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0" r:id="rId3"/>
    <p:sldId id="262" r:id="rId4"/>
    <p:sldId id="304" r:id="rId5"/>
    <p:sldId id="263" r:id="rId6"/>
    <p:sldId id="265" r:id="rId7"/>
    <p:sldId id="266" r:id="rId8"/>
    <p:sldId id="261" r:id="rId9"/>
    <p:sldId id="264" r:id="rId10"/>
    <p:sldId id="267" r:id="rId11"/>
    <p:sldId id="268" r:id="rId12"/>
    <p:sldId id="337" r:id="rId13"/>
    <p:sldId id="338" r:id="rId14"/>
    <p:sldId id="348" r:id="rId15"/>
    <p:sldId id="270" r:id="rId16"/>
    <p:sldId id="269" r:id="rId17"/>
    <p:sldId id="271" r:id="rId18"/>
    <p:sldId id="272" r:id="rId19"/>
    <p:sldId id="339" r:id="rId20"/>
    <p:sldId id="273" r:id="rId21"/>
    <p:sldId id="274" r:id="rId22"/>
    <p:sldId id="290" r:id="rId23"/>
    <p:sldId id="29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EBCDE2"/>
    <a:srgbClr val="98CCEF"/>
    <a:srgbClr val="E2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>
        <p:scale>
          <a:sx n="85" d="100"/>
          <a:sy n="85" d="100"/>
        </p:scale>
        <p:origin x="-102" y="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1215163">
            <a:off x="-1348631" y="-5832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7692390" y="85725"/>
            <a:ext cx="6595745" cy="634619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36775" y="2314575"/>
            <a:ext cx="85750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88390">
              <a:defRPr/>
            </a:pPr>
            <a:r>
              <a:rPr lang="zh-CN" altLang="en-US" sz="11500" kern="0" dirty="0">
                <a:solidFill>
                  <a:srgbClr val="EBCDE2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语文园地四</a:t>
            </a:r>
            <a:endParaRPr lang="zh-CN" altLang="en-US" sz="11500" kern="0" dirty="0">
              <a:solidFill>
                <a:srgbClr val="EBCDE2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04110" y="35433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日积月累</a:t>
            </a:r>
            <a:endParaRPr lang="zh-CN" altLang="en-US" sz="72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35860" y="18351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轻诺必寡信。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《老子》</a:t>
            </a:r>
            <a:endParaRPr lang="zh-CN" altLang="en-US" sz="48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42845" y="27622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失信不立。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《左传》</a:t>
            </a:r>
            <a:endParaRPr lang="zh-CN" altLang="en-US" sz="48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42845" y="3615690"/>
            <a:ext cx="9240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小信成则大信立。</a:t>
            </a:r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《韩非子》</a:t>
            </a:r>
            <a:endParaRPr lang="zh-CN" altLang="en-US" sz="48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435860" y="1835150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轻诺必寡信。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《老子》</a:t>
            </a:r>
            <a:endParaRPr lang="zh-CN" altLang="en-US" sz="480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2365" y="2922270"/>
            <a:ext cx="9561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释义：轻易许下的诺言必然缺乏信用。后一句</a:t>
            </a:r>
            <a:r>
              <a:rPr lang="en-US" altLang="zh-CN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多易必多难</a:t>
            </a:r>
            <a:r>
              <a:rPr lang="en-US" altLang="zh-CN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48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2845" y="2002155"/>
            <a:ext cx="86512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失信不立。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《左传》</a:t>
            </a:r>
            <a:endParaRPr lang="zh-CN" altLang="en-US" sz="480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9035" y="2922270"/>
            <a:ext cx="9187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释义：不讲信用的人无法在社会立足。</a:t>
            </a:r>
            <a:endParaRPr lang="zh-CN" altLang="en-US" sz="48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520950" y="1807845"/>
            <a:ext cx="92405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小信成则大信立。</a:t>
            </a:r>
            <a:r>
              <a:rPr lang="en-US" altLang="zh-CN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——</a:t>
            </a:r>
            <a:r>
              <a:rPr lang="zh-CN" altLang="en-US" sz="4800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</a:rPr>
              <a:t>《韩非子》</a:t>
            </a:r>
            <a:endParaRPr lang="zh-CN" altLang="en-US" sz="4800">
              <a:solidFill>
                <a:srgbClr val="C0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5710" y="2922270"/>
            <a:ext cx="9561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释义：做小事情讲信用，就能够建立起很大的信用。</a:t>
            </a:r>
            <a:endParaRPr lang="zh-CN" altLang="en-US" sz="48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08585" y="3200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写话练习</a:t>
            </a:r>
            <a:endParaRPr lang="zh-CN" altLang="en-US" sz="7200" b="1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30" y="1518920"/>
            <a:ext cx="2815590" cy="35883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4220" y="2538730"/>
            <a:ext cx="2866390" cy="357695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0610" y="949960"/>
            <a:ext cx="2803525" cy="365696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135" y="2538730"/>
            <a:ext cx="2752090" cy="3576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365" y="370205"/>
            <a:ext cx="2815590" cy="1793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955" y="370205"/>
            <a:ext cx="2866390" cy="1793875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9345" y="370205"/>
            <a:ext cx="2803525" cy="179387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2870" y="370205"/>
            <a:ext cx="2752090" cy="179387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450" y="2439035"/>
            <a:ext cx="123056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看图，想一想：小虫子、小蚂蚁和小蝴蝶用鸡蛋壳做了哪些事情？它们有什么有趣的经历？把你的看到的想到的写一写吧！</a:t>
            </a:r>
            <a:endParaRPr lang="zh-CN" altLang="en-US" sz="48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1630" y="5189220"/>
            <a:ext cx="11711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早上   过了一会儿   到了下午 天黑了</a:t>
            </a:r>
            <a:endParaRPr lang="zh-CN" altLang="en-US" sz="4800" b="1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" y="534035"/>
            <a:ext cx="1826260" cy="2327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49805" y="1057910"/>
            <a:ext cx="49968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早上  跷跷板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5560" y="895985"/>
            <a:ext cx="1727200" cy="2313305"/>
          </a:xfrm>
          <a:prstGeom prst="rect">
            <a:avLst/>
          </a:prstGeom>
        </p:spPr>
      </p:pic>
      <p:sp>
        <p:nvSpPr>
          <p:cNvPr id="3" name="左箭头 2"/>
          <p:cNvSpPr/>
          <p:nvPr/>
        </p:nvSpPr>
        <p:spPr>
          <a:xfrm>
            <a:off x="1861185" y="719455"/>
            <a:ext cx="378206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49805" y="2267585"/>
            <a:ext cx="5796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   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过了一会  热气球 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4" name="左箭头 23"/>
          <p:cNvSpPr/>
          <p:nvPr/>
        </p:nvSpPr>
        <p:spPr>
          <a:xfrm flipH="1">
            <a:off x="3693795" y="4705350"/>
            <a:ext cx="489204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30" y="3209290"/>
            <a:ext cx="1773555" cy="2224405"/>
          </a:xfrm>
          <a:prstGeom prst="rect">
            <a:avLst/>
          </a:prstGeom>
        </p:spPr>
      </p:pic>
      <p:sp>
        <p:nvSpPr>
          <p:cNvPr id="25" name="左箭头 24"/>
          <p:cNvSpPr/>
          <p:nvPr/>
        </p:nvSpPr>
        <p:spPr>
          <a:xfrm>
            <a:off x="2054225" y="3543300"/>
            <a:ext cx="5382895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606040" y="3882390"/>
            <a:ext cx="74479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到了下午  蛋壳当雨伞 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7630" y="3961765"/>
            <a:ext cx="1675130" cy="225933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978910" y="5044440"/>
            <a:ext cx="42335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天黑了  蛋壳当床 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" name="左箭头 27"/>
          <p:cNvSpPr/>
          <p:nvPr/>
        </p:nvSpPr>
        <p:spPr>
          <a:xfrm flipH="1">
            <a:off x="3808095" y="1993265"/>
            <a:ext cx="4659630" cy="1322705"/>
          </a:xfrm>
          <a:prstGeom prst="leftArrow">
            <a:avLst/>
          </a:prstGeom>
          <a:noFill/>
          <a:ln w="28575"/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23" grpId="0"/>
      <p:bldP spid="24" grpId="0" bldLvl="0" animBg="1"/>
      <p:bldP spid="25" grpId="0" bldLvl="0" animBg="1"/>
      <p:bldP spid="26" grpId="0"/>
      <p:bldP spid="27" grpId="0"/>
      <p:bldP spid="2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8426795" y="3394486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68680" y="445135"/>
            <a:ext cx="29387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我爱阅读</a:t>
            </a:r>
            <a:endParaRPr lang="zh-CN" altLang="en-US" sz="54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" y="1484630"/>
            <a:ext cx="4912360" cy="4574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34100" y="2637790"/>
            <a:ext cx="60407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</a:t>
            </a:r>
            <a:endParaRPr lang="zh-CN" altLang="en-US" sz="8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32460" y="480695"/>
            <a:ext cx="60407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</a:t>
            </a:r>
            <a:endParaRPr lang="zh-CN" altLang="en-US" sz="8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4970" y="1925955"/>
            <a:ext cx="11209020" cy="34766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手影戏是一种独特的艺术形式，它的表演全部靠手部动作投影的改变，幻化形成各种不同的形象（影像），而不靠任何另外的附加东西去修饰它。在外国人眼中，手影艺术是一门神秘而纯净的艺术。</a:t>
            </a:r>
            <a:endParaRPr lang="zh-CN" altLang="en-US" sz="44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38936" y="-192405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71775" y="1321435"/>
            <a:ext cx="8358505" cy="36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阅读要求：</a:t>
            </a:r>
            <a:endParaRPr lang="zh-CN" altLang="en-US" sz="5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、默读全文，读通句子。</a:t>
            </a:r>
            <a:endParaRPr lang="zh-CN" altLang="en-US" sz="40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、说一说这篇阅读文章讲了一个什么样的故事？</a:t>
            </a:r>
            <a:endParaRPr lang="zh-CN" altLang="en-US" sz="40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" y="1097280"/>
            <a:ext cx="2449830" cy="2095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086485"/>
            <a:ext cx="2659380" cy="2095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10445" r="10445" b="485"/>
          <a:stretch>
            <a:fillRect/>
          </a:stretch>
        </p:blipFill>
        <p:spPr>
          <a:xfrm>
            <a:off x="5944870" y="1096645"/>
            <a:ext cx="2510155" cy="20853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rcRect l="13688" t="10948" r="8614" b="11762"/>
          <a:stretch>
            <a:fillRect/>
          </a:stretch>
        </p:blipFill>
        <p:spPr>
          <a:xfrm>
            <a:off x="8832215" y="1097280"/>
            <a:ext cx="2679065" cy="20847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045" y="3852545"/>
            <a:ext cx="3517265" cy="25787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8765" y="3852545"/>
            <a:ext cx="3647440" cy="2579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87030" y="3852545"/>
            <a:ext cx="3919220" cy="25793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680" y="318135"/>
            <a:ext cx="3375025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识字加油站</a:t>
            </a:r>
            <a:endParaRPr lang="zh-CN" altLang="en-US" sz="4400" b="1">
              <a:solidFill>
                <a:schemeClr val="bg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8634471" flipV="1">
            <a:off x="10225405" y="114300"/>
            <a:ext cx="2096770" cy="20167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0" y="428625"/>
            <a:ext cx="1169352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宁宁在街灯下等妈妈，他站的没劲，独自玩起了手影戏。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宁宁变幻出         ，小男孩变幻出            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宁宁变出           ，小男孩变出              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宁宁又变出         ，小男孩也变换成          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宁宁想不出来，他差点哭了。嗯，干嘛套跟人吵架？还是跟他和好吧。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宁宁马上变出         ，小男孩也变出一只        ，两只鸽子依偎在一起了。</a:t>
            </a:r>
            <a:endParaRPr lang="zh-CN" altLang="en-US" sz="32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2157095" y="1760855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216785" y="3235960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530975" y="2486025"/>
            <a:ext cx="2669540" cy="952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6851650" y="1769745"/>
            <a:ext cx="2382520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8079740" y="5462905"/>
            <a:ext cx="1628775" cy="1397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2538095" y="5454015"/>
            <a:ext cx="1811655" cy="889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1905000" y="2502535"/>
            <a:ext cx="2012950" cy="190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2157095" y="113347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小鸡崽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989445" y="113347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兔子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426970" y="185928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猫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352030" y="185928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狗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2375535" y="259080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大熊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908300" y="480885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鸽子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388350" y="4831715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鸽子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7352030" y="3246755"/>
            <a:ext cx="1839595" cy="381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7588250" y="2590800"/>
            <a:ext cx="1752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7C80"/>
                </a:solidFill>
                <a:latin typeface="楷体_GB2312" panose="02010609030101010101" charset="-122"/>
                <a:ea typeface="楷体_GB2312" panose="02010609030101010101" charset="-122"/>
              </a:rPr>
              <a:t>老虎</a:t>
            </a:r>
            <a:endParaRPr lang="zh-CN" altLang="en-US" sz="3600">
              <a:solidFill>
                <a:srgbClr val="FF7C8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377578" y="3510864"/>
            <a:ext cx="3707783" cy="2403811"/>
            <a:chOff x="3821113" y="336551"/>
            <a:chExt cx="1412875" cy="9159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8" name="Freeform 159"/>
            <p:cNvSpPr/>
            <p:nvPr/>
          </p:nvSpPr>
          <p:spPr bwMode="auto">
            <a:xfrm>
              <a:off x="4660901" y="419101"/>
              <a:ext cx="104775" cy="127000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0"/>
            <p:cNvSpPr/>
            <p:nvPr/>
          </p:nvSpPr>
          <p:spPr bwMode="auto">
            <a:xfrm>
              <a:off x="4814888" y="558801"/>
              <a:ext cx="30163" cy="23813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1"/>
            <p:cNvSpPr/>
            <p:nvPr/>
          </p:nvSpPr>
          <p:spPr bwMode="auto">
            <a:xfrm>
              <a:off x="4808538" y="590551"/>
              <a:ext cx="36513" cy="63500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2"/>
            <p:cNvSpPr/>
            <p:nvPr/>
          </p:nvSpPr>
          <p:spPr bwMode="auto">
            <a:xfrm>
              <a:off x="4667251" y="617538"/>
              <a:ext cx="55563" cy="58738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3"/>
            <p:cNvSpPr/>
            <p:nvPr/>
          </p:nvSpPr>
          <p:spPr bwMode="auto">
            <a:xfrm>
              <a:off x="4768851" y="666751"/>
              <a:ext cx="34925" cy="31750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4"/>
            <p:cNvSpPr/>
            <p:nvPr/>
          </p:nvSpPr>
          <p:spPr bwMode="auto">
            <a:xfrm>
              <a:off x="4738688" y="698501"/>
              <a:ext cx="80963" cy="55563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5"/>
            <p:cNvSpPr>
              <a:spLocks noEditPoints="1"/>
            </p:cNvSpPr>
            <p:nvPr/>
          </p:nvSpPr>
          <p:spPr bwMode="auto">
            <a:xfrm>
              <a:off x="4014788" y="860426"/>
              <a:ext cx="76200" cy="93663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6"/>
            <p:cNvSpPr>
              <a:spLocks noEditPoints="1"/>
            </p:cNvSpPr>
            <p:nvPr/>
          </p:nvSpPr>
          <p:spPr bwMode="auto">
            <a:xfrm>
              <a:off x="4051301" y="941388"/>
              <a:ext cx="41275" cy="4286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7"/>
            <p:cNvSpPr>
              <a:spLocks noEditPoints="1"/>
            </p:cNvSpPr>
            <p:nvPr/>
          </p:nvSpPr>
          <p:spPr bwMode="auto">
            <a:xfrm>
              <a:off x="3821113" y="336551"/>
              <a:ext cx="1412875" cy="915988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93324" y="3571272"/>
            <a:ext cx="3199524" cy="2282994"/>
            <a:chOff x="5364163" y="392113"/>
            <a:chExt cx="1219200" cy="869950"/>
          </a:xfrm>
          <a:solidFill>
            <a:srgbClr val="FF7C80"/>
          </a:solidFill>
        </p:grpSpPr>
        <p:sp>
          <p:nvSpPr>
            <p:cNvPr id="28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28295" y="681355"/>
            <a:ext cx="1149985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6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读完这篇文章，你有什么感受和体会，同桌之间相互交流，说一说。</a:t>
            </a:r>
            <a:endParaRPr lang="zh-CN" altLang="en-US" sz="60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5771372" y="3434212"/>
            <a:ext cx="808663" cy="1357696"/>
            <a:chOff x="5212758" y="2837233"/>
            <a:chExt cx="1682172" cy="2824264"/>
          </a:xfrm>
          <a:solidFill>
            <a:srgbClr val="FF7C80"/>
          </a:solidFill>
        </p:grpSpPr>
        <p:sp>
          <p:nvSpPr>
            <p:cNvPr id="8" name="Freeform 290"/>
            <p:cNvSpPr>
              <a:spLocks noEditPoints="1"/>
            </p:cNvSpPr>
            <p:nvPr/>
          </p:nvSpPr>
          <p:spPr bwMode="auto">
            <a:xfrm>
              <a:off x="5212758" y="2837233"/>
              <a:ext cx="1516519" cy="2075234"/>
            </a:xfrm>
            <a:custGeom>
              <a:avLst/>
              <a:gdLst>
                <a:gd name="T0" fmla="*/ 39 w 210"/>
                <a:gd name="T1" fmla="*/ 92 h 288"/>
                <a:gd name="T2" fmla="*/ 18 w 210"/>
                <a:gd name="T3" fmla="*/ 37 h 288"/>
                <a:gd name="T4" fmla="*/ 79 w 210"/>
                <a:gd name="T5" fmla="*/ 45 h 288"/>
                <a:gd name="T6" fmla="*/ 137 w 210"/>
                <a:gd name="T7" fmla="*/ 21 h 288"/>
                <a:gd name="T8" fmla="*/ 149 w 210"/>
                <a:gd name="T9" fmla="*/ 77 h 288"/>
                <a:gd name="T10" fmla="*/ 189 w 210"/>
                <a:gd name="T11" fmla="*/ 109 h 288"/>
                <a:gd name="T12" fmla="*/ 166 w 210"/>
                <a:gd name="T13" fmla="*/ 162 h 288"/>
                <a:gd name="T14" fmla="*/ 118 w 210"/>
                <a:gd name="T15" fmla="*/ 201 h 288"/>
                <a:gd name="T16" fmla="*/ 208 w 210"/>
                <a:gd name="T17" fmla="*/ 160 h 288"/>
                <a:gd name="T18" fmla="*/ 82 w 210"/>
                <a:gd name="T19" fmla="*/ 167 h 288"/>
                <a:gd name="T20" fmla="*/ 29 w 210"/>
                <a:gd name="T21" fmla="*/ 144 h 288"/>
                <a:gd name="T22" fmla="*/ 48 w 210"/>
                <a:gd name="T23" fmla="*/ 90 h 288"/>
                <a:gd name="T24" fmla="*/ 141 w 210"/>
                <a:gd name="T25" fmla="*/ 266 h 288"/>
                <a:gd name="T26" fmla="*/ 159 w 210"/>
                <a:gd name="T27" fmla="*/ 159 h 288"/>
                <a:gd name="T28" fmla="*/ 31 w 210"/>
                <a:gd name="T29" fmla="*/ 96 h 288"/>
                <a:gd name="T30" fmla="*/ 137 w 210"/>
                <a:gd name="T31" fmla="*/ 33 h 288"/>
                <a:gd name="T32" fmla="*/ 39 w 210"/>
                <a:gd name="T33" fmla="*/ 141 h 288"/>
                <a:gd name="T34" fmla="*/ 184 w 210"/>
                <a:gd name="T35" fmla="*/ 71 h 288"/>
                <a:gd name="T36" fmla="*/ 122 w 210"/>
                <a:gd name="T37" fmla="*/ 93 h 288"/>
                <a:gd name="T38" fmla="*/ 154 w 210"/>
                <a:gd name="T39" fmla="*/ 238 h 288"/>
                <a:gd name="T40" fmla="*/ 169 w 210"/>
                <a:gd name="T41" fmla="*/ 247 h 288"/>
                <a:gd name="T42" fmla="*/ 126 w 210"/>
                <a:gd name="T43" fmla="*/ 74 h 288"/>
                <a:gd name="T44" fmla="*/ 107 w 210"/>
                <a:gd name="T45" fmla="*/ 162 h 288"/>
                <a:gd name="T46" fmla="*/ 120 w 210"/>
                <a:gd name="T47" fmla="*/ 115 h 288"/>
                <a:gd name="T48" fmla="*/ 83 w 210"/>
                <a:gd name="T49" fmla="*/ 68 h 288"/>
                <a:gd name="T50" fmla="*/ 85 w 210"/>
                <a:gd name="T51" fmla="*/ 125 h 288"/>
                <a:gd name="T52" fmla="*/ 171 w 210"/>
                <a:gd name="T53" fmla="*/ 212 h 288"/>
                <a:gd name="T54" fmla="*/ 145 w 210"/>
                <a:gd name="T55" fmla="*/ 270 h 288"/>
                <a:gd name="T56" fmla="*/ 26 w 210"/>
                <a:gd name="T57" fmla="*/ 121 h 288"/>
                <a:gd name="T58" fmla="*/ 146 w 210"/>
                <a:gd name="T59" fmla="*/ 130 h 288"/>
                <a:gd name="T60" fmla="*/ 138 w 210"/>
                <a:gd name="T61" fmla="*/ 80 h 288"/>
                <a:gd name="T62" fmla="*/ 93 w 210"/>
                <a:gd name="T63" fmla="*/ 62 h 288"/>
                <a:gd name="T64" fmla="*/ 180 w 210"/>
                <a:gd name="T65" fmla="*/ 101 h 288"/>
                <a:gd name="T66" fmla="*/ 125 w 210"/>
                <a:gd name="T67" fmla="*/ 197 h 288"/>
                <a:gd name="T68" fmla="*/ 150 w 210"/>
                <a:gd name="T69" fmla="*/ 86 h 288"/>
                <a:gd name="T70" fmla="*/ 83 w 210"/>
                <a:gd name="T71" fmla="*/ 144 h 288"/>
                <a:gd name="T72" fmla="*/ 166 w 210"/>
                <a:gd name="T73" fmla="*/ 204 h 288"/>
                <a:gd name="T74" fmla="*/ 125 w 210"/>
                <a:gd name="T75" fmla="*/ 266 h 288"/>
                <a:gd name="T76" fmla="*/ 56 w 210"/>
                <a:gd name="T77" fmla="*/ 80 h 288"/>
                <a:gd name="T78" fmla="*/ 119 w 210"/>
                <a:gd name="T79" fmla="*/ 257 h 288"/>
                <a:gd name="T80" fmla="*/ 135 w 210"/>
                <a:gd name="T81" fmla="*/ 258 h 288"/>
                <a:gd name="T82" fmla="*/ 87 w 210"/>
                <a:gd name="T83" fmla="*/ 138 h 288"/>
                <a:gd name="T84" fmla="*/ 71 w 210"/>
                <a:gd name="T85" fmla="*/ 80 h 288"/>
                <a:gd name="T86" fmla="*/ 51 w 210"/>
                <a:gd name="T87" fmla="*/ 121 h 288"/>
                <a:gd name="T88" fmla="*/ 114 w 210"/>
                <a:gd name="T89" fmla="*/ 248 h 288"/>
                <a:gd name="T90" fmla="*/ 92 w 210"/>
                <a:gd name="T91" fmla="*/ 171 h 288"/>
                <a:gd name="T92" fmla="*/ 85 w 210"/>
                <a:gd name="T93" fmla="*/ 145 h 288"/>
                <a:gd name="T94" fmla="*/ 129 w 210"/>
                <a:gd name="T95" fmla="*/ 272 h 288"/>
                <a:gd name="T96" fmla="*/ 38 w 210"/>
                <a:gd name="T97" fmla="*/ 65 h 288"/>
                <a:gd name="T98" fmla="*/ 35 w 210"/>
                <a:gd name="T99" fmla="*/ 65 h 288"/>
                <a:gd name="T100" fmla="*/ 90 w 210"/>
                <a:gd name="T101" fmla="*/ 31 h 288"/>
                <a:gd name="T102" fmla="*/ 71 w 210"/>
                <a:gd name="T103" fmla="*/ 84 h 288"/>
                <a:gd name="T104" fmla="*/ 109 w 210"/>
                <a:gd name="T105" fmla="*/ 239 h 288"/>
                <a:gd name="T106" fmla="*/ 90 w 210"/>
                <a:gd name="T107" fmla="*/ 212 h 288"/>
                <a:gd name="T108" fmla="*/ 113 w 210"/>
                <a:gd name="T109" fmla="*/ 241 h 288"/>
                <a:gd name="T110" fmla="*/ 119 w 210"/>
                <a:gd name="T111" fmla="*/ 154 h 288"/>
                <a:gd name="T112" fmla="*/ 147 w 210"/>
                <a:gd name="T113" fmla="*/ 235 h 288"/>
                <a:gd name="T114" fmla="*/ 130 w 210"/>
                <a:gd name="T115" fmla="*/ 281 h 288"/>
                <a:gd name="T116" fmla="*/ 115 w 210"/>
                <a:gd name="T117" fmla="*/ 120 h 288"/>
                <a:gd name="T118" fmla="*/ 62 w 210"/>
                <a:gd name="T119" fmla="*/ 129 h 288"/>
                <a:gd name="T120" fmla="*/ 44 w 210"/>
                <a:gd name="T121" fmla="*/ 90 h 288"/>
                <a:gd name="T122" fmla="*/ 135 w 210"/>
                <a:gd name="T123" fmla="*/ 27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0" h="288">
                  <a:moveTo>
                    <a:pt x="52" y="139"/>
                  </a:moveTo>
                  <a:cubicBezTo>
                    <a:pt x="55" y="138"/>
                    <a:pt x="58" y="136"/>
                    <a:pt x="61" y="134"/>
                  </a:cubicBezTo>
                  <a:cubicBezTo>
                    <a:pt x="61" y="134"/>
                    <a:pt x="60" y="134"/>
                    <a:pt x="60" y="134"/>
                  </a:cubicBezTo>
                  <a:cubicBezTo>
                    <a:pt x="58" y="134"/>
                    <a:pt x="55" y="134"/>
                    <a:pt x="53" y="133"/>
                  </a:cubicBezTo>
                  <a:cubicBezTo>
                    <a:pt x="50" y="132"/>
                    <a:pt x="47" y="131"/>
                    <a:pt x="45" y="129"/>
                  </a:cubicBezTo>
                  <a:cubicBezTo>
                    <a:pt x="43" y="128"/>
                    <a:pt x="41" y="127"/>
                    <a:pt x="39" y="126"/>
                  </a:cubicBezTo>
                  <a:cubicBezTo>
                    <a:pt x="37" y="126"/>
                    <a:pt x="35" y="125"/>
                    <a:pt x="33" y="125"/>
                  </a:cubicBezTo>
                  <a:cubicBezTo>
                    <a:pt x="30" y="125"/>
                    <a:pt x="26" y="125"/>
                    <a:pt x="22" y="125"/>
                  </a:cubicBezTo>
                  <a:cubicBezTo>
                    <a:pt x="21" y="125"/>
                    <a:pt x="20" y="126"/>
                    <a:pt x="18" y="126"/>
                  </a:cubicBezTo>
                  <a:cubicBezTo>
                    <a:pt x="18" y="126"/>
                    <a:pt x="17" y="126"/>
                    <a:pt x="17" y="126"/>
                  </a:cubicBezTo>
                  <a:cubicBezTo>
                    <a:pt x="17" y="128"/>
                    <a:pt x="16" y="129"/>
                    <a:pt x="16" y="130"/>
                  </a:cubicBezTo>
                  <a:cubicBezTo>
                    <a:pt x="15" y="132"/>
                    <a:pt x="13" y="134"/>
                    <a:pt x="10" y="135"/>
                  </a:cubicBezTo>
                  <a:cubicBezTo>
                    <a:pt x="9" y="135"/>
                    <a:pt x="8" y="135"/>
                    <a:pt x="7" y="135"/>
                  </a:cubicBezTo>
                  <a:cubicBezTo>
                    <a:pt x="5" y="135"/>
                    <a:pt x="3" y="135"/>
                    <a:pt x="2" y="134"/>
                  </a:cubicBezTo>
                  <a:cubicBezTo>
                    <a:pt x="0" y="133"/>
                    <a:pt x="0" y="131"/>
                    <a:pt x="0" y="129"/>
                  </a:cubicBezTo>
                  <a:cubicBezTo>
                    <a:pt x="0" y="128"/>
                    <a:pt x="1" y="126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3" y="123"/>
                    <a:pt x="3" y="122"/>
                    <a:pt x="4" y="121"/>
                  </a:cubicBezTo>
                  <a:cubicBezTo>
                    <a:pt x="5" y="119"/>
                    <a:pt x="7" y="118"/>
                    <a:pt x="10" y="119"/>
                  </a:cubicBezTo>
                  <a:cubicBezTo>
                    <a:pt x="12" y="119"/>
                    <a:pt x="13" y="120"/>
                    <a:pt x="14" y="121"/>
                  </a:cubicBezTo>
                  <a:cubicBezTo>
                    <a:pt x="15" y="120"/>
                    <a:pt x="15" y="120"/>
                    <a:pt x="15" y="120"/>
                  </a:cubicBezTo>
                  <a:cubicBezTo>
                    <a:pt x="17" y="119"/>
                    <a:pt x="19" y="117"/>
                    <a:pt x="21" y="116"/>
                  </a:cubicBezTo>
                  <a:cubicBezTo>
                    <a:pt x="23" y="114"/>
                    <a:pt x="25" y="113"/>
                    <a:pt x="27" y="112"/>
                  </a:cubicBezTo>
                  <a:cubicBezTo>
                    <a:pt x="30" y="110"/>
                    <a:pt x="32" y="108"/>
                    <a:pt x="34" y="107"/>
                  </a:cubicBezTo>
                  <a:cubicBezTo>
                    <a:pt x="36" y="106"/>
                    <a:pt x="37" y="105"/>
                    <a:pt x="38" y="104"/>
                  </a:cubicBezTo>
                  <a:cubicBezTo>
                    <a:pt x="41" y="101"/>
                    <a:pt x="44" y="99"/>
                    <a:pt x="48" y="98"/>
                  </a:cubicBezTo>
                  <a:cubicBezTo>
                    <a:pt x="49" y="98"/>
                    <a:pt x="50" y="97"/>
                    <a:pt x="52" y="97"/>
                  </a:cubicBezTo>
                  <a:cubicBezTo>
                    <a:pt x="54" y="97"/>
                    <a:pt x="55" y="97"/>
                    <a:pt x="57" y="97"/>
                  </a:cubicBezTo>
                  <a:cubicBezTo>
                    <a:pt x="57" y="97"/>
                    <a:pt x="58" y="97"/>
                    <a:pt x="58" y="97"/>
                  </a:cubicBezTo>
                  <a:cubicBezTo>
                    <a:pt x="55" y="96"/>
                    <a:pt x="52" y="96"/>
                    <a:pt x="49" y="95"/>
                  </a:cubicBezTo>
                  <a:cubicBezTo>
                    <a:pt x="46" y="95"/>
                    <a:pt x="44" y="95"/>
                    <a:pt x="41" y="94"/>
                  </a:cubicBezTo>
                  <a:cubicBezTo>
                    <a:pt x="40" y="94"/>
                    <a:pt x="40" y="94"/>
                    <a:pt x="39" y="94"/>
                  </a:cubicBezTo>
                  <a:cubicBezTo>
                    <a:pt x="39" y="94"/>
                    <a:pt x="39" y="94"/>
                    <a:pt x="39" y="93"/>
                  </a:cubicBezTo>
                  <a:cubicBezTo>
                    <a:pt x="39" y="93"/>
                    <a:pt x="39" y="92"/>
                    <a:pt x="39" y="92"/>
                  </a:cubicBezTo>
                  <a:cubicBezTo>
                    <a:pt x="39" y="92"/>
                    <a:pt x="40" y="92"/>
                    <a:pt x="40" y="92"/>
                  </a:cubicBezTo>
                  <a:cubicBezTo>
                    <a:pt x="39" y="91"/>
                    <a:pt x="39" y="91"/>
                    <a:pt x="38" y="92"/>
                  </a:cubicBezTo>
                  <a:cubicBezTo>
                    <a:pt x="38" y="92"/>
                    <a:pt x="38" y="93"/>
                    <a:pt x="37" y="94"/>
                  </a:cubicBezTo>
                  <a:cubicBezTo>
                    <a:pt x="37" y="96"/>
                    <a:pt x="36" y="97"/>
                    <a:pt x="34" y="99"/>
                  </a:cubicBezTo>
                  <a:cubicBezTo>
                    <a:pt x="34" y="99"/>
                    <a:pt x="33" y="99"/>
                    <a:pt x="33" y="100"/>
                  </a:cubicBezTo>
                  <a:cubicBezTo>
                    <a:pt x="31" y="102"/>
                    <a:pt x="28" y="103"/>
                    <a:pt x="25" y="104"/>
                  </a:cubicBezTo>
                  <a:cubicBezTo>
                    <a:pt x="21" y="105"/>
                    <a:pt x="17" y="104"/>
                    <a:pt x="14" y="101"/>
                  </a:cubicBezTo>
                  <a:cubicBezTo>
                    <a:pt x="11" y="98"/>
                    <a:pt x="10" y="95"/>
                    <a:pt x="10" y="91"/>
                  </a:cubicBezTo>
                  <a:cubicBezTo>
                    <a:pt x="10" y="88"/>
                    <a:pt x="11" y="86"/>
                    <a:pt x="11" y="83"/>
                  </a:cubicBezTo>
                  <a:cubicBezTo>
                    <a:pt x="12" y="81"/>
                    <a:pt x="14" y="79"/>
                    <a:pt x="15" y="78"/>
                  </a:cubicBezTo>
                  <a:cubicBezTo>
                    <a:pt x="16" y="77"/>
                    <a:pt x="16" y="77"/>
                    <a:pt x="17" y="76"/>
                  </a:cubicBezTo>
                  <a:cubicBezTo>
                    <a:pt x="17" y="76"/>
                    <a:pt x="17" y="76"/>
                    <a:pt x="18" y="76"/>
                  </a:cubicBezTo>
                  <a:cubicBezTo>
                    <a:pt x="19" y="76"/>
                    <a:pt x="19" y="76"/>
                    <a:pt x="20" y="75"/>
                  </a:cubicBezTo>
                  <a:cubicBezTo>
                    <a:pt x="24" y="74"/>
                    <a:pt x="27" y="75"/>
                    <a:pt x="31" y="76"/>
                  </a:cubicBezTo>
                  <a:cubicBezTo>
                    <a:pt x="34" y="78"/>
                    <a:pt x="36" y="82"/>
                    <a:pt x="37" y="85"/>
                  </a:cubicBezTo>
                  <a:cubicBezTo>
                    <a:pt x="38" y="86"/>
                    <a:pt x="38" y="86"/>
                    <a:pt x="38" y="87"/>
                  </a:cubicBezTo>
                  <a:cubicBezTo>
                    <a:pt x="38" y="87"/>
                    <a:pt x="38" y="87"/>
                    <a:pt x="38" y="86"/>
                  </a:cubicBezTo>
                  <a:cubicBezTo>
                    <a:pt x="39" y="86"/>
                    <a:pt x="40" y="86"/>
                    <a:pt x="40" y="86"/>
                  </a:cubicBezTo>
                  <a:cubicBezTo>
                    <a:pt x="42" y="87"/>
                    <a:pt x="43" y="88"/>
                    <a:pt x="45" y="88"/>
                  </a:cubicBezTo>
                  <a:cubicBezTo>
                    <a:pt x="48" y="88"/>
                    <a:pt x="51" y="89"/>
                    <a:pt x="55" y="90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0"/>
                    <a:pt x="55" y="89"/>
                  </a:cubicBezTo>
                  <a:cubicBezTo>
                    <a:pt x="49" y="87"/>
                    <a:pt x="44" y="83"/>
                    <a:pt x="40" y="79"/>
                  </a:cubicBezTo>
                  <a:cubicBezTo>
                    <a:pt x="38" y="77"/>
                    <a:pt x="36" y="75"/>
                    <a:pt x="35" y="73"/>
                  </a:cubicBezTo>
                  <a:cubicBezTo>
                    <a:pt x="32" y="69"/>
                    <a:pt x="30" y="64"/>
                    <a:pt x="29" y="59"/>
                  </a:cubicBezTo>
                  <a:cubicBezTo>
                    <a:pt x="29" y="57"/>
                    <a:pt x="29" y="54"/>
                    <a:pt x="28" y="52"/>
                  </a:cubicBezTo>
                  <a:cubicBezTo>
                    <a:pt x="28" y="52"/>
                    <a:pt x="28" y="52"/>
                    <a:pt x="28" y="51"/>
                  </a:cubicBezTo>
                  <a:cubicBezTo>
                    <a:pt x="28" y="51"/>
                    <a:pt x="27" y="52"/>
                    <a:pt x="27" y="52"/>
                  </a:cubicBezTo>
                  <a:cubicBezTo>
                    <a:pt x="26" y="52"/>
                    <a:pt x="26" y="52"/>
                    <a:pt x="25" y="52"/>
                  </a:cubicBezTo>
                  <a:cubicBezTo>
                    <a:pt x="23" y="52"/>
                    <a:pt x="22" y="51"/>
                    <a:pt x="21" y="51"/>
                  </a:cubicBezTo>
                  <a:cubicBezTo>
                    <a:pt x="20" y="51"/>
                    <a:pt x="18" y="51"/>
                    <a:pt x="17" y="50"/>
                  </a:cubicBezTo>
                  <a:cubicBezTo>
                    <a:pt x="16" y="48"/>
                    <a:pt x="15" y="46"/>
                    <a:pt x="16" y="44"/>
                  </a:cubicBezTo>
                  <a:cubicBezTo>
                    <a:pt x="16" y="43"/>
                    <a:pt x="17" y="41"/>
                    <a:pt x="17" y="40"/>
                  </a:cubicBezTo>
                  <a:cubicBezTo>
                    <a:pt x="17" y="39"/>
                    <a:pt x="17" y="38"/>
                    <a:pt x="18" y="37"/>
                  </a:cubicBezTo>
                  <a:cubicBezTo>
                    <a:pt x="19" y="35"/>
                    <a:pt x="21" y="34"/>
                    <a:pt x="23" y="34"/>
                  </a:cubicBezTo>
                  <a:cubicBezTo>
                    <a:pt x="25" y="35"/>
                    <a:pt x="27" y="35"/>
                    <a:pt x="29" y="36"/>
                  </a:cubicBezTo>
                  <a:cubicBezTo>
                    <a:pt x="29" y="37"/>
                    <a:pt x="30" y="37"/>
                    <a:pt x="30" y="38"/>
                  </a:cubicBezTo>
                  <a:cubicBezTo>
                    <a:pt x="32" y="39"/>
                    <a:pt x="33" y="42"/>
                    <a:pt x="33" y="43"/>
                  </a:cubicBezTo>
                  <a:cubicBezTo>
                    <a:pt x="33" y="44"/>
                    <a:pt x="32" y="45"/>
                    <a:pt x="32" y="46"/>
                  </a:cubicBezTo>
                  <a:cubicBezTo>
                    <a:pt x="31" y="47"/>
                    <a:pt x="31" y="48"/>
                    <a:pt x="30" y="49"/>
                  </a:cubicBezTo>
                  <a:cubicBezTo>
                    <a:pt x="31" y="50"/>
                    <a:pt x="33" y="51"/>
                    <a:pt x="34" y="52"/>
                  </a:cubicBezTo>
                  <a:cubicBezTo>
                    <a:pt x="37" y="53"/>
                    <a:pt x="40" y="54"/>
                    <a:pt x="43" y="55"/>
                  </a:cubicBezTo>
                  <a:cubicBezTo>
                    <a:pt x="48" y="57"/>
                    <a:pt x="53" y="57"/>
                    <a:pt x="57" y="58"/>
                  </a:cubicBezTo>
                  <a:cubicBezTo>
                    <a:pt x="60" y="58"/>
                    <a:pt x="62" y="58"/>
                    <a:pt x="65" y="59"/>
                  </a:cubicBezTo>
                  <a:cubicBezTo>
                    <a:pt x="65" y="59"/>
                    <a:pt x="65" y="59"/>
                    <a:pt x="66" y="59"/>
                  </a:cubicBezTo>
                  <a:cubicBezTo>
                    <a:pt x="68" y="59"/>
                    <a:pt x="70" y="60"/>
                    <a:pt x="72" y="61"/>
                  </a:cubicBezTo>
                  <a:cubicBezTo>
                    <a:pt x="73" y="61"/>
                    <a:pt x="73" y="61"/>
                    <a:pt x="74" y="61"/>
                  </a:cubicBezTo>
                  <a:cubicBezTo>
                    <a:pt x="72" y="57"/>
                    <a:pt x="69" y="53"/>
                    <a:pt x="66" y="48"/>
                  </a:cubicBezTo>
                  <a:cubicBezTo>
                    <a:pt x="65" y="49"/>
                    <a:pt x="65" y="49"/>
                    <a:pt x="64" y="49"/>
                  </a:cubicBezTo>
                  <a:cubicBezTo>
                    <a:pt x="62" y="49"/>
                    <a:pt x="60" y="49"/>
                    <a:pt x="59" y="49"/>
                  </a:cubicBezTo>
                  <a:cubicBezTo>
                    <a:pt x="53" y="49"/>
                    <a:pt x="49" y="46"/>
                    <a:pt x="47" y="40"/>
                  </a:cubicBezTo>
                  <a:cubicBezTo>
                    <a:pt x="45" y="35"/>
                    <a:pt x="46" y="30"/>
                    <a:pt x="49" y="26"/>
                  </a:cubicBezTo>
                  <a:cubicBezTo>
                    <a:pt x="52" y="23"/>
                    <a:pt x="54" y="22"/>
                    <a:pt x="58" y="22"/>
                  </a:cubicBezTo>
                  <a:cubicBezTo>
                    <a:pt x="58" y="21"/>
                    <a:pt x="58" y="21"/>
                    <a:pt x="59" y="21"/>
                  </a:cubicBezTo>
                  <a:cubicBezTo>
                    <a:pt x="61" y="21"/>
                    <a:pt x="63" y="21"/>
                    <a:pt x="64" y="22"/>
                  </a:cubicBezTo>
                  <a:cubicBezTo>
                    <a:pt x="65" y="22"/>
                    <a:pt x="66" y="22"/>
                    <a:pt x="67" y="22"/>
                  </a:cubicBezTo>
                  <a:cubicBezTo>
                    <a:pt x="68" y="23"/>
                    <a:pt x="69" y="23"/>
                    <a:pt x="69" y="24"/>
                  </a:cubicBezTo>
                  <a:cubicBezTo>
                    <a:pt x="73" y="26"/>
                    <a:pt x="75" y="29"/>
                    <a:pt x="76" y="33"/>
                  </a:cubicBezTo>
                  <a:cubicBezTo>
                    <a:pt x="76" y="35"/>
                    <a:pt x="76" y="36"/>
                    <a:pt x="76" y="37"/>
                  </a:cubicBezTo>
                  <a:cubicBezTo>
                    <a:pt x="75" y="40"/>
                    <a:pt x="74" y="43"/>
                    <a:pt x="71" y="45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1" y="46"/>
                    <a:pt x="71" y="47"/>
                    <a:pt x="71" y="48"/>
                  </a:cubicBezTo>
                  <a:cubicBezTo>
                    <a:pt x="71" y="48"/>
                    <a:pt x="71" y="49"/>
                    <a:pt x="71" y="49"/>
                  </a:cubicBezTo>
                  <a:cubicBezTo>
                    <a:pt x="73" y="51"/>
                    <a:pt x="74" y="53"/>
                    <a:pt x="75" y="54"/>
                  </a:cubicBezTo>
                  <a:cubicBezTo>
                    <a:pt x="76" y="55"/>
                    <a:pt x="77" y="56"/>
                    <a:pt x="77" y="58"/>
                  </a:cubicBezTo>
                  <a:cubicBezTo>
                    <a:pt x="77" y="57"/>
                    <a:pt x="78" y="57"/>
                    <a:pt x="78" y="57"/>
                  </a:cubicBezTo>
                  <a:cubicBezTo>
                    <a:pt x="77" y="53"/>
                    <a:pt x="78" y="49"/>
                    <a:pt x="79" y="45"/>
                  </a:cubicBezTo>
                  <a:cubicBezTo>
                    <a:pt x="80" y="43"/>
                    <a:pt x="81" y="41"/>
                    <a:pt x="82" y="39"/>
                  </a:cubicBezTo>
                  <a:cubicBezTo>
                    <a:pt x="83" y="37"/>
                    <a:pt x="85" y="35"/>
                    <a:pt x="86" y="33"/>
                  </a:cubicBezTo>
                  <a:cubicBezTo>
                    <a:pt x="86" y="32"/>
                    <a:pt x="87" y="30"/>
                    <a:pt x="87" y="29"/>
                  </a:cubicBezTo>
                  <a:cubicBezTo>
                    <a:pt x="88" y="26"/>
                    <a:pt x="89" y="23"/>
                    <a:pt x="89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9" y="19"/>
                    <a:pt x="88" y="19"/>
                    <a:pt x="87" y="19"/>
                  </a:cubicBezTo>
                  <a:cubicBezTo>
                    <a:pt x="84" y="18"/>
                    <a:pt x="83" y="16"/>
                    <a:pt x="82" y="13"/>
                  </a:cubicBezTo>
                  <a:cubicBezTo>
                    <a:pt x="82" y="11"/>
                    <a:pt x="82" y="10"/>
                    <a:pt x="83" y="8"/>
                  </a:cubicBezTo>
                  <a:cubicBezTo>
                    <a:pt x="83" y="7"/>
                    <a:pt x="84" y="6"/>
                    <a:pt x="84" y="5"/>
                  </a:cubicBezTo>
                  <a:cubicBezTo>
                    <a:pt x="86" y="2"/>
                    <a:pt x="88" y="0"/>
                    <a:pt x="91" y="0"/>
                  </a:cubicBezTo>
                  <a:cubicBezTo>
                    <a:pt x="95" y="0"/>
                    <a:pt x="99" y="2"/>
                    <a:pt x="101" y="7"/>
                  </a:cubicBezTo>
                  <a:cubicBezTo>
                    <a:pt x="101" y="9"/>
                    <a:pt x="101" y="11"/>
                    <a:pt x="99" y="14"/>
                  </a:cubicBezTo>
                  <a:cubicBezTo>
                    <a:pt x="99" y="14"/>
                    <a:pt x="98" y="15"/>
                    <a:pt x="98" y="16"/>
                  </a:cubicBezTo>
                  <a:cubicBezTo>
                    <a:pt x="98" y="16"/>
                    <a:pt x="97" y="17"/>
                    <a:pt x="97" y="17"/>
                  </a:cubicBezTo>
                  <a:cubicBezTo>
                    <a:pt x="97" y="17"/>
                    <a:pt x="97" y="18"/>
                    <a:pt x="97" y="18"/>
                  </a:cubicBezTo>
                  <a:cubicBezTo>
                    <a:pt x="97" y="21"/>
                    <a:pt x="98" y="24"/>
                    <a:pt x="99" y="27"/>
                  </a:cubicBezTo>
                  <a:cubicBezTo>
                    <a:pt x="99" y="29"/>
                    <a:pt x="100" y="30"/>
                    <a:pt x="101" y="31"/>
                  </a:cubicBezTo>
                  <a:cubicBezTo>
                    <a:pt x="103" y="34"/>
                    <a:pt x="105" y="36"/>
                    <a:pt x="107" y="39"/>
                  </a:cubicBezTo>
                  <a:cubicBezTo>
                    <a:pt x="109" y="43"/>
                    <a:pt x="111" y="47"/>
                    <a:pt x="112" y="51"/>
                  </a:cubicBezTo>
                  <a:cubicBezTo>
                    <a:pt x="112" y="53"/>
                    <a:pt x="112" y="55"/>
                    <a:pt x="113" y="57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4"/>
                    <a:pt x="114" y="52"/>
                    <a:pt x="115" y="50"/>
                  </a:cubicBezTo>
                  <a:cubicBezTo>
                    <a:pt x="115" y="49"/>
                    <a:pt x="116" y="48"/>
                    <a:pt x="116" y="46"/>
                  </a:cubicBezTo>
                  <a:cubicBezTo>
                    <a:pt x="116" y="46"/>
                    <a:pt x="116" y="45"/>
                    <a:pt x="117" y="45"/>
                  </a:cubicBezTo>
                  <a:cubicBezTo>
                    <a:pt x="117" y="44"/>
                    <a:pt x="117" y="43"/>
                    <a:pt x="116" y="42"/>
                  </a:cubicBezTo>
                  <a:cubicBezTo>
                    <a:pt x="114" y="41"/>
                    <a:pt x="113" y="40"/>
                    <a:pt x="112" y="39"/>
                  </a:cubicBezTo>
                  <a:cubicBezTo>
                    <a:pt x="110" y="36"/>
                    <a:pt x="110" y="33"/>
                    <a:pt x="110" y="31"/>
                  </a:cubicBezTo>
                  <a:cubicBezTo>
                    <a:pt x="111" y="27"/>
                    <a:pt x="112" y="25"/>
                    <a:pt x="115" y="23"/>
                  </a:cubicBezTo>
                  <a:cubicBezTo>
                    <a:pt x="117" y="20"/>
                    <a:pt x="120" y="19"/>
                    <a:pt x="123" y="19"/>
                  </a:cubicBezTo>
                  <a:cubicBezTo>
                    <a:pt x="124" y="19"/>
                    <a:pt x="124" y="19"/>
                    <a:pt x="125" y="19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6" y="18"/>
                    <a:pt x="126" y="18"/>
                    <a:pt x="127" y="18"/>
                  </a:cubicBezTo>
                  <a:cubicBezTo>
                    <a:pt x="128" y="19"/>
                    <a:pt x="128" y="19"/>
                    <a:pt x="129" y="18"/>
                  </a:cubicBezTo>
                  <a:cubicBezTo>
                    <a:pt x="132" y="18"/>
                    <a:pt x="135" y="19"/>
                    <a:pt x="137" y="21"/>
                  </a:cubicBezTo>
                  <a:cubicBezTo>
                    <a:pt x="138" y="22"/>
                    <a:pt x="138" y="23"/>
                    <a:pt x="139" y="24"/>
                  </a:cubicBezTo>
                  <a:cubicBezTo>
                    <a:pt x="141" y="27"/>
                    <a:pt x="141" y="30"/>
                    <a:pt x="140" y="34"/>
                  </a:cubicBezTo>
                  <a:cubicBezTo>
                    <a:pt x="140" y="36"/>
                    <a:pt x="139" y="39"/>
                    <a:pt x="137" y="41"/>
                  </a:cubicBezTo>
                  <a:cubicBezTo>
                    <a:pt x="134" y="45"/>
                    <a:pt x="130" y="46"/>
                    <a:pt x="125" y="46"/>
                  </a:cubicBezTo>
                  <a:cubicBezTo>
                    <a:pt x="124" y="46"/>
                    <a:pt x="123" y="45"/>
                    <a:pt x="122" y="45"/>
                  </a:cubicBezTo>
                  <a:cubicBezTo>
                    <a:pt x="120" y="50"/>
                    <a:pt x="119" y="56"/>
                    <a:pt x="117" y="61"/>
                  </a:cubicBezTo>
                  <a:cubicBezTo>
                    <a:pt x="117" y="61"/>
                    <a:pt x="118" y="61"/>
                    <a:pt x="118" y="61"/>
                  </a:cubicBezTo>
                  <a:cubicBezTo>
                    <a:pt x="119" y="61"/>
                    <a:pt x="119" y="61"/>
                    <a:pt x="119" y="61"/>
                  </a:cubicBezTo>
                  <a:cubicBezTo>
                    <a:pt x="120" y="59"/>
                    <a:pt x="121" y="57"/>
                    <a:pt x="123" y="56"/>
                  </a:cubicBezTo>
                  <a:cubicBezTo>
                    <a:pt x="124" y="56"/>
                    <a:pt x="124" y="56"/>
                    <a:pt x="125" y="55"/>
                  </a:cubicBezTo>
                  <a:cubicBezTo>
                    <a:pt x="128" y="53"/>
                    <a:pt x="131" y="51"/>
                    <a:pt x="134" y="50"/>
                  </a:cubicBezTo>
                  <a:cubicBezTo>
                    <a:pt x="137" y="49"/>
                    <a:pt x="139" y="49"/>
                    <a:pt x="141" y="49"/>
                  </a:cubicBezTo>
                  <a:cubicBezTo>
                    <a:pt x="145" y="48"/>
                    <a:pt x="148" y="47"/>
                    <a:pt x="151" y="46"/>
                  </a:cubicBezTo>
                  <a:cubicBezTo>
                    <a:pt x="154" y="45"/>
                    <a:pt x="157" y="43"/>
                    <a:pt x="161" y="41"/>
                  </a:cubicBezTo>
                  <a:cubicBezTo>
                    <a:pt x="161" y="41"/>
                    <a:pt x="161" y="41"/>
                    <a:pt x="161" y="41"/>
                  </a:cubicBezTo>
                  <a:cubicBezTo>
                    <a:pt x="161" y="41"/>
                    <a:pt x="161" y="41"/>
                    <a:pt x="160" y="41"/>
                  </a:cubicBezTo>
                  <a:cubicBezTo>
                    <a:pt x="159" y="38"/>
                    <a:pt x="159" y="35"/>
                    <a:pt x="161" y="33"/>
                  </a:cubicBezTo>
                  <a:cubicBezTo>
                    <a:pt x="162" y="32"/>
                    <a:pt x="162" y="31"/>
                    <a:pt x="163" y="31"/>
                  </a:cubicBezTo>
                  <a:cubicBezTo>
                    <a:pt x="164" y="29"/>
                    <a:pt x="165" y="28"/>
                    <a:pt x="166" y="27"/>
                  </a:cubicBezTo>
                  <a:cubicBezTo>
                    <a:pt x="170" y="25"/>
                    <a:pt x="176" y="27"/>
                    <a:pt x="176" y="31"/>
                  </a:cubicBezTo>
                  <a:cubicBezTo>
                    <a:pt x="177" y="31"/>
                    <a:pt x="177" y="31"/>
                    <a:pt x="177" y="31"/>
                  </a:cubicBezTo>
                  <a:cubicBezTo>
                    <a:pt x="178" y="32"/>
                    <a:pt x="178" y="33"/>
                    <a:pt x="178" y="34"/>
                  </a:cubicBezTo>
                  <a:cubicBezTo>
                    <a:pt x="179" y="35"/>
                    <a:pt x="179" y="36"/>
                    <a:pt x="179" y="37"/>
                  </a:cubicBezTo>
                  <a:cubicBezTo>
                    <a:pt x="179" y="38"/>
                    <a:pt x="178" y="39"/>
                    <a:pt x="178" y="39"/>
                  </a:cubicBezTo>
                  <a:cubicBezTo>
                    <a:pt x="177" y="41"/>
                    <a:pt x="176" y="43"/>
                    <a:pt x="174" y="44"/>
                  </a:cubicBezTo>
                  <a:cubicBezTo>
                    <a:pt x="172" y="45"/>
                    <a:pt x="170" y="46"/>
                    <a:pt x="167" y="45"/>
                  </a:cubicBezTo>
                  <a:cubicBezTo>
                    <a:pt x="167" y="45"/>
                    <a:pt x="167" y="45"/>
                    <a:pt x="166" y="45"/>
                  </a:cubicBezTo>
                  <a:cubicBezTo>
                    <a:pt x="166" y="45"/>
                    <a:pt x="166" y="45"/>
                    <a:pt x="166" y="45"/>
                  </a:cubicBezTo>
                  <a:cubicBezTo>
                    <a:pt x="164" y="48"/>
                    <a:pt x="161" y="51"/>
                    <a:pt x="159" y="54"/>
                  </a:cubicBezTo>
                  <a:cubicBezTo>
                    <a:pt x="158" y="55"/>
                    <a:pt x="158" y="55"/>
                    <a:pt x="158" y="56"/>
                  </a:cubicBezTo>
                  <a:cubicBezTo>
                    <a:pt x="157" y="58"/>
                    <a:pt x="156" y="60"/>
                    <a:pt x="155" y="62"/>
                  </a:cubicBezTo>
                  <a:cubicBezTo>
                    <a:pt x="155" y="63"/>
                    <a:pt x="154" y="64"/>
                    <a:pt x="154" y="66"/>
                  </a:cubicBezTo>
                  <a:cubicBezTo>
                    <a:pt x="154" y="66"/>
                    <a:pt x="154" y="66"/>
                    <a:pt x="154" y="67"/>
                  </a:cubicBezTo>
                  <a:cubicBezTo>
                    <a:pt x="153" y="71"/>
                    <a:pt x="151" y="74"/>
                    <a:pt x="149" y="77"/>
                  </a:cubicBezTo>
                  <a:cubicBezTo>
                    <a:pt x="149" y="77"/>
                    <a:pt x="149" y="78"/>
                    <a:pt x="148" y="78"/>
                  </a:cubicBezTo>
                  <a:cubicBezTo>
                    <a:pt x="153" y="76"/>
                    <a:pt x="157" y="75"/>
                    <a:pt x="161" y="74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1" y="71"/>
                    <a:pt x="161" y="68"/>
                    <a:pt x="162" y="66"/>
                  </a:cubicBezTo>
                  <a:cubicBezTo>
                    <a:pt x="162" y="65"/>
                    <a:pt x="163" y="65"/>
                    <a:pt x="163" y="64"/>
                  </a:cubicBezTo>
                  <a:cubicBezTo>
                    <a:pt x="164" y="61"/>
                    <a:pt x="166" y="58"/>
                    <a:pt x="169" y="57"/>
                  </a:cubicBezTo>
                  <a:cubicBezTo>
                    <a:pt x="171" y="56"/>
                    <a:pt x="172" y="55"/>
                    <a:pt x="174" y="55"/>
                  </a:cubicBezTo>
                  <a:cubicBezTo>
                    <a:pt x="179" y="55"/>
                    <a:pt x="184" y="56"/>
                    <a:pt x="187" y="60"/>
                  </a:cubicBezTo>
                  <a:cubicBezTo>
                    <a:pt x="189" y="62"/>
                    <a:pt x="189" y="65"/>
                    <a:pt x="189" y="67"/>
                  </a:cubicBezTo>
                  <a:cubicBezTo>
                    <a:pt x="188" y="70"/>
                    <a:pt x="188" y="72"/>
                    <a:pt x="187" y="74"/>
                  </a:cubicBezTo>
                  <a:cubicBezTo>
                    <a:pt x="187" y="76"/>
                    <a:pt x="186" y="77"/>
                    <a:pt x="185" y="79"/>
                  </a:cubicBezTo>
                  <a:cubicBezTo>
                    <a:pt x="182" y="82"/>
                    <a:pt x="179" y="84"/>
                    <a:pt x="175" y="83"/>
                  </a:cubicBezTo>
                  <a:cubicBezTo>
                    <a:pt x="172" y="82"/>
                    <a:pt x="170" y="81"/>
                    <a:pt x="168" y="81"/>
                  </a:cubicBezTo>
                  <a:cubicBezTo>
                    <a:pt x="166" y="80"/>
                    <a:pt x="165" y="79"/>
                    <a:pt x="164" y="78"/>
                  </a:cubicBezTo>
                  <a:cubicBezTo>
                    <a:pt x="163" y="78"/>
                    <a:pt x="163" y="78"/>
                    <a:pt x="163" y="78"/>
                  </a:cubicBezTo>
                  <a:cubicBezTo>
                    <a:pt x="159" y="79"/>
                    <a:pt x="155" y="81"/>
                    <a:pt x="151" y="82"/>
                  </a:cubicBezTo>
                  <a:cubicBezTo>
                    <a:pt x="151" y="82"/>
                    <a:pt x="151" y="82"/>
                    <a:pt x="151" y="82"/>
                  </a:cubicBezTo>
                  <a:cubicBezTo>
                    <a:pt x="152" y="82"/>
                    <a:pt x="152" y="82"/>
                    <a:pt x="153" y="82"/>
                  </a:cubicBezTo>
                  <a:cubicBezTo>
                    <a:pt x="156" y="82"/>
                    <a:pt x="159" y="83"/>
                    <a:pt x="162" y="84"/>
                  </a:cubicBezTo>
                  <a:cubicBezTo>
                    <a:pt x="164" y="85"/>
                    <a:pt x="166" y="86"/>
                    <a:pt x="169" y="87"/>
                  </a:cubicBezTo>
                  <a:cubicBezTo>
                    <a:pt x="169" y="88"/>
                    <a:pt x="170" y="88"/>
                    <a:pt x="171" y="89"/>
                  </a:cubicBezTo>
                  <a:cubicBezTo>
                    <a:pt x="173" y="90"/>
                    <a:pt x="174" y="91"/>
                    <a:pt x="175" y="91"/>
                  </a:cubicBezTo>
                  <a:cubicBezTo>
                    <a:pt x="176" y="92"/>
                    <a:pt x="177" y="93"/>
                    <a:pt x="178" y="93"/>
                  </a:cubicBezTo>
                  <a:cubicBezTo>
                    <a:pt x="181" y="94"/>
                    <a:pt x="184" y="95"/>
                    <a:pt x="187" y="97"/>
                  </a:cubicBezTo>
                  <a:cubicBezTo>
                    <a:pt x="187" y="97"/>
                    <a:pt x="187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9" y="97"/>
                    <a:pt x="189" y="97"/>
                    <a:pt x="189" y="96"/>
                  </a:cubicBezTo>
                  <a:cubicBezTo>
                    <a:pt x="190" y="95"/>
                    <a:pt x="192" y="93"/>
                    <a:pt x="193" y="93"/>
                  </a:cubicBezTo>
                  <a:cubicBezTo>
                    <a:pt x="196" y="92"/>
                    <a:pt x="201" y="94"/>
                    <a:pt x="202" y="98"/>
                  </a:cubicBezTo>
                  <a:cubicBezTo>
                    <a:pt x="203" y="99"/>
                    <a:pt x="203" y="100"/>
                    <a:pt x="203" y="101"/>
                  </a:cubicBezTo>
                  <a:cubicBezTo>
                    <a:pt x="203" y="103"/>
                    <a:pt x="202" y="104"/>
                    <a:pt x="201" y="105"/>
                  </a:cubicBezTo>
                  <a:cubicBezTo>
                    <a:pt x="201" y="106"/>
                    <a:pt x="200" y="106"/>
                    <a:pt x="200" y="107"/>
                  </a:cubicBezTo>
                  <a:cubicBezTo>
                    <a:pt x="200" y="107"/>
                    <a:pt x="199" y="108"/>
                    <a:pt x="198" y="109"/>
                  </a:cubicBezTo>
                  <a:cubicBezTo>
                    <a:pt x="195" y="111"/>
                    <a:pt x="192" y="111"/>
                    <a:pt x="189" y="109"/>
                  </a:cubicBezTo>
                  <a:cubicBezTo>
                    <a:pt x="188" y="108"/>
                    <a:pt x="187" y="107"/>
                    <a:pt x="187" y="105"/>
                  </a:cubicBezTo>
                  <a:cubicBezTo>
                    <a:pt x="187" y="105"/>
                    <a:pt x="187" y="104"/>
                    <a:pt x="187" y="104"/>
                  </a:cubicBezTo>
                  <a:cubicBezTo>
                    <a:pt x="186" y="104"/>
                    <a:pt x="185" y="104"/>
                    <a:pt x="184" y="104"/>
                  </a:cubicBezTo>
                  <a:cubicBezTo>
                    <a:pt x="180" y="104"/>
                    <a:pt x="177" y="105"/>
                    <a:pt x="173" y="106"/>
                  </a:cubicBezTo>
                  <a:cubicBezTo>
                    <a:pt x="170" y="107"/>
                    <a:pt x="167" y="108"/>
                    <a:pt x="163" y="109"/>
                  </a:cubicBezTo>
                  <a:cubicBezTo>
                    <a:pt x="158" y="111"/>
                    <a:pt x="153" y="112"/>
                    <a:pt x="148" y="113"/>
                  </a:cubicBezTo>
                  <a:cubicBezTo>
                    <a:pt x="148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51" y="115"/>
                    <a:pt x="156" y="117"/>
                    <a:pt x="161" y="119"/>
                  </a:cubicBezTo>
                  <a:cubicBezTo>
                    <a:pt x="161" y="119"/>
                    <a:pt x="161" y="118"/>
                    <a:pt x="162" y="118"/>
                  </a:cubicBezTo>
                  <a:cubicBezTo>
                    <a:pt x="164" y="116"/>
                    <a:pt x="167" y="115"/>
                    <a:pt x="169" y="114"/>
                  </a:cubicBezTo>
                  <a:cubicBezTo>
                    <a:pt x="174" y="113"/>
                    <a:pt x="178" y="115"/>
                    <a:pt x="182" y="118"/>
                  </a:cubicBezTo>
                  <a:cubicBezTo>
                    <a:pt x="184" y="120"/>
                    <a:pt x="185" y="123"/>
                    <a:pt x="186" y="126"/>
                  </a:cubicBezTo>
                  <a:cubicBezTo>
                    <a:pt x="186" y="126"/>
                    <a:pt x="186" y="126"/>
                    <a:pt x="186" y="127"/>
                  </a:cubicBezTo>
                  <a:cubicBezTo>
                    <a:pt x="186" y="130"/>
                    <a:pt x="186" y="133"/>
                    <a:pt x="185" y="136"/>
                  </a:cubicBezTo>
                  <a:cubicBezTo>
                    <a:pt x="182" y="141"/>
                    <a:pt x="177" y="144"/>
                    <a:pt x="171" y="144"/>
                  </a:cubicBezTo>
                  <a:cubicBezTo>
                    <a:pt x="169" y="143"/>
                    <a:pt x="167" y="143"/>
                    <a:pt x="165" y="142"/>
                  </a:cubicBezTo>
                  <a:cubicBezTo>
                    <a:pt x="159" y="139"/>
                    <a:pt x="155" y="132"/>
                    <a:pt x="158" y="124"/>
                  </a:cubicBezTo>
                  <a:cubicBezTo>
                    <a:pt x="158" y="124"/>
                    <a:pt x="158" y="124"/>
                    <a:pt x="158" y="123"/>
                  </a:cubicBezTo>
                  <a:cubicBezTo>
                    <a:pt x="157" y="122"/>
                    <a:pt x="155" y="122"/>
                    <a:pt x="154" y="122"/>
                  </a:cubicBezTo>
                  <a:cubicBezTo>
                    <a:pt x="153" y="121"/>
                    <a:pt x="151" y="121"/>
                    <a:pt x="150" y="120"/>
                  </a:cubicBezTo>
                  <a:cubicBezTo>
                    <a:pt x="149" y="120"/>
                    <a:pt x="147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8" y="121"/>
                    <a:pt x="149" y="122"/>
                    <a:pt x="150" y="124"/>
                  </a:cubicBezTo>
                  <a:cubicBezTo>
                    <a:pt x="151" y="126"/>
                    <a:pt x="152" y="128"/>
                    <a:pt x="153" y="130"/>
                  </a:cubicBezTo>
                  <a:cubicBezTo>
                    <a:pt x="156" y="134"/>
                    <a:pt x="158" y="138"/>
                    <a:pt x="159" y="143"/>
                  </a:cubicBezTo>
                  <a:cubicBezTo>
                    <a:pt x="159" y="144"/>
                    <a:pt x="159" y="146"/>
                    <a:pt x="159" y="147"/>
                  </a:cubicBezTo>
                  <a:cubicBezTo>
                    <a:pt x="160" y="148"/>
                    <a:pt x="160" y="149"/>
                    <a:pt x="160" y="151"/>
                  </a:cubicBezTo>
                  <a:cubicBezTo>
                    <a:pt x="161" y="152"/>
                    <a:pt x="161" y="152"/>
                    <a:pt x="162" y="153"/>
                  </a:cubicBezTo>
                  <a:cubicBezTo>
                    <a:pt x="162" y="155"/>
                    <a:pt x="163" y="156"/>
                    <a:pt x="164" y="158"/>
                  </a:cubicBezTo>
                  <a:cubicBezTo>
                    <a:pt x="164" y="158"/>
                    <a:pt x="164" y="159"/>
                    <a:pt x="164" y="159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61"/>
                    <a:pt x="164" y="161"/>
                    <a:pt x="165" y="161"/>
                  </a:cubicBezTo>
                  <a:cubicBezTo>
                    <a:pt x="165" y="162"/>
                    <a:pt x="166" y="162"/>
                    <a:pt x="166" y="162"/>
                  </a:cubicBezTo>
                  <a:cubicBezTo>
                    <a:pt x="170" y="162"/>
                    <a:pt x="173" y="165"/>
                    <a:pt x="173" y="169"/>
                  </a:cubicBezTo>
                  <a:cubicBezTo>
                    <a:pt x="172" y="173"/>
                    <a:pt x="170" y="176"/>
                    <a:pt x="167" y="176"/>
                  </a:cubicBezTo>
                  <a:cubicBezTo>
                    <a:pt x="163" y="177"/>
                    <a:pt x="159" y="175"/>
                    <a:pt x="158" y="172"/>
                  </a:cubicBezTo>
                  <a:cubicBezTo>
                    <a:pt x="157" y="171"/>
                    <a:pt x="157" y="169"/>
                    <a:pt x="158" y="168"/>
                  </a:cubicBezTo>
                  <a:cubicBezTo>
                    <a:pt x="158" y="167"/>
                    <a:pt x="159" y="166"/>
                    <a:pt x="159" y="165"/>
                  </a:cubicBezTo>
                  <a:cubicBezTo>
                    <a:pt x="159" y="165"/>
                    <a:pt x="158" y="164"/>
                    <a:pt x="157" y="164"/>
                  </a:cubicBezTo>
                  <a:cubicBezTo>
                    <a:pt x="154" y="161"/>
                    <a:pt x="150" y="160"/>
                    <a:pt x="146" y="158"/>
                  </a:cubicBezTo>
                  <a:cubicBezTo>
                    <a:pt x="142" y="156"/>
                    <a:pt x="139" y="154"/>
                    <a:pt x="135" y="152"/>
                  </a:cubicBezTo>
                  <a:cubicBezTo>
                    <a:pt x="134" y="151"/>
                    <a:pt x="132" y="150"/>
                    <a:pt x="131" y="149"/>
                  </a:cubicBezTo>
                  <a:cubicBezTo>
                    <a:pt x="131" y="149"/>
                    <a:pt x="131" y="150"/>
                    <a:pt x="131" y="150"/>
                  </a:cubicBezTo>
                  <a:cubicBezTo>
                    <a:pt x="133" y="153"/>
                    <a:pt x="134" y="155"/>
                    <a:pt x="136" y="158"/>
                  </a:cubicBezTo>
                  <a:cubicBezTo>
                    <a:pt x="136" y="159"/>
                    <a:pt x="137" y="160"/>
                    <a:pt x="138" y="161"/>
                  </a:cubicBezTo>
                  <a:cubicBezTo>
                    <a:pt x="141" y="160"/>
                    <a:pt x="144" y="161"/>
                    <a:pt x="148" y="162"/>
                  </a:cubicBezTo>
                  <a:cubicBezTo>
                    <a:pt x="151" y="163"/>
                    <a:pt x="153" y="166"/>
                    <a:pt x="153" y="169"/>
                  </a:cubicBezTo>
                  <a:cubicBezTo>
                    <a:pt x="154" y="174"/>
                    <a:pt x="152" y="178"/>
                    <a:pt x="149" y="181"/>
                  </a:cubicBezTo>
                  <a:cubicBezTo>
                    <a:pt x="147" y="182"/>
                    <a:pt x="145" y="183"/>
                    <a:pt x="142" y="182"/>
                  </a:cubicBezTo>
                  <a:cubicBezTo>
                    <a:pt x="141" y="182"/>
                    <a:pt x="139" y="182"/>
                    <a:pt x="138" y="181"/>
                  </a:cubicBezTo>
                  <a:cubicBezTo>
                    <a:pt x="134" y="180"/>
                    <a:pt x="133" y="177"/>
                    <a:pt x="132" y="173"/>
                  </a:cubicBezTo>
                  <a:cubicBezTo>
                    <a:pt x="131" y="170"/>
                    <a:pt x="132" y="167"/>
                    <a:pt x="134" y="165"/>
                  </a:cubicBezTo>
                  <a:cubicBezTo>
                    <a:pt x="134" y="164"/>
                    <a:pt x="134" y="164"/>
                    <a:pt x="135" y="163"/>
                  </a:cubicBezTo>
                  <a:cubicBezTo>
                    <a:pt x="133" y="164"/>
                    <a:pt x="133" y="163"/>
                    <a:pt x="132" y="162"/>
                  </a:cubicBezTo>
                  <a:cubicBezTo>
                    <a:pt x="131" y="160"/>
                    <a:pt x="129" y="158"/>
                    <a:pt x="128" y="155"/>
                  </a:cubicBezTo>
                  <a:cubicBezTo>
                    <a:pt x="128" y="155"/>
                    <a:pt x="128" y="155"/>
                    <a:pt x="128" y="156"/>
                  </a:cubicBezTo>
                  <a:cubicBezTo>
                    <a:pt x="128" y="157"/>
                    <a:pt x="128" y="158"/>
                    <a:pt x="128" y="159"/>
                  </a:cubicBezTo>
                  <a:cubicBezTo>
                    <a:pt x="128" y="162"/>
                    <a:pt x="128" y="166"/>
                    <a:pt x="127" y="169"/>
                  </a:cubicBezTo>
                  <a:cubicBezTo>
                    <a:pt x="126" y="173"/>
                    <a:pt x="125" y="176"/>
                    <a:pt x="125" y="180"/>
                  </a:cubicBezTo>
                  <a:cubicBezTo>
                    <a:pt x="125" y="182"/>
                    <a:pt x="125" y="183"/>
                    <a:pt x="125" y="185"/>
                  </a:cubicBezTo>
                  <a:cubicBezTo>
                    <a:pt x="125" y="185"/>
                    <a:pt x="125" y="185"/>
                    <a:pt x="125" y="186"/>
                  </a:cubicBezTo>
                  <a:cubicBezTo>
                    <a:pt x="125" y="186"/>
                    <a:pt x="125" y="186"/>
                    <a:pt x="125" y="186"/>
                  </a:cubicBezTo>
                  <a:cubicBezTo>
                    <a:pt x="127" y="186"/>
                    <a:pt x="129" y="187"/>
                    <a:pt x="131" y="188"/>
                  </a:cubicBezTo>
                  <a:cubicBezTo>
                    <a:pt x="131" y="188"/>
                    <a:pt x="132" y="188"/>
                    <a:pt x="132" y="188"/>
                  </a:cubicBezTo>
                  <a:cubicBezTo>
                    <a:pt x="133" y="190"/>
                    <a:pt x="134" y="192"/>
                    <a:pt x="133" y="194"/>
                  </a:cubicBezTo>
                  <a:cubicBezTo>
                    <a:pt x="133" y="195"/>
                    <a:pt x="131" y="199"/>
                    <a:pt x="130" y="200"/>
                  </a:cubicBezTo>
                  <a:cubicBezTo>
                    <a:pt x="127" y="203"/>
                    <a:pt x="122" y="204"/>
                    <a:pt x="118" y="201"/>
                  </a:cubicBezTo>
                  <a:cubicBezTo>
                    <a:pt x="117" y="199"/>
                    <a:pt x="116" y="197"/>
                    <a:pt x="117" y="195"/>
                  </a:cubicBezTo>
                  <a:cubicBezTo>
                    <a:pt x="117" y="192"/>
                    <a:pt x="118" y="189"/>
                    <a:pt x="120" y="187"/>
                  </a:cubicBezTo>
                  <a:cubicBezTo>
                    <a:pt x="120" y="187"/>
                    <a:pt x="120" y="187"/>
                    <a:pt x="120" y="187"/>
                  </a:cubicBezTo>
                  <a:cubicBezTo>
                    <a:pt x="120" y="186"/>
                    <a:pt x="119" y="185"/>
                    <a:pt x="118" y="183"/>
                  </a:cubicBezTo>
                  <a:cubicBezTo>
                    <a:pt x="117" y="181"/>
                    <a:pt x="115" y="179"/>
                    <a:pt x="114" y="176"/>
                  </a:cubicBezTo>
                  <a:cubicBezTo>
                    <a:pt x="113" y="173"/>
                    <a:pt x="110" y="170"/>
                    <a:pt x="108" y="167"/>
                  </a:cubicBezTo>
                  <a:cubicBezTo>
                    <a:pt x="107" y="166"/>
                    <a:pt x="107" y="165"/>
                    <a:pt x="106" y="165"/>
                  </a:cubicBezTo>
                  <a:cubicBezTo>
                    <a:pt x="104" y="163"/>
                    <a:pt x="102" y="160"/>
                    <a:pt x="100" y="158"/>
                  </a:cubicBezTo>
                  <a:cubicBezTo>
                    <a:pt x="100" y="158"/>
                    <a:pt x="100" y="157"/>
                    <a:pt x="100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99" y="160"/>
                    <a:pt x="98" y="162"/>
                    <a:pt x="98" y="164"/>
                  </a:cubicBezTo>
                  <a:cubicBezTo>
                    <a:pt x="97" y="169"/>
                    <a:pt x="96" y="173"/>
                    <a:pt x="96" y="178"/>
                  </a:cubicBezTo>
                  <a:cubicBezTo>
                    <a:pt x="96" y="179"/>
                    <a:pt x="96" y="181"/>
                    <a:pt x="96" y="182"/>
                  </a:cubicBezTo>
                  <a:cubicBezTo>
                    <a:pt x="96" y="185"/>
                    <a:pt x="96" y="188"/>
                    <a:pt x="96" y="191"/>
                  </a:cubicBezTo>
                  <a:cubicBezTo>
                    <a:pt x="97" y="196"/>
                    <a:pt x="98" y="200"/>
                    <a:pt x="99" y="204"/>
                  </a:cubicBezTo>
                  <a:cubicBezTo>
                    <a:pt x="102" y="213"/>
                    <a:pt x="106" y="220"/>
                    <a:pt x="111" y="228"/>
                  </a:cubicBezTo>
                  <a:cubicBezTo>
                    <a:pt x="113" y="230"/>
                    <a:pt x="115" y="232"/>
                    <a:pt x="117" y="235"/>
                  </a:cubicBezTo>
                  <a:cubicBezTo>
                    <a:pt x="122" y="242"/>
                    <a:pt x="126" y="250"/>
                    <a:pt x="129" y="258"/>
                  </a:cubicBezTo>
                  <a:cubicBezTo>
                    <a:pt x="129" y="260"/>
                    <a:pt x="130" y="262"/>
                    <a:pt x="131" y="264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1" y="265"/>
                    <a:pt x="131" y="264"/>
                    <a:pt x="131" y="264"/>
                  </a:cubicBezTo>
                  <a:cubicBezTo>
                    <a:pt x="134" y="253"/>
                    <a:pt x="139" y="242"/>
                    <a:pt x="144" y="232"/>
                  </a:cubicBezTo>
                  <a:cubicBezTo>
                    <a:pt x="144" y="231"/>
                    <a:pt x="144" y="231"/>
                    <a:pt x="144" y="230"/>
                  </a:cubicBezTo>
                  <a:cubicBezTo>
                    <a:pt x="144" y="230"/>
                    <a:pt x="144" y="229"/>
                    <a:pt x="145" y="229"/>
                  </a:cubicBezTo>
                  <a:cubicBezTo>
                    <a:pt x="145" y="229"/>
                    <a:pt x="145" y="228"/>
                    <a:pt x="146" y="228"/>
                  </a:cubicBezTo>
                  <a:cubicBezTo>
                    <a:pt x="148" y="224"/>
                    <a:pt x="149" y="221"/>
                    <a:pt x="151" y="217"/>
                  </a:cubicBezTo>
                  <a:cubicBezTo>
                    <a:pt x="157" y="208"/>
                    <a:pt x="163" y="200"/>
                    <a:pt x="170" y="192"/>
                  </a:cubicBezTo>
                  <a:cubicBezTo>
                    <a:pt x="171" y="192"/>
                    <a:pt x="171" y="191"/>
                    <a:pt x="171" y="191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90"/>
                    <a:pt x="173" y="189"/>
                    <a:pt x="173" y="189"/>
                  </a:cubicBezTo>
                  <a:cubicBezTo>
                    <a:pt x="179" y="184"/>
                    <a:pt x="184" y="179"/>
                    <a:pt x="189" y="175"/>
                  </a:cubicBezTo>
                  <a:cubicBezTo>
                    <a:pt x="194" y="171"/>
                    <a:pt x="198" y="168"/>
                    <a:pt x="202" y="164"/>
                  </a:cubicBezTo>
                  <a:cubicBezTo>
                    <a:pt x="204" y="163"/>
                    <a:pt x="206" y="162"/>
                    <a:pt x="207" y="160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60"/>
                  </a:cubicBezTo>
                  <a:cubicBezTo>
                    <a:pt x="210" y="160"/>
                    <a:pt x="210" y="161"/>
                    <a:pt x="210" y="161"/>
                  </a:cubicBezTo>
                  <a:cubicBezTo>
                    <a:pt x="210" y="162"/>
                    <a:pt x="209" y="162"/>
                    <a:pt x="209" y="162"/>
                  </a:cubicBezTo>
                  <a:cubicBezTo>
                    <a:pt x="207" y="166"/>
                    <a:pt x="205" y="169"/>
                    <a:pt x="204" y="172"/>
                  </a:cubicBezTo>
                  <a:cubicBezTo>
                    <a:pt x="201" y="178"/>
                    <a:pt x="199" y="184"/>
                    <a:pt x="198" y="190"/>
                  </a:cubicBezTo>
                  <a:cubicBezTo>
                    <a:pt x="197" y="196"/>
                    <a:pt x="195" y="202"/>
                    <a:pt x="194" y="207"/>
                  </a:cubicBezTo>
                  <a:cubicBezTo>
                    <a:pt x="192" y="215"/>
                    <a:pt x="189" y="222"/>
                    <a:pt x="185" y="228"/>
                  </a:cubicBezTo>
                  <a:cubicBezTo>
                    <a:pt x="184" y="231"/>
                    <a:pt x="183" y="233"/>
                    <a:pt x="181" y="236"/>
                  </a:cubicBezTo>
                  <a:cubicBezTo>
                    <a:pt x="179" y="239"/>
                    <a:pt x="176" y="243"/>
                    <a:pt x="174" y="247"/>
                  </a:cubicBezTo>
                  <a:cubicBezTo>
                    <a:pt x="170" y="252"/>
                    <a:pt x="166" y="257"/>
                    <a:pt x="162" y="261"/>
                  </a:cubicBezTo>
                  <a:cubicBezTo>
                    <a:pt x="158" y="265"/>
                    <a:pt x="154" y="269"/>
                    <a:pt x="150" y="273"/>
                  </a:cubicBezTo>
                  <a:cubicBezTo>
                    <a:pt x="147" y="275"/>
                    <a:pt x="144" y="277"/>
                    <a:pt x="141" y="280"/>
                  </a:cubicBezTo>
                  <a:cubicBezTo>
                    <a:pt x="140" y="280"/>
                    <a:pt x="139" y="281"/>
                    <a:pt x="138" y="281"/>
                  </a:cubicBezTo>
                  <a:cubicBezTo>
                    <a:pt x="137" y="282"/>
                    <a:pt x="135" y="283"/>
                    <a:pt x="134" y="284"/>
                  </a:cubicBezTo>
                  <a:cubicBezTo>
                    <a:pt x="134" y="286"/>
                    <a:pt x="133" y="287"/>
                    <a:pt x="131" y="286"/>
                  </a:cubicBezTo>
                  <a:cubicBezTo>
                    <a:pt x="130" y="287"/>
                    <a:pt x="130" y="287"/>
                    <a:pt x="129" y="287"/>
                  </a:cubicBezTo>
                  <a:cubicBezTo>
                    <a:pt x="129" y="287"/>
                    <a:pt x="128" y="287"/>
                    <a:pt x="128" y="287"/>
                  </a:cubicBezTo>
                  <a:cubicBezTo>
                    <a:pt x="127" y="288"/>
                    <a:pt x="126" y="288"/>
                    <a:pt x="126" y="287"/>
                  </a:cubicBezTo>
                  <a:cubicBezTo>
                    <a:pt x="125" y="286"/>
                    <a:pt x="125" y="285"/>
                    <a:pt x="125" y="285"/>
                  </a:cubicBezTo>
                  <a:cubicBezTo>
                    <a:pt x="126" y="284"/>
                    <a:pt x="126" y="283"/>
                    <a:pt x="126" y="282"/>
                  </a:cubicBezTo>
                  <a:cubicBezTo>
                    <a:pt x="126" y="279"/>
                    <a:pt x="125" y="276"/>
                    <a:pt x="124" y="274"/>
                  </a:cubicBezTo>
                  <a:cubicBezTo>
                    <a:pt x="121" y="268"/>
                    <a:pt x="118" y="262"/>
                    <a:pt x="115" y="256"/>
                  </a:cubicBezTo>
                  <a:cubicBezTo>
                    <a:pt x="113" y="251"/>
                    <a:pt x="110" y="247"/>
                    <a:pt x="107" y="243"/>
                  </a:cubicBezTo>
                  <a:cubicBezTo>
                    <a:pt x="106" y="241"/>
                    <a:pt x="105" y="240"/>
                    <a:pt x="104" y="238"/>
                  </a:cubicBezTo>
                  <a:cubicBezTo>
                    <a:pt x="101" y="234"/>
                    <a:pt x="98" y="230"/>
                    <a:pt x="95" y="225"/>
                  </a:cubicBezTo>
                  <a:cubicBezTo>
                    <a:pt x="91" y="220"/>
                    <a:pt x="89" y="214"/>
                    <a:pt x="87" y="208"/>
                  </a:cubicBezTo>
                  <a:cubicBezTo>
                    <a:pt x="86" y="204"/>
                    <a:pt x="85" y="199"/>
                    <a:pt x="85" y="195"/>
                  </a:cubicBezTo>
                  <a:cubicBezTo>
                    <a:pt x="84" y="190"/>
                    <a:pt x="84" y="186"/>
                    <a:pt x="84" y="182"/>
                  </a:cubicBezTo>
                  <a:cubicBezTo>
                    <a:pt x="85" y="178"/>
                    <a:pt x="85" y="174"/>
                    <a:pt x="86" y="171"/>
                  </a:cubicBezTo>
                  <a:cubicBezTo>
                    <a:pt x="87" y="169"/>
                    <a:pt x="87" y="167"/>
                    <a:pt x="88" y="165"/>
                  </a:cubicBezTo>
                  <a:cubicBezTo>
                    <a:pt x="88" y="163"/>
                    <a:pt x="88" y="162"/>
                    <a:pt x="89" y="160"/>
                  </a:cubicBezTo>
                  <a:cubicBezTo>
                    <a:pt x="89" y="160"/>
                    <a:pt x="89" y="160"/>
                    <a:pt x="89" y="159"/>
                  </a:cubicBezTo>
                  <a:cubicBezTo>
                    <a:pt x="88" y="160"/>
                    <a:pt x="88" y="161"/>
                    <a:pt x="87" y="162"/>
                  </a:cubicBezTo>
                  <a:cubicBezTo>
                    <a:pt x="86" y="164"/>
                    <a:pt x="84" y="166"/>
                    <a:pt x="82" y="167"/>
                  </a:cubicBezTo>
                  <a:cubicBezTo>
                    <a:pt x="80" y="170"/>
                    <a:pt x="77" y="172"/>
                    <a:pt x="74" y="175"/>
                  </a:cubicBezTo>
                  <a:cubicBezTo>
                    <a:pt x="71" y="177"/>
                    <a:pt x="69" y="179"/>
                    <a:pt x="68" y="182"/>
                  </a:cubicBezTo>
                  <a:cubicBezTo>
                    <a:pt x="68" y="183"/>
                    <a:pt x="68" y="183"/>
                    <a:pt x="67" y="184"/>
                  </a:cubicBezTo>
                  <a:cubicBezTo>
                    <a:pt x="67" y="185"/>
                    <a:pt x="67" y="185"/>
                    <a:pt x="68" y="186"/>
                  </a:cubicBezTo>
                  <a:cubicBezTo>
                    <a:pt x="69" y="187"/>
                    <a:pt x="70" y="188"/>
                    <a:pt x="69" y="190"/>
                  </a:cubicBezTo>
                  <a:cubicBezTo>
                    <a:pt x="69" y="190"/>
                    <a:pt x="69" y="191"/>
                    <a:pt x="69" y="191"/>
                  </a:cubicBezTo>
                  <a:cubicBezTo>
                    <a:pt x="69" y="194"/>
                    <a:pt x="68" y="195"/>
                    <a:pt x="67" y="197"/>
                  </a:cubicBezTo>
                  <a:cubicBezTo>
                    <a:pt x="66" y="198"/>
                    <a:pt x="65" y="199"/>
                    <a:pt x="64" y="200"/>
                  </a:cubicBezTo>
                  <a:cubicBezTo>
                    <a:pt x="63" y="200"/>
                    <a:pt x="62" y="200"/>
                    <a:pt x="61" y="200"/>
                  </a:cubicBezTo>
                  <a:cubicBezTo>
                    <a:pt x="60" y="200"/>
                    <a:pt x="59" y="200"/>
                    <a:pt x="58" y="199"/>
                  </a:cubicBezTo>
                  <a:cubicBezTo>
                    <a:pt x="56" y="198"/>
                    <a:pt x="55" y="197"/>
                    <a:pt x="54" y="194"/>
                  </a:cubicBezTo>
                  <a:cubicBezTo>
                    <a:pt x="54" y="193"/>
                    <a:pt x="54" y="192"/>
                    <a:pt x="55" y="191"/>
                  </a:cubicBezTo>
                  <a:cubicBezTo>
                    <a:pt x="55" y="190"/>
                    <a:pt x="56" y="188"/>
                    <a:pt x="56" y="187"/>
                  </a:cubicBezTo>
                  <a:cubicBezTo>
                    <a:pt x="58" y="185"/>
                    <a:pt x="59" y="184"/>
                    <a:pt x="62" y="184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2" y="183"/>
                    <a:pt x="63" y="182"/>
                    <a:pt x="62" y="181"/>
                  </a:cubicBezTo>
                  <a:cubicBezTo>
                    <a:pt x="62" y="177"/>
                    <a:pt x="62" y="172"/>
                    <a:pt x="62" y="168"/>
                  </a:cubicBezTo>
                  <a:cubicBezTo>
                    <a:pt x="62" y="163"/>
                    <a:pt x="62" y="159"/>
                    <a:pt x="62" y="155"/>
                  </a:cubicBezTo>
                  <a:cubicBezTo>
                    <a:pt x="62" y="152"/>
                    <a:pt x="62" y="149"/>
                    <a:pt x="62" y="146"/>
                  </a:cubicBezTo>
                  <a:cubicBezTo>
                    <a:pt x="62" y="145"/>
                    <a:pt x="62" y="145"/>
                    <a:pt x="63" y="144"/>
                  </a:cubicBezTo>
                  <a:cubicBezTo>
                    <a:pt x="63" y="142"/>
                    <a:pt x="63" y="140"/>
                    <a:pt x="64" y="139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4" y="138"/>
                    <a:pt x="64" y="138"/>
                    <a:pt x="64" y="138"/>
                  </a:cubicBezTo>
                  <a:cubicBezTo>
                    <a:pt x="62" y="139"/>
                    <a:pt x="60" y="141"/>
                    <a:pt x="58" y="142"/>
                  </a:cubicBezTo>
                  <a:cubicBezTo>
                    <a:pt x="58" y="142"/>
                    <a:pt x="57" y="143"/>
                    <a:pt x="57" y="144"/>
                  </a:cubicBezTo>
                  <a:cubicBezTo>
                    <a:pt x="56" y="145"/>
                    <a:pt x="56" y="145"/>
                    <a:pt x="55" y="145"/>
                  </a:cubicBezTo>
                  <a:cubicBezTo>
                    <a:pt x="55" y="146"/>
                    <a:pt x="55" y="146"/>
                    <a:pt x="56" y="147"/>
                  </a:cubicBezTo>
                  <a:cubicBezTo>
                    <a:pt x="56" y="150"/>
                    <a:pt x="55" y="152"/>
                    <a:pt x="54" y="155"/>
                  </a:cubicBezTo>
                  <a:cubicBezTo>
                    <a:pt x="53" y="156"/>
                    <a:pt x="53" y="157"/>
                    <a:pt x="52" y="157"/>
                  </a:cubicBezTo>
                  <a:cubicBezTo>
                    <a:pt x="49" y="162"/>
                    <a:pt x="44" y="164"/>
                    <a:pt x="39" y="163"/>
                  </a:cubicBezTo>
                  <a:cubicBezTo>
                    <a:pt x="37" y="163"/>
                    <a:pt x="36" y="162"/>
                    <a:pt x="34" y="161"/>
                  </a:cubicBezTo>
                  <a:cubicBezTo>
                    <a:pt x="31" y="160"/>
                    <a:pt x="29" y="158"/>
                    <a:pt x="28" y="154"/>
                  </a:cubicBezTo>
                  <a:cubicBezTo>
                    <a:pt x="28" y="153"/>
                    <a:pt x="28" y="152"/>
                    <a:pt x="28" y="151"/>
                  </a:cubicBezTo>
                  <a:cubicBezTo>
                    <a:pt x="28" y="149"/>
                    <a:pt x="28" y="147"/>
                    <a:pt x="29" y="144"/>
                  </a:cubicBezTo>
                  <a:cubicBezTo>
                    <a:pt x="30" y="141"/>
                    <a:pt x="31" y="139"/>
                    <a:pt x="34" y="137"/>
                  </a:cubicBezTo>
                  <a:cubicBezTo>
                    <a:pt x="36" y="136"/>
                    <a:pt x="37" y="136"/>
                    <a:pt x="39" y="136"/>
                  </a:cubicBezTo>
                  <a:cubicBezTo>
                    <a:pt x="42" y="136"/>
                    <a:pt x="46" y="136"/>
                    <a:pt x="50" y="138"/>
                  </a:cubicBezTo>
                  <a:cubicBezTo>
                    <a:pt x="50" y="138"/>
                    <a:pt x="51" y="139"/>
                    <a:pt x="52" y="139"/>
                  </a:cubicBezTo>
                  <a:close/>
                  <a:moveTo>
                    <a:pt x="168" y="223"/>
                  </a:moveTo>
                  <a:cubicBezTo>
                    <a:pt x="167" y="223"/>
                    <a:pt x="167" y="223"/>
                    <a:pt x="167" y="223"/>
                  </a:cubicBezTo>
                  <a:cubicBezTo>
                    <a:pt x="167" y="223"/>
                    <a:pt x="167" y="223"/>
                    <a:pt x="167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6" y="223"/>
                    <a:pt x="166" y="223"/>
                    <a:pt x="167" y="223"/>
                  </a:cubicBezTo>
                  <a:cubicBezTo>
                    <a:pt x="167" y="223"/>
                    <a:pt x="167" y="223"/>
                    <a:pt x="168" y="223"/>
                  </a:cubicBezTo>
                  <a:cubicBezTo>
                    <a:pt x="168" y="223"/>
                    <a:pt x="168" y="223"/>
                    <a:pt x="169" y="223"/>
                  </a:cubicBezTo>
                  <a:cubicBezTo>
                    <a:pt x="169" y="223"/>
                    <a:pt x="169" y="222"/>
                    <a:pt x="169" y="222"/>
                  </a:cubicBezTo>
                  <a:cubicBezTo>
                    <a:pt x="168" y="222"/>
                    <a:pt x="168" y="222"/>
                    <a:pt x="168" y="223"/>
                  </a:cubicBezTo>
                  <a:close/>
                  <a:moveTo>
                    <a:pt x="94" y="175"/>
                  </a:move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9"/>
                    <a:pt x="94" y="181"/>
                    <a:pt x="94" y="183"/>
                  </a:cubicBezTo>
                  <a:cubicBezTo>
                    <a:pt x="93" y="190"/>
                    <a:pt x="94" y="197"/>
                    <a:pt x="96" y="205"/>
                  </a:cubicBezTo>
                  <a:cubicBezTo>
                    <a:pt x="98" y="210"/>
                    <a:pt x="100" y="214"/>
                    <a:pt x="103" y="219"/>
                  </a:cubicBezTo>
                  <a:cubicBezTo>
                    <a:pt x="103" y="219"/>
                    <a:pt x="103" y="219"/>
                    <a:pt x="103" y="219"/>
                  </a:cubicBezTo>
                  <a:cubicBezTo>
                    <a:pt x="103" y="219"/>
                    <a:pt x="103" y="218"/>
                    <a:pt x="103" y="218"/>
                  </a:cubicBezTo>
                  <a:cubicBezTo>
                    <a:pt x="101" y="214"/>
                    <a:pt x="99" y="209"/>
                    <a:pt x="97" y="204"/>
                  </a:cubicBezTo>
                  <a:cubicBezTo>
                    <a:pt x="96" y="201"/>
                    <a:pt x="95" y="197"/>
                    <a:pt x="95" y="193"/>
                  </a:cubicBezTo>
                  <a:cubicBezTo>
                    <a:pt x="94" y="188"/>
                    <a:pt x="94" y="183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6"/>
                    <a:pt x="94" y="176"/>
                    <a:pt x="94" y="175"/>
                  </a:cubicBezTo>
                  <a:cubicBezTo>
                    <a:pt x="94" y="175"/>
                    <a:pt x="94" y="174"/>
                    <a:pt x="94" y="174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4"/>
                    <a:pt x="94" y="175"/>
                    <a:pt x="94" y="175"/>
                  </a:cubicBezTo>
                  <a:close/>
                  <a:moveTo>
                    <a:pt x="50" y="91"/>
                  </a:moveTo>
                  <a:cubicBezTo>
                    <a:pt x="50" y="91"/>
                    <a:pt x="49" y="90"/>
                    <a:pt x="48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9" y="91"/>
                    <a:pt x="50" y="91"/>
                    <a:pt x="50" y="91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2" y="91"/>
                    <a:pt x="53" y="92"/>
                    <a:pt x="54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4" y="92"/>
                    <a:pt x="52" y="91"/>
                    <a:pt x="50" y="91"/>
                  </a:cubicBezTo>
                  <a:close/>
                  <a:moveTo>
                    <a:pt x="161" y="258"/>
                  </a:moveTo>
                  <a:cubicBezTo>
                    <a:pt x="161" y="258"/>
                    <a:pt x="161" y="258"/>
                    <a:pt x="161" y="258"/>
                  </a:cubicBezTo>
                  <a:cubicBezTo>
                    <a:pt x="164" y="255"/>
                    <a:pt x="166" y="252"/>
                    <a:pt x="168" y="249"/>
                  </a:cubicBezTo>
                  <a:cubicBezTo>
                    <a:pt x="168" y="249"/>
                    <a:pt x="168" y="249"/>
                    <a:pt x="169" y="248"/>
                  </a:cubicBezTo>
                  <a:cubicBezTo>
                    <a:pt x="167" y="249"/>
                    <a:pt x="165" y="249"/>
                    <a:pt x="163" y="249"/>
                  </a:cubicBezTo>
                  <a:cubicBezTo>
                    <a:pt x="163" y="249"/>
                    <a:pt x="163" y="250"/>
                    <a:pt x="163" y="250"/>
                  </a:cubicBezTo>
                  <a:cubicBezTo>
                    <a:pt x="164" y="250"/>
                    <a:pt x="164" y="251"/>
                    <a:pt x="163" y="251"/>
                  </a:cubicBezTo>
                  <a:cubicBezTo>
                    <a:pt x="162" y="251"/>
                    <a:pt x="162" y="251"/>
                    <a:pt x="162" y="252"/>
                  </a:cubicBezTo>
                  <a:cubicBezTo>
                    <a:pt x="160" y="252"/>
                    <a:pt x="159" y="252"/>
                    <a:pt x="158" y="253"/>
                  </a:cubicBezTo>
                  <a:cubicBezTo>
                    <a:pt x="154" y="254"/>
                    <a:pt x="150" y="256"/>
                    <a:pt x="146" y="257"/>
                  </a:cubicBezTo>
                  <a:cubicBezTo>
                    <a:pt x="146" y="257"/>
                    <a:pt x="146" y="258"/>
                    <a:pt x="146" y="258"/>
                  </a:cubicBezTo>
                  <a:cubicBezTo>
                    <a:pt x="146" y="258"/>
                    <a:pt x="146" y="258"/>
                    <a:pt x="146" y="258"/>
                  </a:cubicBezTo>
                  <a:cubicBezTo>
                    <a:pt x="148" y="257"/>
                    <a:pt x="151" y="256"/>
                    <a:pt x="153" y="256"/>
                  </a:cubicBezTo>
                  <a:cubicBezTo>
                    <a:pt x="155" y="255"/>
                    <a:pt x="158" y="254"/>
                    <a:pt x="161" y="253"/>
                  </a:cubicBezTo>
                  <a:cubicBezTo>
                    <a:pt x="161" y="253"/>
                    <a:pt x="162" y="253"/>
                    <a:pt x="162" y="253"/>
                  </a:cubicBezTo>
                  <a:cubicBezTo>
                    <a:pt x="163" y="253"/>
                    <a:pt x="163" y="254"/>
                    <a:pt x="163" y="254"/>
                  </a:cubicBezTo>
                  <a:cubicBezTo>
                    <a:pt x="163" y="254"/>
                    <a:pt x="163" y="255"/>
                    <a:pt x="163" y="255"/>
                  </a:cubicBezTo>
                  <a:cubicBezTo>
                    <a:pt x="162" y="255"/>
                    <a:pt x="162" y="255"/>
                    <a:pt x="161" y="256"/>
                  </a:cubicBezTo>
                  <a:cubicBezTo>
                    <a:pt x="161" y="256"/>
                    <a:pt x="161" y="256"/>
                    <a:pt x="161" y="256"/>
                  </a:cubicBezTo>
                  <a:cubicBezTo>
                    <a:pt x="160" y="256"/>
                    <a:pt x="160" y="256"/>
                    <a:pt x="160" y="256"/>
                  </a:cubicBezTo>
                  <a:cubicBezTo>
                    <a:pt x="161" y="257"/>
                    <a:pt x="161" y="257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61" y="258"/>
                    <a:pt x="161" y="258"/>
                    <a:pt x="161" y="258"/>
                  </a:cubicBezTo>
                  <a:cubicBezTo>
                    <a:pt x="158" y="259"/>
                    <a:pt x="156" y="260"/>
                    <a:pt x="154" y="260"/>
                  </a:cubicBezTo>
                  <a:cubicBezTo>
                    <a:pt x="148" y="262"/>
                    <a:pt x="143" y="264"/>
                    <a:pt x="138" y="266"/>
                  </a:cubicBezTo>
                  <a:cubicBezTo>
                    <a:pt x="138" y="266"/>
                    <a:pt x="137" y="267"/>
                    <a:pt x="137" y="267"/>
                  </a:cubicBezTo>
                  <a:cubicBezTo>
                    <a:pt x="137" y="267"/>
                    <a:pt x="137" y="267"/>
                    <a:pt x="137" y="267"/>
                  </a:cubicBezTo>
                  <a:cubicBezTo>
                    <a:pt x="138" y="267"/>
                    <a:pt x="140" y="266"/>
                    <a:pt x="141" y="266"/>
                  </a:cubicBezTo>
                  <a:cubicBezTo>
                    <a:pt x="144" y="265"/>
                    <a:pt x="146" y="264"/>
                    <a:pt x="148" y="263"/>
                  </a:cubicBezTo>
                  <a:cubicBezTo>
                    <a:pt x="150" y="263"/>
                    <a:pt x="152" y="262"/>
                    <a:pt x="154" y="262"/>
                  </a:cubicBezTo>
                  <a:cubicBezTo>
                    <a:pt x="155" y="261"/>
                    <a:pt x="156" y="262"/>
                    <a:pt x="156" y="263"/>
                  </a:cubicBezTo>
                  <a:cubicBezTo>
                    <a:pt x="156" y="263"/>
                    <a:pt x="156" y="263"/>
                    <a:pt x="157" y="262"/>
                  </a:cubicBezTo>
                  <a:cubicBezTo>
                    <a:pt x="158" y="261"/>
                    <a:pt x="159" y="260"/>
                    <a:pt x="160" y="259"/>
                  </a:cubicBezTo>
                  <a:cubicBezTo>
                    <a:pt x="161" y="259"/>
                    <a:pt x="161" y="258"/>
                    <a:pt x="161" y="258"/>
                  </a:cubicBezTo>
                  <a:close/>
                  <a:moveTo>
                    <a:pt x="88" y="85"/>
                  </a:moveTo>
                  <a:cubicBezTo>
                    <a:pt x="88" y="86"/>
                    <a:pt x="88" y="87"/>
                    <a:pt x="88" y="87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6" y="88"/>
                    <a:pt x="86" y="88"/>
                    <a:pt x="85" y="88"/>
                  </a:cubicBezTo>
                  <a:cubicBezTo>
                    <a:pt x="85" y="89"/>
                    <a:pt x="84" y="89"/>
                    <a:pt x="83" y="90"/>
                  </a:cubicBezTo>
                  <a:cubicBezTo>
                    <a:pt x="78" y="95"/>
                    <a:pt x="77" y="101"/>
                    <a:pt x="78" y="108"/>
                  </a:cubicBezTo>
                  <a:cubicBezTo>
                    <a:pt x="78" y="112"/>
                    <a:pt x="80" y="114"/>
                    <a:pt x="82" y="117"/>
                  </a:cubicBezTo>
                  <a:cubicBezTo>
                    <a:pt x="84" y="119"/>
                    <a:pt x="87" y="120"/>
                    <a:pt x="90" y="121"/>
                  </a:cubicBezTo>
                  <a:cubicBezTo>
                    <a:pt x="94" y="122"/>
                    <a:pt x="98" y="123"/>
                    <a:pt x="102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08" y="121"/>
                    <a:pt x="111" y="119"/>
                    <a:pt x="114" y="117"/>
                  </a:cubicBezTo>
                  <a:cubicBezTo>
                    <a:pt x="114" y="116"/>
                    <a:pt x="115" y="115"/>
                    <a:pt x="115" y="115"/>
                  </a:cubicBezTo>
                  <a:cubicBezTo>
                    <a:pt x="117" y="112"/>
                    <a:pt x="118" y="108"/>
                    <a:pt x="118" y="105"/>
                  </a:cubicBezTo>
                  <a:cubicBezTo>
                    <a:pt x="118" y="103"/>
                    <a:pt x="118" y="101"/>
                    <a:pt x="118" y="99"/>
                  </a:cubicBezTo>
                  <a:cubicBezTo>
                    <a:pt x="118" y="95"/>
                    <a:pt x="116" y="92"/>
                    <a:pt x="113" y="89"/>
                  </a:cubicBezTo>
                  <a:cubicBezTo>
                    <a:pt x="113" y="88"/>
                    <a:pt x="112" y="88"/>
                    <a:pt x="112" y="88"/>
                  </a:cubicBezTo>
                  <a:cubicBezTo>
                    <a:pt x="109" y="86"/>
                    <a:pt x="106" y="85"/>
                    <a:pt x="103" y="84"/>
                  </a:cubicBezTo>
                  <a:cubicBezTo>
                    <a:pt x="101" y="84"/>
                    <a:pt x="99" y="83"/>
                    <a:pt x="97" y="84"/>
                  </a:cubicBezTo>
                  <a:cubicBezTo>
                    <a:pt x="97" y="84"/>
                    <a:pt x="96" y="84"/>
                    <a:pt x="96" y="83"/>
                  </a:cubicBezTo>
                  <a:cubicBezTo>
                    <a:pt x="95" y="83"/>
                    <a:pt x="95" y="83"/>
                    <a:pt x="94" y="83"/>
                  </a:cubicBezTo>
                  <a:cubicBezTo>
                    <a:pt x="92" y="83"/>
                    <a:pt x="90" y="84"/>
                    <a:pt x="88" y="85"/>
                  </a:cubicBezTo>
                  <a:close/>
                  <a:moveTo>
                    <a:pt x="125" y="138"/>
                  </a:moveTo>
                  <a:cubicBezTo>
                    <a:pt x="126" y="139"/>
                    <a:pt x="127" y="140"/>
                    <a:pt x="128" y="141"/>
                  </a:cubicBezTo>
                  <a:cubicBezTo>
                    <a:pt x="130" y="143"/>
                    <a:pt x="132" y="145"/>
                    <a:pt x="135" y="147"/>
                  </a:cubicBezTo>
                  <a:cubicBezTo>
                    <a:pt x="137" y="148"/>
                    <a:pt x="139" y="149"/>
                    <a:pt x="141" y="150"/>
                  </a:cubicBezTo>
                  <a:cubicBezTo>
                    <a:pt x="147" y="152"/>
                    <a:pt x="152" y="155"/>
                    <a:pt x="158" y="159"/>
                  </a:cubicBezTo>
                  <a:cubicBezTo>
                    <a:pt x="158" y="159"/>
                    <a:pt x="158" y="159"/>
                    <a:pt x="159" y="159"/>
                  </a:cubicBezTo>
                  <a:cubicBezTo>
                    <a:pt x="159" y="159"/>
                    <a:pt x="158" y="159"/>
                    <a:pt x="158" y="158"/>
                  </a:cubicBezTo>
                  <a:cubicBezTo>
                    <a:pt x="157" y="157"/>
                    <a:pt x="156" y="155"/>
                    <a:pt x="155" y="153"/>
                  </a:cubicBezTo>
                  <a:cubicBezTo>
                    <a:pt x="154" y="151"/>
                    <a:pt x="153" y="149"/>
                    <a:pt x="152" y="148"/>
                  </a:cubicBezTo>
                  <a:cubicBezTo>
                    <a:pt x="152" y="147"/>
                    <a:pt x="152" y="147"/>
                    <a:pt x="152" y="146"/>
                  </a:cubicBezTo>
                  <a:cubicBezTo>
                    <a:pt x="150" y="144"/>
                    <a:pt x="148" y="142"/>
                    <a:pt x="147" y="140"/>
                  </a:cubicBezTo>
                  <a:cubicBezTo>
                    <a:pt x="146" y="138"/>
                    <a:pt x="144" y="136"/>
                    <a:pt x="143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1" y="135"/>
                    <a:pt x="141" y="134"/>
                    <a:pt x="141" y="133"/>
                  </a:cubicBezTo>
                  <a:cubicBezTo>
                    <a:pt x="141" y="133"/>
                    <a:pt x="141" y="132"/>
                    <a:pt x="141" y="132"/>
                  </a:cubicBezTo>
                  <a:cubicBezTo>
                    <a:pt x="140" y="131"/>
                    <a:pt x="139" y="130"/>
                    <a:pt x="138" y="129"/>
                  </a:cubicBezTo>
                  <a:cubicBezTo>
                    <a:pt x="136" y="127"/>
                    <a:pt x="134" y="126"/>
                    <a:pt x="132" y="126"/>
                  </a:cubicBezTo>
                  <a:cubicBezTo>
                    <a:pt x="131" y="125"/>
                    <a:pt x="131" y="125"/>
                    <a:pt x="130" y="125"/>
                  </a:cubicBezTo>
                  <a:cubicBezTo>
                    <a:pt x="131" y="130"/>
                    <a:pt x="130" y="135"/>
                    <a:pt x="125" y="138"/>
                  </a:cubicBezTo>
                  <a:close/>
                  <a:moveTo>
                    <a:pt x="110" y="60"/>
                  </a:moveTo>
                  <a:cubicBezTo>
                    <a:pt x="110" y="60"/>
                    <a:pt x="110" y="60"/>
                    <a:pt x="110" y="60"/>
                  </a:cubicBezTo>
                  <a:cubicBezTo>
                    <a:pt x="109" y="59"/>
                    <a:pt x="109" y="58"/>
                    <a:pt x="109" y="57"/>
                  </a:cubicBezTo>
                  <a:cubicBezTo>
                    <a:pt x="110" y="56"/>
                    <a:pt x="110" y="54"/>
                    <a:pt x="109" y="52"/>
                  </a:cubicBezTo>
                  <a:cubicBezTo>
                    <a:pt x="109" y="51"/>
                    <a:pt x="109" y="49"/>
                    <a:pt x="108" y="47"/>
                  </a:cubicBezTo>
                  <a:cubicBezTo>
                    <a:pt x="106" y="45"/>
                    <a:pt x="105" y="43"/>
                    <a:pt x="104" y="42"/>
                  </a:cubicBezTo>
                  <a:cubicBezTo>
                    <a:pt x="104" y="41"/>
                    <a:pt x="103" y="40"/>
                    <a:pt x="102" y="40"/>
                  </a:cubicBezTo>
                  <a:cubicBezTo>
                    <a:pt x="101" y="38"/>
                    <a:pt x="100" y="37"/>
                    <a:pt x="99" y="36"/>
                  </a:cubicBezTo>
                  <a:cubicBezTo>
                    <a:pt x="99" y="35"/>
                    <a:pt x="98" y="35"/>
                    <a:pt x="98" y="34"/>
                  </a:cubicBezTo>
                  <a:cubicBezTo>
                    <a:pt x="96" y="32"/>
                    <a:pt x="95" y="31"/>
                    <a:pt x="95" y="29"/>
                  </a:cubicBezTo>
                  <a:cubicBezTo>
                    <a:pt x="95" y="29"/>
                    <a:pt x="95" y="29"/>
                    <a:pt x="94" y="29"/>
                  </a:cubicBezTo>
                  <a:cubicBezTo>
                    <a:pt x="94" y="30"/>
                    <a:pt x="94" y="30"/>
                    <a:pt x="94" y="31"/>
                  </a:cubicBezTo>
                  <a:cubicBezTo>
                    <a:pt x="94" y="34"/>
                    <a:pt x="94" y="37"/>
                    <a:pt x="94" y="39"/>
                  </a:cubicBezTo>
                  <a:cubicBezTo>
                    <a:pt x="95" y="44"/>
                    <a:pt x="95" y="48"/>
                    <a:pt x="97" y="53"/>
                  </a:cubicBezTo>
                  <a:cubicBezTo>
                    <a:pt x="98" y="57"/>
                    <a:pt x="98" y="61"/>
                    <a:pt x="98" y="66"/>
                  </a:cubicBezTo>
                  <a:cubicBezTo>
                    <a:pt x="98" y="67"/>
                    <a:pt x="99" y="67"/>
                    <a:pt x="99" y="68"/>
                  </a:cubicBezTo>
                  <a:cubicBezTo>
                    <a:pt x="99" y="68"/>
                    <a:pt x="99" y="69"/>
                    <a:pt x="100" y="69"/>
                  </a:cubicBezTo>
                  <a:cubicBezTo>
                    <a:pt x="101" y="67"/>
                    <a:pt x="102" y="65"/>
                    <a:pt x="104" y="63"/>
                  </a:cubicBezTo>
                  <a:cubicBezTo>
                    <a:pt x="106" y="62"/>
                    <a:pt x="108" y="61"/>
                    <a:pt x="110" y="60"/>
                  </a:cubicBezTo>
                  <a:close/>
                  <a:moveTo>
                    <a:pt x="24" y="99"/>
                  </a:moveTo>
                  <a:cubicBezTo>
                    <a:pt x="26" y="99"/>
                    <a:pt x="29" y="98"/>
                    <a:pt x="31" y="96"/>
                  </a:cubicBezTo>
                  <a:cubicBezTo>
                    <a:pt x="32" y="95"/>
                    <a:pt x="33" y="94"/>
                    <a:pt x="33" y="92"/>
                  </a:cubicBezTo>
                  <a:cubicBezTo>
                    <a:pt x="33" y="91"/>
                    <a:pt x="34" y="90"/>
                    <a:pt x="34" y="89"/>
                  </a:cubicBezTo>
                  <a:cubicBezTo>
                    <a:pt x="34" y="87"/>
                    <a:pt x="33" y="85"/>
                    <a:pt x="32" y="84"/>
                  </a:cubicBezTo>
                  <a:cubicBezTo>
                    <a:pt x="30" y="81"/>
                    <a:pt x="27" y="80"/>
                    <a:pt x="24" y="79"/>
                  </a:cubicBezTo>
                  <a:cubicBezTo>
                    <a:pt x="22" y="79"/>
                    <a:pt x="21" y="79"/>
                    <a:pt x="20" y="80"/>
                  </a:cubicBezTo>
                  <a:cubicBezTo>
                    <a:pt x="18" y="81"/>
                    <a:pt x="17" y="82"/>
                    <a:pt x="16" y="84"/>
                  </a:cubicBezTo>
                  <a:cubicBezTo>
                    <a:pt x="15" y="85"/>
                    <a:pt x="15" y="85"/>
                    <a:pt x="15" y="86"/>
                  </a:cubicBezTo>
                  <a:cubicBezTo>
                    <a:pt x="15" y="86"/>
                    <a:pt x="15" y="87"/>
                    <a:pt x="15" y="87"/>
                  </a:cubicBezTo>
                  <a:cubicBezTo>
                    <a:pt x="14" y="88"/>
                    <a:pt x="14" y="88"/>
                    <a:pt x="14" y="89"/>
                  </a:cubicBezTo>
                  <a:cubicBezTo>
                    <a:pt x="14" y="94"/>
                    <a:pt x="18" y="98"/>
                    <a:pt x="24" y="99"/>
                  </a:cubicBezTo>
                  <a:close/>
                  <a:moveTo>
                    <a:pt x="51" y="31"/>
                  </a:moveTo>
                  <a:cubicBezTo>
                    <a:pt x="51" y="32"/>
                    <a:pt x="51" y="32"/>
                    <a:pt x="51" y="33"/>
                  </a:cubicBezTo>
                  <a:cubicBezTo>
                    <a:pt x="50" y="37"/>
                    <a:pt x="50" y="40"/>
                    <a:pt x="52" y="43"/>
                  </a:cubicBezTo>
                  <a:cubicBezTo>
                    <a:pt x="53" y="44"/>
                    <a:pt x="54" y="44"/>
                    <a:pt x="54" y="45"/>
                  </a:cubicBezTo>
                  <a:cubicBezTo>
                    <a:pt x="56" y="45"/>
                    <a:pt x="58" y="46"/>
                    <a:pt x="61" y="46"/>
                  </a:cubicBezTo>
                  <a:cubicBezTo>
                    <a:pt x="61" y="46"/>
                    <a:pt x="62" y="46"/>
                    <a:pt x="63" y="46"/>
                  </a:cubicBezTo>
                  <a:cubicBezTo>
                    <a:pt x="63" y="46"/>
                    <a:pt x="64" y="46"/>
                    <a:pt x="64" y="46"/>
                  </a:cubicBezTo>
                  <a:cubicBezTo>
                    <a:pt x="64" y="46"/>
                    <a:pt x="64" y="45"/>
                    <a:pt x="64" y="45"/>
                  </a:cubicBezTo>
                  <a:cubicBezTo>
                    <a:pt x="64" y="44"/>
                    <a:pt x="65" y="44"/>
                    <a:pt x="65" y="44"/>
                  </a:cubicBezTo>
                  <a:cubicBezTo>
                    <a:pt x="66" y="44"/>
                    <a:pt x="67" y="43"/>
                    <a:pt x="67" y="42"/>
                  </a:cubicBezTo>
                  <a:cubicBezTo>
                    <a:pt x="67" y="42"/>
                    <a:pt x="68" y="41"/>
                    <a:pt x="68" y="40"/>
                  </a:cubicBezTo>
                  <a:cubicBezTo>
                    <a:pt x="68" y="39"/>
                    <a:pt x="69" y="36"/>
                    <a:pt x="69" y="34"/>
                  </a:cubicBezTo>
                  <a:cubicBezTo>
                    <a:pt x="69" y="33"/>
                    <a:pt x="69" y="32"/>
                    <a:pt x="68" y="31"/>
                  </a:cubicBezTo>
                  <a:cubicBezTo>
                    <a:pt x="68" y="29"/>
                    <a:pt x="67" y="27"/>
                    <a:pt x="65" y="26"/>
                  </a:cubicBezTo>
                  <a:cubicBezTo>
                    <a:pt x="63" y="25"/>
                    <a:pt x="62" y="25"/>
                    <a:pt x="61" y="25"/>
                  </a:cubicBezTo>
                  <a:cubicBezTo>
                    <a:pt x="60" y="25"/>
                    <a:pt x="59" y="25"/>
                    <a:pt x="59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6" y="28"/>
                    <a:pt x="55" y="29"/>
                    <a:pt x="55" y="30"/>
                  </a:cubicBezTo>
                  <a:cubicBezTo>
                    <a:pt x="54" y="31"/>
                    <a:pt x="53" y="32"/>
                    <a:pt x="52" y="31"/>
                  </a:cubicBezTo>
                  <a:cubicBezTo>
                    <a:pt x="52" y="31"/>
                    <a:pt x="51" y="31"/>
                    <a:pt x="51" y="31"/>
                  </a:cubicBezTo>
                  <a:close/>
                  <a:moveTo>
                    <a:pt x="128" y="40"/>
                  </a:moveTo>
                  <a:cubicBezTo>
                    <a:pt x="129" y="40"/>
                    <a:pt x="129" y="40"/>
                    <a:pt x="129" y="40"/>
                  </a:cubicBezTo>
                  <a:cubicBezTo>
                    <a:pt x="132" y="40"/>
                    <a:pt x="133" y="39"/>
                    <a:pt x="135" y="37"/>
                  </a:cubicBezTo>
                  <a:cubicBezTo>
                    <a:pt x="136" y="36"/>
                    <a:pt x="136" y="34"/>
                    <a:pt x="137" y="33"/>
                  </a:cubicBezTo>
                  <a:cubicBezTo>
                    <a:pt x="137" y="30"/>
                    <a:pt x="136" y="28"/>
                    <a:pt x="135" y="26"/>
                  </a:cubicBezTo>
                  <a:cubicBezTo>
                    <a:pt x="133" y="23"/>
                    <a:pt x="131" y="22"/>
                    <a:pt x="128" y="21"/>
                  </a:cubicBezTo>
                  <a:cubicBezTo>
                    <a:pt x="128" y="21"/>
                    <a:pt x="128" y="21"/>
                    <a:pt x="127" y="21"/>
                  </a:cubicBezTo>
                  <a:cubicBezTo>
                    <a:pt x="127" y="22"/>
                    <a:pt x="126" y="22"/>
                    <a:pt x="126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3" y="23"/>
                    <a:pt x="121" y="24"/>
                    <a:pt x="119" y="26"/>
                  </a:cubicBezTo>
                  <a:cubicBezTo>
                    <a:pt x="119" y="27"/>
                    <a:pt x="118" y="28"/>
                    <a:pt x="118" y="29"/>
                  </a:cubicBezTo>
                  <a:cubicBezTo>
                    <a:pt x="117" y="30"/>
                    <a:pt x="117" y="31"/>
                    <a:pt x="117" y="32"/>
                  </a:cubicBezTo>
                  <a:cubicBezTo>
                    <a:pt x="117" y="35"/>
                    <a:pt x="119" y="37"/>
                    <a:pt x="121" y="39"/>
                  </a:cubicBezTo>
                  <a:cubicBezTo>
                    <a:pt x="123" y="40"/>
                    <a:pt x="126" y="40"/>
                    <a:pt x="128" y="40"/>
                  </a:cubicBezTo>
                  <a:close/>
                  <a:moveTo>
                    <a:pt x="36" y="57"/>
                  </a:moveTo>
                  <a:cubicBezTo>
                    <a:pt x="36" y="57"/>
                    <a:pt x="36" y="57"/>
                    <a:pt x="36" y="57"/>
                  </a:cubicBezTo>
                  <a:cubicBezTo>
                    <a:pt x="38" y="60"/>
                    <a:pt x="41" y="62"/>
                    <a:pt x="44" y="64"/>
                  </a:cubicBezTo>
                  <a:cubicBezTo>
                    <a:pt x="47" y="65"/>
                    <a:pt x="50" y="66"/>
                    <a:pt x="53" y="68"/>
                  </a:cubicBezTo>
                  <a:cubicBezTo>
                    <a:pt x="54" y="68"/>
                    <a:pt x="56" y="69"/>
                    <a:pt x="57" y="70"/>
                  </a:cubicBezTo>
                  <a:cubicBezTo>
                    <a:pt x="59" y="71"/>
                    <a:pt x="61" y="72"/>
                    <a:pt x="63" y="73"/>
                  </a:cubicBezTo>
                  <a:cubicBezTo>
                    <a:pt x="65" y="74"/>
                    <a:pt x="67" y="76"/>
                    <a:pt x="70" y="77"/>
                  </a:cubicBezTo>
                  <a:cubicBezTo>
                    <a:pt x="71" y="78"/>
                    <a:pt x="72" y="79"/>
                    <a:pt x="73" y="80"/>
                  </a:cubicBezTo>
                  <a:cubicBezTo>
                    <a:pt x="73" y="79"/>
                    <a:pt x="73" y="78"/>
                    <a:pt x="73" y="78"/>
                  </a:cubicBezTo>
                  <a:cubicBezTo>
                    <a:pt x="73" y="77"/>
                    <a:pt x="73" y="76"/>
                    <a:pt x="73" y="75"/>
                  </a:cubicBezTo>
                  <a:cubicBezTo>
                    <a:pt x="73" y="73"/>
                    <a:pt x="73" y="71"/>
                    <a:pt x="74" y="69"/>
                  </a:cubicBezTo>
                  <a:cubicBezTo>
                    <a:pt x="74" y="69"/>
                    <a:pt x="74" y="68"/>
                    <a:pt x="74" y="68"/>
                  </a:cubicBezTo>
                  <a:cubicBezTo>
                    <a:pt x="74" y="68"/>
                    <a:pt x="74" y="67"/>
                    <a:pt x="73" y="67"/>
                  </a:cubicBezTo>
                  <a:cubicBezTo>
                    <a:pt x="72" y="65"/>
                    <a:pt x="70" y="64"/>
                    <a:pt x="68" y="63"/>
                  </a:cubicBezTo>
                  <a:cubicBezTo>
                    <a:pt x="66" y="62"/>
                    <a:pt x="64" y="62"/>
                    <a:pt x="61" y="61"/>
                  </a:cubicBezTo>
                  <a:cubicBezTo>
                    <a:pt x="61" y="61"/>
                    <a:pt x="60" y="61"/>
                    <a:pt x="60" y="61"/>
                  </a:cubicBezTo>
                  <a:cubicBezTo>
                    <a:pt x="56" y="61"/>
                    <a:pt x="52" y="61"/>
                    <a:pt x="48" y="60"/>
                  </a:cubicBezTo>
                  <a:cubicBezTo>
                    <a:pt x="45" y="60"/>
                    <a:pt x="41" y="59"/>
                    <a:pt x="37" y="58"/>
                  </a:cubicBezTo>
                  <a:cubicBezTo>
                    <a:pt x="37" y="57"/>
                    <a:pt x="36" y="57"/>
                    <a:pt x="36" y="57"/>
                  </a:cubicBezTo>
                  <a:close/>
                  <a:moveTo>
                    <a:pt x="47" y="140"/>
                  </a:moveTo>
                  <a:cubicBezTo>
                    <a:pt x="47" y="140"/>
                    <a:pt x="47" y="141"/>
                    <a:pt x="47" y="141"/>
                  </a:cubicBezTo>
                  <a:cubicBezTo>
                    <a:pt x="47" y="142"/>
                    <a:pt x="45" y="143"/>
                    <a:pt x="44" y="142"/>
                  </a:cubicBezTo>
                  <a:cubicBezTo>
                    <a:pt x="44" y="142"/>
                    <a:pt x="44" y="141"/>
                    <a:pt x="43" y="141"/>
                  </a:cubicBezTo>
                  <a:cubicBezTo>
                    <a:pt x="42" y="141"/>
                    <a:pt x="40" y="141"/>
                    <a:pt x="39" y="141"/>
                  </a:cubicBezTo>
                  <a:cubicBezTo>
                    <a:pt x="38" y="140"/>
                    <a:pt x="38" y="141"/>
                    <a:pt x="37" y="141"/>
                  </a:cubicBezTo>
                  <a:cubicBezTo>
                    <a:pt x="37" y="141"/>
                    <a:pt x="37" y="142"/>
                    <a:pt x="37" y="142"/>
                  </a:cubicBezTo>
                  <a:cubicBezTo>
                    <a:pt x="37" y="142"/>
                    <a:pt x="36" y="143"/>
                    <a:pt x="35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4" y="145"/>
                    <a:pt x="33" y="146"/>
                    <a:pt x="33" y="148"/>
                  </a:cubicBezTo>
                  <a:cubicBezTo>
                    <a:pt x="32" y="150"/>
                    <a:pt x="33" y="152"/>
                    <a:pt x="34" y="154"/>
                  </a:cubicBezTo>
                  <a:cubicBezTo>
                    <a:pt x="35" y="156"/>
                    <a:pt x="36" y="157"/>
                    <a:pt x="37" y="158"/>
                  </a:cubicBezTo>
                  <a:cubicBezTo>
                    <a:pt x="39" y="159"/>
                    <a:pt x="40" y="159"/>
                    <a:pt x="42" y="159"/>
                  </a:cubicBezTo>
                  <a:cubicBezTo>
                    <a:pt x="45" y="158"/>
                    <a:pt x="48" y="157"/>
                    <a:pt x="50" y="154"/>
                  </a:cubicBezTo>
                  <a:cubicBezTo>
                    <a:pt x="51" y="153"/>
                    <a:pt x="52" y="150"/>
                    <a:pt x="53" y="148"/>
                  </a:cubicBezTo>
                  <a:cubicBezTo>
                    <a:pt x="53" y="148"/>
                    <a:pt x="53" y="147"/>
                    <a:pt x="53" y="147"/>
                  </a:cubicBezTo>
                  <a:cubicBezTo>
                    <a:pt x="52" y="144"/>
                    <a:pt x="50" y="142"/>
                    <a:pt x="48" y="140"/>
                  </a:cubicBezTo>
                  <a:cubicBezTo>
                    <a:pt x="48" y="140"/>
                    <a:pt x="47" y="140"/>
                    <a:pt x="47" y="140"/>
                  </a:cubicBezTo>
                  <a:close/>
                  <a:moveTo>
                    <a:pt x="164" y="121"/>
                  </a:moveTo>
                  <a:cubicBezTo>
                    <a:pt x="164" y="121"/>
                    <a:pt x="163" y="122"/>
                    <a:pt x="163" y="122"/>
                  </a:cubicBezTo>
                  <a:cubicBezTo>
                    <a:pt x="162" y="125"/>
                    <a:pt x="162" y="127"/>
                    <a:pt x="162" y="130"/>
                  </a:cubicBezTo>
                  <a:cubicBezTo>
                    <a:pt x="163" y="133"/>
                    <a:pt x="164" y="136"/>
                    <a:pt x="168" y="137"/>
                  </a:cubicBezTo>
                  <a:cubicBezTo>
                    <a:pt x="170" y="138"/>
                    <a:pt x="172" y="138"/>
                    <a:pt x="174" y="139"/>
                  </a:cubicBezTo>
                  <a:cubicBezTo>
                    <a:pt x="175" y="139"/>
                    <a:pt x="176" y="138"/>
                    <a:pt x="177" y="138"/>
                  </a:cubicBezTo>
                  <a:cubicBezTo>
                    <a:pt x="178" y="137"/>
                    <a:pt x="178" y="136"/>
                    <a:pt x="179" y="135"/>
                  </a:cubicBezTo>
                  <a:cubicBezTo>
                    <a:pt x="180" y="132"/>
                    <a:pt x="181" y="130"/>
                    <a:pt x="181" y="127"/>
                  </a:cubicBezTo>
                  <a:cubicBezTo>
                    <a:pt x="181" y="125"/>
                    <a:pt x="180" y="123"/>
                    <a:pt x="179" y="122"/>
                  </a:cubicBezTo>
                  <a:cubicBezTo>
                    <a:pt x="177" y="121"/>
                    <a:pt x="176" y="120"/>
                    <a:pt x="174" y="119"/>
                  </a:cubicBezTo>
                  <a:cubicBezTo>
                    <a:pt x="172" y="119"/>
                    <a:pt x="171" y="119"/>
                    <a:pt x="169" y="120"/>
                  </a:cubicBezTo>
                  <a:cubicBezTo>
                    <a:pt x="168" y="121"/>
                    <a:pt x="168" y="121"/>
                    <a:pt x="167" y="122"/>
                  </a:cubicBezTo>
                  <a:cubicBezTo>
                    <a:pt x="166" y="122"/>
                    <a:pt x="165" y="122"/>
                    <a:pt x="164" y="121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173" y="60"/>
                  </a:moveTo>
                  <a:cubicBezTo>
                    <a:pt x="173" y="60"/>
                    <a:pt x="172" y="60"/>
                    <a:pt x="171" y="61"/>
                  </a:cubicBezTo>
                  <a:cubicBezTo>
                    <a:pt x="168" y="62"/>
                    <a:pt x="167" y="64"/>
                    <a:pt x="166" y="67"/>
                  </a:cubicBezTo>
                  <a:cubicBezTo>
                    <a:pt x="165" y="69"/>
                    <a:pt x="165" y="71"/>
                    <a:pt x="166" y="73"/>
                  </a:cubicBezTo>
                  <a:cubicBezTo>
                    <a:pt x="168" y="76"/>
                    <a:pt x="171" y="77"/>
                    <a:pt x="174" y="78"/>
                  </a:cubicBezTo>
                  <a:cubicBezTo>
                    <a:pt x="176" y="78"/>
                    <a:pt x="177" y="78"/>
                    <a:pt x="179" y="77"/>
                  </a:cubicBezTo>
                  <a:cubicBezTo>
                    <a:pt x="181" y="76"/>
                    <a:pt x="183" y="74"/>
                    <a:pt x="184" y="71"/>
                  </a:cubicBezTo>
                  <a:cubicBezTo>
                    <a:pt x="184" y="70"/>
                    <a:pt x="185" y="70"/>
                    <a:pt x="185" y="69"/>
                  </a:cubicBezTo>
                  <a:cubicBezTo>
                    <a:pt x="185" y="67"/>
                    <a:pt x="185" y="66"/>
                    <a:pt x="184" y="65"/>
                  </a:cubicBezTo>
                  <a:cubicBezTo>
                    <a:pt x="183" y="63"/>
                    <a:pt x="181" y="61"/>
                    <a:pt x="179" y="61"/>
                  </a:cubicBezTo>
                  <a:cubicBezTo>
                    <a:pt x="179" y="61"/>
                    <a:pt x="178" y="60"/>
                    <a:pt x="178" y="61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6" y="60"/>
                    <a:pt x="174" y="60"/>
                    <a:pt x="173" y="60"/>
                  </a:cubicBezTo>
                  <a:close/>
                  <a:moveTo>
                    <a:pt x="176" y="99"/>
                  </a:moveTo>
                  <a:cubicBezTo>
                    <a:pt x="176" y="99"/>
                    <a:pt x="176" y="99"/>
                    <a:pt x="175" y="99"/>
                  </a:cubicBezTo>
                  <a:cubicBezTo>
                    <a:pt x="172" y="99"/>
                    <a:pt x="168" y="98"/>
                    <a:pt x="165" y="98"/>
                  </a:cubicBezTo>
                  <a:cubicBezTo>
                    <a:pt x="159" y="98"/>
                    <a:pt x="153" y="98"/>
                    <a:pt x="146" y="98"/>
                  </a:cubicBezTo>
                  <a:cubicBezTo>
                    <a:pt x="143" y="98"/>
                    <a:pt x="140" y="98"/>
                    <a:pt x="137" y="99"/>
                  </a:cubicBezTo>
                  <a:cubicBezTo>
                    <a:pt x="137" y="99"/>
                    <a:pt x="137" y="100"/>
                    <a:pt x="136" y="100"/>
                  </a:cubicBezTo>
                  <a:cubicBezTo>
                    <a:pt x="137" y="100"/>
                    <a:pt x="137" y="100"/>
                    <a:pt x="137" y="100"/>
                  </a:cubicBezTo>
                  <a:cubicBezTo>
                    <a:pt x="141" y="101"/>
                    <a:pt x="145" y="104"/>
                    <a:pt x="145" y="109"/>
                  </a:cubicBezTo>
                  <a:cubicBezTo>
                    <a:pt x="145" y="109"/>
                    <a:pt x="145" y="110"/>
                    <a:pt x="145" y="110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51" y="109"/>
                    <a:pt x="156" y="107"/>
                    <a:pt x="161" y="106"/>
                  </a:cubicBezTo>
                  <a:cubicBezTo>
                    <a:pt x="163" y="105"/>
                    <a:pt x="165" y="104"/>
                    <a:pt x="167" y="103"/>
                  </a:cubicBezTo>
                  <a:cubicBezTo>
                    <a:pt x="170" y="102"/>
                    <a:pt x="173" y="100"/>
                    <a:pt x="176" y="99"/>
                  </a:cubicBezTo>
                  <a:cubicBezTo>
                    <a:pt x="176" y="99"/>
                    <a:pt x="176" y="99"/>
                    <a:pt x="176" y="99"/>
                  </a:cubicBezTo>
                  <a:close/>
                  <a:moveTo>
                    <a:pt x="123" y="101"/>
                  </a:moveTo>
                  <a:cubicBezTo>
                    <a:pt x="125" y="100"/>
                    <a:pt x="126" y="100"/>
                    <a:pt x="127" y="99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31" y="98"/>
                    <a:pt x="134" y="96"/>
                    <a:pt x="136" y="94"/>
                  </a:cubicBezTo>
                  <a:cubicBezTo>
                    <a:pt x="137" y="92"/>
                    <a:pt x="137" y="91"/>
                    <a:pt x="137" y="89"/>
                  </a:cubicBezTo>
                  <a:cubicBezTo>
                    <a:pt x="137" y="89"/>
                    <a:pt x="137" y="88"/>
                    <a:pt x="137" y="88"/>
                  </a:cubicBezTo>
                  <a:cubicBezTo>
                    <a:pt x="137" y="86"/>
                    <a:pt x="136" y="84"/>
                    <a:pt x="135" y="82"/>
                  </a:cubicBezTo>
                  <a:cubicBezTo>
                    <a:pt x="135" y="81"/>
                    <a:pt x="134" y="81"/>
                    <a:pt x="134" y="81"/>
                  </a:cubicBezTo>
                  <a:cubicBezTo>
                    <a:pt x="132" y="81"/>
                    <a:pt x="131" y="81"/>
                    <a:pt x="130" y="80"/>
                  </a:cubicBezTo>
                  <a:cubicBezTo>
                    <a:pt x="128" y="80"/>
                    <a:pt x="126" y="81"/>
                    <a:pt x="125" y="82"/>
                  </a:cubicBezTo>
                  <a:cubicBezTo>
                    <a:pt x="123" y="83"/>
                    <a:pt x="122" y="84"/>
                    <a:pt x="120" y="85"/>
                  </a:cubicBezTo>
                  <a:cubicBezTo>
                    <a:pt x="120" y="85"/>
                    <a:pt x="120" y="86"/>
                    <a:pt x="119" y="86"/>
                  </a:cubicBezTo>
                  <a:cubicBezTo>
                    <a:pt x="118" y="86"/>
                    <a:pt x="118" y="87"/>
                    <a:pt x="119" y="88"/>
                  </a:cubicBezTo>
                  <a:cubicBezTo>
                    <a:pt x="120" y="89"/>
                    <a:pt x="121" y="91"/>
                    <a:pt x="122" y="93"/>
                  </a:cubicBezTo>
                  <a:cubicBezTo>
                    <a:pt x="123" y="94"/>
                    <a:pt x="123" y="96"/>
                    <a:pt x="123" y="99"/>
                  </a:cubicBezTo>
                  <a:cubicBezTo>
                    <a:pt x="123" y="99"/>
                    <a:pt x="123" y="100"/>
                    <a:pt x="123" y="101"/>
                  </a:cubicBezTo>
                  <a:close/>
                  <a:moveTo>
                    <a:pt x="157" y="227"/>
                  </a:moveTo>
                  <a:cubicBezTo>
                    <a:pt x="157" y="227"/>
                    <a:pt x="157" y="227"/>
                    <a:pt x="157" y="228"/>
                  </a:cubicBezTo>
                  <a:cubicBezTo>
                    <a:pt x="157" y="228"/>
                    <a:pt x="157" y="228"/>
                    <a:pt x="158" y="228"/>
                  </a:cubicBezTo>
                  <a:cubicBezTo>
                    <a:pt x="161" y="227"/>
                    <a:pt x="165" y="226"/>
                    <a:pt x="169" y="226"/>
                  </a:cubicBezTo>
                  <a:cubicBezTo>
                    <a:pt x="171" y="226"/>
                    <a:pt x="173" y="225"/>
                    <a:pt x="175" y="225"/>
                  </a:cubicBezTo>
                  <a:cubicBezTo>
                    <a:pt x="176" y="225"/>
                    <a:pt x="176" y="225"/>
                    <a:pt x="177" y="225"/>
                  </a:cubicBezTo>
                  <a:cubicBezTo>
                    <a:pt x="177" y="225"/>
                    <a:pt x="177" y="225"/>
                    <a:pt x="178" y="226"/>
                  </a:cubicBezTo>
                  <a:cubicBezTo>
                    <a:pt x="178" y="226"/>
                    <a:pt x="177" y="227"/>
                    <a:pt x="177" y="227"/>
                  </a:cubicBezTo>
                  <a:cubicBezTo>
                    <a:pt x="177" y="227"/>
                    <a:pt x="176" y="227"/>
                    <a:pt x="176" y="227"/>
                  </a:cubicBezTo>
                  <a:cubicBezTo>
                    <a:pt x="174" y="227"/>
                    <a:pt x="171" y="227"/>
                    <a:pt x="169" y="228"/>
                  </a:cubicBezTo>
                  <a:cubicBezTo>
                    <a:pt x="165" y="229"/>
                    <a:pt x="161" y="230"/>
                    <a:pt x="157" y="231"/>
                  </a:cubicBezTo>
                  <a:cubicBezTo>
                    <a:pt x="157" y="231"/>
                    <a:pt x="157" y="231"/>
                    <a:pt x="157" y="231"/>
                  </a:cubicBezTo>
                  <a:cubicBezTo>
                    <a:pt x="157" y="231"/>
                    <a:pt x="158" y="231"/>
                    <a:pt x="159" y="231"/>
                  </a:cubicBezTo>
                  <a:cubicBezTo>
                    <a:pt x="164" y="230"/>
                    <a:pt x="169" y="229"/>
                    <a:pt x="174" y="228"/>
                  </a:cubicBezTo>
                  <a:cubicBezTo>
                    <a:pt x="174" y="228"/>
                    <a:pt x="175" y="228"/>
                    <a:pt x="175" y="228"/>
                  </a:cubicBezTo>
                  <a:cubicBezTo>
                    <a:pt x="175" y="228"/>
                    <a:pt x="176" y="229"/>
                    <a:pt x="176" y="229"/>
                  </a:cubicBezTo>
                  <a:cubicBezTo>
                    <a:pt x="176" y="230"/>
                    <a:pt x="176" y="230"/>
                    <a:pt x="175" y="230"/>
                  </a:cubicBezTo>
                  <a:cubicBezTo>
                    <a:pt x="175" y="230"/>
                    <a:pt x="174" y="230"/>
                    <a:pt x="174" y="231"/>
                  </a:cubicBezTo>
                  <a:cubicBezTo>
                    <a:pt x="173" y="231"/>
                    <a:pt x="172" y="231"/>
                    <a:pt x="171" y="231"/>
                  </a:cubicBezTo>
                  <a:cubicBezTo>
                    <a:pt x="166" y="232"/>
                    <a:pt x="162" y="233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7" y="234"/>
                    <a:pt x="157" y="234"/>
                    <a:pt x="157" y="234"/>
                  </a:cubicBezTo>
                  <a:cubicBezTo>
                    <a:pt x="159" y="234"/>
                    <a:pt x="162" y="233"/>
                    <a:pt x="165" y="233"/>
                  </a:cubicBezTo>
                  <a:cubicBezTo>
                    <a:pt x="168" y="232"/>
                    <a:pt x="170" y="232"/>
                    <a:pt x="173" y="231"/>
                  </a:cubicBezTo>
                  <a:cubicBezTo>
                    <a:pt x="174" y="231"/>
                    <a:pt x="175" y="231"/>
                    <a:pt x="175" y="231"/>
                  </a:cubicBezTo>
                  <a:cubicBezTo>
                    <a:pt x="176" y="231"/>
                    <a:pt x="176" y="231"/>
                    <a:pt x="176" y="232"/>
                  </a:cubicBezTo>
                  <a:cubicBezTo>
                    <a:pt x="176" y="232"/>
                    <a:pt x="176" y="233"/>
                    <a:pt x="175" y="233"/>
                  </a:cubicBezTo>
                  <a:cubicBezTo>
                    <a:pt x="175" y="233"/>
                    <a:pt x="175" y="233"/>
                    <a:pt x="175" y="233"/>
                  </a:cubicBezTo>
                  <a:cubicBezTo>
                    <a:pt x="173" y="233"/>
                    <a:pt x="172" y="234"/>
                    <a:pt x="171" y="234"/>
                  </a:cubicBezTo>
                  <a:cubicBezTo>
                    <a:pt x="168" y="234"/>
                    <a:pt x="166" y="235"/>
                    <a:pt x="163" y="235"/>
                  </a:cubicBezTo>
                  <a:cubicBezTo>
                    <a:pt x="161" y="236"/>
                    <a:pt x="158" y="237"/>
                    <a:pt x="155" y="238"/>
                  </a:cubicBezTo>
                  <a:cubicBezTo>
                    <a:pt x="154" y="238"/>
                    <a:pt x="154" y="238"/>
                    <a:pt x="154" y="238"/>
                  </a:cubicBezTo>
                  <a:cubicBezTo>
                    <a:pt x="155" y="238"/>
                    <a:pt x="157" y="238"/>
                    <a:pt x="158" y="237"/>
                  </a:cubicBezTo>
                  <a:cubicBezTo>
                    <a:pt x="162" y="236"/>
                    <a:pt x="165" y="235"/>
                    <a:pt x="169" y="235"/>
                  </a:cubicBezTo>
                  <a:cubicBezTo>
                    <a:pt x="170" y="234"/>
                    <a:pt x="171" y="234"/>
                    <a:pt x="172" y="234"/>
                  </a:cubicBezTo>
                  <a:cubicBezTo>
                    <a:pt x="172" y="234"/>
                    <a:pt x="173" y="235"/>
                    <a:pt x="173" y="235"/>
                  </a:cubicBezTo>
                  <a:cubicBezTo>
                    <a:pt x="173" y="236"/>
                    <a:pt x="173" y="236"/>
                    <a:pt x="172" y="236"/>
                  </a:cubicBezTo>
                  <a:cubicBezTo>
                    <a:pt x="172" y="237"/>
                    <a:pt x="171" y="237"/>
                    <a:pt x="171" y="237"/>
                  </a:cubicBezTo>
                  <a:cubicBezTo>
                    <a:pt x="171" y="237"/>
                    <a:pt x="170" y="237"/>
                    <a:pt x="169" y="237"/>
                  </a:cubicBezTo>
                  <a:cubicBezTo>
                    <a:pt x="166" y="238"/>
                    <a:pt x="162" y="238"/>
                    <a:pt x="158" y="239"/>
                  </a:cubicBezTo>
                  <a:cubicBezTo>
                    <a:pt x="154" y="240"/>
                    <a:pt x="151" y="242"/>
                    <a:pt x="147" y="243"/>
                  </a:cubicBezTo>
                  <a:cubicBezTo>
                    <a:pt x="147" y="243"/>
                    <a:pt x="147" y="243"/>
                    <a:pt x="147" y="243"/>
                  </a:cubicBezTo>
                  <a:cubicBezTo>
                    <a:pt x="148" y="243"/>
                    <a:pt x="149" y="242"/>
                    <a:pt x="150" y="242"/>
                  </a:cubicBezTo>
                  <a:cubicBezTo>
                    <a:pt x="155" y="241"/>
                    <a:pt x="159" y="241"/>
                    <a:pt x="163" y="240"/>
                  </a:cubicBezTo>
                  <a:cubicBezTo>
                    <a:pt x="166" y="239"/>
                    <a:pt x="168" y="239"/>
                    <a:pt x="170" y="238"/>
                  </a:cubicBezTo>
                  <a:cubicBezTo>
                    <a:pt x="171" y="238"/>
                    <a:pt x="172" y="238"/>
                    <a:pt x="173" y="238"/>
                  </a:cubicBezTo>
                  <a:cubicBezTo>
                    <a:pt x="173" y="238"/>
                    <a:pt x="173" y="239"/>
                    <a:pt x="173" y="239"/>
                  </a:cubicBezTo>
                  <a:cubicBezTo>
                    <a:pt x="174" y="239"/>
                    <a:pt x="173" y="240"/>
                    <a:pt x="173" y="240"/>
                  </a:cubicBezTo>
                  <a:cubicBezTo>
                    <a:pt x="172" y="240"/>
                    <a:pt x="172" y="240"/>
                    <a:pt x="172" y="240"/>
                  </a:cubicBezTo>
                  <a:cubicBezTo>
                    <a:pt x="169" y="241"/>
                    <a:pt x="167" y="241"/>
                    <a:pt x="164" y="242"/>
                  </a:cubicBezTo>
                  <a:cubicBezTo>
                    <a:pt x="162" y="242"/>
                    <a:pt x="159" y="243"/>
                    <a:pt x="156" y="243"/>
                  </a:cubicBezTo>
                  <a:cubicBezTo>
                    <a:pt x="156" y="244"/>
                    <a:pt x="156" y="244"/>
                    <a:pt x="156" y="244"/>
                  </a:cubicBezTo>
                  <a:cubicBezTo>
                    <a:pt x="156" y="244"/>
                    <a:pt x="156" y="244"/>
                    <a:pt x="157" y="244"/>
                  </a:cubicBezTo>
                  <a:cubicBezTo>
                    <a:pt x="159" y="243"/>
                    <a:pt x="162" y="243"/>
                    <a:pt x="165" y="242"/>
                  </a:cubicBezTo>
                  <a:cubicBezTo>
                    <a:pt x="166" y="242"/>
                    <a:pt x="167" y="242"/>
                    <a:pt x="168" y="242"/>
                  </a:cubicBezTo>
                  <a:cubicBezTo>
                    <a:pt x="169" y="241"/>
                    <a:pt x="169" y="242"/>
                    <a:pt x="169" y="242"/>
                  </a:cubicBezTo>
                  <a:cubicBezTo>
                    <a:pt x="169" y="243"/>
                    <a:pt x="169" y="243"/>
                    <a:pt x="168" y="243"/>
                  </a:cubicBezTo>
                  <a:cubicBezTo>
                    <a:pt x="168" y="244"/>
                    <a:pt x="167" y="244"/>
                    <a:pt x="167" y="244"/>
                  </a:cubicBezTo>
                  <a:cubicBezTo>
                    <a:pt x="165" y="244"/>
                    <a:pt x="163" y="244"/>
                    <a:pt x="161" y="245"/>
                  </a:cubicBezTo>
                  <a:cubicBezTo>
                    <a:pt x="156" y="246"/>
                    <a:pt x="151" y="248"/>
                    <a:pt x="146" y="250"/>
                  </a:cubicBezTo>
                  <a:cubicBezTo>
                    <a:pt x="146" y="250"/>
                    <a:pt x="146" y="250"/>
                    <a:pt x="145" y="250"/>
                  </a:cubicBezTo>
                  <a:cubicBezTo>
                    <a:pt x="145" y="250"/>
                    <a:pt x="146" y="250"/>
                    <a:pt x="146" y="250"/>
                  </a:cubicBezTo>
                  <a:cubicBezTo>
                    <a:pt x="149" y="249"/>
                    <a:pt x="153" y="249"/>
                    <a:pt x="157" y="248"/>
                  </a:cubicBezTo>
                  <a:cubicBezTo>
                    <a:pt x="159" y="248"/>
                    <a:pt x="160" y="247"/>
                    <a:pt x="162" y="247"/>
                  </a:cubicBezTo>
                  <a:cubicBezTo>
                    <a:pt x="164" y="247"/>
                    <a:pt x="165" y="246"/>
                    <a:pt x="167" y="246"/>
                  </a:cubicBezTo>
                  <a:cubicBezTo>
                    <a:pt x="168" y="246"/>
                    <a:pt x="169" y="246"/>
                    <a:pt x="169" y="247"/>
                  </a:cubicBezTo>
                  <a:cubicBezTo>
                    <a:pt x="170" y="247"/>
                    <a:pt x="170" y="247"/>
                    <a:pt x="170" y="247"/>
                  </a:cubicBezTo>
                  <a:cubicBezTo>
                    <a:pt x="171" y="244"/>
                    <a:pt x="173" y="242"/>
                    <a:pt x="175" y="239"/>
                  </a:cubicBezTo>
                  <a:cubicBezTo>
                    <a:pt x="179" y="231"/>
                    <a:pt x="183" y="223"/>
                    <a:pt x="186" y="215"/>
                  </a:cubicBezTo>
                  <a:cubicBezTo>
                    <a:pt x="187" y="215"/>
                    <a:pt x="187" y="214"/>
                    <a:pt x="187" y="214"/>
                  </a:cubicBezTo>
                  <a:cubicBezTo>
                    <a:pt x="185" y="214"/>
                    <a:pt x="183" y="214"/>
                    <a:pt x="182" y="214"/>
                  </a:cubicBezTo>
                  <a:cubicBezTo>
                    <a:pt x="180" y="214"/>
                    <a:pt x="178" y="214"/>
                    <a:pt x="176" y="215"/>
                  </a:cubicBezTo>
                  <a:cubicBezTo>
                    <a:pt x="175" y="215"/>
                    <a:pt x="173" y="215"/>
                    <a:pt x="171" y="215"/>
                  </a:cubicBezTo>
                  <a:cubicBezTo>
                    <a:pt x="172" y="215"/>
                    <a:pt x="172" y="215"/>
                    <a:pt x="172" y="215"/>
                  </a:cubicBezTo>
                  <a:cubicBezTo>
                    <a:pt x="176" y="215"/>
                    <a:pt x="180" y="215"/>
                    <a:pt x="184" y="215"/>
                  </a:cubicBezTo>
                  <a:cubicBezTo>
                    <a:pt x="184" y="215"/>
                    <a:pt x="184" y="215"/>
                    <a:pt x="185" y="215"/>
                  </a:cubicBezTo>
                  <a:cubicBezTo>
                    <a:pt x="185" y="215"/>
                    <a:pt x="185" y="215"/>
                    <a:pt x="186" y="215"/>
                  </a:cubicBezTo>
                  <a:cubicBezTo>
                    <a:pt x="186" y="216"/>
                    <a:pt x="185" y="216"/>
                    <a:pt x="185" y="216"/>
                  </a:cubicBezTo>
                  <a:cubicBezTo>
                    <a:pt x="184" y="217"/>
                    <a:pt x="184" y="217"/>
                    <a:pt x="184" y="217"/>
                  </a:cubicBezTo>
                  <a:cubicBezTo>
                    <a:pt x="183" y="217"/>
                    <a:pt x="182" y="217"/>
                    <a:pt x="181" y="217"/>
                  </a:cubicBezTo>
                  <a:cubicBezTo>
                    <a:pt x="181" y="217"/>
                    <a:pt x="181" y="217"/>
                    <a:pt x="182" y="217"/>
                  </a:cubicBezTo>
                  <a:cubicBezTo>
                    <a:pt x="182" y="217"/>
                    <a:pt x="182" y="218"/>
                    <a:pt x="182" y="218"/>
                  </a:cubicBezTo>
                  <a:cubicBezTo>
                    <a:pt x="182" y="219"/>
                    <a:pt x="182" y="219"/>
                    <a:pt x="182" y="219"/>
                  </a:cubicBezTo>
                  <a:cubicBezTo>
                    <a:pt x="181" y="219"/>
                    <a:pt x="181" y="219"/>
                    <a:pt x="181" y="219"/>
                  </a:cubicBezTo>
                  <a:cubicBezTo>
                    <a:pt x="182" y="221"/>
                    <a:pt x="181" y="221"/>
                    <a:pt x="180" y="221"/>
                  </a:cubicBezTo>
                  <a:cubicBezTo>
                    <a:pt x="180" y="223"/>
                    <a:pt x="180" y="223"/>
                    <a:pt x="178" y="223"/>
                  </a:cubicBezTo>
                  <a:cubicBezTo>
                    <a:pt x="178" y="223"/>
                    <a:pt x="177" y="224"/>
                    <a:pt x="177" y="224"/>
                  </a:cubicBezTo>
                  <a:cubicBezTo>
                    <a:pt x="172" y="224"/>
                    <a:pt x="168" y="224"/>
                    <a:pt x="164" y="226"/>
                  </a:cubicBezTo>
                  <a:cubicBezTo>
                    <a:pt x="162" y="226"/>
                    <a:pt x="159" y="227"/>
                    <a:pt x="157" y="227"/>
                  </a:cubicBezTo>
                  <a:close/>
                  <a:moveTo>
                    <a:pt x="140" y="81"/>
                  </a:moveTo>
                  <a:cubicBezTo>
                    <a:pt x="141" y="80"/>
                    <a:pt x="141" y="80"/>
                    <a:pt x="142" y="79"/>
                  </a:cubicBezTo>
                  <a:cubicBezTo>
                    <a:pt x="144" y="78"/>
                    <a:pt x="146" y="75"/>
                    <a:pt x="147" y="73"/>
                  </a:cubicBezTo>
                  <a:cubicBezTo>
                    <a:pt x="147" y="73"/>
                    <a:pt x="148" y="72"/>
                    <a:pt x="148" y="72"/>
                  </a:cubicBezTo>
                  <a:cubicBezTo>
                    <a:pt x="148" y="69"/>
                    <a:pt x="149" y="67"/>
                    <a:pt x="150" y="64"/>
                  </a:cubicBezTo>
                  <a:cubicBezTo>
                    <a:pt x="150" y="60"/>
                    <a:pt x="151" y="57"/>
                    <a:pt x="153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2" y="54"/>
                    <a:pt x="151" y="55"/>
                    <a:pt x="150" y="56"/>
                  </a:cubicBezTo>
                  <a:cubicBezTo>
                    <a:pt x="145" y="59"/>
                    <a:pt x="141" y="63"/>
                    <a:pt x="136" y="67"/>
                  </a:cubicBezTo>
                  <a:cubicBezTo>
                    <a:pt x="134" y="67"/>
                    <a:pt x="133" y="68"/>
                    <a:pt x="132" y="69"/>
                  </a:cubicBezTo>
                  <a:cubicBezTo>
                    <a:pt x="130" y="71"/>
                    <a:pt x="128" y="73"/>
                    <a:pt x="126" y="74"/>
                  </a:cubicBezTo>
                  <a:cubicBezTo>
                    <a:pt x="126" y="75"/>
                    <a:pt x="126" y="75"/>
                    <a:pt x="126" y="75"/>
                  </a:cubicBezTo>
                  <a:cubicBezTo>
                    <a:pt x="128" y="75"/>
                    <a:pt x="129" y="74"/>
                    <a:pt x="131" y="74"/>
                  </a:cubicBezTo>
                  <a:cubicBezTo>
                    <a:pt x="135" y="74"/>
                    <a:pt x="138" y="76"/>
                    <a:pt x="139" y="79"/>
                  </a:cubicBezTo>
                  <a:cubicBezTo>
                    <a:pt x="140" y="80"/>
                    <a:pt x="140" y="80"/>
                    <a:pt x="140" y="81"/>
                  </a:cubicBezTo>
                  <a:close/>
                  <a:moveTo>
                    <a:pt x="67" y="170"/>
                  </a:moveTo>
                  <a:cubicBezTo>
                    <a:pt x="67" y="169"/>
                    <a:pt x="67" y="169"/>
                    <a:pt x="67" y="169"/>
                  </a:cubicBezTo>
                  <a:cubicBezTo>
                    <a:pt x="69" y="164"/>
                    <a:pt x="70" y="159"/>
                    <a:pt x="73" y="154"/>
                  </a:cubicBezTo>
                  <a:cubicBezTo>
                    <a:pt x="75" y="148"/>
                    <a:pt x="78" y="142"/>
                    <a:pt x="81" y="136"/>
                  </a:cubicBezTo>
                  <a:cubicBezTo>
                    <a:pt x="82" y="136"/>
                    <a:pt x="82" y="136"/>
                    <a:pt x="82" y="135"/>
                  </a:cubicBezTo>
                  <a:cubicBezTo>
                    <a:pt x="80" y="136"/>
                    <a:pt x="77" y="136"/>
                    <a:pt x="75" y="136"/>
                  </a:cubicBezTo>
                  <a:cubicBezTo>
                    <a:pt x="75" y="136"/>
                    <a:pt x="75" y="136"/>
                    <a:pt x="74" y="136"/>
                  </a:cubicBezTo>
                  <a:cubicBezTo>
                    <a:pt x="73" y="136"/>
                    <a:pt x="71" y="136"/>
                    <a:pt x="70" y="135"/>
                  </a:cubicBezTo>
                  <a:cubicBezTo>
                    <a:pt x="70" y="135"/>
                    <a:pt x="70" y="135"/>
                    <a:pt x="69" y="135"/>
                  </a:cubicBezTo>
                  <a:cubicBezTo>
                    <a:pt x="69" y="135"/>
                    <a:pt x="69" y="136"/>
                    <a:pt x="69" y="137"/>
                  </a:cubicBezTo>
                  <a:cubicBezTo>
                    <a:pt x="67" y="141"/>
                    <a:pt x="66" y="146"/>
                    <a:pt x="66" y="152"/>
                  </a:cubicBezTo>
                  <a:cubicBezTo>
                    <a:pt x="66" y="155"/>
                    <a:pt x="66" y="158"/>
                    <a:pt x="65" y="162"/>
                  </a:cubicBezTo>
                  <a:cubicBezTo>
                    <a:pt x="65" y="165"/>
                    <a:pt x="66" y="167"/>
                    <a:pt x="67" y="170"/>
                  </a:cubicBezTo>
                  <a:close/>
                  <a:moveTo>
                    <a:pt x="118" y="172"/>
                  </a:moveTo>
                  <a:cubicBezTo>
                    <a:pt x="118" y="171"/>
                    <a:pt x="117" y="170"/>
                    <a:pt x="117" y="169"/>
                  </a:cubicBezTo>
                  <a:cubicBezTo>
                    <a:pt x="117" y="168"/>
                    <a:pt x="117" y="168"/>
                    <a:pt x="117" y="168"/>
                  </a:cubicBezTo>
                  <a:cubicBezTo>
                    <a:pt x="116" y="167"/>
                    <a:pt x="116" y="166"/>
                    <a:pt x="116" y="166"/>
                  </a:cubicBezTo>
                  <a:cubicBezTo>
                    <a:pt x="116" y="165"/>
                    <a:pt x="116" y="164"/>
                    <a:pt x="116" y="163"/>
                  </a:cubicBezTo>
                  <a:cubicBezTo>
                    <a:pt x="115" y="160"/>
                    <a:pt x="114" y="158"/>
                    <a:pt x="114" y="156"/>
                  </a:cubicBezTo>
                  <a:cubicBezTo>
                    <a:pt x="113" y="154"/>
                    <a:pt x="112" y="152"/>
                    <a:pt x="112" y="151"/>
                  </a:cubicBezTo>
                  <a:cubicBezTo>
                    <a:pt x="111" y="148"/>
                    <a:pt x="109" y="145"/>
                    <a:pt x="108" y="141"/>
                  </a:cubicBezTo>
                  <a:cubicBezTo>
                    <a:pt x="108" y="141"/>
                    <a:pt x="108" y="140"/>
                    <a:pt x="107" y="139"/>
                  </a:cubicBezTo>
                  <a:cubicBezTo>
                    <a:pt x="106" y="143"/>
                    <a:pt x="103" y="146"/>
                    <a:pt x="99" y="147"/>
                  </a:cubicBezTo>
                  <a:cubicBezTo>
                    <a:pt x="99" y="147"/>
                    <a:pt x="99" y="147"/>
                    <a:pt x="99" y="147"/>
                  </a:cubicBezTo>
                  <a:cubicBezTo>
                    <a:pt x="99" y="148"/>
                    <a:pt x="100" y="148"/>
                    <a:pt x="100" y="149"/>
                  </a:cubicBezTo>
                  <a:cubicBezTo>
                    <a:pt x="100" y="149"/>
                    <a:pt x="100" y="150"/>
                    <a:pt x="100" y="150"/>
                  </a:cubicBezTo>
                  <a:cubicBezTo>
                    <a:pt x="101" y="150"/>
                    <a:pt x="101" y="151"/>
                    <a:pt x="101" y="152"/>
                  </a:cubicBezTo>
                  <a:cubicBezTo>
                    <a:pt x="101" y="154"/>
                    <a:pt x="101" y="154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4" y="158"/>
                    <a:pt x="105" y="160"/>
                    <a:pt x="107" y="162"/>
                  </a:cubicBezTo>
                  <a:cubicBezTo>
                    <a:pt x="110" y="165"/>
                    <a:pt x="113" y="169"/>
                    <a:pt x="118" y="172"/>
                  </a:cubicBezTo>
                  <a:close/>
                  <a:moveTo>
                    <a:pt x="108" y="127"/>
                  </a:moveTo>
                  <a:cubicBezTo>
                    <a:pt x="108" y="127"/>
                    <a:pt x="108" y="127"/>
                    <a:pt x="108" y="128"/>
                  </a:cubicBezTo>
                  <a:cubicBezTo>
                    <a:pt x="109" y="129"/>
                    <a:pt x="109" y="130"/>
                    <a:pt x="109" y="131"/>
                  </a:cubicBezTo>
                  <a:cubicBezTo>
                    <a:pt x="110" y="134"/>
                    <a:pt x="112" y="135"/>
                    <a:pt x="115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8" y="137"/>
                    <a:pt x="120" y="137"/>
                    <a:pt x="121" y="136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23" y="135"/>
                    <a:pt x="123" y="135"/>
                    <a:pt x="124" y="135"/>
                  </a:cubicBezTo>
                  <a:cubicBezTo>
                    <a:pt x="124" y="135"/>
                    <a:pt x="125" y="135"/>
                    <a:pt x="125" y="134"/>
                  </a:cubicBezTo>
                  <a:cubicBezTo>
                    <a:pt x="126" y="133"/>
                    <a:pt x="127" y="132"/>
                    <a:pt x="127" y="131"/>
                  </a:cubicBezTo>
                  <a:cubicBezTo>
                    <a:pt x="128" y="131"/>
                    <a:pt x="128" y="130"/>
                    <a:pt x="128" y="130"/>
                  </a:cubicBezTo>
                  <a:cubicBezTo>
                    <a:pt x="127" y="128"/>
                    <a:pt x="127" y="127"/>
                    <a:pt x="126" y="126"/>
                  </a:cubicBezTo>
                  <a:cubicBezTo>
                    <a:pt x="126" y="125"/>
                    <a:pt x="126" y="125"/>
                    <a:pt x="125" y="124"/>
                  </a:cubicBezTo>
                  <a:cubicBezTo>
                    <a:pt x="125" y="124"/>
                    <a:pt x="124" y="124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2" y="121"/>
                    <a:pt x="121" y="120"/>
                    <a:pt x="119" y="121"/>
                  </a:cubicBezTo>
                  <a:cubicBezTo>
                    <a:pt x="118" y="121"/>
                    <a:pt x="117" y="121"/>
                    <a:pt x="116" y="121"/>
                  </a:cubicBezTo>
                  <a:cubicBezTo>
                    <a:pt x="114" y="123"/>
                    <a:pt x="111" y="126"/>
                    <a:pt x="108" y="127"/>
                  </a:cubicBezTo>
                  <a:close/>
                  <a:moveTo>
                    <a:pt x="103" y="79"/>
                  </a:moveTo>
                  <a:cubicBezTo>
                    <a:pt x="105" y="80"/>
                    <a:pt x="107" y="80"/>
                    <a:pt x="109" y="80"/>
                  </a:cubicBezTo>
                  <a:cubicBezTo>
                    <a:pt x="111" y="81"/>
                    <a:pt x="113" y="82"/>
                    <a:pt x="114" y="83"/>
                  </a:cubicBezTo>
                  <a:cubicBezTo>
                    <a:pt x="115" y="82"/>
                    <a:pt x="115" y="82"/>
                    <a:pt x="116" y="81"/>
                  </a:cubicBezTo>
                  <a:cubicBezTo>
                    <a:pt x="116" y="81"/>
                    <a:pt x="117" y="80"/>
                    <a:pt x="117" y="80"/>
                  </a:cubicBezTo>
                  <a:cubicBezTo>
                    <a:pt x="119" y="78"/>
                    <a:pt x="119" y="76"/>
                    <a:pt x="120" y="75"/>
                  </a:cubicBezTo>
                  <a:cubicBezTo>
                    <a:pt x="120" y="74"/>
                    <a:pt x="120" y="73"/>
                    <a:pt x="120" y="72"/>
                  </a:cubicBezTo>
                  <a:cubicBezTo>
                    <a:pt x="120" y="70"/>
                    <a:pt x="118" y="68"/>
                    <a:pt x="117" y="66"/>
                  </a:cubicBezTo>
                  <a:cubicBezTo>
                    <a:pt x="116" y="65"/>
                    <a:pt x="115" y="65"/>
                    <a:pt x="114" y="65"/>
                  </a:cubicBezTo>
                  <a:cubicBezTo>
                    <a:pt x="113" y="65"/>
                    <a:pt x="113" y="65"/>
                    <a:pt x="112" y="65"/>
                  </a:cubicBezTo>
                  <a:cubicBezTo>
                    <a:pt x="110" y="66"/>
                    <a:pt x="108" y="67"/>
                    <a:pt x="106" y="68"/>
                  </a:cubicBezTo>
                  <a:cubicBezTo>
                    <a:pt x="104" y="70"/>
                    <a:pt x="103" y="73"/>
                    <a:pt x="102" y="7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3" y="77"/>
                    <a:pt x="103" y="78"/>
                    <a:pt x="103" y="79"/>
                  </a:cubicBezTo>
                  <a:close/>
                  <a:moveTo>
                    <a:pt x="120" y="115"/>
                  </a:moveTo>
                  <a:cubicBezTo>
                    <a:pt x="121" y="116"/>
                    <a:pt x="122" y="117"/>
                    <a:pt x="124" y="117"/>
                  </a:cubicBezTo>
                  <a:cubicBezTo>
                    <a:pt x="124" y="117"/>
                    <a:pt x="124" y="117"/>
                    <a:pt x="124" y="117"/>
                  </a:cubicBezTo>
                  <a:cubicBezTo>
                    <a:pt x="127" y="117"/>
                    <a:pt x="129" y="118"/>
                    <a:pt x="132" y="117"/>
                  </a:cubicBezTo>
                  <a:cubicBezTo>
                    <a:pt x="134" y="117"/>
                    <a:pt x="136" y="116"/>
                    <a:pt x="138" y="116"/>
                  </a:cubicBezTo>
                  <a:cubicBezTo>
                    <a:pt x="139" y="115"/>
                    <a:pt x="140" y="114"/>
                    <a:pt x="140" y="112"/>
                  </a:cubicBezTo>
                  <a:cubicBezTo>
                    <a:pt x="140" y="111"/>
                    <a:pt x="140" y="109"/>
                    <a:pt x="139" y="108"/>
                  </a:cubicBezTo>
                  <a:cubicBezTo>
                    <a:pt x="138" y="106"/>
                    <a:pt x="136" y="105"/>
                    <a:pt x="134" y="104"/>
                  </a:cubicBezTo>
                  <a:cubicBezTo>
                    <a:pt x="132" y="103"/>
                    <a:pt x="129" y="103"/>
                    <a:pt x="126" y="104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8"/>
                    <a:pt x="122" y="112"/>
                    <a:pt x="120" y="115"/>
                  </a:cubicBezTo>
                  <a:close/>
                  <a:moveTo>
                    <a:pt x="58" y="101"/>
                  </a:moveTo>
                  <a:cubicBezTo>
                    <a:pt x="57" y="101"/>
                    <a:pt x="56" y="101"/>
                    <a:pt x="55" y="101"/>
                  </a:cubicBezTo>
                  <a:cubicBezTo>
                    <a:pt x="52" y="101"/>
                    <a:pt x="48" y="102"/>
                    <a:pt x="44" y="104"/>
                  </a:cubicBezTo>
                  <a:cubicBezTo>
                    <a:pt x="41" y="105"/>
                    <a:pt x="37" y="107"/>
                    <a:pt x="34" y="110"/>
                  </a:cubicBezTo>
                  <a:cubicBezTo>
                    <a:pt x="33" y="111"/>
                    <a:pt x="32" y="113"/>
                    <a:pt x="31" y="114"/>
                  </a:cubicBezTo>
                  <a:cubicBezTo>
                    <a:pt x="30" y="114"/>
                    <a:pt x="30" y="115"/>
                    <a:pt x="29" y="116"/>
                  </a:cubicBezTo>
                  <a:cubicBezTo>
                    <a:pt x="29" y="116"/>
                    <a:pt x="29" y="116"/>
                    <a:pt x="29" y="116"/>
                  </a:cubicBezTo>
                  <a:cubicBezTo>
                    <a:pt x="30" y="116"/>
                    <a:pt x="30" y="116"/>
                    <a:pt x="31" y="115"/>
                  </a:cubicBezTo>
                  <a:cubicBezTo>
                    <a:pt x="33" y="114"/>
                    <a:pt x="36" y="113"/>
                    <a:pt x="38" y="113"/>
                  </a:cubicBezTo>
                  <a:cubicBezTo>
                    <a:pt x="43" y="111"/>
                    <a:pt x="48" y="110"/>
                    <a:pt x="53" y="110"/>
                  </a:cubicBezTo>
                  <a:cubicBezTo>
                    <a:pt x="56" y="110"/>
                    <a:pt x="58" y="110"/>
                    <a:pt x="60" y="110"/>
                  </a:cubicBezTo>
                  <a:cubicBezTo>
                    <a:pt x="61" y="110"/>
                    <a:pt x="62" y="110"/>
                    <a:pt x="63" y="110"/>
                  </a:cubicBezTo>
                  <a:cubicBezTo>
                    <a:pt x="64" y="110"/>
                    <a:pt x="65" y="110"/>
                    <a:pt x="65" y="110"/>
                  </a:cubicBezTo>
                  <a:cubicBezTo>
                    <a:pt x="66" y="110"/>
                    <a:pt x="66" y="110"/>
                    <a:pt x="66" y="110"/>
                  </a:cubicBezTo>
                  <a:cubicBezTo>
                    <a:pt x="64" y="109"/>
                    <a:pt x="62" y="109"/>
                    <a:pt x="61" y="107"/>
                  </a:cubicBezTo>
                  <a:cubicBezTo>
                    <a:pt x="59" y="105"/>
                    <a:pt x="58" y="103"/>
                    <a:pt x="58" y="101"/>
                  </a:cubicBezTo>
                  <a:close/>
                  <a:moveTo>
                    <a:pt x="94" y="77"/>
                  </a:moveTo>
                  <a:cubicBezTo>
                    <a:pt x="93" y="76"/>
                    <a:pt x="93" y="75"/>
                    <a:pt x="93" y="74"/>
                  </a:cubicBezTo>
                  <a:cubicBezTo>
                    <a:pt x="93" y="74"/>
                    <a:pt x="93" y="74"/>
                    <a:pt x="93" y="73"/>
                  </a:cubicBezTo>
                  <a:cubicBezTo>
                    <a:pt x="93" y="72"/>
                    <a:pt x="93" y="71"/>
                    <a:pt x="92" y="70"/>
                  </a:cubicBezTo>
                  <a:cubicBezTo>
                    <a:pt x="92" y="70"/>
                    <a:pt x="92" y="70"/>
                    <a:pt x="92" y="69"/>
                  </a:cubicBezTo>
                  <a:cubicBezTo>
                    <a:pt x="90" y="68"/>
                    <a:pt x="89" y="67"/>
                    <a:pt x="86" y="67"/>
                  </a:cubicBezTo>
                  <a:cubicBezTo>
                    <a:pt x="85" y="67"/>
                    <a:pt x="84" y="67"/>
                    <a:pt x="83" y="68"/>
                  </a:cubicBezTo>
                  <a:cubicBezTo>
                    <a:pt x="82" y="68"/>
                    <a:pt x="82" y="68"/>
                    <a:pt x="81" y="69"/>
                  </a:cubicBezTo>
                  <a:cubicBezTo>
                    <a:pt x="81" y="69"/>
                    <a:pt x="80" y="70"/>
                    <a:pt x="80" y="70"/>
                  </a:cubicBezTo>
                  <a:cubicBezTo>
                    <a:pt x="80" y="72"/>
                    <a:pt x="79" y="73"/>
                    <a:pt x="79" y="74"/>
                  </a:cubicBezTo>
                  <a:cubicBezTo>
                    <a:pt x="78" y="76"/>
                    <a:pt x="78" y="78"/>
                    <a:pt x="79" y="80"/>
                  </a:cubicBezTo>
                  <a:cubicBezTo>
                    <a:pt x="79" y="81"/>
                    <a:pt x="80" y="82"/>
                    <a:pt x="80" y="84"/>
                  </a:cubicBezTo>
                  <a:cubicBezTo>
                    <a:pt x="81" y="84"/>
                    <a:pt x="81" y="84"/>
                    <a:pt x="82" y="83"/>
                  </a:cubicBezTo>
                  <a:cubicBezTo>
                    <a:pt x="85" y="81"/>
                    <a:pt x="88" y="80"/>
                    <a:pt x="92" y="79"/>
                  </a:cubicBezTo>
                  <a:cubicBezTo>
                    <a:pt x="92" y="79"/>
                    <a:pt x="93" y="79"/>
                    <a:pt x="93" y="79"/>
                  </a:cubicBezTo>
                  <a:cubicBezTo>
                    <a:pt x="93" y="78"/>
                    <a:pt x="94" y="78"/>
                    <a:pt x="94" y="77"/>
                  </a:cubicBezTo>
                  <a:close/>
                  <a:moveTo>
                    <a:pt x="63" y="98"/>
                  </a:moveTo>
                  <a:cubicBezTo>
                    <a:pt x="64" y="99"/>
                    <a:pt x="64" y="99"/>
                    <a:pt x="64" y="100"/>
                  </a:cubicBezTo>
                  <a:cubicBezTo>
                    <a:pt x="64" y="100"/>
                    <a:pt x="64" y="100"/>
                    <a:pt x="64" y="101"/>
                  </a:cubicBezTo>
                  <a:cubicBezTo>
                    <a:pt x="64" y="102"/>
                    <a:pt x="64" y="104"/>
                    <a:pt x="66" y="105"/>
                  </a:cubicBezTo>
                  <a:cubicBezTo>
                    <a:pt x="67" y="106"/>
                    <a:pt x="69" y="107"/>
                    <a:pt x="71" y="108"/>
                  </a:cubicBezTo>
                  <a:cubicBezTo>
                    <a:pt x="72" y="108"/>
                    <a:pt x="72" y="108"/>
                    <a:pt x="73" y="108"/>
                  </a:cubicBezTo>
                  <a:cubicBezTo>
                    <a:pt x="73" y="105"/>
                    <a:pt x="73" y="101"/>
                    <a:pt x="74" y="98"/>
                  </a:cubicBezTo>
                  <a:cubicBezTo>
                    <a:pt x="74" y="95"/>
                    <a:pt x="76" y="92"/>
                    <a:pt x="78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4" y="89"/>
                    <a:pt x="72" y="88"/>
                  </a:cubicBezTo>
                  <a:cubicBezTo>
                    <a:pt x="71" y="88"/>
                    <a:pt x="69" y="89"/>
                    <a:pt x="68" y="89"/>
                  </a:cubicBezTo>
                  <a:cubicBezTo>
                    <a:pt x="65" y="90"/>
                    <a:pt x="64" y="92"/>
                    <a:pt x="64" y="95"/>
                  </a:cubicBezTo>
                  <a:cubicBezTo>
                    <a:pt x="63" y="96"/>
                    <a:pt x="63" y="97"/>
                    <a:pt x="63" y="98"/>
                  </a:cubicBezTo>
                  <a:close/>
                  <a:moveTo>
                    <a:pt x="91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0" y="131"/>
                    <a:pt x="90" y="134"/>
                    <a:pt x="90" y="137"/>
                  </a:cubicBezTo>
                  <a:cubicBezTo>
                    <a:pt x="90" y="137"/>
                    <a:pt x="90" y="137"/>
                    <a:pt x="90" y="138"/>
                  </a:cubicBezTo>
                  <a:cubicBezTo>
                    <a:pt x="92" y="139"/>
                    <a:pt x="94" y="141"/>
                    <a:pt x="97" y="141"/>
                  </a:cubicBezTo>
                  <a:cubicBezTo>
                    <a:pt x="102" y="141"/>
                    <a:pt x="103" y="139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3"/>
                    <a:pt x="103" y="131"/>
                    <a:pt x="104" y="128"/>
                  </a:cubicBezTo>
                  <a:cubicBezTo>
                    <a:pt x="104" y="128"/>
                    <a:pt x="103" y="128"/>
                    <a:pt x="103" y="128"/>
                  </a:cubicBezTo>
                  <a:cubicBezTo>
                    <a:pt x="101" y="128"/>
                    <a:pt x="99" y="129"/>
                    <a:pt x="97" y="128"/>
                  </a:cubicBezTo>
                  <a:cubicBezTo>
                    <a:pt x="95" y="128"/>
                    <a:pt x="93" y="128"/>
                    <a:pt x="91" y="128"/>
                  </a:cubicBezTo>
                  <a:close/>
                  <a:moveTo>
                    <a:pt x="85" y="125"/>
                  </a:moveTo>
                  <a:cubicBezTo>
                    <a:pt x="83" y="124"/>
                    <a:pt x="81" y="122"/>
                    <a:pt x="79" y="121"/>
                  </a:cubicBezTo>
                  <a:cubicBezTo>
                    <a:pt x="78" y="119"/>
                    <a:pt x="76" y="117"/>
                    <a:pt x="75" y="114"/>
                  </a:cubicBezTo>
                  <a:cubicBezTo>
                    <a:pt x="74" y="115"/>
                    <a:pt x="73" y="115"/>
                    <a:pt x="72" y="116"/>
                  </a:cubicBezTo>
                  <a:cubicBezTo>
                    <a:pt x="69" y="118"/>
                    <a:pt x="69" y="121"/>
                    <a:pt x="69" y="124"/>
                  </a:cubicBezTo>
                  <a:cubicBezTo>
                    <a:pt x="69" y="124"/>
                    <a:pt x="69" y="124"/>
                    <a:pt x="69" y="125"/>
                  </a:cubicBezTo>
                  <a:cubicBezTo>
                    <a:pt x="70" y="127"/>
                    <a:pt x="72" y="130"/>
                    <a:pt x="75" y="130"/>
                  </a:cubicBezTo>
                  <a:cubicBezTo>
                    <a:pt x="77" y="130"/>
                    <a:pt x="79" y="129"/>
                    <a:pt x="81" y="129"/>
                  </a:cubicBezTo>
                  <a:cubicBezTo>
                    <a:pt x="82" y="129"/>
                    <a:pt x="82" y="129"/>
                    <a:pt x="82" y="128"/>
                  </a:cubicBezTo>
                  <a:cubicBezTo>
                    <a:pt x="83" y="127"/>
                    <a:pt x="84" y="126"/>
                    <a:pt x="85" y="125"/>
                  </a:cubicBezTo>
                  <a:close/>
                  <a:moveTo>
                    <a:pt x="136" y="173"/>
                  </a:moveTo>
                  <a:cubicBezTo>
                    <a:pt x="136" y="174"/>
                    <a:pt x="136" y="175"/>
                    <a:pt x="136" y="176"/>
                  </a:cubicBezTo>
                  <a:cubicBezTo>
                    <a:pt x="137" y="177"/>
                    <a:pt x="137" y="178"/>
                    <a:pt x="138" y="178"/>
                  </a:cubicBezTo>
                  <a:cubicBezTo>
                    <a:pt x="139" y="178"/>
                    <a:pt x="141" y="179"/>
                    <a:pt x="142" y="179"/>
                  </a:cubicBezTo>
                  <a:cubicBezTo>
                    <a:pt x="144" y="179"/>
                    <a:pt x="146" y="178"/>
                    <a:pt x="147" y="177"/>
                  </a:cubicBezTo>
                  <a:cubicBezTo>
                    <a:pt x="148" y="174"/>
                    <a:pt x="149" y="172"/>
                    <a:pt x="149" y="169"/>
                  </a:cubicBezTo>
                  <a:cubicBezTo>
                    <a:pt x="149" y="168"/>
                    <a:pt x="149" y="167"/>
                    <a:pt x="148" y="166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7" y="166"/>
                    <a:pt x="147" y="167"/>
                    <a:pt x="146" y="166"/>
                  </a:cubicBezTo>
                  <a:cubicBezTo>
                    <a:pt x="145" y="166"/>
                    <a:pt x="145" y="166"/>
                    <a:pt x="145" y="166"/>
                  </a:cubicBezTo>
                  <a:cubicBezTo>
                    <a:pt x="143" y="165"/>
                    <a:pt x="142" y="166"/>
                    <a:pt x="141" y="166"/>
                  </a:cubicBezTo>
                  <a:cubicBezTo>
                    <a:pt x="140" y="166"/>
                    <a:pt x="140" y="166"/>
                    <a:pt x="140" y="167"/>
                  </a:cubicBezTo>
                  <a:cubicBezTo>
                    <a:pt x="140" y="168"/>
                    <a:pt x="139" y="170"/>
                    <a:pt x="139" y="171"/>
                  </a:cubicBezTo>
                  <a:cubicBezTo>
                    <a:pt x="139" y="173"/>
                    <a:pt x="138" y="173"/>
                    <a:pt x="136" y="173"/>
                  </a:cubicBezTo>
                  <a:cubicBezTo>
                    <a:pt x="136" y="173"/>
                    <a:pt x="136" y="173"/>
                    <a:pt x="136" y="173"/>
                  </a:cubicBezTo>
                  <a:close/>
                  <a:moveTo>
                    <a:pt x="167" y="209"/>
                  </a:moveTo>
                  <a:cubicBezTo>
                    <a:pt x="167" y="209"/>
                    <a:pt x="167" y="209"/>
                    <a:pt x="167" y="209"/>
                  </a:cubicBezTo>
                  <a:cubicBezTo>
                    <a:pt x="169" y="209"/>
                    <a:pt x="171" y="209"/>
                    <a:pt x="173" y="209"/>
                  </a:cubicBezTo>
                  <a:cubicBezTo>
                    <a:pt x="177" y="209"/>
                    <a:pt x="181" y="209"/>
                    <a:pt x="186" y="208"/>
                  </a:cubicBezTo>
                  <a:cubicBezTo>
                    <a:pt x="186" y="208"/>
                    <a:pt x="186" y="208"/>
                    <a:pt x="187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187" y="210"/>
                    <a:pt x="187" y="210"/>
                    <a:pt x="187" y="210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5" y="210"/>
                    <a:pt x="184" y="210"/>
                    <a:pt x="183" y="211"/>
                  </a:cubicBezTo>
                  <a:cubicBezTo>
                    <a:pt x="179" y="211"/>
                    <a:pt x="175" y="212"/>
                    <a:pt x="171" y="212"/>
                  </a:cubicBezTo>
                  <a:cubicBezTo>
                    <a:pt x="170" y="212"/>
                    <a:pt x="168" y="213"/>
                    <a:pt x="167" y="213"/>
                  </a:cubicBezTo>
                  <a:cubicBezTo>
                    <a:pt x="168" y="213"/>
                    <a:pt x="168" y="213"/>
                    <a:pt x="168" y="213"/>
                  </a:cubicBezTo>
                  <a:cubicBezTo>
                    <a:pt x="170" y="213"/>
                    <a:pt x="173" y="213"/>
                    <a:pt x="175" y="213"/>
                  </a:cubicBezTo>
                  <a:cubicBezTo>
                    <a:pt x="178" y="212"/>
                    <a:pt x="182" y="212"/>
                    <a:pt x="185" y="212"/>
                  </a:cubicBezTo>
                  <a:cubicBezTo>
                    <a:pt x="187" y="212"/>
                    <a:pt x="187" y="212"/>
                    <a:pt x="187" y="213"/>
                  </a:cubicBezTo>
                  <a:cubicBezTo>
                    <a:pt x="189" y="209"/>
                    <a:pt x="191" y="204"/>
                    <a:pt x="192" y="200"/>
                  </a:cubicBezTo>
                  <a:cubicBezTo>
                    <a:pt x="186" y="200"/>
                    <a:pt x="180" y="200"/>
                    <a:pt x="174" y="201"/>
                  </a:cubicBezTo>
                  <a:cubicBezTo>
                    <a:pt x="174" y="201"/>
                    <a:pt x="175" y="201"/>
                    <a:pt x="175" y="201"/>
                  </a:cubicBezTo>
                  <a:cubicBezTo>
                    <a:pt x="179" y="201"/>
                    <a:pt x="183" y="201"/>
                    <a:pt x="187" y="201"/>
                  </a:cubicBezTo>
                  <a:cubicBezTo>
                    <a:pt x="187" y="201"/>
                    <a:pt x="188" y="201"/>
                    <a:pt x="188" y="201"/>
                  </a:cubicBezTo>
                  <a:cubicBezTo>
                    <a:pt x="189" y="201"/>
                    <a:pt x="189" y="201"/>
                    <a:pt x="189" y="202"/>
                  </a:cubicBezTo>
                  <a:cubicBezTo>
                    <a:pt x="189" y="203"/>
                    <a:pt x="189" y="203"/>
                    <a:pt x="188" y="203"/>
                  </a:cubicBezTo>
                  <a:cubicBezTo>
                    <a:pt x="187" y="203"/>
                    <a:pt x="187" y="203"/>
                    <a:pt x="186" y="203"/>
                  </a:cubicBezTo>
                  <a:cubicBezTo>
                    <a:pt x="182" y="204"/>
                    <a:pt x="177" y="205"/>
                    <a:pt x="173" y="205"/>
                  </a:cubicBezTo>
                  <a:cubicBezTo>
                    <a:pt x="172" y="205"/>
                    <a:pt x="172" y="205"/>
                    <a:pt x="171" y="206"/>
                  </a:cubicBezTo>
                  <a:cubicBezTo>
                    <a:pt x="175" y="205"/>
                    <a:pt x="178" y="205"/>
                    <a:pt x="181" y="205"/>
                  </a:cubicBezTo>
                  <a:cubicBezTo>
                    <a:pt x="183" y="205"/>
                    <a:pt x="184" y="205"/>
                    <a:pt x="186" y="205"/>
                  </a:cubicBezTo>
                  <a:cubicBezTo>
                    <a:pt x="186" y="205"/>
                    <a:pt x="187" y="205"/>
                    <a:pt x="187" y="205"/>
                  </a:cubicBezTo>
                  <a:cubicBezTo>
                    <a:pt x="187" y="205"/>
                    <a:pt x="188" y="205"/>
                    <a:pt x="188" y="206"/>
                  </a:cubicBezTo>
                  <a:cubicBezTo>
                    <a:pt x="188" y="206"/>
                    <a:pt x="187" y="207"/>
                    <a:pt x="187" y="207"/>
                  </a:cubicBezTo>
                  <a:cubicBezTo>
                    <a:pt x="187" y="207"/>
                    <a:pt x="186" y="207"/>
                    <a:pt x="186" y="207"/>
                  </a:cubicBezTo>
                  <a:cubicBezTo>
                    <a:pt x="184" y="207"/>
                    <a:pt x="182" y="207"/>
                    <a:pt x="180" y="207"/>
                  </a:cubicBezTo>
                  <a:cubicBezTo>
                    <a:pt x="177" y="208"/>
                    <a:pt x="174" y="208"/>
                    <a:pt x="172" y="208"/>
                  </a:cubicBezTo>
                  <a:cubicBezTo>
                    <a:pt x="170" y="209"/>
                    <a:pt x="169" y="209"/>
                    <a:pt x="167" y="209"/>
                  </a:cubicBezTo>
                  <a:close/>
                  <a:moveTo>
                    <a:pt x="155" y="264"/>
                  </a:moveTo>
                  <a:cubicBezTo>
                    <a:pt x="152" y="265"/>
                    <a:pt x="149" y="266"/>
                    <a:pt x="146" y="267"/>
                  </a:cubicBezTo>
                  <a:cubicBezTo>
                    <a:pt x="143" y="267"/>
                    <a:pt x="140" y="268"/>
                    <a:pt x="137" y="270"/>
                  </a:cubicBezTo>
                  <a:cubicBezTo>
                    <a:pt x="137" y="270"/>
                    <a:pt x="136" y="270"/>
                    <a:pt x="136" y="270"/>
                  </a:cubicBezTo>
                  <a:cubicBezTo>
                    <a:pt x="136" y="270"/>
                    <a:pt x="137" y="270"/>
                    <a:pt x="137" y="270"/>
                  </a:cubicBezTo>
                  <a:cubicBezTo>
                    <a:pt x="140" y="270"/>
                    <a:pt x="142" y="269"/>
                    <a:pt x="144" y="268"/>
                  </a:cubicBezTo>
                  <a:cubicBezTo>
                    <a:pt x="145" y="268"/>
                    <a:pt x="146" y="268"/>
                    <a:pt x="147" y="267"/>
                  </a:cubicBezTo>
                  <a:cubicBezTo>
                    <a:pt x="147" y="267"/>
                    <a:pt x="148" y="268"/>
                    <a:pt x="148" y="268"/>
                  </a:cubicBezTo>
                  <a:cubicBezTo>
                    <a:pt x="148" y="269"/>
                    <a:pt x="148" y="269"/>
                    <a:pt x="147" y="269"/>
                  </a:cubicBezTo>
                  <a:cubicBezTo>
                    <a:pt x="147" y="270"/>
                    <a:pt x="146" y="270"/>
                    <a:pt x="145" y="270"/>
                  </a:cubicBezTo>
                  <a:cubicBezTo>
                    <a:pt x="144" y="270"/>
                    <a:pt x="142" y="271"/>
                    <a:pt x="141" y="272"/>
                  </a:cubicBezTo>
                  <a:cubicBezTo>
                    <a:pt x="139" y="272"/>
                    <a:pt x="138" y="273"/>
                    <a:pt x="137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6" y="274"/>
                    <a:pt x="136" y="274"/>
                    <a:pt x="136" y="274"/>
                  </a:cubicBezTo>
                  <a:cubicBezTo>
                    <a:pt x="137" y="274"/>
                    <a:pt x="138" y="274"/>
                    <a:pt x="140" y="274"/>
                  </a:cubicBezTo>
                  <a:cubicBezTo>
                    <a:pt x="140" y="274"/>
                    <a:pt x="141" y="273"/>
                    <a:pt x="142" y="274"/>
                  </a:cubicBezTo>
                  <a:cubicBezTo>
                    <a:pt x="147" y="271"/>
                    <a:pt x="151" y="268"/>
                    <a:pt x="155" y="264"/>
                  </a:cubicBezTo>
                  <a:close/>
                  <a:moveTo>
                    <a:pt x="177" y="198"/>
                  </a:moveTo>
                  <a:cubicBezTo>
                    <a:pt x="182" y="198"/>
                    <a:pt x="187" y="198"/>
                    <a:pt x="193" y="198"/>
                  </a:cubicBezTo>
                  <a:cubicBezTo>
                    <a:pt x="193" y="196"/>
                    <a:pt x="194" y="195"/>
                    <a:pt x="194" y="193"/>
                  </a:cubicBezTo>
                  <a:cubicBezTo>
                    <a:pt x="189" y="193"/>
                    <a:pt x="184" y="194"/>
                    <a:pt x="179" y="195"/>
                  </a:cubicBezTo>
                  <a:cubicBezTo>
                    <a:pt x="180" y="195"/>
                    <a:pt x="180" y="195"/>
                    <a:pt x="180" y="195"/>
                  </a:cubicBezTo>
                  <a:cubicBezTo>
                    <a:pt x="184" y="195"/>
                    <a:pt x="187" y="195"/>
                    <a:pt x="190" y="195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2" y="195"/>
                    <a:pt x="192" y="195"/>
                    <a:pt x="192" y="196"/>
                  </a:cubicBezTo>
                  <a:cubicBezTo>
                    <a:pt x="192" y="196"/>
                    <a:pt x="192" y="196"/>
                    <a:pt x="191" y="197"/>
                  </a:cubicBezTo>
                  <a:cubicBezTo>
                    <a:pt x="191" y="197"/>
                    <a:pt x="191" y="197"/>
                    <a:pt x="190" y="197"/>
                  </a:cubicBezTo>
                  <a:cubicBezTo>
                    <a:pt x="186" y="197"/>
                    <a:pt x="181" y="197"/>
                    <a:pt x="177" y="198"/>
                  </a:cubicBezTo>
                  <a:close/>
                  <a:moveTo>
                    <a:pt x="41" y="120"/>
                  </a:moveTo>
                  <a:cubicBezTo>
                    <a:pt x="41" y="120"/>
                    <a:pt x="41" y="120"/>
                    <a:pt x="41" y="120"/>
                  </a:cubicBezTo>
                  <a:cubicBezTo>
                    <a:pt x="40" y="120"/>
                    <a:pt x="40" y="120"/>
                    <a:pt x="40" y="121"/>
                  </a:cubicBezTo>
                  <a:cubicBezTo>
                    <a:pt x="40" y="121"/>
                    <a:pt x="39" y="122"/>
                    <a:pt x="39" y="123"/>
                  </a:cubicBezTo>
                  <a:cubicBezTo>
                    <a:pt x="38" y="123"/>
                    <a:pt x="38" y="123"/>
                    <a:pt x="37" y="123"/>
                  </a:cubicBezTo>
                  <a:cubicBezTo>
                    <a:pt x="37" y="123"/>
                    <a:pt x="37" y="123"/>
                    <a:pt x="37" y="122"/>
                  </a:cubicBezTo>
                  <a:cubicBezTo>
                    <a:pt x="37" y="122"/>
                    <a:pt x="37" y="121"/>
                    <a:pt x="37" y="121"/>
                  </a:cubicBezTo>
                  <a:cubicBezTo>
                    <a:pt x="37" y="120"/>
                    <a:pt x="37" y="120"/>
                    <a:pt x="37" y="119"/>
                  </a:cubicBezTo>
                  <a:cubicBezTo>
                    <a:pt x="36" y="119"/>
                    <a:pt x="36" y="120"/>
                    <a:pt x="35" y="120"/>
                  </a:cubicBezTo>
                  <a:cubicBezTo>
                    <a:pt x="35" y="121"/>
                    <a:pt x="34" y="121"/>
                    <a:pt x="33" y="122"/>
                  </a:cubicBezTo>
                  <a:cubicBezTo>
                    <a:pt x="32" y="123"/>
                    <a:pt x="31" y="122"/>
                    <a:pt x="31" y="121"/>
                  </a:cubicBezTo>
                  <a:cubicBezTo>
                    <a:pt x="31" y="120"/>
                    <a:pt x="31" y="120"/>
                    <a:pt x="31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0"/>
                    <a:pt x="30" y="120"/>
                    <a:pt x="30" y="120"/>
                  </a:cubicBezTo>
                  <a:cubicBezTo>
                    <a:pt x="30" y="121"/>
                    <a:pt x="29" y="121"/>
                    <a:pt x="29" y="121"/>
                  </a:cubicBezTo>
                  <a:cubicBezTo>
                    <a:pt x="28" y="122"/>
                    <a:pt x="27" y="122"/>
                    <a:pt x="26" y="121"/>
                  </a:cubicBezTo>
                  <a:cubicBezTo>
                    <a:pt x="26" y="121"/>
                    <a:pt x="26" y="121"/>
                    <a:pt x="26" y="121"/>
                  </a:cubicBezTo>
                  <a:cubicBezTo>
                    <a:pt x="24" y="121"/>
                    <a:pt x="22" y="122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5" y="123"/>
                    <a:pt x="29" y="123"/>
                    <a:pt x="32" y="123"/>
                  </a:cubicBezTo>
                  <a:cubicBezTo>
                    <a:pt x="34" y="123"/>
                    <a:pt x="35" y="123"/>
                    <a:pt x="36" y="123"/>
                  </a:cubicBezTo>
                  <a:cubicBezTo>
                    <a:pt x="38" y="124"/>
                    <a:pt x="39" y="124"/>
                    <a:pt x="40" y="124"/>
                  </a:cubicBezTo>
                  <a:cubicBezTo>
                    <a:pt x="40" y="122"/>
                    <a:pt x="41" y="121"/>
                    <a:pt x="41" y="120"/>
                  </a:cubicBezTo>
                  <a:close/>
                  <a:moveTo>
                    <a:pt x="145" y="54"/>
                  </a:moveTo>
                  <a:cubicBezTo>
                    <a:pt x="145" y="55"/>
                    <a:pt x="144" y="56"/>
                    <a:pt x="144" y="57"/>
                  </a:cubicBezTo>
                  <a:cubicBezTo>
                    <a:pt x="143" y="57"/>
                    <a:pt x="143" y="58"/>
                    <a:pt x="142" y="58"/>
                  </a:cubicBezTo>
                  <a:cubicBezTo>
                    <a:pt x="142" y="59"/>
                    <a:pt x="141" y="59"/>
                    <a:pt x="141" y="59"/>
                  </a:cubicBezTo>
                  <a:cubicBezTo>
                    <a:pt x="140" y="58"/>
                    <a:pt x="140" y="58"/>
                    <a:pt x="140" y="57"/>
                  </a:cubicBezTo>
                  <a:cubicBezTo>
                    <a:pt x="140" y="57"/>
                    <a:pt x="140" y="56"/>
                    <a:pt x="140" y="56"/>
                  </a:cubicBezTo>
                  <a:cubicBezTo>
                    <a:pt x="140" y="56"/>
                    <a:pt x="140" y="57"/>
                    <a:pt x="139" y="57"/>
                  </a:cubicBezTo>
                  <a:cubicBezTo>
                    <a:pt x="139" y="58"/>
                    <a:pt x="138" y="60"/>
                    <a:pt x="137" y="61"/>
                  </a:cubicBezTo>
                  <a:cubicBezTo>
                    <a:pt x="137" y="62"/>
                    <a:pt x="136" y="63"/>
                    <a:pt x="135" y="62"/>
                  </a:cubicBezTo>
                  <a:cubicBezTo>
                    <a:pt x="135" y="63"/>
                    <a:pt x="135" y="64"/>
                    <a:pt x="134" y="64"/>
                  </a:cubicBezTo>
                  <a:cubicBezTo>
                    <a:pt x="135" y="64"/>
                    <a:pt x="135" y="64"/>
                    <a:pt x="135" y="64"/>
                  </a:cubicBezTo>
                  <a:cubicBezTo>
                    <a:pt x="137" y="63"/>
                    <a:pt x="138" y="62"/>
                    <a:pt x="139" y="61"/>
                  </a:cubicBezTo>
                  <a:cubicBezTo>
                    <a:pt x="143" y="59"/>
                    <a:pt x="146" y="57"/>
                    <a:pt x="149" y="54"/>
                  </a:cubicBezTo>
                  <a:cubicBezTo>
                    <a:pt x="149" y="54"/>
                    <a:pt x="150" y="54"/>
                    <a:pt x="150" y="53"/>
                  </a:cubicBezTo>
                  <a:cubicBezTo>
                    <a:pt x="149" y="53"/>
                    <a:pt x="148" y="53"/>
                    <a:pt x="148" y="54"/>
                  </a:cubicBezTo>
                  <a:cubicBezTo>
                    <a:pt x="147" y="55"/>
                    <a:pt x="146" y="55"/>
                    <a:pt x="145" y="54"/>
                  </a:cubicBezTo>
                  <a:close/>
                  <a:moveTo>
                    <a:pt x="88" y="156"/>
                  </a:moveTo>
                  <a:cubicBezTo>
                    <a:pt x="88" y="156"/>
                    <a:pt x="87" y="156"/>
                    <a:pt x="87" y="156"/>
                  </a:cubicBezTo>
                  <a:cubicBezTo>
                    <a:pt x="84" y="157"/>
                    <a:pt x="80" y="158"/>
                    <a:pt x="77" y="159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8" y="159"/>
                    <a:pt x="79" y="159"/>
                    <a:pt x="80" y="160"/>
                  </a:cubicBezTo>
                  <a:cubicBezTo>
                    <a:pt x="82" y="160"/>
                    <a:pt x="84" y="160"/>
                    <a:pt x="85" y="160"/>
                  </a:cubicBezTo>
                  <a:cubicBezTo>
                    <a:pt x="86" y="159"/>
                    <a:pt x="87" y="157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lose/>
                  <a:moveTo>
                    <a:pt x="144" y="132"/>
                  </a:moveTo>
                  <a:cubicBezTo>
                    <a:pt x="144" y="132"/>
                    <a:pt x="144" y="132"/>
                    <a:pt x="144" y="132"/>
                  </a:cubicBezTo>
                  <a:cubicBezTo>
                    <a:pt x="145" y="131"/>
                    <a:pt x="145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8" y="129"/>
                    <a:pt x="148" y="129"/>
                    <a:pt x="149" y="129"/>
                  </a:cubicBezTo>
                  <a:cubicBezTo>
                    <a:pt x="149" y="129"/>
                    <a:pt x="149" y="130"/>
                    <a:pt x="149" y="130"/>
                  </a:cubicBezTo>
                  <a:cubicBezTo>
                    <a:pt x="149" y="130"/>
                    <a:pt x="149" y="130"/>
                    <a:pt x="149" y="131"/>
                  </a:cubicBezTo>
                  <a:cubicBezTo>
                    <a:pt x="148" y="131"/>
                    <a:pt x="148" y="132"/>
                    <a:pt x="148" y="133"/>
                  </a:cubicBezTo>
                  <a:cubicBezTo>
                    <a:pt x="148" y="133"/>
                    <a:pt x="148" y="133"/>
                    <a:pt x="147" y="133"/>
                  </a:cubicBezTo>
                  <a:cubicBezTo>
                    <a:pt x="148" y="133"/>
                    <a:pt x="149" y="133"/>
                    <a:pt x="149" y="132"/>
                  </a:cubicBezTo>
                  <a:cubicBezTo>
                    <a:pt x="150" y="132"/>
                    <a:pt x="150" y="131"/>
                    <a:pt x="151" y="132"/>
                  </a:cubicBezTo>
                  <a:cubicBezTo>
                    <a:pt x="149" y="128"/>
                    <a:pt x="147" y="126"/>
                    <a:pt x="145" y="123"/>
                  </a:cubicBezTo>
                  <a:cubicBezTo>
                    <a:pt x="144" y="124"/>
                    <a:pt x="143" y="125"/>
                    <a:pt x="143" y="126"/>
                  </a:cubicBezTo>
                  <a:cubicBezTo>
                    <a:pt x="143" y="126"/>
                    <a:pt x="144" y="126"/>
                    <a:pt x="144" y="125"/>
                  </a:cubicBezTo>
                  <a:cubicBezTo>
                    <a:pt x="145" y="125"/>
                    <a:pt x="145" y="125"/>
                    <a:pt x="146" y="125"/>
                  </a:cubicBezTo>
                  <a:cubicBezTo>
                    <a:pt x="146" y="125"/>
                    <a:pt x="146" y="126"/>
                    <a:pt x="146" y="127"/>
                  </a:cubicBezTo>
                  <a:cubicBezTo>
                    <a:pt x="146" y="128"/>
                    <a:pt x="145" y="129"/>
                    <a:pt x="145" y="129"/>
                  </a:cubicBezTo>
                  <a:cubicBezTo>
                    <a:pt x="144" y="130"/>
                    <a:pt x="144" y="131"/>
                    <a:pt x="144" y="132"/>
                  </a:cubicBezTo>
                  <a:close/>
                  <a:moveTo>
                    <a:pt x="81" y="150"/>
                  </a:moveTo>
                  <a:cubicBezTo>
                    <a:pt x="85" y="150"/>
                    <a:pt x="88" y="150"/>
                    <a:pt x="91" y="149"/>
                  </a:cubicBezTo>
                  <a:cubicBezTo>
                    <a:pt x="92" y="147"/>
                    <a:pt x="92" y="146"/>
                    <a:pt x="92" y="146"/>
                  </a:cubicBezTo>
                  <a:cubicBezTo>
                    <a:pt x="89" y="147"/>
                    <a:pt x="85" y="148"/>
                    <a:pt x="81" y="150"/>
                  </a:cubicBezTo>
                  <a:close/>
                  <a:moveTo>
                    <a:pt x="196" y="188"/>
                  </a:moveTo>
                  <a:cubicBezTo>
                    <a:pt x="190" y="189"/>
                    <a:pt x="185" y="190"/>
                    <a:pt x="180" y="190"/>
                  </a:cubicBezTo>
                  <a:cubicBezTo>
                    <a:pt x="180" y="191"/>
                    <a:pt x="180" y="191"/>
                    <a:pt x="180" y="191"/>
                  </a:cubicBezTo>
                  <a:cubicBezTo>
                    <a:pt x="185" y="191"/>
                    <a:pt x="190" y="191"/>
                    <a:pt x="195" y="191"/>
                  </a:cubicBezTo>
                  <a:cubicBezTo>
                    <a:pt x="195" y="190"/>
                    <a:pt x="195" y="189"/>
                    <a:pt x="196" y="188"/>
                  </a:cubicBezTo>
                  <a:close/>
                  <a:moveTo>
                    <a:pt x="33" y="117"/>
                  </a:moveTo>
                  <a:cubicBezTo>
                    <a:pt x="34" y="117"/>
                    <a:pt x="36" y="116"/>
                    <a:pt x="36" y="116"/>
                  </a:cubicBezTo>
                  <a:cubicBezTo>
                    <a:pt x="37" y="116"/>
                    <a:pt x="37" y="115"/>
                    <a:pt x="37" y="116"/>
                  </a:cubicBezTo>
                  <a:cubicBezTo>
                    <a:pt x="38" y="116"/>
                    <a:pt x="38" y="116"/>
                    <a:pt x="39" y="115"/>
                  </a:cubicBezTo>
                  <a:cubicBezTo>
                    <a:pt x="40" y="115"/>
                    <a:pt x="42" y="115"/>
                    <a:pt x="43" y="114"/>
                  </a:cubicBezTo>
                  <a:cubicBezTo>
                    <a:pt x="47" y="114"/>
                    <a:pt x="50" y="113"/>
                    <a:pt x="53" y="112"/>
                  </a:cubicBezTo>
                  <a:cubicBezTo>
                    <a:pt x="53" y="112"/>
                    <a:pt x="53" y="112"/>
                    <a:pt x="54" y="112"/>
                  </a:cubicBezTo>
                  <a:cubicBezTo>
                    <a:pt x="50" y="112"/>
                    <a:pt x="45" y="112"/>
                    <a:pt x="41" y="114"/>
                  </a:cubicBezTo>
                  <a:cubicBezTo>
                    <a:pt x="37" y="115"/>
                    <a:pt x="34" y="116"/>
                    <a:pt x="33" y="117"/>
                  </a:cubicBezTo>
                  <a:close/>
                  <a:moveTo>
                    <a:pt x="138" y="80"/>
                  </a:moveTo>
                  <a:cubicBezTo>
                    <a:pt x="138" y="80"/>
                    <a:pt x="138" y="80"/>
                    <a:pt x="138" y="80"/>
                  </a:cubicBezTo>
                  <a:cubicBezTo>
                    <a:pt x="136" y="78"/>
                    <a:pt x="134" y="76"/>
                    <a:pt x="132" y="76"/>
                  </a:cubicBezTo>
                  <a:cubicBezTo>
                    <a:pt x="129" y="76"/>
                    <a:pt x="127" y="77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4" y="78"/>
                    <a:pt x="124" y="78"/>
                    <a:pt x="124" y="78"/>
                  </a:cubicBezTo>
                  <a:cubicBezTo>
                    <a:pt x="125" y="78"/>
                    <a:pt x="126" y="78"/>
                    <a:pt x="126" y="78"/>
                  </a:cubicBezTo>
                  <a:cubicBezTo>
                    <a:pt x="128" y="78"/>
                    <a:pt x="130" y="78"/>
                    <a:pt x="132" y="78"/>
                  </a:cubicBezTo>
                  <a:cubicBezTo>
                    <a:pt x="133" y="78"/>
                    <a:pt x="133" y="78"/>
                    <a:pt x="134" y="79"/>
                  </a:cubicBezTo>
                  <a:cubicBezTo>
                    <a:pt x="135" y="79"/>
                    <a:pt x="136" y="80"/>
                    <a:pt x="138" y="80"/>
                  </a:cubicBezTo>
                  <a:close/>
                  <a:moveTo>
                    <a:pt x="198" y="182"/>
                  </a:moveTo>
                  <a:cubicBezTo>
                    <a:pt x="195" y="182"/>
                    <a:pt x="192" y="183"/>
                    <a:pt x="189" y="183"/>
                  </a:cubicBezTo>
                  <a:cubicBezTo>
                    <a:pt x="189" y="183"/>
                    <a:pt x="189" y="183"/>
                    <a:pt x="189" y="183"/>
                  </a:cubicBezTo>
                  <a:cubicBezTo>
                    <a:pt x="191" y="183"/>
                    <a:pt x="192" y="183"/>
                    <a:pt x="193" y="183"/>
                  </a:cubicBezTo>
                  <a:cubicBezTo>
                    <a:pt x="194" y="183"/>
                    <a:pt x="194" y="183"/>
                    <a:pt x="195" y="183"/>
                  </a:cubicBezTo>
                  <a:cubicBezTo>
                    <a:pt x="196" y="183"/>
                    <a:pt x="196" y="184"/>
                    <a:pt x="196" y="184"/>
                  </a:cubicBezTo>
                  <a:cubicBezTo>
                    <a:pt x="196" y="185"/>
                    <a:pt x="196" y="185"/>
                    <a:pt x="195" y="185"/>
                  </a:cubicBezTo>
                  <a:cubicBezTo>
                    <a:pt x="195" y="185"/>
                    <a:pt x="194" y="185"/>
                    <a:pt x="194" y="185"/>
                  </a:cubicBezTo>
                  <a:cubicBezTo>
                    <a:pt x="192" y="186"/>
                    <a:pt x="189" y="186"/>
                    <a:pt x="187" y="186"/>
                  </a:cubicBezTo>
                  <a:cubicBezTo>
                    <a:pt x="187" y="186"/>
                    <a:pt x="187" y="186"/>
                    <a:pt x="186" y="187"/>
                  </a:cubicBezTo>
                  <a:cubicBezTo>
                    <a:pt x="189" y="187"/>
                    <a:pt x="191" y="187"/>
                    <a:pt x="194" y="187"/>
                  </a:cubicBezTo>
                  <a:cubicBezTo>
                    <a:pt x="194" y="187"/>
                    <a:pt x="195" y="187"/>
                    <a:pt x="195" y="187"/>
                  </a:cubicBezTo>
                  <a:cubicBezTo>
                    <a:pt x="195" y="187"/>
                    <a:pt x="195" y="187"/>
                    <a:pt x="196" y="188"/>
                  </a:cubicBezTo>
                  <a:cubicBezTo>
                    <a:pt x="196" y="186"/>
                    <a:pt x="197" y="184"/>
                    <a:pt x="198" y="182"/>
                  </a:cubicBezTo>
                  <a:close/>
                  <a:moveTo>
                    <a:pt x="26" y="101"/>
                  </a:moveTo>
                  <a:cubicBezTo>
                    <a:pt x="23" y="101"/>
                    <a:pt x="21" y="100"/>
                    <a:pt x="19" y="100"/>
                  </a:cubicBezTo>
                  <a:cubicBezTo>
                    <a:pt x="16" y="99"/>
                    <a:pt x="15" y="97"/>
                    <a:pt x="13" y="95"/>
                  </a:cubicBezTo>
                  <a:cubicBezTo>
                    <a:pt x="13" y="99"/>
                    <a:pt x="21" y="104"/>
                    <a:pt x="26" y="101"/>
                  </a:cubicBezTo>
                  <a:close/>
                  <a:moveTo>
                    <a:pt x="91" y="58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8"/>
                    <a:pt x="92" y="57"/>
                    <a:pt x="92" y="57"/>
                  </a:cubicBezTo>
                  <a:cubicBezTo>
                    <a:pt x="92" y="57"/>
                    <a:pt x="93" y="57"/>
                    <a:pt x="93" y="57"/>
                  </a:cubicBezTo>
                  <a:cubicBezTo>
                    <a:pt x="94" y="58"/>
                    <a:pt x="94" y="58"/>
                    <a:pt x="94" y="59"/>
                  </a:cubicBezTo>
                  <a:cubicBezTo>
                    <a:pt x="94" y="59"/>
                    <a:pt x="94" y="60"/>
                    <a:pt x="93" y="60"/>
                  </a:cubicBezTo>
                  <a:cubicBezTo>
                    <a:pt x="93" y="61"/>
                    <a:pt x="93" y="62"/>
                    <a:pt x="93" y="62"/>
                  </a:cubicBezTo>
                  <a:cubicBezTo>
                    <a:pt x="95" y="62"/>
                    <a:pt x="95" y="63"/>
                    <a:pt x="94" y="65"/>
                  </a:cubicBezTo>
                  <a:cubicBezTo>
                    <a:pt x="95" y="65"/>
                    <a:pt x="95" y="66"/>
                    <a:pt x="95" y="66"/>
                  </a:cubicBezTo>
                  <a:cubicBezTo>
                    <a:pt x="95" y="62"/>
                    <a:pt x="95" y="58"/>
                    <a:pt x="94" y="54"/>
                  </a:cubicBezTo>
                  <a:cubicBezTo>
                    <a:pt x="93" y="55"/>
                    <a:pt x="93" y="55"/>
                    <a:pt x="92" y="56"/>
                  </a:cubicBezTo>
                  <a:cubicBezTo>
                    <a:pt x="92" y="57"/>
                    <a:pt x="91" y="57"/>
                    <a:pt x="91" y="58"/>
                  </a:cubicBezTo>
                  <a:close/>
                  <a:moveTo>
                    <a:pt x="26" y="39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26" y="39"/>
                    <a:pt x="25" y="39"/>
                    <a:pt x="25" y="39"/>
                  </a:cubicBezTo>
                  <a:cubicBezTo>
                    <a:pt x="23" y="40"/>
                    <a:pt x="22" y="41"/>
                    <a:pt x="22" y="42"/>
                  </a:cubicBezTo>
                  <a:cubicBezTo>
                    <a:pt x="20" y="45"/>
                    <a:pt x="22" y="46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6" y="47"/>
                    <a:pt x="25" y="47"/>
                    <a:pt x="24" y="46"/>
                  </a:cubicBezTo>
                  <a:cubicBezTo>
                    <a:pt x="23" y="45"/>
                    <a:pt x="23" y="44"/>
                    <a:pt x="23" y="43"/>
                  </a:cubicBezTo>
                  <a:cubicBezTo>
                    <a:pt x="23" y="43"/>
                    <a:pt x="23" y="42"/>
                    <a:pt x="23" y="42"/>
                  </a:cubicBezTo>
                  <a:cubicBezTo>
                    <a:pt x="24" y="41"/>
                    <a:pt x="25" y="40"/>
                    <a:pt x="26" y="39"/>
                  </a:cubicBezTo>
                  <a:close/>
                  <a:moveTo>
                    <a:pt x="128" y="56"/>
                  </a:moveTo>
                  <a:cubicBezTo>
                    <a:pt x="128" y="56"/>
                    <a:pt x="128" y="56"/>
                    <a:pt x="128" y="56"/>
                  </a:cubicBezTo>
                  <a:cubicBezTo>
                    <a:pt x="127" y="57"/>
                    <a:pt x="126" y="57"/>
                    <a:pt x="125" y="58"/>
                  </a:cubicBezTo>
                  <a:cubicBezTo>
                    <a:pt x="125" y="58"/>
                    <a:pt x="125" y="58"/>
                    <a:pt x="125" y="58"/>
                  </a:cubicBezTo>
                  <a:cubicBezTo>
                    <a:pt x="125" y="61"/>
                    <a:pt x="125" y="64"/>
                    <a:pt x="125" y="66"/>
                  </a:cubicBezTo>
                  <a:cubicBezTo>
                    <a:pt x="125" y="66"/>
                    <a:pt x="125" y="67"/>
                    <a:pt x="125" y="67"/>
                  </a:cubicBezTo>
                  <a:cubicBezTo>
                    <a:pt x="127" y="63"/>
                    <a:pt x="127" y="60"/>
                    <a:pt x="128" y="56"/>
                  </a:cubicBezTo>
                  <a:close/>
                  <a:moveTo>
                    <a:pt x="90" y="151"/>
                  </a:moveTo>
                  <a:cubicBezTo>
                    <a:pt x="89" y="151"/>
                    <a:pt x="82" y="153"/>
                    <a:pt x="81" y="154"/>
                  </a:cubicBezTo>
                  <a:cubicBezTo>
                    <a:pt x="83" y="154"/>
                    <a:pt x="85" y="154"/>
                    <a:pt x="87" y="154"/>
                  </a:cubicBezTo>
                  <a:cubicBezTo>
                    <a:pt x="88" y="154"/>
                    <a:pt x="88" y="154"/>
                    <a:pt x="89" y="155"/>
                  </a:cubicBezTo>
                  <a:cubicBezTo>
                    <a:pt x="89" y="154"/>
                    <a:pt x="90" y="153"/>
                    <a:pt x="90" y="151"/>
                  </a:cubicBezTo>
                  <a:close/>
                  <a:moveTo>
                    <a:pt x="187" y="102"/>
                  </a:moveTo>
                  <a:cubicBezTo>
                    <a:pt x="187" y="101"/>
                    <a:pt x="187" y="101"/>
                    <a:pt x="187" y="101"/>
                  </a:cubicBezTo>
                  <a:cubicBezTo>
                    <a:pt x="186" y="101"/>
                    <a:pt x="185" y="101"/>
                    <a:pt x="184" y="101"/>
                  </a:cubicBezTo>
                  <a:cubicBezTo>
                    <a:pt x="184" y="101"/>
                    <a:pt x="184" y="101"/>
                    <a:pt x="183" y="101"/>
                  </a:cubicBezTo>
                  <a:cubicBezTo>
                    <a:pt x="182" y="101"/>
                    <a:pt x="181" y="101"/>
                    <a:pt x="180" y="101"/>
                  </a:cubicBezTo>
                  <a:cubicBezTo>
                    <a:pt x="176" y="102"/>
                    <a:pt x="172" y="103"/>
                    <a:pt x="168" y="105"/>
                  </a:cubicBezTo>
                  <a:cubicBezTo>
                    <a:pt x="171" y="104"/>
                    <a:pt x="174" y="103"/>
                    <a:pt x="177" y="103"/>
                  </a:cubicBezTo>
                  <a:cubicBezTo>
                    <a:pt x="181" y="102"/>
                    <a:pt x="184" y="102"/>
                    <a:pt x="187" y="102"/>
                  </a:cubicBezTo>
                  <a:close/>
                  <a:moveTo>
                    <a:pt x="139" y="256"/>
                  </a:moveTo>
                  <a:cubicBezTo>
                    <a:pt x="138" y="258"/>
                    <a:pt x="137" y="261"/>
                    <a:pt x="137" y="262"/>
                  </a:cubicBezTo>
                  <a:cubicBezTo>
                    <a:pt x="138" y="262"/>
                    <a:pt x="139" y="261"/>
                    <a:pt x="140" y="261"/>
                  </a:cubicBezTo>
                  <a:cubicBezTo>
                    <a:pt x="140" y="261"/>
                    <a:pt x="140" y="261"/>
                    <a:pt x="140" y="261"/>
                  </a:cubicBezTo>
                  <a:cubicBezTo>
                    <a:pt x="139" y="260"/>
                    <a:pt x="139" y="260"/>
                    <a:pt x="139" y="259"/>
                  </a:cubicBezTo>
                  <a:cubicBezTo>
                    <a:pt x="139" y="259"/>
                    <a:pt x="139" y="258"/>
                    <a:pt x="140" y="258"/>
                  </a:cubicBezTo>
                  <a:cubicBezTo>
                    <a:pt x="140" y="258"/>
                    <a:pt x="140" y="258"/>
                    <a:pt x="141" y="258"/>
                  </a:cubicBezTo>
                  <a:cubicBezTo>
                    <a:pt x="142" y="257"/>
                    <a:pt x="143" y="257"/>
                    <a:pt x="144" y="256"/>
                  </a:cubicBezTo>
                  <a:cubicBezTo>
                    <a:pt x="144" y="256"/>
                    <a:pt x="145" y="256"/>
                    <a:pt x="145" y="256"/>
                  </a:cubicBezTo>
                  <a:cubicBezTo>
                    <a:pt x="143" y="256"/>
                    <a:pt x="141" y="256"/>
                    <a:pt x="139" y="256"/>
                  </a:cubicBezTo>
                  <a:close/>
                  <a:moveTo>
                    <a:pt x="59" y="87"/>
                  </a:moveTo>
                  <a:cubicBezTo>
                    <a:pt x="60" y="88"/>
                    <a:pt x="61" y="88"/>
                    <a:pt x="62" y="88"/>
                  </a:cubicBezTo>
                  <a:cubicBezTo>
                    <a:pt x="62" y="89"/>
                    <a:pt x="62" y="89"/>
                    <a:pt x="63" y="88"/>
                  </a:cubicBezTo>
                  <a:cubicBezTo>
                    <a:pt x="64" y="87"/>
                    <a:pt x="65" y="87"/>
                    <a:pt x="66" y="86"/>
                  </a:cubicBezTo>
                  <a:cubicBezTo>
                    <a:pt x="66" y="85"/>
                    <a:pt x="65" y="84"/>
                    <a:pt x="66" y="83"/>
                  </a:cubicBezTo>
                  <a:cubicBezTo>
                    <a:pt x="65" y="84"/>
                    <a:pt x="65" y="84"/>
                    <a:pt x="65" y="84"/>
                  </a:cubicBezTo>
                  <a:cubicBezTo>
                    <a:pt x="65" y="85"/>
                    <a:pt x="64" y="86"/>
                    <a:pt x="64" y="86"/>
                  </a:cubicBezTo>
                  <a:cubicBezTo>
                    <a:pt x="63" y="86"/>
                    <a:pt x="63" y="87"/>
                    <a:pt x="63" y="87"/>
                  </a:cubicBezTo>
                  <a:cubicBezTo>
                    <a:pt x="63" y="87"/>
                    <a:pt x="62" y="87"/>
                    <a:pt x="62" y="87"/>
                  </a:cubicBezTo>
                  <a:cubicBezTo>
                    <a:pt x="61" y="87"/>
                    <a:pt x="61" y="87"/>
                    <a:pt x="61" y="86"/>
                  </a:cubicBezTo>
                  <a:cubicBezTo>
                    <a:pt x="61" y="86"/>
                    <a:pt x="61" y="85"/>
                    <a:pt x="61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1" y="85"/>
                    <a:pt x="60" y="86"/>
                    <a:pt x="59" y="87"/>
                  </a:cubicBezTo>
                  <a:close/>
                  <a:moveTo>
                    <a:pt x="91" y="45"/>
                  </a:moveTo>
                  <a:cubicBezTo>
                    <a:pt x="91" y="44"/>
                    <a:pt x="91" y="44"/>
                    <a:pt x="91" y="43"/>
                  </a:cubicBezTo>
                  <a:cubicBezTo>
                    <a:pt x="89" y="45"/>
                    <a:pt x="87" y="47"/>
                    <a:pt x="85" y="50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87" y="48"/>
                    <a:pt x="89" y="47"/>
                    <a:pt x="91" y="45"/>
                  </a:cubicBezTo>
                  <a:close/>
                  <a:moveTo>
                    <a:pt x="123" y="192"/>
                  </a:moveTo>
                  <a:cubicBezTo>
                    <a:pt x="122" y="194"/>
                    <a:pt x="122" y="195"/>
                    <a:pt x="123" y="196"/>
                  </a:cubicBezTo>
                  <a:cubicBezTo>
                    <a:pt x="124" y="197"/>
                    <a:pt x="125" y="197"/>
                    <a:pt x="125" y="197"/>
                  </a:cubicBezTo>
                  <a:cubicBezTo>
                    <a:pt x="125" y="197"/>
                    <a:pt x="125" y="197"/>
                    <a:pt x="125" y="197"/>
                  </a:cubicBezTo>
                  <a:cubicBezTo>
                    <a:pt x="124" y="196"/>
                    <a:pt x="124" y="196"/>
                    <a:pt x="125" y="195"/>
                  </a:cubicBezTo>
                  <a:cubicBezTo>
                    <a:pt x="125" y="194"/>
                    <a:pt x="126" y="193"/>
                    <a:pt x="127" y="192"/>
                  </a:cubicBezTo>
                  <a:cubicBezTo>
                    <a:pt x="127" y="192"/>
                    <a:pt x="127" y="192"/>
                    <a:pt x="127" y="192"/>
                  </a:cubicBezTo>
                  <a:cubicBezTo>
                    <a:pt x="127" y="192"/>
                    <a:pt x="126" y="191"/>
                    <a:pt x="126" y="191"/>
                  </a:cubicBezTo>
                  <a:cubicBezTo>
                    <a:pt x="126" y="192"/>
                    <a:pt x="126" y="193"/>
                    <a:pt x="125" y="193"/>
                  </a:cubicBezTo>
                  <a:cubicBezTo>
                    <a:pt x="124" y="193"/>
                    <a:pt x="124" y="193"/>
                    <a:pt x="123" y="192"/>
                  </a:cubicBezTo>
                  <a:close/>
                  <a:moveTo>
                    <a:pt x="139" y="94"/>
                  </a:moveTo>
                  <a:cubicBezTo>
                    <a:pt x="138" y="95"/>
                    <a:pt x="138" y="95"/>
                    <a:pt x="138" y="96"/>
                  </a:cubicBezTo>
                  <a:cubicBezTo>
                    <a:pt x="140" y="96"/>
                    <a:pt x="142" y="96"/>
                    <a:pt x="144" y="95"/>
                  </a:cubicBezTo>
                  <a:cubicBezTo>
                    <a:pt x="145" y="94"/>
                    <a:pt x="145" y="94"/>
                    <a:pt x="145" y="93"/>
                  </a:cubicBezTo>
                  <a:cubicBezTo>
                    <a:pt x="144" y="93"/>
                    <a:pt x="144" y="94"/>
                    <a:pt x="144" y="94"/>
                  </a:cubicBezTo>
                  <a:cubicBezTo>
                    <a:pt x="143" y="95"/>
                    <a:pt x="142" y="95"/>
                    <a:pt x="141" y="94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40" y="94"/>
                    <a:pt x="140" y="95"/>
                    <a:pt x="139" y="94"/>
                  </a:cubicBezTo>
                  <a:close/>
                  <a:moveTo>
                    <a:pt x="7" y="125"/>
                  </a:moveTo>
                  <a:cubicBezTo>
                    <a:pt x="6" y="125"/>
                    <a:pt x="5" y="126"/>
                    <a:pt x="5" y="127"/>
                  </a:cubicBezTo>
                  <a:cubicBezTo>
                    <a:pt x="4" y="128"/>
                    <a:pt x="5" y="130"/>
                    <a:pt x="6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8" y="131"/>
                    <a:pt x="9" y="130"/>
                    <a:pt x="9" y="129"/>
                  </a:cubicBezTo>
                  <a:cubicBezTo>
                    <a:pt x="8" y="129"/>
                    <a:pt x="7" y="129"/>
                    <a:pt x="6" y="128"/>
                  </a:cubicBezTo>
                  <a:cubicBezTo>
                    <a:pt x="5" y="127"/>
                    <a:pt x="6" y="126"/>
                    <a:pt x="7" y="125"/>
                  </a:cubicBezTo>
                  <a:close/>
                  <a:moveTo>
                    <a:pt x="151" y="92"/>
                  </a:moveTo>
                  <a:cubicBezTo>
                    <a:pt x="153" y="91"/>
                    <a:pt x="156" y="86"/>
                    <a:pt x="156" y="86"/>
                  </a:cubicBezTo>
                  <a:cubicBezTo>
                    <a:pt x="156" y="86"/>
                    <a:pt x="155" y="86"/>
                    <a:pt x="154" y="86"/>
                  </a:cubicBezTo>
                  <a:cubicBezTo>
                    <a:pt x="153" y="88"/>
                    <a:pt x="152" y="90"/>
                    <a:pt x="151" y="92"/>
                  </a:cubicBezTo>
                  <a:close/>
                  <a:moveTo>
                    <a:pt x="160" y="93"/>
                  </a:moveTo>
                  <a:cubicBezTo>
                    <a:pt x="160" y="93"/>
                    <a:pt x="160" y="93"/>
                    <a:pt x="160" y="93"/>
                  </a:cubicBezTo>
                  <a:cubicBezTo>
                    <a:pt x="162" y="92"/>
                    <a:pt x="163" y="91"/>
                    <a:pt x="164" y="89"/>
                  </a:cubicBezTo>
                  <a:cubicBezTo>
                    <a:pt x="164" y="89"/>
                    <a:pt x="163" y="88"/>
                    <a:pt x="162" y="88"/>
                  </a:cubicBezTo>
                  <a:cubicBezTo>
                    <a:pt x="161" y="90"/>
                    <a:pt x="161" y="91"/>
                    <a:pt x="160" y="93"/>
                  </a:cubicBezTo>
                  <a:close/>
                  <a:moveTo>
                    <a:pt x="152" y="86"/>
                  </a:moveTo>
                  <a:cubicBezTo>
                    <a:pt x="151" y="86"/>
                    <a:pt x="151" y="86"/>
                    <a:pt x="151" y="86"/>
                  </a:cubicBezTo>
                  <a:cubicBezTo>
                    <a:pt x="150" y="86"/>
                    <a:pt x="150" y="86"/>
                    <a:pt x="150" y="86"/>
                  </a:cubicBezTo>
                  <a:cubicBezTo>
                    <a:pt x="149" y="88"/>
                    <a:pt x="148" y="90"/>
                    <a:pt x="147" y="91"/>
                  </a:cubicBezTo>
                  <a:cubicBezTo>
                    <a:pt x="147" y="92"/>
                    <a:pt x="147" y="92"/>
                    <a:pt x="147" y="92"/>
                  </a:cubicBezTo>
                  <a:cubicBezTo>
                    <a:pt x="149" y="90"/>
                    <a:pt x="151" y="88"/>
                    <a:pt x="152" y="86"/>
                  </a:cubicBezTo>
                  <a:close/>
                  <a:moveTo>
                    <a:pt x="58" y="80"/>
                  </a:moveTo>
                  <a:cubicBezTo>
                    <a:pt x="58" y="80"/>
                    <a:pt x="58" y="80"/>
                    <a:pt x="58" y="80"/>
                  </a:cubicBezTo>
                  <a:cubicBezTo>
                    <a:pt x="58" y="80"/>
                    <a:pt x="58" y="81"/>
                    <a:pt x="58" y="81"/>
                  </a:cubicBezTo>
                  <a:cubicBezTo>
                    <a:pt x="57" y="82"/>
                    <a:pt x="57" y="82"/>
                    <a:pt x="56" y="83"/>
                  </a:cubicBezTo>
                  <a:cubicBezTo>
                    <a:pt x="56" y="84"/>
                    <a:pt x="55" y="84"/>
                    <a:pt x="54" y="84"/>
                  </a:cubicBezTo>
                  <a:cubicBezTo>
                    <a:pt x="55" y="85"/>
                    <a:pt x="56" y="86"/>
                    <a:pt x="57" y="86"/>
                  </a:cubicBezTo>
                  <a:cubicBezTo>
                    <a:pt x="57" y="84"/>
                    <a:pt x="58" y="82"/>
                    <a:pt x="58" y="80"/>
                  </a:cubicBezTo>
                  <a:close/>
                  <a:moveTo>
                    <a:pt x="115" y="29"/>
                  </a:moveTo>
                  <a:cubicBezTo>
                    <a:pt x="115" y="29"/>
                    <a:pt x="114" y="29"/>
                    <a:pt x="114" y="29"/>
                  </a:cubicBezTo>
                  <a:cubicBezTo>
                    <a:pt x="114" y="30"/>
                    <a:pt x="114" y="31"/>
                    <a:pt x="114" y="33"/>
                  </a:cubicBezTo>
                  <a:cubicBezTo>
                    <a:pt x="113" y="33"/>
                    <a:pt x="113" y="34"/>
                    <a:pt x="114" y="35"/>
                  </a:cubicBezTo>
                  <a:cubicBezTo>
                    <a:pt x="114" y="36"/>
                    <a:pt x="115" y="37"/>
                    <a:pt x="115" y="37"/>
                  </a:cubicBezTo>
                  <a:cubicBezTo>
                    <a:pt x="115" y="38"/>
                    <a:pt x="116" y="38"/>
                    <a:pt x="116" y="39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5" y="36"/>
                    <a:pt x="114" y="34"/>
                    <a:pt x="115" y="32"/>
                  </a:cubicBezTo>
                  <a:cubicBezTo>
                    <a:pt x="115" y="31"/>
                    <a:pt x="115" y="30"/>
                    <a:pt x="115" y="30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47" y="69"/>
                  </a:moveTo>
                  <a:cubicBezTo>
                    <a:pt x="47" y="71"/>
                    <a:pt x="46" y="73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7" y="73"/>
                    <a:pt x="48" y="72"/>
                    <a:pt x="49" y="70"/>
                  </a:cubicBezTo>
                  <a:cubicBezTo>
                    <a:pt x="49" y="69"/>
                    <a:pt x="48" y="69"/>
                    <a:pt x="47" y="69"/>
                  </a:cubicBezTo>
                  <a:close/>
                  <a:moveTo>
                    <a:pt x="156" y="218"/>
                  </a:moveTo>
                  <a:cubicBezTo>
                    <a:pt x="156" y="218"/>
                    <a:pt x="155" y="219"/>
                    <a:pt x="155" y="220"/>
                  </a:cubicBezTo>
                  <a:cubicBezTo>
                    <a:pt x="158" y="219"/>
                    <a:pt x="161" y="218"/>
                    <a:pt x="165" y="218"/>
                  </a:cubicBezTo>
                  <a:cubicBezTo>
                    <a:pt x="165" y="218"/>
                    <a:pt x="165" y="218"/>
                    <a:pt x="165" y="218"/>
                  </a:cubicBezTo>
                  <a:cubicBezTo>
                    <a:pt x="162" y="218"/>
                    <a:pt x="159" y="218"/>
                    <a:pt x="156" y="218"/>
                  </a:cubicBezTo>
                  <a:close/>
                  <a:moveTo>
                    <a:pt x="81" y="148"/>
                  </a:moveTo>
                  <a:cubicBezTo>
                    <a:pt x="79" y="147"/>
                    <a:pt x="79" y="146"/>
                    <a:pt x="80" y="146"/>
                  </a:cubicBezTo>
                  <a:cubicBezTo>
                    <a:pt x="81" y="145"/>
                    <a:pt x="82" y="145"/>
                    <a:pt x="82" y="145"/>
                  </a:cubicBezTo>
                  <a:cubicBezTo>
                    <a:pt x="82" y="144"/>
                    <a:pt x="83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2" y="144"/>
                    <a:pt x="81" y="144"/>
                    <a:pt x="80" y="144"/>
                  </a:cubicBezTo>
                  <a:cubicBezTo>
                    <a:pt x="79" y="145"/>
                    <a:pt x="78" y="149"/>
                    <a:pt x="78" y="150"/>
                  </a:cubicBezTo>
                  <a:cubicBezTo>
                    <a:pt x="79" y="149"/>
                    <a:pt x="80" y="149"/>
                    <a:pt x="81" y="148"/>
                  </a:cubicBezTo>
                  <a:close/>
                  <a:moveTo>
                    <a:pt x="123" y="75"/>
                  </a:moveTo>
                  <a:cubicBezTo>
                    <a:pt x="125" y="73"/>
                    <a:pt x="126" y="71"/>
                    <a:pt x="128" y="70"/>
                  </a:cubicBezTo>
                  <a:cubicBezTo>
                    <a:pt x="128" y="69"/>
                    <a:pt x="128" y="68"/>
                    <a:pt x="128" y="67"/>
                  </a:cubicBezTo>
                  <a:cubicBezTo>
                    <a:pt x="127" y="68"/>
                    <a:pt x="127" y="68"/>
                    <a:pt x="127" y="69"/>
                  </a:cubicBezTo>
                  <a:cubicBezTo>
                    <a:pt x="127" y="70"/>
                    <a:pt x="126" y="70"/>
                    <a:pt x="126" y="71"/>
                  </a:cubicBezTo>
                  <a:cubicBezTo>
                    <a:pt x="126" y="71"/>
                    <a:pt x="125" y="71"/>
                    <a:pt x="124" y="71"/>
                  </a:cubicBezTo>
                  <a:cubicBezTo>
                    <a:pt x="124" y="71"/>
                    <a:pt x="124" y="71"/>
                    <a:pt x="124" y="70"/>
                  </a:cubicBezTo>
                  <a:cubicBezTo>
                    <a:pt x="123" y="72"/>
                    <a:pt x="124" y="73"/>
                    <a:pt x="122" y="73"/>
                  </a:cubicBezTo>
                  <a:cubicBezTo>
                    <a:pt x="122" y="74"/>
                    <a:pt x="123" y="74"/>
                    <a:pt x="123" y="75"/>
                  </a:cubicBezTo>
                  <a:close/>
                  <a:moveTo>
                    <a:pt x="91" y="178"/>
                  </a:moveTo>
                  <a:cubicBezTo>
                    <a:pt x="91" y="177"/>
                    <a:pt x="92" y="176"/>
                    <a:pt x="92" y="174"/>
                  </a:cubicBezTo>
                  <a:cubicBezTo>
                    <a:pt x="90" y="175"/>
                    <a:pt x="89" y="176"/>
                    <a:pt x="88" y="178"/>
                  </a:cubicBezTo>
                  <a:cubicBezTo>
                    <a:pt x="89" y="178"/>
                    <a:pt x="90" y="178"/>
                    <a:pt x="91" y="178"/>
                  </a:cubicBezTo>
                  <a:close/>
                  <a:moveTo>
                    <a:pt x="54" y="122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55" y="119"/>
                    <a:pt x="56" y="116"/>
                    <a:pt x="57" y="114"/>
                  </a:cubicBezTo>
                  <a:cubicBezTo>
                    <a:pt x="56" y="114"/>
                    <a:pt x="56" y="114"/>
                    <a:pt x="55" y="114"/>
                  </a:cubicBezTo>
                  <a:cubicBezTo>
                    <a:pt x="55" y="115"/>
                    <a:pt x="55" y="115"/>
                    <a:pt x="55" y="116"/>
                  </a:cubicBezTo>
                  <a:cubicBezTo>
                    <a:pt x="54" y="117"/>
                    <a:pt x="54" y="119"/>
                    <a:pt x="54" y="121"/>
                  </a:cubicBezTo>
                  <a:cubicBezTo>
                    <a:pt x="54" y="121"/>
                    <a:pt x="54" y="122"/>
                    <a:pt x="54" y="122"/>
                  </a:cubicBezTo>
                  <a:close/>
                  <a:moveTo>
                    <a:pt x="75" y="164"/>
                  </a:moveTo>
                  <a:cubicBezTo>
                    <a:pt x="77" y="164"/>
                    <a:pt x="79" y="164"/>
                    <a:pt x="81" y="164"/>
                  </a:cubicBezTo>
                  <a:cubicBezTo>
                    <a:pt x="81" y="164"/>
                    <a:pt x="81" y="164"/>
                    <a:pt x="81" y="164"/>
                  </a:cubicBezTo>
                  <a:cubicBezTo>
                    <a:pt x="82" y="163"/>
                    <a:pt x="82" y="163"/>
                    <a:pt x="83" y="162"/>
                  </a:cubicBezTo>
                  <a:cubicBezTo>
                    <a:pt x="82" y="162"/>
                    <a:pt x="77" y="163"/>
                    <a:pt x="75" y="164"/>
                  </a:cubicBezTo>
                  <a:close/>
                  <a:moveTo>
                    <a:pt x="175" y="203"/>
                  </a:moveTo>
                  <a:cubicBezTo>
                    <a:pt x="175" y="203"/>
                    <a:pt x="175" y="203"/>
                    <a:pt x="175" y="203"/>
                  </a:cubicBezTo>
                  <a:cubicBezTo>
                    <a:pt x="172" y="203"/>
                    <a:pt x="170" y="203"/>
                    <a:pt x="168" y="203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7" y="203"/>
                    <a:pt x="166" y="204"/>
                    <a:pt x="166" y="204"/>
                  </a:cubicBezTo>
                  <a:cubicBezTo>
                    <a:pt x="169" y="204"/>
                    <a:pt x="172" y="203"/>
                    <a:pt x="175" y="203"/>
                  </a:cubicBezTo>
                  <a:close/>
                  <a:moveTo>
                    <a:pt x="96" y="209"/>
                  </a:moveTo>
                  <a:cubicBezTo>
                    <a:pt x="95" y="208"/>
                    <a:pt x="95" y="207"/>
                    <a:pt x="94" y="206"/>
                  </a:cubicBezTo>
                  <a:cubicBezTo>
                    <a:pt x="93" y="207"/>
                    <a:pt x="92" y="208"/>
                    <a:pt x="92" y="210"/>
                  </a:cubicBezTo>
                  <a:cubicBezTo>
                    <a:pt x="93" y="210"/>
                    <a:pt x="94" y="210"/>
                    <a:pt x="96" y="209"/>
                  </a:cubicBezTo>
                  <a:close/>
                  <a:moveTo>
                    <a:pt x="39" y="161"/>
                  </a:moveTo>
                  <a:cubicBezTo>
                    <a:pt x="37" y="160"/>
                    <a:pt x="34" y="159"/>
                    <a:pt x="33" y="157"/>
                  </a:cubicBezTo>
                  <a:cubicBezTo>
                    <a:pt x="31" y="155"/>
                    <a:pt x="30" y="152"/>
                    <a:pt x="30" y="150"/>
                  </a:cubicBezTo>
                  <a:cubicBezTo>
                    <a:pt x="29" y="154"/>
                    <a:pt x="33" y="160"/>
                    <a:pt x="39" y="161"/>
                  </a:cubicBezTo>
                  <a:close/>
                  <a:moveTo>
                    <a:pt x="97" y="220"/>
                  </a:moveTo>
                  <a:cubicBezTo>
                    <a:pt x="98" y="219"/>
                    <a:pt x="99" y="219"/>
                    <a:pt x="100" y="219"/>
                  </a:cubicBezTo>
                  <a:cubicBezTo>
                    <a:pt x="100" y="218"/>
                    <a:pt x="99" y="217"/>
                    <a:pt x="99" y="216"/>
                  </a:cubicBezTo>
                  <a:cubicBezTo>
                    <a:pt x="98" y="217"/>
                    <a:pt x="97" y="218"/>
                    <a:pt x="97" y="219"/>
                  </a:cubicBezTo>
                  <a:cubicBezTo>
                    <a:pt x="97" y="219"/>
                    <a:pt x="97" y="219"/>
                    <a:pt x="97" y="220"/>
                  </a:cubicBezTo>
                  <a:close/>
                  <a:moveTo>
                    <a:pt x="104" y="224"/>
                  </a:moveTo>
                  <a:cubicBezTo>
                    <a:pt x="103" y="226"/>
                    <a:pt x="103" y="226"/>
                    <a:pt x="102" y="227"/>
                  </a:cubicBezTo>
                  <a:cubicBezTo>
                    <a:pt x="102" y="228"/>
                    <a:pt x="102" y="228"/>
                    <a:pt x="102" y="228"/>
                  </a:cubicBezTo>
                  <a:cubicBezTo>
                    <a:pt x="102" y="228"/>
                    <a:pt x="103" y="228"/>
                    <a:pt x="103" y="228"/>
                  </a:cubicBezTo>
                  <a:cubicBezTo>
                    <a:pt x="104" y="228"/>
                    <a:pt x="105" y="227"/>
                    <a:pt x="106" y="227"/>
                  </a:cubicBezTo>
                  <a:cubicBezTo>
                    <a:pt x="105" y="226"/>
                    <a:pt x="105" y="225"/>
                    <a:pt x="104" y="224"/>
                  </a:cubicBezTo>
                  <a:close/>
                  <a:moveTo>
                    <a:pt x="165" y="93"/>
                  </a:moveTo>
                  <a:cubicBezTo>
                    <a:pt x="167" y="93"/>
                    <a:pt x="169" y="92"/>
                    <a:pt x="170" y="92"/>
                  </a:cubicBezTo>
                  <a:cubicBezTo>
                    <a:pt x="169" y="92"/>
                    <a:pt x="168" y="91"/>
                    <a:pt x="166" y="90"/>
                  </a:cubicBezTo>
                  <a:cubicBezTo>
                    <a:pt x="166" y="91"/>
                    <a:pt x="166" y="92"/>
                    <a:pt x="165" y="93"/>
                  </a:cubicBezTo>
                  <a:close/>
                  <a:moveTo>
                    <a:pt x="49" y="74"/>
                  </a:moveTo>
                  <a:cubicBezTo>
                    <a:pt x="49" y="74"/>
                    <a:pt x="49" y="74"/>
                    <a:pt x="49" y="74"/>
                  </a:cubicBezTo>
                  <a:cubicBezTo>
                    <a:pt x="48" y="76"/>
                    <a:pt x="47" y="77"/>
                    <a:pt x="46" y="79"/>
                  </a:cubicBezTo>
                  <a:cubicBezTo>
                    <a:pt x="47" y="79"/>
                    <a:pt x="47" y="79"/>
                    <a:pt x="48" y="80"/>
                  </a:cubicBezTo>
                  <a:cubicBezTo>
                    <a:pt x="48" y="78"/>
                    <a:pt x="49" y="76"/>
                    <a:pt x="49" y="74"/>
                  </a:cubicBezTo>
                  <a:close/>
                  <a:moveTo>
                    <a:pt x="125" y="266"/>
                  </a:moveTo>
                  <a:cubicBezTo>
                    <a:pt x="125" y="266"/>
                    <a:pt x="125" y="266"/>
                    <a:pt x="125" y="266"/>
                  </a:cubicBezTo>
                  <a:cubicBezTo>
                    <a:pt x="126" y="265"/>
                    <a:pt x="127" y="265"/>
                    <a:pt x="128" y="264"/>
                  </a:cubicBezTo>
                  <a:cubicBezTo>
                    <a:pt x="128" y="263"/>
                    <a:pt x="128" y="262"/>
                    <a:pt x="128" y="261"/>
                  </a:cubicBezTo>
                  <a:cubicBezTo>
                    <a:pt x="127" y="263"/>
                    <a:pt x="126" y="264"/>
                    <a:pt x="125" y="266"/>
                  </a:cubicBezTo>
                  <a:close/>
                  <a:moveTo>
                    <a:pt x="38" y="72"/>
                  </a:moveTo>
                  <a:cubicBezTo>
                    <a:pt x="38" y="71"/>
                    <a:pt x="39" y="68"/>
                    <a:pt x="39" y="67"/>
                  </a:cubicBezTo>
                  <a:cubicBezTo>
                    <a:pt x="38" y="68"/>
                    <a:pt x="37" y="68"/>
                    <a:pt x="36" y="69"/>
                  </a:cubicBezTo>
                  <a:cubicBezTo>
                    <a:pt x="37" y="70"/>
                    <a:pt x="37" y="71"/>
                    <a:pt x="38" y="72"/>
                  </a:cubicBezTo>
                  <a:close/>
                  <a:moveTo>
                    <a:pt x="89" y="199"/>
                  </a:moveTo>
                  <a:cubicBezTo>
                    <a:pt x="90" y="199"/>
                    <a:pt x="91" y="199"/>
                    <a:pt x="93" y="199"/>
                  </a:cubicBezTo>
                  <a:cubicBezTo>
                    <a:pt x="92" y="198"/>
                    <a:pt x="92" y="197"/>
                    <a:pt x="92" y="196"/>
                  </a:cubicBezTo>
                  <a:cubicBezTo>
                    <a:pt x="91" y="197"/>
                    <a:pt x="90" y="198"/>
                    <a:pt x="89" y="199"/>
                  </a:cubicBezTo>
                  <a:close/>
                  <a:moveTo>
                    <a:pt x="107" y="229"/>
                  </a:moveTo>
                  <a:cubicBezTo>
                    <a:pt x="107" y="229"/>
                    <a:pt x="106" y="230"/>
                    <a:pt x="106" y="231"/>
                  </a:cubicBezTo>
                  <a:cubicBezTo>
                    <a:pt x="106" y="231"/>
                    <a:pt x="105" y="232"/>
                    <a:pt x="105" y="233"/>
                  </a:cubicBezTo>
                  <a:cubicBezTo>
                    <a:pt x="107" y="232"/>
                    <a:pt x="108" y="232"/>
                    <a:pt x="109" y="231"/>
                  </a:cubicBezTo>
                  <a:cubicBezTo>
                    <a:pt x="108" y="230"/>
                    <a:pt x="108" y="229"/>
                    <a:pt x="107" y="229"/>
                  </a:cubicBezTo>
                  <a:close/>
                  <a:moveTo>
                    <a:pt x="130" y="55"/>
                  </a:moveTo>
                  <a:cubicBezTo>
                    <a:pt x="130" y="57"/>
                    <a:pt x="130" y="60"/>
                    <a:pt x="130" y="62"/>
                  </a:cubicBezTo>
                  <a:cubicBezTo>
                    <a:pt x="131" y="59"/>
                    <a:pt x="131" y="57"/>
                    <a:pt x="132" y="55"/>
                  </a:cubicBezTo>
                  <a:cubicBezTo>
                    <a:pt x="131" y="55"/>
                    <a:pt x="130" y="55"/>
                    <a:pt x="130" y="55"/>
                  </a:cubicBezTo>
                  <a:close/>
                  <a:moveTo>
                    <a:pt x="79" y="156"/>
                  </a:moveTo>
                  <a:cubicBezTo>
                    <a:pt x="78" y="156"/>
                    <a:pt x="76" y="156"/>
                    <a:pt x="75" y="155"/>
                  </a:cubicBezTo>
                  <a:cubicBezTo>
                    <a:pt x="75" y="156"/>
                    <a:pt x="74" y="157"/>
                    <a:pt x="74" y="158"/>
                  </a:cubicBezTo>
                  <a:cubicBezTo>
                    <a:pt x="76" y="157"/>
                    <a:pt x="77" y="157"/>
                    <a:pt x="79" y="156"/>
                  </a:cubicBezTo>
                  <a:close/>
                  <a:moveTo>
                    <a:pt x="117" y="144"/>
                  </a:moveTo>
                  <a:cubicBezTo>
                    <a:pt x="118" y="144"/>
                    <a:pt x="118" y="144"/>
                    <a:pt x="118" y="144"/>
                  </a:cubicBezTo>
                  <a:cubicBezTo>
                    <a:pt x="119" y="143"/>
                    <a:pt x="121" y="142"/>
                    <a:pt x="123" y="141"/>
                  </a:cubicBezTo>
                  <a:cubicBezTo>
                    <a:pt x="123" y="141"/>
                    <a:pt x="123" y="140"/>
                    <a:pt x="123" y="140"/>
                  </a:cubicBezTo>
                  <a:cubicBezTo>
                    <a:pt x="122" y="140"/>
                    <a:pt x="121" y="141"/>
                    <a:pt x="120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19" y="142"/>
                    <a:pt x="118" y="143"/>
                    <a:pt x="117" y="144"/>
                  </a:cubicBezTo>
                  <a:close/>
                  <a:moveTo>
                    <a:pt x="47" y="121"/>
                  </a:moveTo>
                  <a:cubicBezTo>
                    <a:pt x="47" y="121"/>
                    <a:pt x="47" y="121"/>
                    <a:pt x="47" y="121"/>
                  </a:cubicBezTo>
                  <a:cubicBezTo>
                    <a:pt x="48" y="119"/>
                    <a:pt x="49" y="117"/>
                    <a:pt x="50" y="115"/>
                  </a:cubicBezTo>
                  <a:cubicBezTo>
                    <a:pt x="49" y="115"/>
                    <a:pt x="48" y="115"/>
                    <a:pt x="48" y="115"/>
                  </a:cubicBezTo>
                  <a:cubicBezTo>
                    <a:pt x="47" y="117"/>
                    <a:pt x="47" y="119"/>
                    <a:pt x="47" y="121"/>
                  </a:cubicBezTo>
                  <a:close/>
                  <a:moveTo>
                    <a:pt x="56" y="80"/>
                  </a:moveTo>
                  <a:cubicBezTo>
                    <a:pt x="56" y="80"/>
                    <a:pt x="56" y="80"/>
                    <a:pt x="56" y="80"/>
                  </a:cubicBezTo>
                  <a:cubicBezTo>
                    <a:pt x="57" y="78"/>
                    <a:pt x="58" y="76"/>
                    <a:pt x="59" y="75"/>
                  </a:cubicBezTo>
                  <a:cubicBezTo>
                    <a:pt x="59" y="74"/>
                    <a:pt x="58" y="74"/>
                    <a:pt x="58" y="74"/>
                  </a:cubicBezTo>
                  <a:cubicBezTo>
                    <a:pt x="57" y="76"/>
                    <a:pt x="56" y="78"/>
                    <a:pt x="56" y="80"/>
                  </a:cubicBezTo>
                  <a:close/>
                  <a:moveTo>
                    <a:pt x="60" y="82"/>
                  </a:moveTo>
                  <a:cubicBezTo>
                    <a:pt x="60" y="82"/>
                    <a:pt x="60" y="82"/>
                    <a:pt x="60" y="82"/>
                  </a:cubicBezTo>
                  <a:cubicBezTo>
                    <a:pt x="61" y="80"/>
                    <a:pt x="62" y="78"/>
                    <a:pt x="63" y="76"/>
                  </a:cubicBezTo>
                  <a:cubicBezTo>
                    <a:pt x="63" y="76"/>
                    <a:pt x="62" y="76"/>
                    <a:pt x="62" y="76"/>
                  </a:cubicBezTo>
                  <a:cubicBezTo>
                    <a:pt x="61" y="78"/>
                    <a:pt x="60" y="80"/>
                    <a:pt x="60" y="82"/>
                  </a:cubicBezTo>
                  <a:close/>
                  <a:moveTo>
                    <a:pt x="95" y="215"/>
                  </a:moveTo>
                  <a:cubicBezTo>
                    <a:pt x="96" y="215"/>
                    <a:pt x="97" y="215"/>
                    <a:pt x="98" y="214"/>
                  </a:cubicBezTo>
                  <a:cubicBezTo>
                    <a:pt x="97" y="213"/>
                    <a:pt x="97" y="213"/>
                    <a:pt x="97" y="212"/>
                  </a:cubicBezTo>
                  <a:cubicBezTo>
                    <a:pt x="96" y="213"/>
                    <a:pt x="95" y="214"/>
                    <a:pt x="95" y="214"/>
                  </a:cubicBezTo>
                  <a:cubicBezTo>
                    <a:pt x="94" y="215"/>
                    <a:pt x="94" y="215"/>
                    <a:pt x="95" y="215"/>
                  </a:cubicBezTo>
                  <a:close/>
                  <a:moveTo>
                    <a:pt x="91" y="189"/>
                  </a:moveTo>
                  <a:cubicBezTo>
                    <a:pt x="91" y="188"/>
                    <a:pt x="91" y="187"/>
                    <a:pt x="91" y="186"/>
                  </a:cubicBezTo>
                  <a:cubicBezTo>
                    <a:pt x="90" y="186"/>
                    <a:pt x="89" y="187"/>
                    <a:pt x="88" y="188"/>
                  </a:cubicBezTo>
                  <a:cubicBezTo>
                    <a:pt x="88" y="188"/>
                    <a:pt x="88" y="188"/>
                    <a:pt x="88" y="188"/>
                  </a:cubicBezTo>
                  <a:cubicBezTo>
                    <a:pt x="88" y="188"/>
                    <a:pt x="88" y="189"/>
                    <a:pt x="88" y="189"/>
                  </a:cubicBezTo>
                  <a:cubicBezTo>
                    <a:pt x="89" y="189"/>
                    <a:pt x="90" y="189"/>
                    <a:pt x="91" y="189"/>
                  </a:cubicBezTo>
                  <a:close/>
                  <a:moveTo>
                    <a:pt x="93" y="12"/>
                  </a:moveTo>
                  <a:cubicBezTo>
                    <a:pt x="92" y="12"/>
                    <a:pt x="90" y="12"/>
                    <a:pt x="89" y="11"/>
                  </a:cubicBezTo>
                  <a:cubicBezTo>
                    <a:pt x="89" y="12"/>
                    <a:pt x="90" y="13"/>
                    <a:pt x="91" y="13"/>
                  </a:cubicBezTo>
                  <a:cubicBezTo>
                    <a:pt x="91" y="14"/>
                    <a:pt x="92" y="14"/>
                    <a:pt x="92" y="14"/>
                  </a:cubicBezTo>
                  <a:cubicBezTo>
                    <a:pt x="93" y="14"/>
                    <a:pt x="93" y="13"/>
                    <a:pt x="93" y="12"/>
                  </a:cubicBezTo>
                  <a:close/>
                  <a:moveTo>
                    <a:pt x="198" y="173"/>
                  </a:moveTo>
                  <a:cubicBezTo>
                    <a:pt x="199" y="175"/>
                    <a:pt x="199" y="175"/>
                    <a:pt x="197" y="176"/>
                  </a:cubicBezTo>
                  <a:cubicBezTo>
                    <a:pt x="197" y="176"/>
                    <a:pt x="196" y="176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5" y="177"/>
                    <a:pt x="195" y="177"/>
                    <a:pt x="195" y="177"/>
                  </a:cubicBezTo>
                  <a:cubicBezTo>
                    <a:pt x="196" y="177"/>
                    <a:pt x="197" y="177"/>
                    <a:pt x="199" y="177"/>
                  </a:cubicBezTo>
                  <a:cubicBezTo>
                    <a:pt x="199" y="176"/>
                    <a:pt x="199" y="175"/>
                    <a:pt x="199" y="174"/>
                  </a:cubicBezTo>
                  <a:cubicBezTo>
                    <a:pt x="199" y="173"/>
                    <a:pt x="199" y="173"/>
                    <a:pt x="198" y="173"/>
                  </a:cubicBezTo>
                  <a:close/>
                  <a:moveTo>
                    <a:pt x="119" y="257"/>
                  </a:moveTo>
                  <a:cubicBezTo>
                    <a:pt x="120" y="255"/>
                    <a:pt x="120" y="254"/>
                    <a:pt x="121" y="253"/>
                  </a:cubicBezTo>
                  <a:cubicBezTo>
                    <a:pt x="121" y="253"/>
                    <a:pt x="121" y="253"/>
                    <a:pt x="121" y="253"/>
                  </a:cubicBezTo>
                  <a:cubicBezTo>
                    <a:pt x="120" y="253"/>
                    <a:pt x="119" y="254"/>
                    <a:pt x="118" y="254"/>
                  </a:cubicBezTo>
                  <a:cubicBezTo>
                    <a:pt x="118" y="255"/>
                    <a:pt x="118" y="256"/>
                    <a:pt x="119" y="257"/>
                  </a:cubicBezTo>
                  <a:close/>
                  <a:moveTo>
                    <a:pt x="159" y="86"/>
                  </a:moveTo>
                  <a:cubicBezTo>
                    <a:pt x="158" y="88"/>
                    <a:pt x="158" y="89"/>
                    <a:pt x="157" y="91"/>
                  </a:cubicBezTo>
                  <a:cubicBezTo>
                    <a:pt x="158" y="90"/>
                    <a:pt x="159" y="88"/>
                    <a:pt x="161" y="87"/>
                  </a:cubicBezTo>
                  <a:cubicBezTo>
                    <a:pt x="160" y="87"/>
                    <a:pt x="160" y="86"/>
                    <a:pt x="159" y="86"/>
                  </a:cubicBezTo>
                  <a:close/>
                  <a:moveTo>
                    <a:pt x="41" y="66"/>
                  </a:moveTo>
                  <a:cubicBezTo>
                    <a:pt x="41" y="68"/>
                    <a:pt x="41" y="69"/>
                    <a:pt x="40" y="71"/>
                  </a:cubicBezTo>
                  <a:cubicBezTo>
                    <a:pt x="40" y="71"/>
                    <a:pt x="40" y="71"/>
                    <a:pt x="41" y="71"/>
                  </a:cubicBezTo>
                  <a:cubicBezTo>
                    <a:pt x="41" y="70"/>
                    <a:pt x="42" y="68"/>
                    <a:pt x="43" y="67"/>
                  </a:cubicBezTo>
                  <a:cubicBezTo>
                    <a:pt x="42" y="67"/>
                    <a:pt x="42" y="67"/>
                    <a:pt x="41" y="66"/>
                  </a:cubicBezTo>
                  <a:close/>
                  <a:moveTo>
                    <a:pt x="141" y="249"/>
                  </a:moveTo>
                  <a:cubicBezTo>
                    <a:pt x="142" y="249"/>
                    <a:pt x="145" y="248"/>
                    <a:pt x="145" y="248"/>
                  </a:cubicBezTo>
                  <a:cubicBezTo>
                    <a:pt x="145" y="248"/>
                    <a:pt x="144" y="248"/>
                    <a:pt x="144" y="247"/>
                  </a:cubicBezTo>
                  <a:cubicBezTo>
                    <a:pt x="143" y="247"/>
                    <a:pt x="143" y="246"/>
                    <a:pt x="143" y="246"/>
                  </a:cubicBezTo>
                  <a:cubicBezTo>
                    <a:pt x="143" y="246"/>
                    <a:pt x="143" y="245"/>
                    <a:pt x="144" y="245"/>
                  </a:cubicBezTo>
                  <a:cubicBezTo>
                    <a:pt x="143" y="245"/>
                    <a:pt x="143" y="245"/>
                    <a:pt x="142" y="246"/>
                  </a:cubicBezTo>
                  <a:cubicBezTo>
                    <a:pt x="142" y="247"/>
                    <a:pt x="142" y="248"/>
                    <a:pt x="141" y="249"/>
                  </a:cubicBezTo>
                  <a:close/>
                  <a:moveTo>
                    <a:pt x="134" y="54"/>
                  </a:moveTo>
                  <a:cubicBezTo>
                    <a:pt x="134" y="56"/>
                    <a:pt x="134" y="58"/>
                    <a:pt x="134" y="60"/>
                  </a:cubicBezTo>
                  <a:cubicBezTo>
                    <a:pt x="134" y="59"/>
                    <a:pt x="136" y="55"/>
                    <a:pt x="136" y="54"/>
                  </a:cubicBezTo>
                  <a:cubicBezTo>
                    <a:pt x="135" y="54"/>
                    <a:pt x="135" y="54"/>
                    <a:pt x="134" y="54"/>
                  </a:cubicBezTo>
                  <a:close/>
                  <a:moveTo>
                    <a:pt x="121" y="257"/>
                  </a:moveTo>
                  <a:cubicBezTo>
                    <a:pt x="121" y="257"/>
                    <a:pt x="121" y="257"/>
                    <a:pt x="121" y="257"/>
                  </a:cubicBezTo>
                  <a:cubicBezTo>
                    <a:pt x="122" y="256"/>
                    <a:pt x="123" y="255"/>
                    <a:pt x="125" y="255"/>
                  </a:cubicBezTo>
                  <a:cubicBezTo>
                    <a:pt x="124" y="254"/>
                    <a:pt x="124" y="253"/>
                    <a:pt x="124" y="253"/>
                  </a:cubicBezTo>
                  <a:cubicBezTo>
                    <a:pt x="123" y="254"/>
                    <a:pt x="122" y="255"/>
                    <a:pt x="121" y="257"/>
                  </a:cubicBezTo>
                  <a:close/>
                  <a:moveTo>
                    <a:pt x="135" y="258"/>
                  </a:moveTo>
                  <a:cubicBezTo>
                    <a:pt x="134" y="261"/>
                    <a:pt x="133" y="264"/>
                    <a:pt x="133" y="267"/>
                  </a:cubicBezTo>
                  <a:cubicBezTo>
                    <a:pt x="134" y="267"/>
                    <a:pt x="134" y="266"/>
                    <a:pt x="134" y="266"/>
                  </a:cubicBezTo>
                  <a:cubicBezTo>
                    <a:pt x="134" y="265"/>
                    <a:pt x="134" y="265"/>
                    <a:pt x="134" y="264"/>
                  </a:cubicBezTo>
                  <a:cubicBezTo>
                    <a:pt x="135" y="262"/>
                    <a:pt x="135" y="260"/>
                    <a:pt x="135" y="258"/>
                  </a:cubicBezTo>
                  <a:close/>
                  <a:moveTo>
                    <a:pt x="91" y="191"/>
                  </a:moveTo>
                  <a:cubicBezTo>
                    <a:pt x="90" y="191"/>
                    <a:pt x="89" y="192"/>
                    <a:pt x="89" y="193"/>
                  </a:cubicBezTo>
                  <a:cubicBezTo>
                    <a:pt x="89" y="193"/>
                    <a:pt x="90" y="194"/>
                    <a:pt x="91" y="194"/>
                  </a:cubicBezTo>
                  <a:cubicBezTo>
                    <a:pt x="91" y="193"/>
                    <a:pt x="91" y="192"/>
                    <a:pt x="91" y="191"/>
                  </a:cubicBezTo>
                  <a:close/>
                  <a:moveTo>
                    <a:pt x="101" y="220"/>
                  </a:moveTo>
                  <a:cubicBezTo>
                    <a:pt x="101" y="221"/>
                    <a:pt x="100" y="222"/>
                    <a:pt x="99" y="223"/>
                  </a:cubicBezTo>
                  <a:cubicBezTo>
                    <a:pt x="100" y="223"/>
                    <a:pt x="101" y="223"/>
                    <a:pt x="103" y="222"/>
                  </a:cubicBezTo>
                  <a:cubicBezTo>
                    <a:pt x="102" y="222"/>
                    <a:pt x="102" y="221"/>
                    <a:pt x="101" y="220"/>
                  </a:cubicBezTo>
                  <a:close/>
                  <a:moveTo>
                    <a:pt x="197" y="171"/>
                  </a:moveTo>
                  <a:cubicBezTo>
                    <a:pt x="199" y="172"/>
                    <a:pt x="202" y="170"/>
                    <a:pt x="202" y="168"/>
                  </a:cubicBezTo>
                  <a:cubicBezTo>
                    <a:pt x="200" y="169"/>
                    <a:pt x="199" y="170"/>
                    <a:pt x="197" y="171"/>
                  </a:cubicBezTo>
                  <a:close/>
                  <a:moveTo>
                    <a:pt x="45" y="121"/>
                  </a:moveTo>
                  <a:cubicBezTo>
                    <a:pt x="45" y="121"/>
                    <a:pt x="45" y="121"/>
                    <a:pt x="45" y="121"/>
                  </a:cubicBezTo>
                  <a:cubicBezTo>
                    <a:pt x="44" y="122"/>
                    <a:pt x="43" y="123"/>
                    <a:pt x="42" y="125"/>
                  </a:cubicBezTo>
                  <a:cubicBezTo>
                    <a:pt x="43" y="125"/>
                    <a:pt x="44" y="125"/>
                    <a:pt x="45" y="125"/>
                  </a:cubicBezTo>
                  <a:cubicBezTo>
                    <a:pt x="45" y="124"/>
                    <a:pt x="45" y="122"/>
                    <a:pt x="45" y="121"/>
                  </a:cubicBezTo>
                  <a:close/>
                  <a:moveTo>
                    <a:pt x="93" y="201"/>
                  </a:moveTo>
                  <a:cubicBezTo>
                    <a:pt x="92" y="202"/>
                    <a:pt x="91" y="202"/>
                    <a:pt x="90" y="203"/>
                  </a:cubicBezTo>
                  <a:cubicBezTo>
                    <a:pt x="91" y="204"/>
                    <a:pt x="92" y="204"/>
                    <a:pt x="94" y="203"/>
                  </a:cubicBezTo>
                  <a:cubicBezTo>
                    <a:pt x="93" y="203"/>
                    <a:pt x="93" y="202"/>
                    <a:pt x="93" y="201"/>
                  </a:cubicBezTo>
                  <a:close/>
                  <a:moveTo>
                    <a:pt x="146" y="86"/>
                  </a:moveTo>
                  <a:cubicBezTo>
                    <a:pt x="146" y="86"/>
                    <a:pt x="146" y="86"/>
                    <a:pt x="146" y="87"/>
                  </a:cubicBezTo>
                  <a:cubicBezTo>
                    <a:pt x="146" y="87"/>
                    <a:pt x="146" y="88"/>
                    <a:pt x="145" y="88"/>
                  </a:cubicBezTo>
                  <a:cubicBezTo>
                    <a:pt x="144" y="89"/>
                    <a:pt x="144" y="90"/>
                    <a:pt x="144" y="91"/>
                  </a:cubicBezTo>
                  <a:cubicBezTo>
                    <a:pt x="145" y="89"/>
                    <a:pt x="146" y="88"/>
                    <a:pt x="147" y="86"/>
                  </a:cubicBezTo>
                  <a:cubicBezTo>
                    <a:pt x="147" y="86"/>
                    <a:pt x="146" y="86"/>
                    <a:pt x="146" y="86"/>
                  </a:cubicBezTo>
                  <a:close/>
                  <a:moveTo>
                    <a:pt x="115" y="145"/>
                  </a:moveTo>
                  <a:cubicBezTo>
                    <a:pt x="115" y="147"/>
                    <a:pt x="116" y="150"/>
                    <a:pt x="117" y="151"/>
                  </a:cubicBezTo>
                  <a:cubicBezTo>
                    <a:pt x="117" y="150"/>
                    <a:pt x="117" y="148"/>
                    <a:pt x="117" y="147"/>
                  </a:cubicBezTo>
                  <a:cubicBezTo>
                    <a:pt x="117" y="147"/>
                    <a:pt x="116" y="146"/>
                    <a:pt x="116" y="146"/>
                  </a:cubicBezTo>
                  <a:cubicBezTo>
                    <a:pt x="116" y="146"/>
                    <a:pt x="115" y="146"/>
                    <a:pt x="115" y="145"/>
                  </a:cubicBezTo>
                  <a:close/>
                  <a:moveTo>
                    <a:pt x="86" y="135"/>
                  </a:moveTo>
                  <a:cubicBezTo>
                    <a:pt x="85" y="136"/>
                    <a:pt x="84" y="137"/>
                    <a:pt x="84" y="138"/>
                  </a:cubicBezTo>
                  <a:cubicBezTo>
                    <a:pt x="85" y="138"/>
                    <a:pt x="86" y="138"/>
                    <a:pt x="87" y="138"/>
                  </a:cubicBezTo>
                  <a:cubicBezTo>
                    <a:pt x="86" y="137"/>
                    <a:pt x="86" y="136"/>
                    <a:pt x="86" y="135"/>
                  </a:cubicBezTo>
                  <a:close/>
                  <a:moveTo>
                    <a:pt x="76" y="161"/>
                  </a:moveTo>
                  <a:cubicBezTo>
                    <a:pt x="75" y="161"/>
                    <a:pt x="74" y="161"/>
                    <a:pt x="73" y="160"/>
                  </a:cubicBezTo>
                  <a:cubicBezTo>
                    <a:pt x="73" y="161"/>
                    <a:pt x="72" y="162"/>
                    <a:pt x="72" y="163"/>
                  </a:cubicBezTo>
                  <a:cubicBezTo>
                    <a:pt x="74" y="162"/>
                    <a:pt x="75" y="162"/>
                    <a:pt x="76" y="161"/>
                  </a:cubicBezTo>
                  <a:close/>
                  <a:moveTo>
                    <a:pt x="113" y="236"/>
                  </a:moveTo>
                  <a:cubicBezTo>
                    <a:pt x="112" y="238"/>
                    <a:pt x="112" y="239"/>
                    <a:pt x="111" y="240"/>
                  </a:cubicBezTo>
                  <a:cubicBezTo>
                    <a:pt x="111" y="240"/>
                    <a:pt x="111" y="240"/>
                    <a:pt x="111" y="240"/>
                  </a:cubicBezTo>
                  <a:cubicBezTo>
                    <a:pt x="112" y="239"/>
                    <a:pt x="113" y="239"/>
                    <a:pt x="114" y="239"/>
                  </a:cubicBezTo>
                  <a:cubicBezTo>
                    <a:pt x="114" y="238"/>
                    <a:pt x="113" y="237"/>
                    <a:pt x="113" y="236"/>
                  </a:cubicBezTo>
                  <a:close/>
                  <a:moveTo>
                    <a:pt x="87" y="140"/>
                  </a:moveTo>
                  <a:cubicBezTo>
                    <a:pt x="86" y="140"/>
                    <a:pt x="84" y="141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5" y="142"/>
                    <a:pt x="86" y="142"/>
                    <a:pt x="88" y="142"/>
                  </a:cubicBezTo>
                  <a:cubicBezTo>
                    <a:pt x="87" y="141"/>
                    <a:pt x="87" y="140"/>
                    <a:pt x="87" y="140"/>
                  </a:cubicBezTo>
                  <a:close/>
                  <a:moveTo>
                    <a:pt x="77" y="150"/>
                  </a:moveTo>
                  <a:cubicBezTo>
                    <a:pt x="76" y="152"/>
                    <a:pt x="76" y="153"/>
                    <a:pt x="76" y="154"/>
                  </a:cubicBezTo>
                  <a:cubicBezTo>
                    <a:pt x="77" y="153"/>
                    <a:pt x="78" y="153"/>
                    <a:pt x="80" y="152"/>
                  </a:cubicBezTo>
                  <a:cubicBezTo>
                    <a:pt x="79" y="152"/>
                    <a:pt x="77" y="152"/>
                    <a:pt x="77" y="150"/>
                  </a:cubicBezTo>
                  <a:close/>
                  <a:moveTo>
                    <a:pt x="61" y="189"/>
                  </a:moveTo>
                  <a:cubicBezTo>
                    <a:pt x="61" y="189"/>
                    <a:pt x="61" y="188"/>
                    <a:pt x="60" y="188"/>
                  </a:cubicBezTo>
                  <a:cubicBezTo>
                    <a:pt x="59" y="189"/>
                    <a:pt x="58" y="190"/>
                    <a:pt x="59" y="191"/>
                  </a:cubicBezTo>
                  <a:cubicBezTo>
                    <a:pt x="60" y="191"/>
                    <a:pt x="60" y="190"/>
                    <a:pt x="61" y="189"/>
                  </a:cubicBezTo>
                  <a:close/>
                  <a:moveTo>
                    <a:pt x="92" y="48"/>
                  </a:moveTo>
                  <a:cubicBezTo>
                    <a:pt x="92" y="48"/>
                    <a:pt x="92" y="47"/>
                    <a:pt x="92" y="47"/>
                  </a:cubicBezTo>
                  <a:cubicBezTo>
                    <a:pt x="91" y="49"/>
                    <a:pt x="89" y="50"/>
                    <a:pt x="88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1"/>
                    <a:pt x="91" y="50"/>
                    <a:pt x="92" y="48"/>
                  </a:cubicBezTo>
                  <a:close/>
                  <a:moveTo>
                    <a:pt x="159" y="250"/>
                  </a:moveTo>
                  <a:cubicBezTo>
                    <a:pt x="156" y="250"/>
                    <a:pt x="153" y="251"/>
                    <a:pt x="149" y="252"/>
                  </a:cubicBezTo>
                  <a:cubicBezTo>
                    <a:pt x="153" y="252"/>
                    <a:pt x="156" y="251"/>
                    <a:pt x="159" y="250"/>
                  </a:cubicBezTo>
                  <a:close/>
                  <a:moveTo>
                    <a:pt x="69" y="79"/>
                  </a:moveTo>
                  <a:cubicBezTo>
                    <a:pt x="68" y="80"/>
                    <a:pt x="68" y="82"/>
                    <a:pt x="68" y="83"/>
                  </a:cubicBezTo>
                  <a:cubicBezTo>
                    <a:pt x="69" y="82"/>
                    <a:pt x="70" y="81"/>
                    <a:pt x="71" y="80"/>
                  </a:cubicBezTo>
                  <a:cubicBezTo>
                    <a:pt x="70" y="80"/>
                    <a:pt x="69" y="80"/>
                    <a:pt x="69" y="79"/>
                  </a:cubicBezTo>
                  <a:close/>
                  <a:moveTo>
                    <a:pt x="83" y="60"/>
                  </a:moveTo>
                  <a:cubicBezTo>
                    <a:pt x="83" y="60"/>
                    <a:pt x="83" y="60"/>
                    <a:pt x="83" y="60"/>
                  </a:cubicBezTo>
                  <a:cubicBezTo>
                    <a:pt x="84" y="59"/>
                    <a:pt x="84" y="59"/>
                    <a:pt x="85" y="58"/>
                  </a:cubicBezTo>
                  <a:cubicBezTo>
                    <a:pt x="85" y="57"/>
                    <a:pt x="86" y="57"/>
                    <a:pt x="86" y="56"/>
                  </a:cubicBezTo>
                  <a:cubicBezTo>
                    <a:pt x="85" y="57"/>
                    <a:pt x="84" y="57"/>
                    <a:pt x="83" y="57"/>
                  </a:cubicBezTo>
                  <a:cubicBezTo>
                    <a:pt x="83" y="58"/>
                    <a:pt x="83" y="59"/>
                    <a:pt x="83" y="60"/>
                  </a:cubicBezTo>
                  <a:close/>
                  <a:moveTo>
                    <a:pt x="66" y="77"/>
                  </a:moveTo>
                  <a:cubicBezTo>
                    <a:pt x="65" y="78"/>
                    <a:pt x="64" y="81"/>
                    <a:pt x="64" y="82"/>
                  </a:cubicBezTo>
                  <a:cubicBezTo>
                    <a:pt x="65" y="81"/>
                    <a:pt x="66" y="79"/>
                    <a:pt x="67" y="78"/>
                  </a:cubicBezTo>
                  <a:cubicBezTo>
                    <a:pt x="66" y="78"/>
                    <a:pt x="66" y="78"/>
                    <a:pt x="66" y="77"/>
                  </a:cubicBezTo>
                  <a:close/>
                  <a:moveTo>
                    <a:pt x="126" y="256"/>
                  </a:moveTo>
                  <a:cubicBezTo>
                    <a:pt x="125" y="258"/>
                    <a:pt x="124" y="259"/>
                    <a:pt x="123" y="260"/>
                  </a:cubicBezTo>
                  <a:cubicBezTo>
                    <a:pt x="123" y="260"/>
                    <a:pt x="123" y="260"/>
                    <a:pt x="124" y="260"/>
                  </a:cubicBezTo>
                  <a:cubicBezTo>
                    <a:pt x="125" y="259"/>
                    <a:pt x="126" y="259"/>
                    <a:pt x="127" y="258"/>
                  </a:cubicBezTo>
                  <a:cubicBezTo>
                    <a:pt x="126" y="258"/>
                    <a:pt x="126" y="257"/>
                    <a:pt x="126" y="256"/>
                  </a:cubicBezTo>
                  <a:close/>
                  <a:moveTo>
                    <a:pt x="153" y="137"/>
                  </a:moveTo>
                  <a:cubicBezTo>
                    <a:pt x="153" y="136"/>
                    <a:pt x="152" y="135"/>
                    <a:pt x="152" y="134"/>
                  </a:cubicBezTo>
                  <a:cubicBezTo>
                    <a:pt x="152" y="135"/>
                    <a:pt x="151" y="136"/>
                    <a:pt x="151" y="138"/>
                  </a:cubicBezTo>
                  <a:cubicBezTo>
                    <a:pt x="151" y="138"/>
                    <a:pt x="152" y="137"/>
                    <a:pt x="153" y="137"/>
                  </a:cubicBezTo>
                  <a:close/>
                  <a:moveTo>
                    <a:pt x="43" y="116"/>
                  </a:moveTo>
                  <a:cubicBezTo>
                    <a:pt x="43" y="118"/>
                    <a:pt x="43" y="119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8"/>
                    <a:pt x="45" y="116"/>
                  </a:cubicBezTo>
                  <a:cubicBezTo>
                    <a:pt x="44" y="116"/>
                    <a:pt x="44" y="116"/>
                    <a:pt x="43" y="116"/>
                  </a:cubicBezTo>
                  <a:close/>
                  <a:moveTo>
                    <a:pt x="135" y="281"/>
                  </a:moveTo>
                  <a:cubicBezTo>
                    <a:pt x="135" y="281"/>
                    <a:pt x="135" y="281"/>
                    <a:pt x="135" y="280"/>
                  </a:cubicBezTo>
                  <a:cubicBezTo>
                    <a:pt x="138" y="279"/>
                    <a:pt x="139" y="278"/>
                    <a:pt x="141" y="277"/>
                  </a:cubicBezTo>
                  <a:cubicBezTo>
                    <a:pt x="139" y="278"/>
                    <a:pt x="137" y="279"/>
                    <a:pt x="135" y="281"/>
                  </a:cubicBezTo>
                  <a:close/>
                  <a:moveTo>
                    <a:pt x="51" y="121"/>
                  </a:moveTo>
                  <a:cubicBezTo>
                    <a:pt x="51" y="121"/>
                    <a:pt x="51" y="121"/>
                    <a:pt x="51" y="121"/>
                  </a:cubicBezTo>
                  <a:cubicBezTo>
                    <a:pt x="52" y="119"/>
                    <a:pt x="52" y="116"/>
                    <a:pt x="53" y="114"/>
                  </a:cubicBezTo>
                  <a:cubicBezTo>
                    <a:pt x="53" y="114"/>
                    <a:pt x="52" y="114"/>
                    <a:pt x="52" y="115"/>
                  </a:cubicBezTo>
                  <a:cubicBezTo>
                    <a:pt x="52" y="117"/>
                    <a:pt x="51" y="119"/>
                    <a:pt x="51" y="121"/>
                  </a:cubicBezTo>
                  <a:close/>
                  <a:moveTo>
                    <a:pt x="93" y="50"/>
                  </a:moveTo>
                  <a:cubicBezTo>
                    <a:pt x="92" y="51"/>
                    <a:pt x="90" y="55"/>
                    <a:pt x="89" y="55"/>
                  </a:cubicBezTo>
                  <a:cubicBezTo>
                    <a:pt x="90" y="55"/>
                    <a:pt x="91" y="54"/>
                    <a:pt x="92" y="53"/>
                  </a:cubicBezTo>
                  <a:cubicBezTo>
                    <a:pt x="92" y="53"/>
                    <a:pt x="92" y="52"/>
                    <a:pt x="93" y="52"/>
                  </a:cubicBezTo>
                  <a:cubicBezTo>
                    <a:pt x="93" y="52"/>
                    <a:pt x="93" y="52"/>
                    <a:pt x="94" y="52"/>
                  </a:cubicBezTo>
                  <a:cubicBezTo>
                    <a:pt x="94" y="52"/>
                    <a:pt x="93" y="51"/>
                    <a:pt x="93" y="50"/>
                  </a:cubicBezTo>
                  <a:close/>
                  <a:moveTo>
                    <a:pt x="94" y="8"/>
                  </a:moveTo>
                  <a:cubicBezTo>
                    <a:pt x="93" y="8"/>
                    <a:pt x="93" y="7"/>
                    <a:pt x="92" y="7"/>
                  </a:cubicBezTo>
                  <a:cubicBezTo>
                    <a:pt x="91" y="7"/>
                    <a:pt x="91" y="8"/>
                    <a:pt x="91" y="9"/>
                  </a:cubicBezTo>
                  <a:cubicBezTo>
                    <a:pt x="91" y="9"/>
                    <a:pt x="91" y="9"/>
                    <a:pt x="90" y="9"/>
                  </a:cubicBezTo>
                  <a:cubicBezTo>
                    <a:pt x="90" y="10"/>
                    <a:pt x="90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3" y="9"/>
                  </a:cubicBezTo>
                  <a:cubicBezTo>
                    <a:pt x="93" y="8"/>
                    <a:pt x="93" y="8"/>
                    <a:pt x="94" y="8"/>
                  </a:cubicBezTo>
                  <a:close/>
                  <a:moveTo>
                    <a:pt x="123" y="265"/>
                  </a:moveTo>
                  <a:cubicBezTo>
                    <a:pt x="124" y="264"/>
                    <a:pt x="124" y="263"/>
                    <a:pt x="125" y="262"/>
                  </a:cubicBezTo>
                  <a:cubicBezTo>
                    <a:pt x="125" y="262"/>
                    <a:pt x="125" y="262"/>
                    <a:pt x="125" y="262"/>
                  </a:cubicBezTo>
                  <a:cubicBezTo>
                    <a:pt x="124" y="262"/>
                    <a:pt x="123" y="262"/>
                    <a:pt x="122" y="263"/>
                  </a:cubicBezTo>
                  <a:cubicBezTo>
                    <a:pt x="122" y="264"/>
                    <a:pt x="123" y="264"/>
                    <a:pt x="123" y="265"/>
                  </a:cubicBezTo>
                  <a:close/>
                  <a:moveTo>
                    <a:pt x="90" y="63"/>
                  </a:moveTo>
                  <a:cubicBezTo>
                    <a:pt x="91" y="62"/>
                    <a:pt x="91" y="61"/>
                    <a:pt x="91" y="60"/>
                  </a:cubicBezTo>
                  <a:cubicBezTo>
                    <a:pt x="90" y="61"/>
                    <a:pt x="89" y="62"/>
                    <a:pt x="88" y="63"/>
                  </a:cubicBezTo>
                  <a:cubicBezTo>
                    <a:pt x="89" y="63"/>
                    <a:pt x="90" y="63"/>
                    <a:pt x="90" y="63"/>
                  </a:cubicBezTo>
                  <a:close/>
                  <a:moveTo>
                    <a:pt x="73" y="168"/>
                  </a:moveTo>
                  <a:cubicBezTo>
                    <a:pt x="73" y="168"/>
                    <a:pt x="73" y="168"/>
                    <a:pt x="73" y="168"/>
                  </a:cubicBezTo>
                  <a:cubicBezTo>
                    <a:pt x="74" y="168"/>
                    <a:pt x="75" y="169"/>
                    <a:pt x="75" y="169"/>
                  </a:cubicBezTo>
                  <a:cubicBezTo>
                    <a:pt x="75" y="169"/>
                    <a:pt x="76" y="169"/>
                    <a:pt x="76" y="168"/>
                  </a:cubicBezTo>
                  <a:cubicBezTo>
                    <a:pt x="77" y="168"/>
                    <a:pt x="77" y="167"/>
                    <a:pt x="78" y="167"/>
                  </a:cubicBezTo>
                  <a:cubicBezTo>
                    <a:pt x="78" y="167"/>
                    <a:pt x="78" y="167"/>
                    <a:pt x="78" y="166"/>
                  </a:cubicBezTo>
                  <a:cubicBezTo>
                    <a:pt x="76" y="167"/>
                    <a:pt x="75" y="168"/>
                    <a:pt x="73" y="168"/>
                  </a:cubicBezTo>
                  <a:close/>
                  <a:moveTo>
                    <a:pt x="116" y="244"/>
                  </a:moveTo>
                  <a:cubicBezTo>
                    <a:pt x="116" y="244"/>
                    <a:pt x="116" y="244"/>
                    <a:pt x="116" y="244"/>
                  </a:cubicBezTo>
                  <a:cubicBezTo>
                    <a:pt x="115" y="245"/>
                    <a:pt x="114" y="245"/>
                    <a:pt x="113" y="246"/>
                  </a:cubicBezTo>
                  <a:cubicBezTo>
                    <a:pt x="114" y="246"/>
                    <a:pt x="114" y="247"/>
                    <a:pt x="114" y="248"/>
                  </a:cubicBezTo>
                  <a:cubicBezTo>
                    <a:pt x="115" y="246"/>
                    <a:pt x="116" y="245"/>
                    <a:pt x="116" y="244"/>
                  </a:cubicBezTo>
                  <a:close/>
                  <a:moveTo>
                    <a:pt x="145" y="261"/>
                  </a:moveTo>
                  <a:cubicBezTo>
                    <a:pt x="145" y="261"/>
                    <a:pt x="145" y="261"/>
                    <a:pt x="145" y="261"/>
                  </a:cubicBezTo>
                  <a:cubicBezTo>
                    <a:pt x="148" y="260"/>
                    <a:pt x="151" y="259"/>
                    <a:pt x="154" y="258"/>
                  </a:cubicBezTo>
                  <a:cubicBezTo>
                    <a:pt x="151" y="258"/>
                    <a:pt x="148" y="260"/>
                    <a:pt x="145" y="261"/>
                  </a:cubicBezTo>
                  <a:close/>
                  <a:moveTo>
                    <a:pt x="125" y="270"/>
                  </a:moveTo>
                  <a:cubicBezTo>
                    <a:pt x="125" y="270"/>
                    <a:pt x="125" y="270"/>
                    <a:pt x="125" y="270"/>
                  </a:cubicBezTo>
                  <a:cubicBezTo>
                    <a:pt x="126" y="269"/>
                    <a:pt x="127" y="268"/>
                    <a:pt x="127" y="267"/>
                  </a:cubicBezTo>
                  <a:cubicBezTo>
                    <a:pt x="127" y="267"/>
                    <a:pt x="127" y="267"/>
                    <a:pt x="127" y="267"/>
                  </a:cubicBezTo>
                  <a:cubicBezTo>
                    <a:pt x="126" y="268"/>
                    <a:pt x="125" y="268"/>
                    <a:pt x="124" y="268"/>
                  </a:cubicBezTo>
                  <a:cubicBezTo>
                    <a:pt x="125" y="269"/>
                    <a:pt x="125" y="270"/>
                    <a:pt x="125" y="270"/>
                  </a:cubicBezTo>
                  <a:close/>
                  <a:moveTo>
                    <a:pt x="91" y="5"/>
                  </a:moveTo>
                  <a:cubicBezTo>
                    <a:pt x="90" y="5"/>
                    <a:pt x="89" y="5"/>
                    <a:pt x="89" y="6"/>
                  </a:cubicBezTo>
                  <a:cubicBezTo>
                    <a:pt x="88" y="6"/>
                    <a:pt x="88" y="9"/>
                    <a:pt x="88" y="9"/>
                  </a:cubicBezTo>
                  <a:cubicBezTo>
                    <a:pt x="89" y="8"/>
                    <a:pt x="90" y="6"/>
                    <a:pt x="91" y="5"/>
                  </a:cubicBezTo>
                  <a:close/>
                  <a:moveTo>
                    <a:pt x="121" y="149"/>
                  </a:moveTo>
                  <a:cubicBezTo>
                    <a:pt x="120" y="149"/>
                    <a:pt x="120" y="149"/>
                    <a:pt x="119" y="149"/>
                  </a:cubicBezTo>
                  <a:cubicBezTo>
                    <a:pt x="119" y="149"/>
                    <a:pt x="119" y="149"/>
                    <a:pt x="118" y="149"/>
                  </a:cubicBezTo>
                  <a:cubicBezTo>
                    <a:pt x="118" y="150"/>
                    <a:pt x="118" y="151"/>
                    <a:pt x="118" y="152"/>
                  </a:cubicBezTo>
                  <a:cubicBezTo>
                    <a:pt x="119" y="151"/>
                    <a:pt x="120" y="150"/>
                    <a:pt x="121" y="149"/>
                  </a:cubicBezTo>
                  <a:close/>
                  <a:moveTo>
                    <a:pt x="122" y="250"/>
                  </a:moveTo>
                  <a:cubicBezTo>
                    <a:pt x="122" y="249"/>
                    <a:pt x="121" y="249"/>
                    <a:pt x="121" y="248"/>
                  </a:cubicBezTo>
                  <a:cubicBezTo>
                    <a:pt x="120" y="249"/>
                    <a:pt x="120" y="250"/>
                    <a:pt x="119" y="251"/>
                  </a:cubicBezTo>
                  <a:cubicBezTo>
                    <a:pt x="119" y="251"/>
                    <a:pt x="119" y="251"/>
                    <a:pt x="119" y="251"/>
                  </a:cubicBezTo>
                  <a:cubicBezTo>
                    <a:pt x="120" y="251"/>
                    <a:pt x="121" y="250"/>
                    <a:pt x="122" y="250"/>
                  </a:cubicBezTo>
                  <a:close/>
                  <a:moveTo>
                    <a:pt x="181" y="231"/>
                  </a:moveTo>
                  <a:cubicBezTo>
                    <a:pt x="182" y="230"/>
                    <a:pt x="186" y="223"/>
                    <a:pt x="186" y="221"/>
                  </a:cubicBezTo>
                  <a:cubicBezTo>
                    <a:pt x="184" y="225"/>
                    <a:pt x="183" y="228"/>
                    <a:pt x="181" y="231"/>
                  </a:cubicBezTo>
                  <a:close/>
                  <a:moveTo>
                    <a:pt x="155" y="144"/>
                  </a:moveTo>
                  <a:cubicBezTo>
                    <a:pt x="154" y="143"/>
                    <a:pt x="154" y="142"/>
                    <a:pt x="154" y="140"/>
                  </a:cubicBezTo>
                  <a:cubicBezTo>
                    <a:pt x="153" y="142"/>
                    <a:pt x="153" y="143"/>
                    <a:pt x="153" y="144"/>
                  </a:cubicBezTo>
                  <a:cubicBezTo>
                    <a:pt x="154" y="144"/>
                    <a:pt x="154" y="144"/>
                    <a:pt x="155" y="144"/>
                  </a:cubicBezTo>
                  <a:close/>
                  <a:moveTo>
                    <a:pt x="90" y="171"/>
                  </a:moveTo>
                  <a:cubicBezTo>
                    <a:pt x="91" y="171"/>
                    <a:pt x="91" y="171"/>
                    <a:pt x="92" y="171"/>
                  </a:cubicBezTo>
                  <a:cubicBezTo>
                    <a:pt x="92" y="170"/>
                    <a:pt x="93" y="169"/>
                    <a:pt x="93" y="169"/>
                  </a:cubicBezTo>
                  <a:cubicBezTo>
                    <a:pt x="92" y="169"/>
                    <a:pt x="91" y="170"/>
                    <a:pt x="90" y="171"/>
                  </a:cubicBezTo>
                  <a:close/>
                  <a:moveTo>
                    <a:pt x="53" y="128"/>
                  </a:moveTo>
                  <a:cubicBezTo>
                    <a:pt x="54" y="129"/>
                    <a:pt x="55" y="129"/>
                    <a:pt x="56" y="129"/>
                  </a:cubicBezTo>
                  <a:cubicBezTo>
                    <a:pt x="56" y="129"/>
                    <a:pt x="56" y="128"/>
                    <a:pt x="55" y="128"/>
                  </a:cubicBezTo>
                  <a:cubicBezTo>
                    <a:pt x="54" y="128"/>
                    <a:pt x="54" y="128"/>
                    <a:pt x="54" y="127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6"/>
                    <a:pt x="54" y="126"/>
                    <a:pt x="54" y="126"/>
                  </a:cubicBezTo>
                  <a:cubicBezTo>
                    <a:pt x="54" y="127"/>
                    <a:pt x="53" y="127"/>
                    <a:pt x="53" y="128"/>
                  </a:cubicBezTo>
                  <a:close/>
                  <a:moveTo>
                    <a:pt x="91" y="184"/>
                  </a:moveTo>
                  <a:cubicBezTo>
                    <a:pt x="91" y="183"/>
                    <a:pt x="91" y="182"/>
                    <a:pt x="91" y="181"/>
                  </a:cubicBezTo>
                  <a:cubicBezTo>
                    <a:pt x="90" y="182"/>
                    <a:pt x="89" y="182"/>
                    <a:pt x="89" y="183"/>
                  </a:cubicBezTo>
                  <a:cubicBezTo>
                    <a:pt x="89" y="183"/>
                    <a:pt x="90" y="184"/>
                    <a:pt x="91" y="184"/>
                  </a:cubicBezTo>
                  <a:close/>
                  <a:moveTo>
                    <a:pt x="52" y="71"/>
                  </a:moveTo>
                  <a:cubicBezTo>
                    <a:pt x="52" y="73"/>
                    <a:pt x="51" y="74"/>
                    <a:pt x="51" y="76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2" y="75"/>
                    <a:pt x="52" y="73"/>
                    <a:pt x="53" y="72"/>
                  </a:cubicBezTo>
                  <a:cubicBezTo>
                    <a:pt x="53" y="71"/>
                    <a:pt x="52" y="71"/>
                    <a:pt x="52" y="71"/>
                  </a:cubicBezTo>
                  <a:close/>
                  <a:moveTo>
                    <a:pt x="110" y="233"/>
                  </a:moveTo>
                  <a:cubicBezTo>
                    <a:pt x="110" y="234"/>
                    <a:pt x="109" y="234"/>
                    <a:pt x="108" y="236"/>
                  </a:cubicBezTo>
                  <a:cubicBezTo>
                    <a:pt x="109" y="235"/>
                    <a:pt x="110" y="235"/>
                    <a:pt x="111" y="234"/>
                  </a:cubicBezTo>
                  <a:cubicBezTo>
                    <a:pt x="111" y="234"/>
                    <a:pt x="111" y="233"/>
                    <a:pt x="110" y="233"/>
                  </a:cubicBezTo>
                  <a:close/>
                  <a:moveTo>
                    <a:pt x="150" y="134"/>
                  </a:moveTo>
                  <a:cubicBezTo>
                    <a:pt x="149" y="135"/>
                    <a:pt x="148" y="135"/>
                    <a:pt x="147" y="136"/>
                  </a:cubicBezTo>
                  <a:cubicBezTo>
                    <a:pt x="148" y="137"/>
                    <a:pt x="148" y="137"/>
                    <a:pt x="149" y="138"/>
                  </a:cubicBezTo>
                  <a:cubicBezTo>
                    <a:pt x="149" y="137"/>
                    <a:pt x="150" y="136"/>
                    <a:pt x="150" y="134"/>
                  </a:cubicBezTo>
                  <a:close/>
                  <a:moveTo>
                    <a:pt x="70" y="132"/>
                  </a:moveTo>
                  <a:cubicBezTo>
                    <a:pt x="71" y="134"/>
                    <a:pt x="74" y="134"/>
                    <a:pt x="76" y="134"/>
                  </a:cubicBezTo>
                  <a:cubicBezTo>
                    <a:pt x="75" y="133"/>
                    <a:pt x="74" y="133"/>
                    <a:pt x="74" y="133"/>
                  </a:cubicBezTo>
                  <a:cubicBezTo>
                    <a:pt x="73" y="133"/>
                    <a:pt x="73" y="133"/>
                    <a:pt x="72" y="133"/>
                  </a:cubicBezTo>
                  <a:cubicBezTo>
                    <a:pt x="72" y="132"/>
                    <a:pt x="71" y="132"/>
                    <a:pt x="70" y="132"/>
                  </a:cubicBezTo>
                  <a:close/>
                  <a:moveTo>
                    <a:pt x="89" y="143"/>
                  </a:moveTo>
                  <a:cubicBezTo>
                    <a:pt x="88" y="144"/>
                    <a:pt x="86" y="145"/>
                    <a:pt x="85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7" y="145"/>
                    <a:pt x="88" y="145"/>
                    <a:pt x="90" y="144"/>
                  </a:cubicBezTo>
                  <a:cubicBezTo>
                    <a:pt x="89" y="144"/>
                    <a:pt x="89" y="144"/>
                    <a:pt x="89" y="143"/>
                  </a:cubicBezTo>
                  <a:close/>
                  <a:moveTo>
                    <a:pt x="63" y="193"/>
                  </a:moveTo>
                  <a:cubicBezTo>
                    <a:pt x="64" y="193"/>
                    <a:pt x="64" y="192"/>
                    <a:pt x="64" y="191"/>
                  </a:cubicBezTo>
                  <a:cubicBezTo>
                    <a:pt x="64" y="191"/>
                    <a:pt x="64" y="191"/>
                    <a:pt x="63" y="190"/>
                  </a:cubicBezTo>
                  <a:cubicBezTo>
                    <a:pt x="63" y="191"/>
                    <a:pt x="62" y="191"/>
                    <a:pt x="62" y="191"/>
                  </a:cubicBezTo>
                  <a:cubicBezTo>
                    <a:pt x="63" y="192"/>
                    <a:pt x="63" y="193"/>
                    <a:pt x="63" y="193"/>
                  </a:cubicBezTo>
                  <a:close/>
                  <a:moveTo>
                    <a:pt x="140" y="254"/>
                  </a:moveTo>
                  <a:cubicBezTo>
                    <a:pt x="141" y="253"/>
                    <a:pt x="142" y="253"/>
                    <a:pt x="144" y="252"/>
                  </a:cubicBezTo>
                  <a:cubicBezTo>
                    <a:pt x="144" y="252"/>
                    <a:pt x="144" y="252"/>
                    <a:pt x="143" y="252"/>
                  </a:cubicBezTo>
                  <a:cubicBezTo>
                    <a:pt x="142" y="252"/>
                    <a:pt x="141" y="252"/>
                    <a:pt x="140" y="252"/>
                  </a:cubicBezTo>
                  <a:cubicBezTo>
                    <a:pt x="140" y="252"/>
                    <a:pt x="140" y="253"/>
                    <a:pt x="140" y="254"/>
                  </a:cubicBezTo>
                  <a:close/>
                  <a:moveTo>
                    <a:pt x="90" y="39"/>
                  </a:moveTo>
                  <a:cubicBezTo>
                    <a:pt x="90" y="39"/>
                    <a:pt x="90" y="39"/>
                    <a:pt x="90" y="39"/>
                  </a:cubicBezTo>
                  <a:cubicBezTo>
                    <a:pt x="89" y="40"/>
                    <a:pt x="89" y="41"/>
                    <a:pt x="88" y="43"/>
                  </a:cubicBezTo>
                  <a:cubicBezTo>
                    <a:pt x="89" y="42"/>
                    <a:pt x="90" y="41"/>
                    <a:pt x="91" y="40"/>
                  </a:cubicBezTo>
                  <a:cubicBezTo>
                    <a:pt x="90" y="40"/>
                    <a:pt x="90" y="39"/>
                    <a:pt x="90" y="39"/>
                  </a:cubicBezTo>
                  <a:close/>
                  <a:moveTo>
                    <a:pt x="12" y="127"/>
                  </a:moveTo>
                  <a:cubicBezTo>
                    <a:pt x="11" y="127"/>
                    <a:pt x="11" y="128"/>
                    <a:pt x="11" y="129"/>
                  </a:cubicBezTo>
                  <a:cubicBezTo>
                    <a:pt x="11" y="130"/>
                    <a:pt x="10" y="130"/>
                    <a:pt x="10" y="131"/>
                  </a:cubicBezTo>
                  <a:cubicBezTo>
                    <a:pt x="10" y="131"/>
                    <a:pt x="10" y="131"/>
                    <a:pt x="11" y="131"/>
                  </a:cubicBezTo>
                  <a:cubicBezTo>
                    <a:pt x="12" y="130"/>
                    <a:pt x="12" y="128"/>
                    <a:pt x="12" y="127"/>
                  </a:cubicBezTo>
                  <a:cubicBezTo>
                    <a:pt x="12" y="127"/>
                    <a:pt x="12" y="127"/>
                    <a:pt x="12" y="127"/>
                  </a:cubicBezTo>
                  <a:close/>
                  <a:moveTo>
                    <a:pt x="55" y="72"/>
                  </a:moveTo>
                  <a:cubicBezTo>
                    <a:pt x="54" y="74"/>
                    <a:pt x="54" y="76"/>
                    <a:pt x="53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6"/>
                    <a:pt x="55" y="74"/>
                    <a:pt x="56" y="73"/>
                  </a:cubicBezTo>
                  <a:cubicBezTo>
                    <a:pt x="55" y="73"/>
                    <a:pt x="55" y="73"/>
                    <a:pt x="55" y="72"/>
                  </a:cubicBezTo>
                  <a:close/>
                  <a:moveTo>
                    <a:pt x="70" y="41"/>
                  </a:moveTo>
                  <a:cubicBezTo>
                    <a:pt x="71" y="39"/>
                    <a:pt x="72" y="37"/>
                    <a:pt x="71" y="34"/>
                  </a:cubicBezTo>
                  <a:cubicBezTo>
                    <a:pt x="70" y="36"/>
                    <a:pt x="70" y="38"/>
                    <a:pt x="70" y="41"/>
                  </a:cubicBezTo>
                  <a:close/>
                  <a:moveTo>
                    <a:pt x="126" y="273"/>
                  </a:moveTo>
                  <a:cubicBezTo>
                    <a:pt x="127" y="274"/>
                    <a:pt x="127" y="274"/>
                    <a:pt x="127" y="275"/>
                  </a:cubicBezTo>
                  <a:cubicBezTo>
                    <a:pt x="128" y="274"/>
                    <a:pt x="128" y="273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28" y="272"/>
                    <a:pt x="127" y="273"/>
                    <a:pt x="126" y="273"/>
                  </a:cubicBezTo>
                  <a:close/>
                  <a:moveTo>
                    <a:pt x="118" y="249"/>
                  </a:moveTo>
                  <a:cubicBezTo>
                    <a:pt x="117" y="249"/>
                    <a:pt x="116" y="250"/>
                    <a:pt x="115" y="250"/>
                  </a:cubicBezTo>
                  <a:cubicBezTo>
                    <a:pt x="116" y="251"/>
                    <a:pt x="116" y="251"/>
                    <a:pt x="116" y="252"/>
                  </a:cubicBezTo>
                  <a:cubicBezTo>
                    <a:pt x="117" y="251"/>
                    <a:pt x="117" y="250"/>
                    <a:pt x="118" y="249"/>
                  </a:cubicBezTo>
                  <a:close/>
                  <a:moveTo>
                    <a:pt x="173" y="38"/>
                  </a:moveTo>
                  <a:cubicBezTo>
                    <a:pt x="172" y="38"/>
                    <a:pt x="172" y="38"/>
                    <a:pt x="172" y="39"/>
                  </a:cubicBezTo>
                  <a:cubicBezTo>
                    <a:pt x="171" y="40"/>
                    <a:pt x="170" y="41"/>
                    <a:pt x="169" y="41"/>
                  </a:cubicBezTo>
                  <a:cubicBezTo>
                    <a:pt x="169" y="41"/>
                    <a:pt x="169" y="42"/>
                    <a:pt x="168" y="42"/>
                  </a:cubicBezTo>
                  <a:cubicBezTo>
                    <a:pt x="170" y="41"/>
                    <a:pt x="172" y="40"/>
                    <a:pt x="173" y="38"/>
                  </a:cubicBezTo>
                  <a:close/>
                  <a:moveTo>
                    <a:pt x="71" y="167"/>
                  </a:moveTo>
                  <a:cubicBezTo>
                    <a:pt x="72" y="167"/>
                    <a:pt x="73" y="166"/>
                    <a:pt x="74" y="166"/>
                  </a:cubicBezTo>
                  <a:cubicBezTo>
                    <a:pt x="73" y="166"/>
                    <a:pt x="72" y="165"/>
                    <a:pt x="71" y="165"/>
                  </a:cubicBezTo>
                  <a:cubicBezTo>
                    <a:pt x="71" y="166"/>
                    <a:pt x="71" y="166"/>
                    <a:pt x="71" y="167"/>
                  </a:cubicBezTo>
                  <a:close/>
                  <a:moveTo>
                    <a:pt x="159" y="46"/>
                  </a:moveTo>
                  <a:cubicBezTo>
                    <a:pt x="160" y="45"/>
                    <a:pt x="162" y="44"/>
                    <a:pt x="163" y="43"/>
                  </a:cubicBezTo>
                  <a:cubicBezTo>
                    <a:pt x="163" y="43"/>
                    <a:pt x="162" y="43"/>
                    <a:pt x="162" y="43"/>
                  </a:cubicBezTo>
                  <a:cubicBezTo>
                    <a:pt x="161" y="44"/>
                    <a:pt x="160" y="44"/>
                    <a:pt x="159" y="45"/>
                  </a:cubicBezTo>
                  <a:cubicBezTo>
                    <a:pt x="159" y="45"/>
                    <a:pt x="159" y="45"/>
                    <a:pt x="159" y="46"/>
                  </a:cubicBezTo>
                  <a:close/>
                  <a:moveTo>
                    <a:pt x="25" y="37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3" y="36"/>
                    <a:pt x="21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3" y="37"/>
                    <a:pt x="24" y="37"/>
                    <a:pt x="25" y="37"/>
                  </a:cubicBezTo>
                  <a:close/>
                  <a:moveTo>
                    <a:pt x="5" y="133"/>
                  </a:moveTo>
                  <a:cubicBezTo>
                    <a:pt x="4" y="132"/>
                    <a:pt x="3" y="131"/>
                    <a:pt x="2" y="129"/>
                  </a:cubicBezTo>
                  <a:cubicBezTo>
                    <a:pt x="2" y="131"/>
                    <a:pt x="3" y="133"/>
                    <a:pt x="5" y="133"/>
                  </a:cubicBezTo>
                  <a:close/>
                  <a:moveTo>
                    <a:pt x="120" y="246"/>
                  </a:moveTo>
                  <a:cubicBezTo>
                    <a:pt x="119" y="246"/>
                    <a:pt x="119" y="245"/>
                    <a:pt x="119" y="244"/>
                  </a:cubicBezTo>
                  <a:cubicBezTo>
                    <a:pt x="118" y="245"/>
                    <a:pt x="117" y="246"/>
                    <a:pt x="117" y="247"/>
                  </a:cubicBezTo>
                  <a:cubicBezTo>
                    <a:pt x="117" y="247"/>
                    <a:pt x="117" y="247"/>
                    <a:pt x="117" y="247"/>
                  </a:cubicBezTo>
                  <a:cubicBezTo>
                    <a:pt x="118" y="247"/>
                    <a:pt x="119" y="246"/>
                    <a:pt x="120" y="246"/>
                  </a:cubicBezTo>
                  <a:close/>
                  <a:moveTo>
                    <a:pt x="38" y="65"/>
                  </a:moveTo>
                  <a:cubicBezTo>
                    <a:pt x="38" y="64"/>
                    <a:pt x="37" y="64"/>
                    <a:pt x="37" y="64"/>
                  </a:cubicBezTo>
                  <a:cubicBezTo>
                    <a:pt x="36" y="65"/>
                    <a:pt x="36" y="66"/>
                    <a:pt x="36" y="67"/>
                  </a:cubicBezTo>
                  <a:cubicBezTo>
                    <a:pt x="37" y="66"/>
                    <a:pt x="37" y="66"/>
                    <a:pt x="38" y="65"/>
                  </a:cubicBezTo>
                  <a:close/>
                  <a:moveTo>
                    <a:pt x="120" y="157"/>
                  </a:moveTo>
                  <a:cubicBezTo>
                    <a:pt x="120" y="157"/>
                    <a:pt x="121" y="157"/>
                    <a:pt x="121" y="157"/>
                  </a:cubicBezTo>
                  <a:cubicBezTo>
                    <a:pt x="121" y="157"/>
                    <a:pt x="121" y="157"/>
                    <a:pt x="122" y="156"/>
                  </a:cubicBezTo>
                  <a:cubicBezTo>
                    <a:pt x="123" y="156"/>
                    <a:pt x="123" y="156"/>
                    <a:pt x="123" y="154"/>
                  </a:cubicBezTo>
                  <a:cubicBezTo>
                    <a:pt x="122" y="155"/>
                    <a:pt x="121" y="156"/>
                    <a:pt x="120" y="157"/>
                  </a:cubicBezTo>
                  <a:close/>
                  <a:moveTo>
                    <a:pt x="198" y="179"/>
                  </a:moveTo>
                  <a:cubicBezTo>
                    <a:pt x="196" y="179"/>
                    <a:pt x="195" y="179"/>
                    <a:pt x="193" y="180"/>
                  </a:cubicBezTo>
                  <a:cubicBezTo>
                    <a:pt x="195" y="180"/>
                    <a:pt x="196" y="180"/>
                    <a:pt x="198" y="180"/>
                  </a:cubicBezTo>
                  <a:cubicBezTo>
                    <a:pt x="198" y="180"/>
                    <a:pt x="198" y="180"/>
                    <a:pt x="198" y="179"/>
                  </a:cubicBezTo>
                  <a:close/>
                  <a:moveTo>
                    <a:pt x="141" y="126"/>
                  </a:move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0" y="126"/>
                    <a:pt x="140" y="126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9" y="128"/>
                    <a:pt x="139" y="128"/>
                    <a:pt x="140" y="128"/>
                  </a:cubicBezTo>
                  <a:cubicBezTo>
                    <a:pt x="140" y="127"/>
                    <a:pt x="141" y="126"/>
                    <a:pt x="141" y="126"/>
                  </a:cubicBezTo>
                  <a:close/>
                  <a:moveTo>
                    <a:pt x="131" y="65"/>
                  </a:moveTo>
                  <a:cubicBezTo>
                    <a:pt x="131" y="66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2" y="67"/>
                    <a:pt x="132" y="66"/>
                    <a:pt x="133" y="66"/>
                  </a:cubicBezTo>
                  <a:cubicBezTo>
                    <a:pt x="132" y="65"/>
                    <a:pt x="132" y="65"/>
                    <a:pt x="131" y="65"/>
                  </a:cubicBezTo>
                  <a:close/>
                  <a:moveTo>
                    <a:pt x="121" y="146"/>
                  </a:move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3" y="145"/>
                    <a:pt x="124" y="145"/>
                  </a:cubicBezTo>
                  <a:cubicBezTo>
                    <a:pt x="124" y="144"/>
                    <a:pt x="124" y="144"/>
                    <a:pt x="123" y="143"/>
                  </a:cubicBezTo>
                  <a:cubicBezTo>
                    <a:pt x="123" y="144"/>
                    <a:pt x="122" y="145"/>
                    <a:pt x="121" y="146"/>
                  </a:cubicBezTo>
                  <a:close/>
                  <a:moveTo>
                    <a:pt x="54" y="84"/>
                  </a:moveTo>
                  <a:cubicBezTo>
                    <a:pt x="53" y="83"/>
                    <a:pt x="54" y="82"/>
                    <a:pt x="54" y="81"/>
                  </a:cubicBezTo>
                  <a:cubicBezTo>
                    <a:pt x="53" y="81"/>
                    <a:pt x="53" y="82"/>
                    <a:pt x="52" y="83"/>
                  </a:cubicBezTo>
                  <a:cubicBezTo>
                    <a:pt x="52" y="83"/>
                    <a:pt x="53" y="84"/>
                    <a:pt x="54" y="84"/>
                  </a:cubicBezTo>
                  <a:close/>
                  <a:moveTo>
                    <a:pt x="33" y="61"/>
                  </a:moveTo>
                  <a:cubicBezTo>
                    <a:pt x="33" y="63"/>
                    <a:pt x="34" y="64"/>
                    <a:pt x="35" y="65"/>
                  </a:cubicBezTo>
                  <a:cubicBezTo>
                    <a:pt x="35" y="64"/>
                    <a:pt x="35" y="63"/>
                    <a:pt x="35" y="63"/>
                  </a:cubicBezTo>
                  <a:cubicBezTo>
                    <a:pt x="35" y="62"/>
                    <a:pt x="34" y="62"/>
                    <a:pt x="34" y="62"/>
                  </a:cubicBezTo>
                  <a:cubicBezTo>
                    <a:pt x="34" y="62"/>
                    <a:pt x="34" y="62"/>
                    <a:pt x="33" y="61"/>
                  </a:cubicBezTo>
                  <a:close/>
                  <a:moveTo>
                    <a:pt x="121" y="151"/>
                  </a:moveTo>
                  <a:cubicBezTo>
                    <a:pt x="121" y="151"/>
                    <a:pt x="121" y="151"/>
                    <a:pt x="122" y="151"/>
                  </a:cubicBezTo>
                  <a:cubicBezTo>
                    <a:pt x="122" y="151"/>
                    <a:pt x="122" y="151"/>
                    <a:pt x="123" y="150"/>
                  </a:cubicBezTo>
                  <a:cubicBezTo>
                    <a:pt x="124" y="150"/>
                    <a:pt x="124" y="150"/>
                    <a:pt x="124" y="148"/>
                  </a:cubicBezTo>
                  <a:cubicBezTo>
                    <a:pt x="123" y="149"/>
                    <a:pt x="122" y="150"/>
                    <a:pt x="121" y="151"/>
                  </a:cubicBezTo>
                  <a:close/>
                  <a:moveTo>
                    <a:pt x="138" y="120"/>
                  </a:moveTo>
                  <a:cubicBezTo>
                    <a:pt x="139" y="121"/>
                    <a:pt x="138" y="122"/>
                    <a:pt x="138" y="123"/>
                  </a:cubicBezTo>
                  <a:cubicBezTo>
                    <a:pt x="139" y="122"/>
                    <a:pt x="139" y="121"/>
                    <a:pt x="140" y="121"/>
                  </a:cubicBezTo>
                  <a:cubicBezTo>
                    <a:pt x="140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8" y="120"/>
                  </a:cubicBezTo>
                  <a:close/>
                  <a:moveTo>
                    <a:pt x="90" y="173"/>
                  </a:moveTo>
                  <a:cubicBezTo>
                    <a:pt x="90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4"/>
                  </a:cubicBezTo>
                  <a:cubicBezTo>
                    <a:pt x="89" y="174"/>
                    <a:pt x="90" y="173"/>
                    <a:pt x="90" y="173"/>
                  </a:cubicBezTo>
                  <a:close/>
                  <a:moveTo>
                    <a:pt x="86" y="61"/>
                  </a:moveTo>
                  <a:cubicBezTo>
                    <a:pt x="86" y="61"/>
                    <a:pt x="85" y="62"/>
                    <a:pt x="85" y="62"/>
                  </a:cubicBezTo>
                  <a:cubicBezTo>
                    <a:pt x="85" y="62"/>
                    <a:pt x="85" y="63"/>
                    <a:pt x="85" y="6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2"/>
                    <a:pt x="86" y="61"/>
                    <a:pt x="86" y="61"/>
                  </a:cubicBezTo>
                  <a:close/>
                  <a:moveTo>
                    <a:pt x="89" y="16"/>
                  </a:moveTo>
                  <a:cubicBezTo>
                    <a:pt x="89" y="16"/>
                    <a:pt x="88" y="15"/>
                    <a:pt x="87" y="15"/>
                  </a:cubicBezTo>
                  <a:cubicBezTo>
                    <a:pt x="87" y="15"/>
                    <a:pt x="86" y="15"/>
                    <a:pt x="85" y="14"/>
                  </a:cubicBezTo>
                  <a:cubicBezTo>
                    <a:pt x="86" y="16"/>
                    <a:pt x="88" y="16"/>
                    <a:pt x="89" y="16"/>
                  </a:cubicBezTo>
                  <a:close/>
                  <a:moveTo>
                    <a:pt x="100" y="73"/>
                  </a:moveTo>
                  <a:cubicBezTo>
                    <a:pt x="101" y="72"/>
                    <a:pt x="102" y="70"/>
                    <a:pt x="103" y="68"/>
                  </a:cubicBezTo>
                  <a:cubicBezTo>
                    <a:pt x="101" y="70"/>
                    <a:pt x="100" y="71"/>
                    <a:pt x="100" y="73"/>
                  </a:cubicBezTo>
                  <a:close/>
                  <a:moveTo>
                    <a:pt x="91" y="207"/>
                  </a:moveTo>
                  <a:cubicBezTo>
                    <a:pt x="91" y="207"/>
                    <a:pt x="92" y="206"/>
                    <a:pt x="92" y="205"/>
                  </a:cubicBezTo>
                  <a:cubicBezTo>
                    <a:pt x="92" y="205"/>
                    <a:pt x="91" y="205"/>
                    <a:pt x="90" y="205"/>
                  </a:cubicBezTo>
                  <a:cubicBezTo>
                    <a:pt x="90" y="206"/>
                    <a:pt x="91" y="207"/>
                    <a:pt x="91" y="207"/>
                  </a:cubicBezTo>
                  <a:close/>
                  <a:moveTo>
                    <a:pt x="90" y="31"/>
                  </a:moveTo>
                  <a:cubicBezTo>
                    <a:pt x="90" y="31"/>
                    <a:pt x="90" y="32"/>
                    <a:pt x="90" y="33"/>
                  </a:cubicBezTo>
                  <a:cubicBezTo>
                    <a:pt x="90" y="33"/>
                    <a:pt x="90" y="34"/>
                    <a:pt x="89" y="3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33"/>
                    <a:pt x="90" y="31"/>
                    <a:pt x="90" y="30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90" y="30"/>
                    <a:pt x="90" y="30"/>
                    <a:pt x="90" y="31"/>
                  </a:cubicBezTo>
                  <a:close/>
                  <a:moveTo>
                    <a:pt x="152" y="94"/>
                  </a:moveTo>
                  <a:cubicBezTo>
                    <a:pt x="153" y="94"/>
                    <a:pt x="153" y="94"/>
                    <a:pt x="153" y="94"/>
                  </a:cubicBezTo>
                  <a:cubicBezTo>
                    <a:pt x="153" y="94"/>
                    <a:pt x="154" y="94"/>
                    <a:pt x="154" y="94"/>
                  </a:cubicBezTo>
                  <a:cubicBezTo>
                    <a:pt x="154" y="93"/>
                    <a:pt x="154" y="93"/>
                    <a:pt x="154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3"/>
                    <a:pt x="153" y="93"/>
                    <a:pt x="152" y="94"/>
                  </a:cubicBezTo>
                  <a:close/>
                  <a:moveTo>
                    <a:pt x="70" y="170"/>
                  </a:moveTo>
                  <a:cubicBezTo>
                    <a:pt x="70" y="170"/>
                    <a:pt x="70" y="171"/>
                    <a:pt x="70" y="172"/>
                  </a:cubicBezTo>
                  <a:cubicBezTo>
                    <a:pt x="70" y="171"/>
                    <a:pt x="71" y="171"/>
                    <a:pt x="72" y="170"/>
                  </a:cubicBezTo>
                  <a:cubicBezTo>
                    <a:pt x="71" y="170"/>
                    <a:pt x="71" y="170"/>
                    <a:pt x="70" y="170"/>
                  </a:cubicBezTo>
                  <a:close/>
                  <a:moveTo>
                    <a:pt x="151" y="67"/>
                  </a:moveTo>
                  <a:cubicBezTo>
                    <a:pt x="152" y="66"/>
                    <a:pt x="152" y="64"/>
                    <a:pt x="152" y="62"/>
                  </a:cubicBezTo>
                  <a:cubicBezTo>
                    <a:pt x="152" y="64"/>
                    <a:pt x="151" y="65"/>
                    <a:pt x="151" y="67"/>
                  </a:cubicBezTo>
                  <a:close/>
                  <a:moveTo>
                    <a:pt x="94" y="162"/>
                  </a:moveTo>
                  <a:cubicBezTo>
                    <a:pt x="93" y="162"/>
                    <a:pt x="93" y="163"/>
                    <a:pt x="92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93" y="163"/>
                    <a:pt x="93" y="163"/>
                    <a:pt x="94" y="163"/>
                  </a:cubicBezTo>
                  <a:cubicBezTo>
                    <a:pt x="94" y="163"/>
                    <a:pt x="94" y="163"/>
                    <a:pt x="94" y="162"/>
                  </a:cubicBezTo>
                  <a:close/>
                  <a:moveTo>
                    <a:pt x="47" y="82"/>
                  </a:moveTo>
                  <a:cubicBezTo>
                    <a:pt x="47" y="81"/>
                    <a:pt x="46" y="81"/>
                    <a:pt x="45" y="80"/>
                  </a:cubicBezTo>
                  <a:cubicBezTo>
                    <a:pt x="45" y="80"/>
                    <a:pt x="45" y="80"/>
                    <a:pt x="44" y="80"/>
                  </a:cubicBezTo>
                  <a:cubicBezTo>
                    <a:pt x="45" y="81"/>
                    <a:pt x="46" y="82"/>
                    <a:pt x="47" y="82"/>
                  </a:cubicBezTo>
                  <a:close/>
                  <a:moveTo>
                    <a:pt x="116" y="241"/>
                  </a:moveTo>
                  <a:cubicBezTo>
                    <a:pt x="115" y="241"/>
                    <a:pt x="115" y="242"/>
                    <a:pt x="114" y="243"/>
                  </a:cubicBezTo>
                  <a:cubicBezTo>
                    <a:pt x="114" y="243"/>
                    <a:pt x="114" y="243"/>
                    <a:pt x="114" y="243"/>
                  </a:cubicBezTo>
                  <a:cubicBezTo>
                    <a:pt x="115" y="243"/>
                    <a:pt x="116" y="242"/>
                    <a:pt x="117" y="242"/>
                  </a:cubicBezTo>
                  <a:cubicBezTo>
                    <a:pt x="116" y="241"/>
                    <a:pt x="116" y="241"/>
                    <a:pt x="116" y="241"/>
                  </a:cubicBezTo>
                  <a:close/>
                  <a:moveTo>
                    <a:pt x="71" y="84"/>
                  </a:moveTo>
                  <a:cubicBezTo>
                    <a:pt x="71" y="84"/>
                    <a:pt x="71" y="83"/>
                    <a:pt x="71" y="83"/>
                  </a:cubicBezTo>
                  <a:cubicBezTo>
                    <a:pt x="70" y="84"/>
                    <a:pt x="69" y="84"/>
                    <a:pt x="69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70" y="85"/>
                    <a:pt x="70" y="84"/>
                    <a:pt x="71" y="84"/>
                  </a:cubicBezTo>
                  <a:close/>
                  <a:moveTo>
                    <a:pt x="120" y="166"/>
                  </a:moveTo>
                  <a:cubicBezTo>
                    <a:pt x="120" y="166"/>
                    <a:pt x="120" y="166"/>
                    <a:pt x="120" y="166"/>
                  </a:cubicBezTo>
                  <a:cubicBezTo>
                    <a:pt x="120" y="165"/>
                    <a:pt x="121" y="164"/>
                    <a:pt x="121" y="164"/>
                  </a:cubicBezTo>
                  <a:cubicBezTo>
                    <a:pt x="120" y="164"/>
                    <a:pt x="120" y="164"/>
                    <a:pt x="119" y="164"/>
                  </a:cubicBezTo>
                  <a:cubicBezTo>
                    <a:pt x="120" y="165"/>
                    <a:pt x="120" y="165"/>
                    <a:pt x="120" y="166"/>
                  </a:cubicBezTo>
                  <a:close/>
                  <a:moveTo>
                    <a:pt x="196" y="105"/>
                  </a:moveTo>
                  <a:cubicBezTo>
                    <a:pt x="195" y="104"/>
                    <a:pt x="194" y="104"/>
                    <a:pt x="193" y="104"/>
                  </a:cubicBezTo>
                  <a:cubicBezTo>
                    <a:pt x="193" y="105"/>
                    <a:pt x="194" y="105"/>
                    <a:pt x="194" y="105"/>
                  </a:cubicBezTo>
                  <a:cubicBezTo>
                    <a:pt x="195" y="105"/>
                    <a:pt x="195" y="105"/>
                    <a:pt x="196" y="105"/>
                  </a:cubicBezTo>
                  <a:close/>
                  <a:moveTo>
                    <a:pt x="48" y="124"/>
                  </a:moveTo>
                  <a:cubicBezTo>
                    <a:pt x="48" y="124"/>
                    <a:pt x="48" y="124"/>
                    <a:pt x="48" y="124"/>
                  </a:cubicBezTo>
                  <a:cubicBezTo>
                    <a:pt x="47" y="125"/>
                    <a:pt x="47" y="125"/>
                    <a:pt x="47" y="126"/>
                  </a:cubicBezTo>
                  <a:cubicBezTo>
                    <a:pt x="47" y="126"/>
                    <a:pt x="47" y="126"/>
                    <a:pt x="48" y="126"/>
                  </a:cubicBezTo>
                  <a:cubicBezTo>
                    <a:pt x="48" y="126"/>
                    <a:pt x="48" y="125"/>
                    <a:pt x="48" y="124"/>
                  </a:cubicBezTo>
                  <a:close/>
                  <a:moveTo>
                    <a:pt x="83" y="55"/>
                  </a:moveTo>
                  <a:cubicBezTo>
                    <a:pt x="83" y="55"/>
                    <a:pt x="83" y="55"/>
                    <a:pt x="83" y="55"/>
                  </a:cubicBezTo>
                  <a:cubicBezTo>
                    <a:pt x="83" y="54"/>
                    <a:pt x="84" y="53"/>
                    <a:pt x="85" y="53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4" y="53"/>
                    <a:pt x="83" y="53"/>
                    <a:pt x="83" y="53"/>
                  </a:cubicBezTo>
                  <a:cubicBezTo>
                    <a:pt x="83" y="54"/>
                    <a:pt x="83" y="54"/>
                    <a:pt x="83" y="55"/>
                  </a:cubicBezTo>
                  <a:close/>
                  <a:moveTo>
                    <a:pt x="67" y="114"/>
                  </a:moveTo>
                  <a:cubicBezTo>
                    <a:pt x="67" y="114"/>
                    <a:pt x="66" y="113"/>
                    <a:pt x="66" y="113"/>
                  </a:cubicBezTo>
                  <a:cubicBezTo>
                    <a:pt x="65" y="115"/>
                    <a:pt x="65" y="116"/>
                    <a:pt x="65" y="118"/>
                  </a:cubicBezTo>
                  <a:cubicBezTo>
                    <a:pt x="65" y="116"/>
                    <a:pt x="66" y="115"/>
                    <a:pt x="67" y="114"/>
                  </a:cubicBezTo>
                  <a:close/>
                  <a:moveTo>
                    <a:pt x="150" y="140"/>
                  </a:moveTo>
                  <a:cubicBezTo>
                    <a:pt x="151" y="141"/>
                    <a:pt x="151" y="141"/>
                    <a:pt x="151" y="142"/>
                  </a:cubicBezTo>
                  <a:cubicBezTo>
                    <a:pt x="151" y="141"/>
                    <a:pt x="152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1" y="140"/>
                    <a:pt x="151" y="140"/>
                    <a:pt x="150" y="140"/>
                  </a:cubicBezTo>
                  <a:close/>
                  <a:moveTo>
                    <a:pt x="109" y="239"/>
                  </a:moveTo>
                  <a:cubicBezTo>
                    <a:pt x="110" y="238"/>
                    <a:pt x="110" y="238"/>
                    <a:pt x="110" y="237"/>
                  </a:cubicBezTo>
                  <a:cubicBezTo>
                    <a:pt x="110" y="237"/>
                    <a:pt x="109" y="237"/>
                    <a:pt x="109" y="238"/>
                  </a:cubicBezTo>
                  <a:cubicBezTo>
                    <a:pt x="109" y="238"/>
                    <a:pt x="109" y="238"/>
                    <a:pt x="109" y="239"/>
                  </a:cubicBezTo>
                  <a:close/>
                  <a:moveTo>
                    <a:pt x="79" y="134"/>
                  </a:moveTo>
                  <a:cubicBezTo>
                    <a:pt x="81" y="134"/>
                    <a:pt x="82" y="133"/>
                    <a:pt x="83" y="133"/>
                  </a:cubicBezTo>
                  <a:cubicBezTo>
                    <a:pt x="82" y="133"/>
                    <a:pt x="80" y="134"/>
                    <a:pt x="79" y="134"/>
                  </a:cubicBezTo>
                  <a:close/>
                  <a:moveTo>
                    <a:pt x="96" y="10"/>
                  </a:moveTo>
                  <a:cubicBezTo>
                    <a:pt x="97" y="8"/>
                    <a:pt x="96" y="8"/>
                    <a:pt x="95" y="7"/>
                  </a:cubicBezTo>
                  <a:cubicBezTo>
                    <a:pt x="95" y="8"/>
                    <a:pt x="96" y="9"/>
                    <a:pt x="96" y="10"/>
                  </a:cubicBezTo>
                  <a:close/>
                  <a:moveTo>
                    <a:pt x="129" y="269"/>
                  </a:moveTo>
                  <a:cubicBezTo>
                    <a:pt x="129" y="269"/>
                    <a:pt x="129" y="268"/>
                    <a:pt x="129" y="268"/>
                  </a:cubicBezTo>
                  <a:cubicBezTo>
                    <a:pt x="129" y="269"/>
                    <a:pt x="128" y="269"/>
                    <a:pt x="128" y="270"/>
                  </a:cubicBezTo>
                  <a:cubicBezTo>
                    <a:pt x="129" y="270"/>
                    <a:pt x="129" y="269"/>
                    <a:pt x="129" y="269"/>
                  </a:cubicBezTo>
                  <a:close/>
                  <a:moveTo>
                    <a:pt x="96" y="152"/>
                  </a:moveTo>
                  <a:cubicBezTo>
                    <a:pt x="96" y="153"/>
                    <a:pt x="96" y="153"/>
                    <a:pt x="96" y="153"/>
                  </a:cubicBezTo>
                  <a:cubicBezTo>
                    <a:pt x="96" y="154"/>
                    <a:pt x="96" y="154"/>
                    <a:pt x="95" y="155"/>
                  </a:cubicBezTo>
                  <a:cubicBezTo>
                    <a:pt x="96" y="155"/>
                    <a:pt x="96" y="155"/>
                    <a:pt x="96" y="155"/>
                  </a:cubicBezTo>
                  <a:cubicBezTo>
                    <a:pt x="96" y="154"/>
                    <a:pt x="96" y="153"/>
                    <a:pt x="96" y="152"/>
                  </a:cubicBezTo>
                  <a:close/>
                  <a:moveTo>
                    <a:pt x="60" y="113"/>
                  </a:moveTo>
                  <a:cubicBezTo>
                    <a:pt x="59" y="114"/>
                    <a:pt x="59" y="114"/>
                    <a:pt x="59" y="114"/>
                  </a:cubicBezTo>
                  <a:cubicBezTo>
                    <a:pt x="59" y="115"/>
                    <a:pt x="59" y="116"/>
                    <a:pt x="58" y="117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9" y="116"/>
                    <a:pt x="59" y="115"/>
                    <a:pt x="60" y="113"/>
                  </a:cubicBezTo>
                  <a:close/>
                  <a:moveTo>
                    <a:pt x="148" y="238"/>
                  </a:moveTo>
                  <a:cubicBezTo>
                    <a:pt x="148" y="238"/>
                    <a:pt x="148" y="238"/>
                    <a:pt x="148" y="238"/>
                  </a:cubicBezTo>
                  <a:cubicBezTo>
                    <a:pt x="147" y="238"/>
                    <a:pt x="147" y="238"/>
                    <a:pt x="146" y="238"/>
                  </a:cubicBezTo>
                  <a:cubicBezTo>
                    <a:pt x="146" y="238"/>
                    <a:pt x="145" y="238"/>
                    <a:pt x="145" y="239"/>
                  </a:cubicBezTo>
                  <a:cubicBezTo>
                    <a:pt x="146" y="238"/>
                    <a:pt x="147" y="238"/>
                    <a:pt x="148" y="238"/>
                  </a:cubicBezTo>
                  <a:close/>
                  <a:moveTo>
                    <a:pt x="48" y="83"/>
                  </a:moveTo>
                  <a:cubicBezTo>
                    <a:pt x="49" y="84"/>
                    <a:pt x="50" y="85"/>
                    <a:pt x="51" y="85"/>
                  </a:cubicBezTo>
                  <a:cubicBezTo>
                    <a:pt x="50" y="84"/>
                    <a:pt x="50" y="83"/>
                    <a:pt x="48" y="83"/>
                  </a:cubicBezTo>
                  <a:close/>
                  <a:moveTo>
                    <a:pt x="90" y="212"/>
                  </a:moveTo>
                  <a:cubicBezTo>
                    <a:pt x="91" y="213"/>
                    <a:pt x="91" y="214"/>
                    <a:pt x="92" y="215"/>
                  </a:cubicBezTo>
                  <a:cubicBezTo>
                    <a:pt x="92" y="214"/>
                    <a:pt x="91" y="213"/>
                    <a:pt x="90" y="212"/>
                  </a:cubicBezTo>
                  <a:close/>
                  <a:moveTo>
                    <a:pt x="126" y="164"/>
                  </a:moveTo>
                  <a:cubicBezTo>
                    <a:pt x="126" y="164"/>
                    <a:pt x="126" y="164"/>
                    <a:pt x="126" y="164"/>
                  </a:cubicBezTo>
                  <a:cubicBezTo>
                    <a:pt x="125" y="165"/>
                    <a:pt x="125" y="166"/>
                    <a:pt x="125" y="167"/>
                  </a:cubicBezTo>
                  <a:cubicBezTo>
                    <a:pt x="125" y="167"/>
                    <a:pt x="125" y="167"/>
                    <a:pt x="125" y="167"/>
                  </a:cubicBezTo>
                  <a:cubicBezTo>
                    <a:pt x="125" y="166"/>
                    <a:pt x="126" y="165"/>
                    <a:pt x="126" y="164"/>
                  </a:cubicBezTo>
                  <a:close/>
                  <a:moveTo>
                    <a:pt x="163" y="212"/>
                  </a:moveTo>
                  <a:cubicBezTo>
                    <a:pt x="161" y="211"/>
                    <a:pt x="161" y="211"/>
                    <a:pt x="160" y="212"/>
                  </a:cubicBezTo>
                  <a:cubicBezTo>
                    <a:pt x="161" y="212"/>
                    <a:pt x="162" y="212"/>
                    <a:pt x="163" y="212"/>
                  </a:cubicBezTo>
                  <a:close/>
                  <a:moveTo>
                    <a:pt x="89" y="180"/>
                  </a:moveTo>
                  <a:cubicBezTo>
                    <a:pt x="89" y="180"/>
                    <a:pt x="88" y="180"/>
                    <a:pt x="88" y="180"/>
                  </a:cubicBezTo>
                  <a:cubicBezTo>
                    <a:pt x="88" y="180"/>
                    <a:pt x="88" y="180"/>
                    <a:pt x="88" y="181"/>
                  </a:cubicBezTo>
                  <a:cubicBezTo>
                    <a:pt x="88" y="181"/>
                    <a:pt x="89" y="180"/>
                    <a:pt x="89" y="180"/>
                  </a:cubicBezTo>
                  <a:close/>
                  <a:moveTo>
                    <a:pt x="40" y="117"/>
                  </a:moveTo>
                  <a:cubicBezTo>
                    <a:pt x="39" y="117"/>
                    <a:pt x="39" y="117"/>
                    <a:pt x="39" y="117"/>
                  </a:cubicBezTo>
                  <a:cubicBezTo>
                    <a:pt x="39" y="118"/>
                    <a:pt x="39" y="118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8"/>
                    <a:pt x="39" y="118"/>
                    <a:pt x="40" y="117"/>
                  </a:cubicBezTo>
                  <a:close/>
                  <a:moveTo>
                    <a:pt x="40" y="74"/>
                  </a:moveTo>
                  <a:cubicBezTo>
                    <a:pt x="41" y="74"/>
                    <a:pt x="41" y="75"/>
                    <a:pt x="41" y="75"/>
                  </a:cubicBezTo>
                  <a:cubicBezTo>
                    <a:pt x="41" y="74"/>
                    <a:pt x="42" y="74"/>
                    <a:pt x="42" y="73"/>
                  </a:cubicBezTo>
                  <a:cubicBezTo>
                    <a:pt x="42" y="73"/>
                    <a:pt x="42" y="73"/>
                    <a:pt x="41" y="73"/>
                  </a:cubicBezTo>
                  <a:cubicBezTo>
                    <a:pt x="41" y="73"/>
                    <a:pt x="41" y="74"/>
                    <a:pt x="40" y="74"/>
                  </a:cubicBezTo>
                  <a:close/>
                  <a:moveTo>
                    <a:pt x="96" y="26"/>
                  </a:moveTo>
                  <a:cubicBezTo>
                    <a:pt x="96" y="25"/>
                    <a:pt x="96" y="24"/>
                    <a:pt x="96" y="23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5" y="24"/>
                    <a:pt x="96" y="25"/>
                    <a:pt x="96" y="26"/>
                  </a:cubicBezTo>
                  <a:close/>
                  <a:moveTo>
                    <a:pt x="149" y="93"/>
                  </a:moveTo>
                  <a:cubicBezTo>
                    <a:pt x="148" y="94"/>
                    <a:pt x="148" y="94"/>
                    <a:pt x="147" y="95"/>
                  </a:cubicBezTo>
                  <a:cubicBezTo>
                    <a:pt x="147" y="95"/>
                    <a:pt x="148" y="95"/>
                    <a:pt x="148" y="95"/>
                  </a:cubicBezTo>
                  <a:cubicBezTo>
                    <a:pt x="148" y="95"/>
                    <a:pt x="148" y="95"/>
                    <a:pt x="149" y="95"/>
                  </a:cubicBezTo>
                  <a:cubicBezTo>
                    <a:pt x="149" y="94"/>
                    <a:pt x="149" y="94"/>
                    <a:pt x="149" y="93"/>
                  </a:cubicBezTo>
                  <a:close/>
                  <a:moveTo>
                    <a:pt x="111" y="242"/>
                  </a:moveTo>
                  <a:cubicBezTo>
                    <a:pt x="112" y="242"/>
                    <a:pt x="112" y="242"/>
                    <a:pt x="112" y="243"/>
                  </a:cubicBezTo>
                  <a:cubicBezTo>
                    <a:pt x="112" y="242"/>
                    <a:pt x="113" y="242"/>
                    <a:pt x="113" y="241"/>
                  </a:cubicBezTo>
                  <a:cubicBezTo>
                    <a:pt x="113" y="241"/>
                    <a:pt x="112" y="241"/>
                    <a:pt x="112" y="242"/>
                  </a:cubicBezTo>
                  <a:cubicBezTo>
                    <a:pt x="112" y="242"/>
                    <a:pt x="112" y="242"/>
                    <a:pt x="111" y="242"/>
                  </a:cubicBezTo>
                  <a:close/>
                  <a:moveTo>
                    <a:pt x="142" y="109"/>
                  </a:moveTo>
                  <a:cubicBezTo>
                    <a:pt x="142" y="108"/>
                    <a:pt x="141" y="107"/>
                    <a:pt x="140" y="107"/>
                  </a:cubicBezTo>
                  <a:cubicBezTo>
                    <a:pt x="141" y="107"/>
                    <a:pt x="141" y="108"/>
                    <a:pt x="142" y="109"/>
                  </a:cubicBezTo>
                  <a:close/>
                  <a:moveTo>
                    <a:pt x="94" y="219"/>
                  </a:moveTo>
                  <a:cubicBezTo>
                    <a:pt x="94" y="218"/>
                    <a:pt x="93" y="217"/>
                    <a:pt x="92" y="217"/>
                  </a:cubicBezTo>
                  <a:cubicBezTo>
                    <a:pt x="93" y="218"/>
                    <a:pt x="93" y="219"/>
                    <a:pt x="94" y="219"/>
                  </a:cubicBezTo>
                  <a:close/>
                  <a:moveTo>
                    <a:pt x="18" y="48"/>
                  </a:moveTo>
                  <a:cubicBezTo>
                    <a:pt x="19" y="48"/>
                    <a:pt x="19" y="48"/>
                    <a:pt x="19" y="48"/>
                  </a:cubicBezTo>
                  <a:cubicBezTo>
                    <a:pt x="18" y="47"/>
                    <a:pt x="18" y="47"/>
                    <a:pt x="17" y="46"/>
                  </a:cubicBezTo>
                  <a:cubicBezTo>
                    <a:pt x="17" y="47"/>
                    <a:pt x="18" y="48"/>
                    <a:pt x="18" y="48"/>
                  </a:cubicBezTo>
                  <a:close/>
                  <a:moveTo>
                    <a:pt x="101" y="34"/>
                  </a:moveTo>
                  <a:cubicBezTo>
                    <a:pt x="101" y="34"/>
                    <a:pt x="101" y="34"/>
                    <a:pt x="101" y="34"/>
                  </a:cubicBezTo>
                  <a:cubicBezTo>
                    <a:pt x="100" y="34"/>
                    <a:pt x="100" y="33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0" y="33"/>
                    <a:pt x="100" y="34"/>
                    <a:pt x="101" y="34"/>
                  </a:cubicBezTo>
                  <a:close/>
                  <a:moveTo>
                    <a:pt x="120" y="99"/>
                  </a:moveTo>
                  <a:cubicBezTo>
                    <a:pt x="120" y="98"/>
                    <a:pt x="120" y="97"/>
                    <a:pt x="119" y="96"/>
                  </a:cubicBezTo>
                  <a:cubicBezTo>
                    <a:pt x="120" y="97"/>
                    <a:pt x="120" y="98"/>
                    <a:pt x="120" y="99"/>
                  </a:cubicBezTo>
                  <a:close/>
                  <a:moveTo>
                    <a:pt x="93" y="213"/>
                  </a:moveTo>
                  <a:cubicBezTo>
                    <a:pt x="94" y="212"/>
                    <a:pt x="94" y="212"/>
                    <a:pt x="94" y="212"/>
                  </a:cubicBezTo>
                  <a:cubicBezTo>
                    <a:pt x="94" y="212"/>
                    <a:pt x="93" y="212"/>
                    <a:pt x="93" y="212"/>
                  </a:cubicBezTo>
                  <a:cubicBezTo>
                    <a:pt x="93" y="212"/>
                    <a:pt x="93" y="212"/>
                    <a:pt x="93" y="213"/>
                  </a:cubicBezTo>
                  <a:close/>
                  <a:moveTo>
                    <a:pt x="51" y="127"/>
                  </a:moveTo>
                  <a:cubicBezTo>
                    <a:pt x="51" y="127"/>
                    <a:pt x="51" y="126"/>
                    <a:pt x="51" y="126"/>
                  </a:cubicBezTo>
                  <a:cubicBezTo>
                    <a:pt x="51" y="126"/>
                    <a:pt x="51" y="126"/>
                    <a:pt x="51" y="126"/>
                  </a:cubicBezTo>
                  <a:cubicBezTo>
                    <a:pt x="50" y="126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1" y="127"/>
                  </a:cubicBezTo>
                  <a:close/>
                  <a:moveTo>
                    <a:pt x="95" y="157"/>
                  </a:moveTo>
                  <a:cubicBezTo>
                    <a:pt x="94" y="156"/>
                    <a:pt x="94" y="156"/>
                    <a:pt x="93" y="157"/>
                  </a:cubicBezTo>
                  <a:cubicBezTo>
                    <a:pt x="94" y="157"/>
                    <a:pt x="94" y="157"/>
                    <a:pt x="95" y="157"/>
                  </a:cubicBezTo>
                  <a:close/>
                  <a:moveTo>
                    <a:pt x="119" y="154"/>
                  </a:moveTo>
                  <a:cubicBezTo>
                    <a:pt x="119" y="154"/>
                    <a:pt x="119" y="155"/>
                    <a:pt x="119" y="155"/>
                  </a:cubicBezTo>
                  <a:cubicBezTo>
                    <a:pt x="120" y="155"/>
                    <a:pt x="120" y="154"/>
                    <a:pt x="120" y="154"/>
                  </a:cubicBezTo>
                  <a:cubicBezTo>
                    <a:pt x="120" y="154"/>
                    <a:pt x="119" y="154"/>
                    <a:pt x="119" y="154"/>
                  </a:cubicBezTo>
                  <a:close/>
                  <a:moveTo>
                    <a:pt x="122" y="166"/>
                  </a:moveTo>
                  <a:cubicBezTo>
                    <a:pt x="123" y="166"/>
                    <a:pt x="123" y="166"/>
                    <a:pt x="123" y="165"/>
                  </a:cubicBezTo>
                  <a:cubicBezTo>
                    <a:pt x="123" y="165"/>
                    <a:pt x="122" y="166"/>
                    <a:pt x="122" y="166"/>
                  </a:cubicBezTo>
                  <a:close/>
                  <a:moveTo>
                    <a:pt x="57" y="126"/>
                  </a:moveTo>
                  <a:cubicBezTo>
                    <a:pt x="58" y="126"/>
                    <a:pt x="58" y="125"/>
                    <a:pt x="58" y="124"/>
                  </a:cubicBezTo>
                  <a:cubicBezTo>
                    <a:pt x="57" y="125"/>
                    <a:pt x="57" y="126"/>
                    <a:pt x="57" y="126"/>
                  </a:cubicBezTo>
                  <a:close/>
                  <a:moveTo>
                    <a:pt x="95" y="160"/>
                  </a:moveTo>
                  <a:cubicBezTo>
                    <a:pt x="95" y="159"/>
                    <a:pt x="95" y="159"/>
                    <a:pt x="95" y="159"/>
                  </a:cubicBezTo>
                  <a:cubicBezTo>
                    <a:pt x="94" y="159"/>
                    <a:pt x="94" y="159"/>
                    <a:pt x="94" y="160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94" y="160"/>
                    <a:pt x="94" y="160"/>
                    <a:pt x="95" y="160"/>
                  </a:cubicBezTo>
                  <a:close/>
                  <a:moveTo>
                    <a:pt x="145" y="51"/>
                  </a:moveTo>
                  <a:cubicBezTo>
                    <a:pt x="144" y="51"/>
                    <a:pt x="144" y="51"/>
                    <a:pt x="143" y="51"/>
                  </a:cubicBezTo>
                  <a:cubicBezTo>
                    <a:pt x="144" y="51"/>
                    <a:pt x="145" y="51"/>
                    <a:pt x="145" y="51"/>
                  </a:cubicBezTo>
                  <a:close/>
                  <a:moveTo>
                    <a:pt x="90" y="195"/>
                  </a:moveTo>
                  <a:cubicBezTo>
                    <a:pt x="89" y="195"/>
                    <a:pt x="89" y="195"/>
                    <a:pt x="88" y="195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89" y="196"/>
                  </a:cubicBezTo>
                  <a:cubicBezTo>
                    <a:pt x="89" y="196"/>
                    <a:pt x="89" y="196"/>
                    <a:pt x="90" y="195"/>
                  </a:cubicBezTo>
                  <a:close/>
                  <a:moveTo>
                    <a:pt x="18" y="120"/>
                  </a:moveTo>
                  <a:cubicBezTo>
                    <a:pt x="20" y="119"/>
                    <a:pt x="20" y="119"/>
                    <a:pt x="20" y="119"/>
                  </a:cubicBezTo>
                  <a:cubicBezTo>
                    <a:pt x="19" y="119"/>
                    <a:pt x="19" y="119"/>
                    <a:pt x="18" y="120"/>
                  </a:cubicBezTo>
                  <a:close/>
                  <a:moveTo>
                    <a:pt x="178" y="193"/>
                  </a:moveTo>
                  <a:cubicBezTo>
                    <a:pt x="178" y="193"/>
                    <a:pt x="178" y="193"/>
                    <a:pt x="178" y="193"/>
                  </a:cubicBezTo>
                  <a:cubicBezTo>
                    <a:pt x="177" y="193"/>
                    <a:pt x="176" y="192"/>
                    <a:pt x="176" y="193"/>
                  </a:cubicBezTo>
                  <a:cubicBezTo>
                    <a:pt x="176" y="193"/>
                    <a:pt x="177" y="193"/>
                    <a:pt x="178" y="193"/>
                  </a:cubicBezTo>
                  <a:close/>
                  <a:moveTo>
                    <a:pt x="163" y="169"/>
                  </a:moveTo>
                  <a:cubicBezTo>
                    <a:pt x="163" y="170"/>
                    <a:pt x="163" y="171"/>
                    <a:pt x="163" y="171"/>
                  </a:cubicBezTo>
                  <a:cubicBezTo>
                    <a:pt x="163" y="171"/>
                    <a:pt x="163" y="170"/>
                    <a:pt x="163" y="169"/>
                  </a:cubicBezTo>
                  <a:close/>
                  <a:moveTo>
                    <a:pt x="147" y="234"/>
                  </a:moveTo>
                  <a:cubicBezTo>
                    <a:pt x="147" y="235"/>
                    <a:pt x="147" y="235"/>
                    <a:pt x="147" y="235"/>
                  </a:cubicBezTo>
                  <a:cubicBezTo>
                    <a:pt x="148" y="235"/>
                    <a:pt x="148" y="234"/>
                    <a:pt x="149" y="234"/>
                  </a:cubicBezTo>
                  <a:cubicBezTo>
                    <a:pt x="149" y="234"/>
                    <a:pt x="149" y="234"/>
                    <a:pt x="149" y="234"/>
                  </a:cubicBezTo>
                  <a:cubicBezTo>
                    <a:pt x="148" y="234"/>
                    <a:pt x="148" y="234"/>
                    <a:pt x="147" y="234"/>
                  </a:cubicBezTo>
                  <a:close/>
                  <a:moveTo>
                    <a:pt x="115" y="143"/>
                  </a:moveTo>
                  <a:cubicBezTo>
                    <a:pt x="115" y="143"/>
                    <a:pt x="115" y="144"/>
                    <a:pt x="115" y="145"/>
                  </a:cubicBezTo>
                  <a:cubicBezTo>
                    <a:pt x="115" y="144"/>
                    <a:pt x="115" y="144"/>
                    <a:pt x="115" y="143"/>
                  </a:cubicBezTo>
                  <a:close/>
                  <a:moveTo>
                    <a:pt x="122" y="170"/>
                  </a:moveTo>
                  <a:cubicBezTo>
                    <a:pt x="122" y="170"/>
                    <a:pt x="122" y="169"/>
                    <a:pt x="122" y="169"/>
                  </a:cubicBezTo>
                  <a:cubicBezTo>
                    <a:pt x="122" y="169"/>
                    <a:pt x="122" y="169"/>
                    <a:pt x="122" y="170"/>
                  </a:cubicBezTo>
                  <a:close/>
                  <a:moveTo>
                    <a:pt x="173" y="35"/>
                  </a:moveTo>
                  <a:cubicBezTo>
                    <a:pt x="174" y="35"/>
                    <a:pt x="174" y="35"/>
                    <a:pt x="173" y="34"/>
                  </a:cubicBezTo>
                  <a:cubicBezTo>
                    <a:pt x="173" y="35"/>
                    <a:pt x="173" y="35"/>
                    <a:pt x="173" y="35"/>
                  </a:cubicBezTo>
                  <a:close/>
                  <a:moveTo>
                    <a:pt x="142" y="121"/>
                  </a:moveTo>
                  <a:cubicBezTo>
                    <a:pt x="142" y="121"/>
                    <a:pt x="142" y="122"/>
                    <a:pt x="142" y="122"/>
                  </a:cubicBezTo>
                  <a:cubicBezTo>
                    <a:pt x="142" y="122"/>
                    <a:pt x="143" y="121"/>
                    <a:pt x="143" y="121"/>
                  </a:cubicBezTo>
                  <a:cubicBezTo>
                    <a:pt x="143" y="121"/>
                    <a:pt x="142" y="121"/>
                    <a:pt x="142" y="121"/>
                  </a:cubicBezTo>
                  <a:close/>
                  <a:moveTo>
                    <a:pt x="45" y="69"/>
                  </a:move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5" y="69"/>
                    <a:pt x="45" y="69"/>
                  </a:cubicBezTo>
                  <a:close/>
                  <a:moveTo>
                    <a:pt x="102" y="225"/>
                  </a:moveTo>
                  <a:cubicBezTo>
                    <a:pt x="102" y="225"/>
                    <a:pt x="101" y="225"/>
                    <a:pt x="101" y="225"/>
                  </a:cubicBezTo>
                  <a:cubicBezTo>
                    <a:pt x="101" y="225"/>
                    <a:pt x="101" y="225"/>
                    <a:pt x="100" y="225"/>
                  </a:cubicBezTo>
                  <a:cubicBezTo>
                    <a:pt x="101" y="225"/>
                    <a:pt x="101" y="226"/>
                    <a:pt x="101" y="226"/>
                  </a:cubicBezTo>
                  <a:cubicBezTo>
                    <a:pt x="101" y="226"/>
                    <a:pt x="101" y="225"/>
                    <a:pt x="102" y="225"/>
                  </a:cubicBezTo>
                  <a:close/>
                  <a:moveTo>
                    <a:pt x="122" y="63"/>
                  </a:moveTo>
                  <a:cubicBezTo>
                    <a:pt x="122" y="63"/>
                    <a:pt x="122" y="63"/>
                    <a:pt x="122" y="62"/>
                  </a:cubicBezTo>
                  <a:cubicBezTo>
                    <a:pt x="121" y="63"/>
                    <a:pt x="121" y="63"/>
                    <a:pt x="122" y="63"/>
                  </a:cubicBezTo>
                  <a:close/>
                  <a:moveTo>
                    <a:pt x="131" y="122"/>
                  </a:moveTo>
                  <a:cubicBezTo>
                    <a:pt x="132" y="122"/>
                    <a:pt x="132" y="122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2" y="122"/>
                    <a:pt x="132" y="121"/>
                    <a:pt x="131" y="122"/>
                  </a:cubicBezTo>
                  <a:close/>
                  <a:moveTo>
                    <a:pt x="130" y="281"/>
                  </a:moveTo>
                  <a:cubicBezTo>
                    <a:pt x="130" y="280"/>
                    <a:pt x="130" y="280"/>
                    <a:pt x="130" y="280"/>
                  </a:cubicBezTo>
                  <a:cubicBezTo>
                    <a:pt x="130" y="280"/>
                    <a:pt x="130" y="280"/>
                    <a:pt x="130" y="281"/>
                  </a:cubicBezTo>
                  <a:close/>
                  <a:moveTo>
                    <a:pt x="139" y="54"/>
                  </a:moveTo>
                  <a:cubicBezTo>
                    <a:pt x="138" y="54"/>
                    <a:pt x="138" y="55"/>
                    <a:pt x="138" y="55"/>
                  </a:cubicBezTo>
                  <a:cubicBezTo>
                    <a:pt x="138" y="55"/>
                    <a:pt x="138" y="55"/>
                    <a:pt x="139" y="54"/>
                  </a:cubicBezTo>
                  <a:close/>
                  <a:moveTo>
                    <a:pt x="86" y="10"/>
                  </a:moveTo>
                  <a:cubicBezTo>
                    <a:pt x="86" y="10"/>
                    <a:pt x="86" y="11"/>
                    <a:pt x="87" y="12"/>
                  </a:cubicBezTo>
                  <a:cubicBezTo>
                    <a:pt x="87" y="11"/>
                    <a:pt x="87" y="10"/>
                    <a:pt x="86" y="10"/>
                  </a:cubicBezTo>
                  <a:close/>
                  <a:moveTo>
                    <a:pt x="172" y="194"/>
                  </a:moveTo>
                  <a:cubicBezTo>
                    <a:pt x="172" y="194"/>
                    <a:pt x="172" y="194"/>
                    <a:pt x="172" y="194"/>
                  </a:cubicBezTo>
                  <a:cubicBezTo>
                    <a:pt x="172" y="193"/>
                    <a:pt x="172" y="193"/>
                    <a:pt x="173" y="193"/>
                  </a:cubicBezTo>
                  <a:cubicBezTo>
                    <a:pt x="172" y="193"/>
                    <a:pt x="172" y="193"/>
                    <a:pt x="172" y="194"/>
                  </a:cubicBezTo>
                  <a:close/>
                  <a:moveTo>
                    <a:pt x="141" y="130"/>
                  </a:move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3" y="129"/>
                  </a:cubicBezTo>
                  <a:cubicBezTo>
                    <a:pt x="142" y="130"/>
                    <a:pt x="142" y="130"/>
                    <a:pt x="141" y="130"/>
                  </a:cubicBezTo>
                  <a:close/>
                  <a:moveTo>
                    <a:pt x="160" y="128"/>
                  </a:move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9"/>
                    <a:pt x="160" y="130"/>
                  </a:cubicBezTo>
                  <a:cubicBezTo>
                    <a:pt x="160" y="130"/>
                    <a:pt x="160" y="130"/>
                    <a:pt x="160" y="130"/>
                  </a:cubicBezTo>
                  <a:cubicBezTo>
                    <a:pt x="160" y="129"/>
                    <a:pt x="160" y="128"/>
                    <a:pt x="160" y="128"/>
                  </a:cubicBezTo>
                  <a:close/>
                  <a:moveTo>
                    <a:pt x="64" y="128"/>
                  </a:moveTo>
                  <a:cubicBezTo>
                    <a:pt x="65" y="128"/>
                    <a:pt x="65" y="127"/>
                    <a:pt x="64" y="127"/>
                  </a:cubicBezTo>
                  <a:cubicBezTo>
                    <a:pt x="64" y="127"/>
                    <a:pt x="64" y="128"/>
                    <a:pt x="64" y="128"/>
                  </a:cubicBezTo>
                  <a:close/>
                  <a:moveTo>
                    <a:pt x="151" y="227"/>
                  </a:moveTo>
                  <a:cubicBezTo>
                    <a:pt x="151" y="227"/>
                    <a:pt x="152" y="227"/>
                    <a:pt x="152" y="227"/>
                  </a:cubicBezTo>
                  <a:cubicBezTo>
                    <a:pt x="152" y="227"/>
                    <a:pt x="151" y="226"/>
                    <a:pt x="151" y="227"/>
                  </a:cubicBezTo>
                  <a:close/>
                  <a:moveTo>
                    <a:pt x="159" y="215"/>
                  </a:moveTo>
                  <a:cubicBezTo>
                    <a:pt x="158" y="215"/>
                    <a:pt x="158" y="215"/>
                    <a:pt x="158" y="215"/>
                  </a:cubicBezTo>
                  <a:cubicBezTo>
                    <a:pt x="159" y="215"/>
                    <a:pt x="159" y="215"/>
                    <a:pt x="159" y="215"/>
                  </a:cubicBezTo>
                  <a:close/>
                  <a:moveTo>
                    <a:pt x="90" y="168"/>
                  </a:moveTo>
                  <a:cubicBezTo>
                    <a:pt x="89" y="168"/>
                    <a:pt x="89" y="168"/>
                    <a:pt x="89" y="168"/>
                  </a:cubicBezTo>
                  <a:cubicBezTo>
                    <a:pt x="90" y="168"/>
                    <a:pt x="90" y="168"/>
                    <a:pt x="90" y="168"/>
                  </a:cubicBezTo>
                  <a:close/>
                  <a:moveTo>
                    <a:pt x="114" y="121"/>
                  </a:moveTo>
                  <a:cubicBezTo>
                    <a:pt x="114" y="121"/>
                    <a:pt x="114" y="121"/>
                    <a:pt x="114" y="121"/>
                  </a:cubicBezTo>
                  <a:cubicBezTo>
                    <a:pt x="114" y="120"/>
                    <a:pt x="114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0"/>
                    <a:pt x="114" y="120"/>
                    <a:pt x="114" y="121"/>
                  </a:cubicBezTo>
                  <a:close/>
                  <a:moveTo>
                    <a:pt x="149" y="49"/>
                  </a:moveTo>
                  <a:cubicBezTo>
                    <a:pt x="148" y="49"/>
                    <a:pt x="148" y="50"/>
                    <a:pt x="148" y="50"/>
                  </a:cubicBezTo>
                  <a:cubicBezTo>
                    <a:pt x="149" y="50"/>
                    <a:pt x="149" y="50"/>
                    <a:pt x="149" y="49"/>
                  </a:cubicBezTo>
                  <a:close/>
                  <a:moveTo>
                    <a:pt x="170" y="196"/>
                  </a:moveTo>
                  <a:cubicBezTo>
                    <a:pt x="170" y="196"/>
                    <a:pt x="170" y="196"/>
                    <a:pt x="170" y="196"/>
                  </a:cubicBezTo>
                  <a:cubicBezTo>
                    <a:pt x="169" y="196"/>
                    <a:pt x="169" y="196"/>
                    <a:pt x="169" y="197"/>
                  </a:cubicBezTo>
                  <a:cubicBezTo>
                    <a:pt x="169" y="197"/>
                    <a:pt x="169" y="197"/>
                    <a:pt x="169" y="197"/>
                  </a:cubicBezTo>
                  <a:cubicBezTo>
                    <a:pt x="169" y="197"/>
                    <a:pt x="169" y="196"/>
                    <a:pt x="170" y="196"/>
                  </a:cubicBezTo>
                  <a:close/>
                  <a:moveTo>
                    <a:pt x="104" y="230"/>
                  </a:move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0"/>
                  </a:cubicBezTo>
                  <a:cubicBezTo>
                    <a:pt x="104" y="230"/>
                    <a:pt x="104" y="230"/>
                    <a:pt x="104" y="231"/>
                  </a:cubicBezTo>
                  <a:cubicBezTo>
                    <a:pt x="104" y="230"/>
                    <a:pt x="104" y="230"/>
                    <a:pt x="104" y="230"/>
                  </a:cubicBezTo>
                  <a:close/>
                  <a:moveTo>
                    <a:pt x="113" y="141"/>
                  </a:move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0"/>
                    <a:pt x="113" y="140"/>
                  </a:cubicBezTo>
                  <a:cubicBezTo>
                    <a:pt x="113" y="141"/>
                    <a:pt x="113" y="141"/>
                    <a:pt x="113" y="141"/>
                  </a:cubicBezTo>
                  <a:close/>
                  <a:moveTo>
                    <a:pt x="34" y="119"/>
                  </a:moveTo>
                  <a:cubicBezTo>
                    <a:pt x="33" y="119"/>
                    <a:pt x="33" y="119"/>
                    <a:pt x="33" y="120"/>
                  </a:cubicBezTo>
                  <a:cubicBezTo>
                    <a:pt x="33" y="119"/>
                    <a:pt x="34" y="119"/>
                    <a:pt x="34" y="119"/>
                  </a:cubicBezTo>
                  <a:close/>
                  <a:moveTo>
                    <a:pt x="86" y="38"/>
                  </a:moveTo>
                  <a:cubicBezTo>
                    <a:pt x="86" y="38"/>
                    <a:pt x="86" y="38"/>
                    <a:pt x="87" y="37"/>
                  </a:cubicBezTo>
                  <a:cubicBezTo>
                    <a:pt x="86" y="37"/>
                    <a:pt x="86" y="38"/>
                    <a:pt x="86" y="38"/>
                  </a:cubicBezTo>
                  <a:close/>
                  <a:moveTo>
                    <a:pt x="69" y="175"/>
                  </a:moveTo>
                  <a:cubicBezTo>
                    <a:pt x="70" y="175"/>
                    <a:pt x="70" y="175"/>
                    <a:pt x="69" y="174"/>
                  </a:cubicBezTo>
                  <a:cubicBezTo>
                    <a:pt x="69" y="175"/>
                    <a:pt x="69" y="175"/>
                    <a:pt x="69" y="175"/>
                  </a:cubicBezTo>
                  <a:close/>
                  <a:moveTo>
                    <a:pt x="142" y="88"/>
                  </a:moveTo>
                  <a:cubicBezTo>
                    <a:pt x="142" y="87"/>
                    <a:pt x="142" y="87"/>
                    <a:pt x="142" y="86"/>
                  </a:cubicBezTo>
                  <a:cubicBezTo>
                    <a:pt x="141" y="87"/>
                    <a:pt x="141" y="87"/>
                    <a:pt x="142" y="88"/>
                  </a:cubicBezTo>
                  <a:close/>
                  <a:moveTo>
                    <a:pt x="62" y="129"/>
                  </a:moveTo>
                  <a:cubicBezTo>
                    <a:pt x="62" y="128"/>
                    <a:pt x="62" y="128"/>
                    <a:pt x="62" y="128"/>
                  </a:cubicBezTo>
                  <a:cubicBezTo>
                    <a:pt x="62" y="128"/>
                    <a:pt x="62" y="128"/>
                    <a:pt x="62" y="129"/>
                  </a:cubicBezTo>
                  <a:cubicBezTo>
                    <a:pt x="62" y="129"/>
                    <a:pt x="62" y="129"/>
                    <a:pt x="62" y="129"/>
                  </a:cubicBezTo>
                  <a:close/>
                  <a:moveTo>
                    <a:pt x="121" y="259"/>
                  </a:moveTo>
                  <a:cubicBezTo>
                    <a:pt x="121" y="260"/>
                    <a:pt x="121" y="260"/>
                    <a:pt x="121" y="260"/>
                  </a:cubicBezTo>
                  <a:cubicBezTo>
                    <a:pt x="121" y="260"/>
                    <a:pt x="121" y="260"/>
                    <a:pt x="121" y="259"/>
                  </a:cubicBezTo>
                  <a:close/>
                  <a:moveTo>
                    <a:pt x="132" y="270"/>
                  </a:moveTo>
                  <a:cubicBezTo>
                    <a:pt x="132" y="270"/>
                    <a:pt x="132" y="270"/>
                    <a:pt x="133" y="270"/>
                  </a:cubicBezTo>
                  <a:cubicBezTo>
                    <a:pt x="133" y="270"/>
                    <a:pt x="133" y="270"/>
                    <a:pt x="133" y="269"/>
                  </a:cubicBezTo>
                  <a:cubicBezTo>
                    <a:pt x="133" y="269"/>
                    <a:pt x="133" y="269"/>
                    <a:pt x="132" y="269"/>
                  </a:cubicBezTo>
                  <a:cubicBezTo>
                    <a:pt x="132" y="269"/>
                    <a:pt x="132" y="270"/>
                    <a:pt x="132" y="270"/>
                  </a:cubicBezTo>
                  <a:close/>
                  <a:moveTo>
                    <a:pt x="94" y="166"/>
                  </a:moveTo>
                  <a:cubicBezTo>
                    <a:pt x="93" y="165"/>
                    <a:pt x="93" y="166"/>
                    <a:pt x="92" y="166"/>
                  </a:cubicBezTo>
                  <a:cubicBezTo>
                    <a:pt x="93" y="166"/>
                    <a:pt x="93" y="166"/>
                    <a:pt x="94" y="166"/>
                  </a:cubicBezTo>
                  <a:close/>
                  <a:moveTo>
                    <a:pt x="128" y="150"/>
                  </a:moveTo>
                  <a:cubicBezTo>
                    <a:pt x="128" y="150"/>
                    <a:pt x="128" y="150"/>
                    <a:pt x="128" y="150"/>
                  </a:cubicBezTo>
                  <a:cubicBezTo>
                    <a:pt x="128" y="150"/>
                    <a:pt x="128" y="151"/>
                    <a:pt x="128" y="151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28" y="151"/>
                    <a:pt x="128" y="150"/>
                    <a:pt x="128" y="150"/>
                  </a:cubicBezTo>
                  <a:close/>
                  <a:moveTo>
                    <a:pt x="83" y="44"/>
                  </a:moveTo>
                  <a:cubicBezTo>
                    <a:pt x="83" y="45"/>
                    <a:pt x="83" y="45"/>
                    <a:pt x="83" y="45"/>
                  </a:cubicBezTo>
                  <a:cubicBezTo>
                    <a:pt x="83" y="45"/>
                    <a:pt x="83" y="45"/>
                    <a:pt x="83" y="44"/>
                  </a:cubicBezTo>
                  <a:close/>
                  <a:moveTo>
                    <a:pt x="144" y="241"/>
                  </a:moveTo>
                  <a:cubicBezTo>
                    <a:pt x="145" y="241"/>
                    <a:pt x="145" y="241"/>
                    <a:pt x="145" y="241"/>
                  </a:cubicBezTo>
                  <a:cubicBezTo>
                    <a:pt x="145" y="241"/>
                    <a:pt x="145" y="241"/>
                    <a:pt x="144" y="241"/>
                  </a:cubicBezTo>
                  <a:cubicBezTo>
                    <a:pt x="144" y="241"/>
                    <a:pt x="144" y="241"/>
                    <a:pt x="144" y="241"/>
                  </a:cubicBezTo>
                  <a:close/>
                  <a:moveTo>
                    <a:pt x="170" y="32"/>
                  </a:move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1" y="32"/>
                    <a:pt x="171" y="32"/>
                  </a:cubicBezTo>
                  <a:cubicBezTo>
                    <a:pt x="171" y="32"/>
                    <a:pt x="170" y="32"/>
                    <a:pt x="170" y="32"/>
                  </a:cubicBezTo>
                  <a:close/>
                  <a:moveTo>
                    <a:pt x="124" y="160"/>
                  </a:moveTo>
                  <a:cubicBezTo>
                    <a:pt x="124" y="160"/>
                    <a:pt x="124" y="160"/>
                    <a:pt x="124" y="160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59"/>
                  </a:cubicBezTo>
                  <a:cubicBezTo>
                    <a:pt x="124" y="159"/>
                    <a:pt x="124" y="159"/>
                    <a:pt x="124" y="160"/>
                  </a:cubicBezTo>
                  <a:close/>
                  <a:moveTo>
                    <a:pt x="44" y="90"/>
                  </a:move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90"/>
                    <a:pt x="44" y="90"/>
                    <a:pt x="44" y="90"/>
                  </a:cubicBezTo>
                  <a:close/>
                  <a:moveTo>
                    <a:pt x="150" y="231"/>
                  </a:moveTo>
                  <a:cubicBezTo>
                    <a:pt x="150" y="231"/>
                    <a:pt x="150" y="231"/>
                    <a:pt x="150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49" y="231"/>
                  </a:cubicBezTo>
                  <a:cubicBezTo>
                    <a:pt x="149" y="231"/>
                    <a:pt x="149" y="231"/>
                    <a:pt x="150" y="231"/>
                  </a:cubicBezTo>
                  <a:close/>
                  <a:moveTo>
                    <a:pt x="45" y="90"/>
                  </a:moveTo>
                  <a:cubicBezTo>
                    <a:pt x="45" y="90"/>
                    <a:pt x="45" y="90"/>
                    <a:pt x="45" y="90"/>
                  </a:cubicBezTo>
                  <a:cubicBezTo>
                    <a:pt x="45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5" y="90"/>
                    <a:pt x="45" y="90"/>
                  </a:cubicBezTo>
                  <a:close/>
                  <a:moveTo>
                    <a:pt x="157" y="94"/>
                  </a:moveTo>
                  <a:cubicBezTo>
                    <a:pt x="158" y="94"/>
                    <a:pt x="158" y="93"/>
                    <a:pt x="158" y="93"/>
                  </a:cubicBezTo>
                  <a:cubicBezTo>
                    <a:pt x="158" y="93"/>
                    <a:pt x="157" y="93"/>
                    <a:pt x="157" y="94"/>
                  </a:cubicBezTo>
                  <a:close/>
                  <a:moveTo>
                    <a:pt x="164" y="93"/>
                  </a:moveTo>
                  <a:cubicBezTo>
                    <a:pt x="163" y="93"/>
                    <a:pt x="163" y="93"/>
                    <a:pt x="163" y="93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3" y="93"/>
                    <a:pt x="163" y="93"/>
                    <a:pt x="164" y="93"/>
                  </a:cubicBezTo>
                  <a:close/>
                  <a:moveTo>
                    <a:pt x="187" y="220"/>
                  </a:moveTo>
                  <a:cubicBezTo>
                    <a:pt x="187" y="220"/>
                    <a:pt x="187" y="220"/>
                    <a:pt x="187" y="220"/>
                  </a:cubicBezTo>
                  <a:cubicBezTo>
                    <a:pt x="187" y="220"/>
                    <a:pt x="186" y="220"/>
                    <a:pt x="186" y="220"/>
                  </a:cubicBezTo>
                  <a:cubicBezTo>
                    <a:pt x="186" y="220"/>
                    <a:pt x="186" y="220"/>
                    <a:pt x="186" y="221"/>
                  </a:cubicBezTo>
                  <a:cubicBezTo>
                    <a:pt x="187" y="220"/>
                    <a:pt x="187" y="220"/>
                    <a:pt x="187" y="220"/>
                  </a:cubicBezTo>
                  <a:close/>
                  <a:moveTo>
                    <a:pt x="167" y="198"/>
                  </a:moveTo>
                  <a:cubicBezTo>
                    <a:pt x="167" y="198"/>
                    <a:pt x="167" y="198"/>
                    <a:pt x="167" y="198"/>
                  </a:cubicBezTo>
                  <a:cubicBezTo>
                    <a:pt x="167" y="198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9"/>
                  </a:cubicBezTo>
                  <a:cubicBezTo>
                    <a:pt x="167" y="199"/>
                    <a:pt x="167" y="199"/>
                    <a:pt x="167" y="198"/>
                  </a:cubicBezTo>
                  <a:close/>
                  <a:moveTo>
                    <a:pt x="135" y="272"/>
                  </a:moveTo>
                  <a:cubicBezTo>
                    <a:pt x="135" y="273"/>
                    <a:pt x="135" y="273"/>
                    <a:pt x="135" y="273"/>
                  </a:cubicBezTo>
                  <a:cubicBezTo>
                    <a:pt x="135" y="273"/>
                    <a:pt x="135" y="273"/>
                    <a:pt x="135" y="272"/>
                  </a:cubicBezTo>
                  <a:close/>
                  <a:moveTo>
                    <a:pt x="95" y="171"/>
                  </a:moveTo>
                  <a:cubicBezTo>
                    <a:pt x="95" y="171"/>
                    <a:pt x="95" y="171"/>
                    <a:pt x="95" y="171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95" y="170"/>
                    <a:pt x="95" y="170"/>
                    <a:pt x="95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5297069" y="4569125"/>
              <a:ext cx="1597861" cy="1092372"/>
            </a:xfrm>
            <a:custGeom>
              <a:avLst/>
              <a:gdLst>
                <a:gd name="T0" fmla="*/ 6 w 194"/>
                <a:gd name="T1" fmla="*/ 156 h 279"/>
                <a:gd name="T2" fmla="*/ 58 w 194"/>
                <a:gd name="T3" fmla="*/ 3 h 279"/>
                <a:gd name="T4" fmla="*/ 159 w 194"/>
                <a:gd name="T5" fmla="*/ 39 h 279"/>
                <a:gd name="T6" fmla="*/ 172 w 194"/>
                <a:gd name="T7" fmla="*/ 252 h 279"/>
                <a:gd name="T8" fmla="*/ 35 w 194"/>
                <a:gd name="T9" fmla="*/ 24 h 279"/>
                <a:gd name="T10" fmla="*/ 175 w 194"/>
                <a:gd name="T11" fmla="*/ 247 h 279"/>
                <a:gd name="T12" fmla="*/ 171 w 194"/>
                <a:gd name="T13" fmla="*/ 134 h 279"/>
                <a:gd name="T14" fmla="*/ 18 w 194"/>
                <a:gd name="T15" fmla="*/ 142 h 279"/>
                <a:gd name="T16" fmla="*/ 117 w 194"/>
                <a:gd name="T17" fmla="*/ 274 h 279"/>
                <a:gd name="T18" fmla="*/ 124 w 194"/>
                <a:gd name="T19" fmla="*/ 84 h 279"/>
                <a:gd name="T20" fmla="*/ 152 w 194"/>
                <a:gd name="T21" fmla="*/ 69 h 279"/>
                <a:gd name="T22" fmla="*/ 99 w 194"/>
                <a:gd name="T23" fmla="*/ 48 h 279"/>
                <a:gd name="T24" fmla="*/ 42 w 194"/>
                <a:gd name="T25" fmla="*/ 91 h 279"/>
                <a:gd name="T26" fmla="*/ 58 w 194"/>
                <a:gd name="T27" fmla="*/ 41 h 279"/>
                <a:gd name="T28" fmla="*/ 105 w 194"/>
                <a:gd name="T29" fmla="*/ 105 h 279"/>
                <a:gd name="T30" fmla="*/ 109 w 194"/>
                <a:gd name="T31" fmla="*/ 86 h 279"/>
                <a:gd name="T32" fmla="*/ 11 w 194"/>
                <a:gd name="T33" fmla="*/ 168 h 279"/>
                <a:gd name="T34" fmla="*/ 77 w 194"/>
                <a:gd name="T35" fmla="*/ 129 h 279"/>
                <a:gd name="T36" fmla="*/ 104 w 194"/>
                <a:gd name="T37" fmla="*/ 139 h 279"/>
                <a:gd name="T38" fmla="*/ 127 w 194"/>
                <a:gd name="T39" fmla="*/ 115 h 279"/>
                <a:gd name="T40" fmla="*/ 145 w 194"/>
                <a:gd name="T41" fmla="*/ 90 h 279"/>
                <a:gd name="T42" fmla="*/ 66 w 194"/>
                <a:gd name="T43" fmla="*/ 136 h 279"/>
                <a:gd name="T44" fmla="*/ 89 w 194"/>
                <a:gd name="T45" fmla="*/ 86 h 279"/>
                <a:gd name="T46" fmla="*/ 119 w 194"/>
                <a:gd name="T47" fmla="*/ 113 h 279"/>
                <a:gd name="T48" fmla="*/ 76 w 194"/>
                <a:gd name="T49" fmla="*/ 89 h 279"/>
                <a:gd name="T50" fmla="*/ 52 w 194"/>
                <a:gd name="T51" fmla="*/ 107 h 279"/>
                <a:gd name="T52" fmla="*/ 36 w 194"/>
                <a:gd name="T53" fmla="*/ 77 h 279"/>
                <a:gd name="T54" fmla="*/ 27 w 194"/>
                <a:gd name="T55" fmla="*/ 126 h 279"/>
                <a:gd name="T56" fmla="*/ 2 w 194"/>
                <a:gd name="T57" fmla="*/ 211 h 279"/>
                <a:gd name="T58" fmla="*/ 168 w 194"/>
                <a:gd name="T59" fmla="*/ 123 h 279"/>
                <a:gd name="T60" fmla="*/ 35 w 194"/>
                <a:gd name="T61" fmla="*/ 125 h 279"/>
                <a:gd name="T62" fmla="*/ 143 w 194"/>
                <a:gd name="T63" fmla="*/ 37 h 279"/>
                <a:gd name="T64" fmla="*/ 154 w 194"/>
                <a:gd name="T65" fmla="*/ 107 h 279"/>
                <a:gd name="T66" fmla="*/ 32 w 194"/>
                <a:gd name="T67" fmla="*/ 122 h 279"/>
                <a:gd name="T68" fmla="*/ 137 w 194"/>
                <a:gd name="T69" fmla="*/ 123 h 279"/>
                <a:gd name="T70" fmla="*/ 123 w 194"/>
                <a:gd name="T71" fmla="*/ 136 h 279"/>
                <a:gd name="T72" fmla="*/ 11 w 194"/>
                <a:gd name="T73" fmla="*/ 151 h 279"/>
                <a:gd name="T74" fmla="*/ 76 w 194"/>
                <a:gd name="T75" fmla="*/ 86 h 279"/>
                <a:gd name="T76" fmla="*/ 131 w 194"/>
                <a:gd name="T77" fmla="*/ 133 h 279"/>
                <a:gd name="T78" fmla="*/ 128 w 194"/>
                <a:gd name="T79" fmla="*/ 4 h 279"/>
                <a:gd name="T80" fmla="*/ 155 w 194"/>
                <a:gd name="T81" fmla="*/ 44 h 279"/>
                <a:gd name="T82" fmla="*/ 40 w 194"/>
                <a:gd name="T83" fmla="*/ 19 h 279"/>
                <a:gd name="T84" fmla="*/ 56 w 194"/>
                <a:gd name="T85" fmla="*/ 43 h 279"/>
                <a:gd name="T86" fmla="*/ 192 w 194"/>
                <a:gd name="T87" fmla="*/ 196 h 279"/>
                <a:gd name="T88" fmla="*/ 43 w 194"/>
                <a:gd name="T89" fmla="*/ 11 h 279"/>
                <a:gd name="T90" fmla="*/ 182 w 194"/>
                <a:gd name="T91" fmla="*/ 137 h 279"/>
                <a:gd name="T92" fmla="*/ 48 w 194"/>
                <a:gd name="T93" fmla="*/ 93 h 279"/>
                <a:gd name="T94" fmla="*/ 120 w 194"/>
                <a:gd name="T95" fmla="*/ 141 h 279"/>
                <a:gd name="T96" fmla="*/ 30 w 194"/>
                <a:gd name="T97" fmla="*/ 123 h 279"/>
                <a:gd name="T98" fmla="*/ 57 w 194"/>
                <a:gd name="T99" fmla="*/ 9 h 279"/>
                <a:gd name="T100" fmla="*/ 137 w 194"/>
                <a:gd name="T101" fmla="*/ 137 h 279"/>
                <a:gd name="T102" fmla="*/ 128 w 194"/>
                <a:gd name="T103" fmla="*/ 137 h 279"/>
                <a:gd name="T104" fmla="*/ 72 w 194"/>
                <a:gd name="T105" fmla="*/ 139 h 279"/>
                <a:gd name="T106" fmla="*/ 35 w 194"/>
                <a:gd name="T107" fmla="*/ 17 h 279"/>
                <a:gd name="T108" fmla="*/ 134 w 194"/>
                <a:gd name="T109" fmla="*/ 89 h 279"/>
                <a:gd name="T110" fmla="*/ 59 w 194"/>
                <a:gd name="T111" fmla="*/ 137 h 279"/>
                <a:gd name="T112" fmla="*/ 34 w 194"/>
                <a:gd name="T113" fmla="*/ 54 h 279"/>
                <a:gd name="T114" fmla="*/ 33 w 194"/>
                <a:gd name="T115" fmla="*/ 94 h 279"/>
                <a:gd name="T116" fmla="*/ 76 w 194"/>
                <a:gd name="T117" fmla="*/ 3 h 279"/>
                <a:gd name="T118" fmla="*/ 72 w 194"/>
                <a:gd name="T119" fmla="*/ 143 h 279"/>
                <a:gd name="T120" fmla="*/ 66 w 194"/>
                <a:gd name="T121" fmla="*/ 144 h 279"/>
                <a:gd name="T122" fmla="*/ 152 w 194"/>
                <a:gd name="T123" fmla="*/ 124 h 279"/>
                <a:gd name="T124" fmla="*/ 172 w 194"/>
                <a:gd name="T125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4" h="279">
                  <a:moveTo>
                    <a:pt x="58" y="272"/>
                  </a:moveTo>
                  <a:cubicBezTo>
                    <a:pt x="58" y="273"/>
                    <a:pt x="58" y="273"/>
                    <a:pt x="58" y="273"/>
                  </a:cubicBezTo>
                  <a:cubicBezTo>
                    <a:pt x="58" y="274"/>
                    <a:pt x="57" y="275"/>
                    <a:pt x="55" y="274"/>
                  </a:cubicBezTo>
                  <a:cubicBezTo>
                    <a:pt x="53" y="272"/>
                    <a:pt x="50" y="271"/>
                    <a:pt x="47" y="269"/>
                  </a:cubicBezTo>
                  <a:cubicBezTo>
                    <a:pt x="45" y="268"/>
                    <a:pt x="44" y="267"/>
                    <a:pt x="42" y="266"/>
                  </a:cubicBezTo>
                  <a:cubicBezTo>
                    <a:pt x="42" y="265"/>
                    <a:pt x="42" y="265"/>
                    <a:pt x="41" y="265"/>
                  </a:cubicBezTo>
                  <a:cubicBezTo>
                    <a:pt x="37" y="263"/>
                    <a:pt x="33" y="260"/>
                    <a:pt x="29" y="258"/>
                  </a:cubicBezTo>
                  <a:cubicBezTo>
                    <a:pt x="27" y="256"/>
                    <a:pt x="26" y="255"/>
                    <a:pt x="25" y="254"/>
                  </a:cubicBezTo>
                  <a:cubicBezTo>
                    <a:pt x="23" y="253"/>
                    <a:pt x="21" y="251"/>
                    <a:pt x="20" y="250"/>
                  </a:cubicBezTo>
                  <a:cubicBezTo>
                    <a:pt x="18" y="248"/>
                    <a:pt x="17" y="247"/>
                    <a:pt x="16" y="246"/>
                  </a:cubicBezTo>
                  <a:cubicBezTo>
                    <a:pt x="13" y="243"/>
                    <a:pt x="11" y="240"/>
                    <a:pt x="9" y="237"/>
                  </a:cubicBezTo>
                  <a:cubicBezTo>
                    <a:pt x="9" y="236"/>
                    <a:pt x="8" y="235"/>
                    <a:pt x="7" y="234"/>
                  </a:cubicBezTo>
                  <a:cubicBezTo>
                    <a:pt x="5" y="231"/>
                    <a:pt x="4" y="228"/>
                    <a:pt x="3" y="225"/>
                  </a:cubicBezTo>
                  <a:cubicBezTo>
                    <a:pt x="2" y="222"/>
                    <a:pt x="1" y="220"/>
                    <a:pt x="1" y="217"/>
                  </a:cubicBezTo>
                  <a:cubicBezTo>
                    <a:pt x="1" y="215"/>
                    <a:pt x="0" y="213"/>
                    <a:pt x="0" y="211"/>
                  </a:cubicBezTo>
                  <a:cubicBezTo>
                    <a:pt x="0" y="210"/>
                    <a:pt x="0" y="209"/>
                    <a:pt x="0" y="208"/>
                  </a:cubicBezTo>
                  <a:cubicBezTo>
                    <a:pt x="0" y="203"/>
                    <a:pt x="0" y="199"/>
                    <a:pt x="0" y="194"/>
                  </a:cubicBezTo>
                  <a:cubicBezTo>
                    <a:pt x="0" y="191"/>
                    <a:pt x="1" y="187"/>
                    <a:pt x="1" y="184"/>
                  </a:cubicBezTo>
                  <a:cubicBezTo>
                    <a:pt x="2" y="177"/>
                    <a:pt x="3" y="171"/>
                    <a:pt x="4" y="164"/>
                  </a:cubicBezTo>
                  <a:cubicBezTo>
                    <a:pt x="5" y="161"/>
                    <a:pt x="6" y="159"/>
                    <a:pt x="6" y="156"/>
                  </a:cubicBezTo>
                  <a:cubicBezTo>
                    <a:pt x="7" y="153"/>
                    <a:pt x="8" y="150"/>
                    <a:pt x="9" y="147"/>
                  </a:cubicBezTo>
                  <a:cubicBezTo>
                    <a:pt x="10" y="145"/>
                    <a:pt x="11" y="142"/>
                    <a:pt x="12" y="140"/>
                  </a:cubicBezTo>
                  <a:cubicBezTo>
                    <a:pt x="13" y="137"/>
                    <a:pt x="14" y="133"/>
                    <a:pt x="16" y="130"/>
                  </a:cubicBezTo>
                  <a:cubicBezTo>
                    <a:pt x="19" y="122"/>
                    <a:pt x="23" y="114"/>
                    <a:pt x="25" y="105"/>
                  </a:cubicBezTo>
                  <a:cubicBezTo>
                    <a:pt x="26" y="102"/>
                    <a:pt x="28" y="98"/>
                    <a:pt x="28" y="94"/>
                  </a:cubicBezTo>
                  <a:cubicBezTo>
                    <a:pt x="29" y="91"/>
                    <a:pt x="30" y="88"/>
                    <a:pt x="30" y="85"/>
                  </a:cubicBezTo>
                  <a:cubicBezTo>
                    <a:pt x="31" y="80"/>
                    <a:pt x="32" y="75"/>
                    <a:pt x="31" y="69"/>
                  </a:cubicBezTo>
                  <a:cubicBezTo>
                    <a:pt x="31" y="64"/>
                    <a:pt x="31" y="58"/>
                    <a:pt x="31" y="52"/>
                  </a:cubicBezTo>
                  <a:cubicBezTo>
                    <a:pt x="31" y="49"/>
                    <a:pt x="31" y="47"/>
                    <a:pt x="30" y="45"/>
                  </a:cubicBezTo>
                  <a:cubicBezTo>
                    <a:pt x="30" y="41"/>
                    <a:pt x="30" y="38"/>
                    <a:pt x="30" y="34"/>
                  </a:cubicBezTo>
                  <a:cubicBezTo>
                    <a:pt x="30" y="33"/>
                    <a:pt x="30" y="32"/>
                    <a:pt x="29" y="31"/>
                  </a:cubicBezTo>
                  <a:cubicBezTo>
                    <a:pt x="29" y="30"/>
                    <a:pt x="29" y="29"/>
                    <a:pt x="29" y="28"/>
                  </a:cubicBezTo>
                  <a:cubicBezTo>
                    <a:pt x="29" y="27"/>
                    <a:pt x="29" y="25"/>
                    <a:pt x="29" y="23"/>
                  </a:cubicBezTo>
                  <a:cubicBezTo>
                    <a:pt x="30" y="21"/>
                    <a:pt x="31" y="19"/>
                    <a:pt x="32" y="17"/>
                  </a:cubicBezTo>
                  <a:cubicBezTo>
                    <a:pt x="32" y="16"/>
                    <a:pt x="33" y="15"/>
                    <a:pt x="33" y="15"/>
                  </a:cubicBezTo>
                  <a:cubicBezTo>
                    <a:pt x="35" y="12"/>
                    <a:pt x="38" y="10"/>
                    <a:pt x="41" y="8"/>
                  </a:cubicBezTo>
                  <a:cubicBezTo>
                    <a:pt x="43" y="7"/>
                    <a:pt x="45" y="6"/>
                    <a:pt x="48" y="4"/>
                  </a:cubicBezTo>
                  <a:cubicBezTo>
                    <a:pt x="49" y="4"/>
                    <a:pt x="51" y="3"/>
                    <a:pt x="52" y="3"/>
                  </a:cubicBezTo>
                  <a:cubicBezTo>
                    <a:pt x="54" y="3"/>
                    <a:pt x="55" y="3"/>
                    <a:pt x="57" y="2"/>
                  </a:cubicBezTo>
                  <a:cubicBezTo>
                    <a:pt x="57" y="2"/>
                    <a:pt x="57" y="2"/>
                    <a:pt x="58" y="3"/>
                  </a:cubicBezTo>
                  <a:cubicBezTo>
                    <a:pt x="58" y="3"/>
                    <a:pt x="58" y="3"/>
                    <a:pt x="59" y="4"/>
                  </a:cubicBezTo>
                  <a:cubicBezTo>
                    <a:pt x="60" y="4"/>
                    <a:pt x="61" y="3"/>
                    <a:pt x="62" y="3"/>
                  </a:cubicBezTo>
                  <a:cubicBezTo>
                    <a:pt x="65" y="3"/>
                    <a:pt x="68" y="2"/>
                    <a:pt x="70" y="1"/>
                  </a:cubicBezTo>
                  <a:cubicBezTo>
                    <a:pt x="76" y="0"/>
                    <a:pt x="81" y="0"/>
                    <a:pt x="87" y="0"/>
                  </a:cubicBezTo>
                  <a:cubicBezTo>
                    <a:pt x="94" y="0"/>
                    <a:pt x="102" y="0"/>
                    <a:pt x="110" y="0"/>
                  </a:cubicBezTo>
                  <a:cubicBezTo>
                    <a:pt x="115" y="0"/>
                    <a:pt x="120" y="1"/>
                    <a:pt x="125" y="2"/>
                  </a:cubicBezTo>
                  <a:cubicBezTo>
                    <a:pt x="129" y="2"/>
                    <a:pt x="132" y="3"/>
                    <a:pt x="136" y="3"/>
                  </a:cubicBezTo>
                  <a:cubicBezTo>
                    <a:pt x="138" y="4"/>
                    <a:pt x="139" y="4"/>
                    <a:pt x="141" y="5"/>
                  </a:cubicBezTo>
                  <a:cubicBezTo>
                    <a:pt x="143" y="6"/>
                    <a:pt x="145" y="6"/>
                    <a:pt x="148" y="8"/>
                  </a:cubicBezTo>
                  <a:cubicBezTo>
                    <a:pt x="148" y="8"/>
                    <a:pt x="148" y="8"/>
                    <a:pt x="149" y="8"/>
                  </a:cubicBezTo>
                  <a:cubicBezTo>
                    <a:pt x="152" y="9"/>
                    <a:pt x="155" y="11"/>
                    <a:pt x="158" y="13"/>
                  </a:cubicBezTo>
                  <a:cubicBezTo>
                    <a:pt x="159" y="13"/>
                    <a:pt x="160" y="14"/>
                    <a:pt x="160" y="16"/>
                  </a:cubicBezTo>
                  <a:cubicBezTo>
                    <a:pt x="160" y="16"/>
                    <a:pt x="161" y="16"/>
                    <a:pt x="161" y="17"/>
                  </a:cubicBezTo>
                  <a:cubicBezTo>
                    <a:pt x="162" y="18"/>
                    <a:pt x="161" y="18"/>
                    <a:pt x="160" y="19"/>
                  </a:cubicBezTo>
                  <a:cubicBezTo>
                    <a:pt x="160" y="19"/>
                    <a:pt x="160" y="20"/>
                    <a:pt x="160" y="20"/>
                  </a:cubicBezTo>
                  <a:cubicBezTo>
                    <a:pt x="161" y="21"/>
                    <a:pt x="160" y="22"/>
                    <a:pt x="161" y="23"/>
                  </a:cubicBezTo>
                  <a:cubicBezTo>
                    <a:pt x="162" y="24"/>
                    <a:pt x="162" y="24"/>
                    <a:pt x="161" y="25"/>
                  </a:cubicBezTo>
                  <a:cubicBezTo>
                    <a:pt x="161" y="26"/>
                    <a:pt x="160" y="27"/>
                    <a:pt x="160" y="28"/>
                  </a:cubicBezTo>
                  <a:cubicBezTo>
                    <a:pt x="160" y="30"/>
                    <a:pt x="160" y="33"/>
                    <a:pt x="160" y="35"/>
                  </a:cubicBezTo>
                  <a:cubicBezTo>
                    <a:pt x="159" y="36"/>
                    <a:pt x="159" y="37"/>
                    <a:pt x="159" y="39"/>
                  </a:cubicBezTo>
                  <a:cubicBezTo>
                    <a:pt x="160" y="43"/>
                    <a:pt x="160" y="47"/>
                    <a:pt x="159" y="52"/>
                  </a:cubicBezTo>
                  <a:cubicBezTo>
                    <a:pt x="159" y="53"/>
                    <a:pt x="159" y="53"/>
                    <a:pt x="158" y="54"/>
                  </a:cubicBezTo>
                  <a:cubicBezTo>
                    <a:pt x="158" y="54"/>
                    <a:pt x="158" y="54"/>
                    <a:pt x="158" y="54"/>
                  </a:cubicBezTo>
                  <a:cubicBezTo>
                    <a:pt x="158" y="58"/>
                    <a:pt x="158" y="63"/>
                    <a:pt x="158" y="67"/>
                  </a:cubicBezTo>
                  <a:cubicBezTo>
                    <a:pt x="159" y="69"/>
                    <a:pt x="159" y="72"/>
                    <a:pt x="160" y="75"/>
                  </a:cubicBezTo>
                  <a:cubicBezTo>
                    <a:pt x="161" y="80"/>
                    <a:pt x="163" y="84"/>
                    <a:pt x="165" y="89"/>
                  </a:cubicBezTo>
                  <a:cubicBezTo>
                    <a:pt x="166" y="92"/>
                    <a:pt x="167" y="96"/>
                    <a:pt x="169" y="99"/>
                  </a:cubicBezTo>
                  <a:cubicBezTo>
                    <a:pt x="171" y="105"/>
                    <a:pt x="174" y="111"/>
                    <a:pt x="177" y="117"/>
                  </a:cubicBezTo>
                  <a:cubicBezTo>
                    <a:pt x="178" y="121"/>
                    <a:pt x="180" y="125"/>
                    <a:pt x="182" y="129"/>
                  </a:cubicBezTo>
                  <a:cubicBezTo>
                    <a:pt x="183" y="131"/>
                    <a:pt x="184" y="134"/>
                    <a:pt x="184" y="137"/>
                  </a:cubicBezTo>
                  <a:cubicBezTo>
                    <a:pt x="186" y="141"/>
                    <a:pt x="187" y="146"/>
                    <a:pt x="188" y="151"/>
                  </a:cubicBezTo>
                  <a:cubicBezTo>
                    <a:pt x="189" y="154"/>
                    <a:pt x="190" y="157"/>
                    <a:pt x="191" y="160"/>
                  </a:cubicBezTo>
                  <a:cubicBezTo>
                    <a:pt x="192" y="164"/>
                    <a:pt x="193" y="168"/>
                    <a:pt x="193" y="172"/>
                  </a:cubicBezTo>
                  <a:cubicBezTo>
                    <a:pt x="193" y="174"/>
                    <a:pt x="193" y="175"/>
                    <a:pt x="193" y="177"/>
                  </a:cubicBezTo>
                  <a:cubicBezTo>
                    <a:pt x="194" y="182"/>
                    <a:pt x="194" y="187"/>
                    <a:pt x="194" y="192"/>
                  </a:cubicBezTo>
                  <a:cubicBezTo>
                    <a:pt x="194" y="196"/>
                    <a:pt x="194" y="199"/>
                    <a:pt x="193" y="203"/>
                  </a:cubicBezTo>
                  <a:cubicBezTo>
                    <a:pt x="193" y="206"/>
                    <a:pt x="192" y="210"/>
                    <a:pt x="192" y="213"/>
                  </a:cubicBezTo>
                  <a:cubicBezTo>
                    <a:pt x="191" y="215"/>
                    <a:pt x="191" y="216"/>
                    <a:pt x="190" y="218"/>
                  </a:cubicBezTo>
                  <a:cubicBezTo>
                    <a:pt x="190" y="224"/>
                    <a:pt x="188" y="229"/>
                    <a:pt x="186" y="234"/>
                  </a:cubicBezTo>
                  <a:cubicBezTo>
                    <a:pt x="182" y="241"/>
                    <a:pt x="177" y="247"/>
                    <a:pt x="172" y="252"/>
                  </a:cubicBezTo>
                  <a:cubicBezTo>
                    <a:pt x="167" y="256"/>
                    <a:pt x="163" y="260"/>
                    <a:pt x="157" y="263"/>
                  </a:cubicBezTo>
                  <a:cubicBezTo>
                    <a:pt x="157" y="264"/>
                    <a:pt x="157" y="264"/>
                    <a:pt x="156" y="264"/>
                  </a:cubicBezTo>
                  <a:cubicBezTo>
                    <a:pt x="152" y="266"/>
                    <a:pt x="148" y="268"/>
                    <a:pt x="144" y="271"/>
                  </a:cubicBezTo>
                  <a:cubicBezTo>
                    <a:pt x="140" y="272"/>
                    <a:pt x="136" y="274"/>
                    <a:pt x="132" y="275"/>
                  </a:cubicBezTo>
                  <a:cubicBezTo>
                    <a:pt x="132" y="275"/>
                    <a:pt x="132" y="275"/>
                    <a:pt x="132" y="275"/>
                  </a:cubicBezTo>
                  <a:cubicBezTo>
                    <a:pt x="128" y="276"/>
                    <a:pt x="125" y="277"/>
                    <a:pt x="121" y="277"/>
                  </a:cubicBezTo>
                  <a:cubicBezTo>
                    <a:pt x="118" y="278"/>
                    <a:pt x="115" y="278"/>
                    <a:pt x="112" y="278"/>
                  </a:cubicBezTo>
                  <a:cubicBezTo>
                    <a:pt x="110" y="278"/>
                    <a:pt x="109" y="279"/>
                    <a:pt x="107" y="279"/>
                  </a:cubicBezTo>
                  <a:cubicBezTo>
                    <a:pt x="105" y="279"/>
                    <a:pt x="103" y="279"/>
                    <a:pt x="101" y="279"/>
                  </a:cubicBezTo>
                  <a:cubicBezTo>
                    <a:pt x="96" y="279"/>
                    <a:pt x="91" y="279"/>
                    <a:pt x="86" y="279"/>
                  </a:cubicBezTo>
                  <a:cubicBezTo>
                    <a:pt x="82" y="279"/>
                    <a:pt x="79" y="278"/>
                    <a:pt x="75" y="278"/>
                  </a:cubicBezTo>
                  <a:cubicBezTo>
                    <a:pt x="70" y="277"/>
                    <a:pt x="65" y="275"/>
                    <a:pt x="60" y="273"/>
                  </a:cubicBezTo>
                  <a:cubicBezTo>
                    <a:pt x="59" y="273"/>
                    <a:pt x="59" y="273"/>
                    <a:pt x="58" y="272"/>
                  </a:cubicBezTo>
                  <a:close/>
                  <a:moveTo>
                    <a:pt x="164" y="121"/>
                  </a:moveTo>
                  <a:cubicBezTo>
                    <a:pt x="163" y="121"/>
                    <a:pt x="163" y="122"/>
                    <a:pt x="163" y="122"/>
                  </a:cubicBezTo>
                  <a:cubicBezTo>
                    <a:pt x="163" y="122"/>
                    <a:pt x="163" y="122"/>
                    <a:pt x="163" y="122"/>
                  </a:cubicBezTo>
                  <a:cubicBezTo>
                    <a:pt x="163" y="122"/>
                    <a:pt x="163" y="121"/>
                    <a:pt x="164" y="121"/>
                  </a:cubicBezTo>
                  <a:cubicBezTo>
                    <a:pt x="164" y="121"/>
                    <a:pt x="164" y="121"/>
                    <a:pt x="164" y="120"/>
                  </a:cubicBezTo>
                  <a:cubicBezTo>
                    <a:pt x="164" y="121"/>
                    <a:pt x="164" y="121"/>
                    <a:pt x="164" y="121"/>
                  </a:cubicBezTo>
                  <a:close/>
                  <a:moveTo>
                    <a:pt x="35" y="24"/>
                  </a:moveTo>
                  <a:cubicBezTo>
                    <a:pt x="35" y="24"/>
                    <a:pt x="35" y="25"/>
                    <a:pt x="35" y="25"/>
                  </a:cubicBezTo>
                  <a:cubicBezTo>
                    <a:pt x="35" y="26"/>
                    <a:pt x="35" y="28"/>
                    <a:pt x="35" y="30"/>
                  </a:cubicBezTo>
                  <a:cubicBezTo>
                    <a:pt x="35" y="30"/>
                    <a:pt x="35" y="31"/>
                    <a:pt x="35" y="31"/>
                  </a:cubicBezTo>
                  <a:cubicBezTo>
                    <a:pt x="35" y="30"/>
                    <a:pt x="35" y="29"/>
                    <a:pt x="35" y="28"/>
                  </a:cubicBezTo>
                  <a:cubicBezTo>
                    <a:pt x="35" y="27"/>
                    <a:pt x="35" y="26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4"/>
                    <a:pt x="35" y="24"/>
                    <a:pt x="35" y="24"/>
                  </a:cubicBezTo>
                  <a:close/>
                  <a:moveTo>
                    <a:pt x="175" y="247"/>
                  </a:moveTo>
                  <a:cubicBezTo>
                    <a:pt x="175" y="246"/>
                    <a:pt x="175" y="246"/>
                    <a:pt x="175" y="246"/>
                  </a:cubicBezTo>
                  <a:cubicBezTo>
                    <a:pt x="177" y="244"/>
                    <a:pt x="179" y="241"/>
                    <a:pt x="181" y="238"/>
                  </a:cubicBezTo>
                  <a:cubicBezTo>
                    <a:pt x="181" y="238"/>
                    <a:pt x="182" y="237"/>
                    <a:pt x="182" y="236"/>
                  </a:cubicBezTo>
                  <a:cubicBezTo>
                    <a:pt x="185" y="232"/>
                    <a:pt x="186" y="228"/>
                    <a:pt x="188" y="224"/>
                  </a:cubicBezTo>
                  <a:cubicBezTo>
                    <a:pt x="188" y="224"/>
                    <a:pt x="188" y="224"/>
                    <a:pt x="188" y="224"/>
                  </a:cubicBezTo>
                  <a:cubicBezTo>
                    <a:pt x="187" y="224"/>
                    <a:pt x="187" y="224"/>
                    <a:pt x="187" y="224"/>
                  </a:cubicBezTo>
                  <a:cubicBezTo>
                    <a:pt x="186" y="226"/>
                    <a:pt x="185" y="228"/>
                    <a:pt x="183" y="231"/>
                  </a:cubicBezTo>
                  <a:cubicBezTo>
                    <a:pt x="183" y="232"/>
                    <a:pt x="182" y="233"/>
                    <a:pt x="181" y="235"/>
                  </a:cubicBezTo>
                  <a:cubicBezTo>
                    <a:pt x="181" y="235"/>
                    <a:pt x="180" y="236"/>
                    <a:pt x="180" y="237"/>
                  </a:cubicBezTo>
                  <a:cubicBezTo>
                    <a:pt x="179" y="240"/>
                    <a:pt x="177" y="243"/>
                    <a:pt x="175" y="246"/>
                  </a:cubicBezTo>
                  <a:cubicBezTo>
                    <a:pt x="175" y="246"/>
                    <a:pt x="175" y="246"/>
                    <a:pt x="175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5" y="247"/>
                    <a:pt x="175" y="247"/>
                  </a:cubicBezTo>
                  <a:close/>
                  <a:moveTo>
                    <a:pt x="162" y="253"/>
                  </a:moveTo>
                  <a:cubicBezTo>
                    <a:pt x="162" y="252"/>
                    <a:pt x="163" y="252"/>
                    <a:pt x="163" y="251"/>
                  </a:cubicBezTo>
                  <a:cubicBezTo>
                    <a:pt x="163" y="251"/>
                    <a:pt x="164" y="250"/>
                    <a:pt x="164" y="250"/>
                  </a:cubicBezTo>
                  <a:cubicBezTo>
                    <a:pt x="166" y="248"/>
                    <a:pt x="167" y="247"/>
                    <a:pt x="168" y="245"/>
                  </a:cubicBezTo>
                  <a:cubicBezTo>
                    <a:pt x="169" y="245"/>
                    <a:pt x="169" y="244"/>
                    <a:pt x="170" y="244"/>
                  </a:cubicBezTo>
                  <a:cubicBezTo>
                    <a:pt x="172" y="241"/>
                    <a:pt x="175" y="237"/>
                    <a:pt x="177" y="234"/>
                  </a:cubicBezTo>
                  <a:cubicBezTo>
                    <a:pt x="179" y="230"/>
                    <a:pt x="181" y="226"/>
                    <a:pt x="183" y="222"/>
                  </a:cubicBezTo>
                  <a:cubicBezTo>
                    <a:pt x="183" y="222"/>
                    <a:pt x="183" y="221"/>
                    <a:pt x="183" y="221"/>
                  </a:cubicBezTo>
                  <a:cubicBezTo>
                    <a:pt x="184" y="219"/>
                    <a:pt x="184" y="216"/>
                    <a:pt x="184" y="214"/>
                  </a:cubicBezTo>
                  <a:cubicBezTo>
                    <a:pt x="185" y="211"/>
                    <a:pt x="185" y="208"/>
                    <a:pt x="185" y="206"/>
                  </a:cubicBezTo>
                  <a:cubicBezTo>
                    <a:pt x="186" y="203"/>
                    <a:pt x="186" y="200"/>
                    <a:pt x="186" y="198"/>
                  </a:cubicBezTo>
                  <a:cubicBezTo>
                    <a:pt x="186" y="195"/>
                    <a:pt x="186" y="193"/>
                    <a:pt x="187" y="190"/>
                  </a:cubicBezTo>
                  <a:cubicBezTo>
                    <a:pt x="187" y="186"/>
                    <a:pt x="187" y="181"/>
                    <a:pt x="187" y="176"/>
                  </a:cubicBezTo>
                  <a:cubicBezTo>
                    <a:pt x="187" y="174"/>
                    <a:pt x="187" y="171"/>
                    <a:pt x="186" y="169"/>
                  </a:cubicBezTo>
                  <a:cubicBezTo>
                    <a:pt x="185" y="163"/>
                    <a:pt x="182" y="157"/>
                    <a:pt x="180" y="152"/>
                  </a:cubicBezTo>
                  <a:cubicBezTo>
                    <a:pt x="179" y="151"/>
                    <a:pt x="178" y="149"/>
                    <a:pt x="178" y="148"/>
                  </a:cubicBezTo>
                  <a:cubicBezTo>
                    <a:pt x="176" y="144"/>
                    <a:pt x="173" y="139"/>
                    <a:pt x="171" y="134"/>
                  </a:cubicBezTo>
                  <a:cubicBezTo>
                    <a:pt x="170" y="133"/>
                    <a:pt x="169" y="131"/>
                    <a:pt x="168" y="129"/>
                  </a:cubicBezTo>
                  <a:cubicBezTo>
                    <a:pt x="167" y="128"/>
                    <a:pt x="167" y="126"/>
                    <a:pt x="166" y="125"/>
                  </a:cubicBezTo>
                  <a:cubicBezTo>
                    <a:pt x="166" y="126"/>
                    <a:pt x="165" y="127"/>
                    <a:pt x="164" y="127"/>
                  </a:cubicBezTo>
                  <a:cubicBezTo>
                    <a:pt x="164" y="128"/>
                    <a:pt x="163" y="129"/>
                    <a:pt x="162" y="130"/>
                  </a:cubicBezTo>
                  <a:cubicBezTo>
                    <a:pt x="159" y="133"/>
                    <a:pt x="156" y="135"/>
                    <a:pt x="153" y="138"/>
                  </a:cubicBezTo>
                  <a:cubicBezTo>
                    <a:pt x="148" y="141"/>
                    <a:pt x="142" y="144"/>
                    <a:pt x="136" y="146"/>
                  </a:cubicBezTo>
                  <a:cubicBezTo>
                    <a:pt x="129" y="149"/>
                    <a:pt x="123" y="150"/>
                    <a:pt x="116" y="152"/>
                  </a:cubicBezTo>
                  <a:cubicBezTo>
                    <a:pt x="110" y="153"/>
                    <a:pt x="105" y="153"/>
                    <a:pt x="99" y="153"/>
                  </a:cubicBezTo>
                  <a:cubicBezTo>
                    <a:pt x="95" y="153"/>
                    <a:pt x="92" y="153"/>
                    <a:pt x="89" y="152"/>
                  </a:cubicBezTo>
                  <a:cubicBezTo>
                    <a:pt x="84" y="152"/>
                    <a:pt x="79" y="152"/>
                    <a:pt x="74" y="151"/>
                  </a:cubicBezTo>
                  <a:cubicBezTo>
                    <a:pt x="69" y="150"/>
                    <a:pt x="64" y="150"/>
                    <a:pt x="59" y="149"/>
                  </a:cubicBezTo>
                  <a:cubicBezTo>
                    <a:pt x="55" y="148"/>
                    <a:pt x="50" y="147"/>
                    <a:pt x="46" y="145"/>
                  </a:cubicBezTo>
                  <a:cubicBezTo>
                    <a:pt x="40" y="143"/>
                    <a:pt x="35" y="140"/>
                    <a:pt x="30" y="136"/>
                  </a:cubicBezTo>
                  <a:cubicBezTo>
                    <a:pt x="30" y="135"/>
                    <a:pt x="29" y="135"/>
                    <a:pt x="29" y="134"/>
                  </a:cubicBezTo>
                  <a:cubicBezTo>
                    <a:pt x="28" y="133"/>
                    <a:pt x="27" y="131"/>
                    <a:pt x="26" y="129"/>
                  </a:cubicBezTo>
                  <a:cubicBezTo>
                    <a:pt x="26" y="129"/>
                    <a:pt x="25" y="129"/>
                    <a:pt x="25" y="129"/>
                  </a:cubicBezTo>
                  <a:cubicBezTo>
                    <a:pt x="25" y="129"/>
                    <a:pt x="25" y="130"/>
                    <a:pt x="25" y="130"/>
                  </a:cubicBezTo>
                  <a:cubicBezTo>
                    <a:pt x="24" y="132"/>
                    <a:pt x="22" y="134"/>
                    <a:pt x="21" y="136"/>
                  </a:cubicBezTo>
                  <a:cubicBezTo>
                    <a:pt x="21" y="137"/>
                    <a:pt x="20" y="138"/>
                    <a:pt x="19" y="140"/>
                  </a:cubicBezTo>
                  <a:cubicBezTo>
                    <a:pt x="18" y="140"/>
                    <a:pt x="18" y="141"/>
                    <a:pt x="18" y="142"/>
                  </a:cubicBezTo>
                  <a:cubicBezTo>
                    <a:pt x="17" y="144"/>
                    <a:pt x="17" y="146"/>
                    <a:pt x="16" y="148"/>
                  </a:cubicBezTo>
                  <a:cubicBezTo>
                    <a:pt x="15" y="152"/>
                    <a:pt x="14" y="156"/>
                    <a:pt x="14" y="161"/>
                  </a:cubicBezTo>
                  <a:cubicBezTo>
                    <a:pt x="13" y="163"/>
                    <a:pt x="13" y="165"/>
                    <a:pt x="13" y="168"/>
                  </a:cubicBezTo>
                  <a:cubicBezTo>
                    <a:pt x="12" y="171"/>
                    <a:pt x="12" y="173"/>
                    <a:pt x="12" y="176"/>
                  </a:cubicBezTo>
                  <a:cubicBezTo>
                    <a:pt x="11" y="180"/>
                    <a:pt x="11" y="184"/>
                    <a:pt x="11" y="187"/>
                  </a:cubicBezTo>
                  <a:cubicBezTo>
                    <a:pt x="11" y="191"/>
                    <a:pt x="10" y="195"/>
                    <a:pt x="11" y="199"/>
                  </a:cubicBezTo>
                  <a:cubicBezTo>
                    <a:pt x="12" y="204"/>
                    <a:pt x="12" y="208"/>
                    <a:pt x="13" y="213"/>
                  </a:cubicBezTo>
                  <a:cubicBezTo>
                    <a:pt x="14" y="217"/>
                    <a:pt x="15" y="221"/>
                    <a:pt x="16" y="225"/>
                  </a:cubicBezTo>
                  <a:cubicBezTo>
                    <a:pt x="18" y="230"/>
                    <a:pt x="21" y="234"/>
                    <a:pt x="23" y="239"/>
                  </a:cubicBezTo>
                  <a:cubicBezTo>
                    <a:pt x="24" y="240"/>
                    <a:pt x="25" y="242"/>
                    <a:pt x="26" y="243"/>
                  </a:cubicBezTo>
                  <a:cubicBezTo>
                    <a:pt x="26" y="244"/>
                    <a:pt x="27" y="245"/>
                    <a:pt x="27" y="245"/>
                  </a:cubicBezTo>
                  <a:cubicBezTo>
                    <a:pt x="30" y="250"/>
                    <a:pt x="34" y="254"/>
                    <a:pt x="39" y="258"/>
                  </a:cubicBezTo>
                  <a:cubicBezTo>
                    <a:pt x="40" y="259"/>
                    <a:pt x="42" y="261"/>
                    <a:pt x="44" y="262"/>
                  </a:cubicBezTo>
                  <a:cubicBezTo>
                    <a:pt x="47" y="264"/>
                    <a:pt x="50" y="265"/>
                    <a:pt x="54" y="267"/>
                  </a:cubicBezTo>
                  <a:cubicBezTo>
                    <a:pt x="57" y="268"/>
                    <a:pt x="61" y="270"/>
                    <a:pt x="65" y="271"/>
                  </a:cubicBezTo>
                  <a:cubicBezTo>
                    <a:pt x="69" y="272"/>
                    <a:pt x="73" y="273"/>
                    <a:pt x="76" y="274"/>
                  </a:cubicBezTo>
                  <a:cubicBezTo>
                    <a:pt x="77" y="274"/>
                    <a:pt x="78" y="274"/>
                    <a:pt x="78" y="274"/>
                  </a:cubicBezTo>
                  <a:cubicBezTo>
                    <a:pt x="82" y="274"/>
                    <a:pt x="86" y="275"/>
                    <a:pt x="90" y="275"/>
                  </a:cubicBezTo>
                  <a:cubicBezTo>
                    <a:pt x="96" y="275"/>
                    <a:pt x="102" y="275"/>
                    <a:pt x="108" y="275"/>
                  </a:cubicBezTo>
                  <a:cubicBezTo>
                    <a:pt x="111" y="275"/>
                    <a:pt x="114" y="275"/>
                    <a:pt x="117" y="274"/>
                  </a:cubicBezTo>
                  <a:cubicBezTo>
                    <a:pt x="120" y="274"/>
                    <a:pt x="123" y="273"/>
                    <a:pt x="126" y="271"/>
                  </a:cubicBezTo>
                  <a:cubicBezTo>
                    <a:pt x="128" y="270"/>
                    <a:pt x="128" y="270"/>
                    <a:pt x="129" y="272"/>
                  </a:cubicBezTo>
                  <a:cubicBezTo>
                    <a:pt x="129" y="272"/>
                    <a:pt x="129" y="272"/>
                    <a:pt x="129" y="272"/>
                  </a:cubicBezTo>
                  <a:cubicBezTo>
                    <a:pt x="131" y="272"/>
                    <a:pt x="134" y="271"/>
                    <a:pt x="136" y="271"/>
                  </a:cubicBezTo>
                  <a:cubicBezTo>
                    <a:pt x="136" y="270"/>
                    <a:pt x="136" y="270"/>
                    <a:pt x="137" y="269"/>
                  </a:cubicBezTo>
                  <a:cubicBezTo>
                    <a:pt x="141" y="267"/>
                    <a:pt x="145" y="265"/>
                    <a:pt x="149" y="263"/>
                  </a:cubicBezTo>
                  <a:cubicBezTo>
                    <a:pt x="149" y="263"/>
                    <a:pt x="149" y="262"/>
                    <a:pt x="150" y="262"/>
                  </a:cubicBezTo>
                  <a:cubicBezTo>
                    <a:pt x="152" y="259"/>
                    <a:pt x="155" y="257"/>
                    <a:pt x="157" y="254"/>
                  </a:cubicBezTo>
                  <a:cubicBezTo>
                    <a:pt x="158" y="254"/>
                    <a:pt x="158" y="253"/>
                    <a:pt x="159" y="253"/>
                  </a:cubicBezTo>
                  <a:cubicBezTo>
                    <a:pt x="159" y="252"/>
                    <a:pt x="160" y="252"/>
                    <a:pt x="161" y="252"/>
                  </a:cubicBezTo>
                  <a:cubicBezTo>
                    <a:pt x="161" y="253"/>
                    <a:pt x="161" y="253"/>
                    <a:pt x="162" y="253"/>
                  </a:cubicBezTo>
                  <a:close/>
                  <a:moveTo>
                    <a:pt x="42" y="93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4" y="92"/>
                    <a:pt x="46" y="91"/>
                    <a:pt x="48" y="90"/>
                  </a:cubicBezTo>
                  <a:cubicBezTo>
                    <a:pt x="56" y="87"/>
                    <a:pt x="65" y="86"/>
                    <a:pt x="73" y="84"/>
                  </a:cubicBezTo>
                  <a:cubicBezTo>
                    <a:pt x="75" y="84"/>
                    <a:pt x="78" y="84"/>
                    <a:pt x="80" y="84"/>
                  </a:cubicBezTo>
                  <a:cubicBezTo>
                    <a:pt x="84" y="83"/>
                    <a:pt x="89" y="82"/>
                    <a:pt x="93" y="83"/>
                  </a:cubicBezTo>
                  <a:cubicBezTo>
                    <a:pt x="96" y="83"/>
                    <a:pt x="99" y="83"/>
                    <a:pt x="102" y="83"/>
                  </a:cubicBezTo>
                  <a:cubicBezTo>
                    <a:pt x="105" y="83"/>
                    <a:pt x="109" y="83"/>
                    <a:pt x="112" y="83"/>
                  </a:cubicBezTo>
                  <a:cubicBezTo>
                    <a:pt x="116" y="84"/>
                    <a:pt x="120" y="84"/>
                    <a:pt x="124" y="84"/>
                  </a:cubicBezTo>
                  <a:cubicBezTo>
                    <a:pt x="125" y="84"/>
                    <a:pt x="125" y="84"/>
                    <a:pt x="126" y="84"/>
                  </a:cubicBezTo>
                  <a:cubicBezTo>
                    <a:pt x="127" y="84"/>
                    <a:pt x="127" y="84"/>
                    <a:pt x="128" y="84"/>
                  </a:cubicBezTo>
                  <a:cubicBezTo>
                    <a:pt x="131" y="84"/>
                    <a:pt x="134" y="85"/>
                    <a:pt x="136" y="85"/>
                  </a:cubicBezTo>
                  <a:cubicBezTo>
                    <a:pt x="140" y="85"/>
                    <a:pt x="144" y="86"/>
                    <a:pt x="147" y="87"/>
                  </a:cubicBezTo>
                  <a:cubicBezTo>
                    <a:pt x="148" y="87"/>
                    <a:pt x="148" y="87"/>
                    <a:pt x="148" y="87"/>
                  </a:cubicBezTo>
                  <a:cubicBezTo>
                    <a:pt x="149" y="87"/>
                    <a:pt x="150" y="86"/>
                    <a:pt x="151" y="86"/>
                  </a:cubicBezTo>
                  <a:cubicBezTo>
                    <a:pt x="152" y="85"/>
                    <a:pt x="152" y="85"/>
                    <a:pt x="152" y="84"/>
                  </a:cubicBezTo>
                  <a:cubicBezTo>
                    <a:pt x="152" y="83"/>
                    <a:pt x="152" y="81"/>
                    <a:pt x="152" y="80"/>
                  </a:cubicBezTo>
                  <a:cubicBezTo>
                    <a:pt x="152" y="77"/>
                    <a:pt x="152" y="75"/>
                    <a:pt x="152" y="72"/>
                  </a:cubicBezTo>
                  <a:cubicBezTo>
                    <a:pt x="152" y="72"/>
                    <a:pt x="152" y="71"/>
                    <a:pt x="152" y="7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49" y="72"/>
                    <a:pt x="147" y="72"/>
                    <a:pt x="146" y="73"/>
                  </a:cubicBezTo>
                  <a:cubicBezTo>
                    <a:pt x="142" y="73"/>
                    <a:pt x="138" y="74"/>
                    <a:pt x="135" y="74"/>
                  </a:cubicBezTo>
                  <a:cubicBezTo>
                    <a:pt x="134" y="74"/>
                    <a:pt x="133" y="74"/>
                    <a:pt x="133" y="73"/>
                  </a:cubicBezTo>
                  <a:cubicBezTo>
                    <a:pt x="133" y="73"/>
                    <a:pt x="134" y="72"/>
                    <a:pt x="134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6" y="72"/>
                    <a:pt x="138" y="72"/>
                    <a:pt x="139" y="72"/>
                  </a:cubicBezTo>
                  <a:cubicBezTo>
                    <a:pt x="142" y="72"/>
                    <a:pt x="144" y="72"/>
                    <a:pt x="147" y="72"/>
                  </a:cubicBezTo>
                  <a:cubicBezTo>
                    <a:pt x="148" y="71"/>
                    <a:pt x="149" y="71"/>
                    <a:pt x="151" y="70"/>
                  </a:cubicBezTo>
                  <a:cubicBezTo>
                    <a:pt x="151" y="70"/>
                    <a:pt x="152" y="70"/>
                    <a:pt x="152" y="69"/>
                  </a:cubicBezTo>
                  <a:cubicBezTo>
                    <a:pt x="152" y="65"/>
                    <a:pt x="152" y="61"/>
                    <a:pt x="152" y="57"/>
                  </a:cubicBezTo>
                  <a:cubicBezTo>
                    <a:pt x="152" y="54"/>
                    <a:pt x="152" y="51"/>
                    <a:pt x="152" y="49"/>
                  </a:cubicBezTo>
                  <a:cubicBezTo>
                    <a:pt x="152" y="48"/>
                    <a:pt x="152" y="47"/>
                    <a:pt x="152" y="46"/>
                  </a:cubicBezTo>
                  <a:cubicBezTo>
                    <a:pt x="152" y="46"/>
                    <a:pt x="151" y="46"/>
                    <a:pt x="150" y="46"/>
                  </a:cubicBezTo>
                  <a:cubicBezTo>
                    <a:pt x="147" y="46"/>
                    <a:pt x="143" y="46"/>
                    <a:pt x="140" y="47"/>
                  </a:cubicBezTo>
                  <a:cubicBezTo>
                    <a:pt x="139" y="47"/>
                    <a:pt x="138" y="47"/>
                    <a:pt x="137" y="47"/>
                  </a:cubicBezTo>
                  <a:cubicBezTo>
                    <a:pt x="136" y="47"/>
                    <a:pt x="135" y="47"/>
                    <a:pt x="135" y="46"/>
                  </a:cubicBezTo>
                  <a:cubicBezTo>
                    <a:pt x="135" y="45"/>
                    <a:pt x="136" y="45"/>
                    <a:pt x="136" y="45"/>
                  </a:cubicBezTo>
                  <a:cubicBezTo>
                    <a:pt x="137" y="45"/>
                    <a:pt x="137" y="45"/>
                    <a:pt x="137" y="45"/>
                  </a:cubicBezTo>
                  <a:cubicBezTo>
                    <a:pt x="138" y="45"/>
                    <a:pt x="139" y="45"/>
                    <a:pt x="140" y="45"/>
                  </a:cubicBezTo>
                  <a:cubicBezTo>
                    <a:pt x="141" y="45"/>
                    <a:pt x="143" y="45"/>
                    <a:pt x="145" y="45"/>
                  </a:cubicBezTo>
                  <a:cubicBezTo>
                    <a:pt x="147" y="45"/>
                    <a:pt x="149" y="45"/>
                    <a:pt x="151" y="45"/>
                  </a:cubicBezTo>
                  <a:cubicBezTo>
                    <a:pt x="151" y="45"/>
                    <a:pt x="152" y="44"/>
                    <a:pt x="153" y="44"/>
                  </a:cubicBezTo>
                  <a:cubicBezTo>
                    <a:pt x="153" y="41"/>
                    <a:pt x="153" y="38"/>
                    <a:pt x="153" y="35"/>
                  </a:cubicBezTo>
                  <a:cubicBezTo>
                    <a:pt x="153" y="35"/>
                    <a:pt x="153" y="36"/>
                    <a:pt x="153" y="36"/>
                  </a:cubicBezTo>
                  <a:cubicBezTo>
                    <a:pt x="150" y="37"/>
                    <a:pt x="148" y="38"/>
                    <a:pt x="146" y="39"/>
                  </a:cubicBezTo>
                  <a:cubicBezTo>
                    <a:pt x="142" y="41"/>
                    <a:pt x="138" y="42"/>
                    <a:pt x="134" y="44"/>
                  </a:cubicBezTo>
                  <a:cubicBezTo>
                    <a:pt x="130" y="45"/>
                    <a:pt x="125" y="46"/>
                    <a:pt x="121" y="46"/>
                  </a:cubicBezTo>
                  <a:cubicBezTo>
                    <a:pt x="118" y="46"/>
                    <a:pt x="114" y="46"/>
                    <a:pt x="111" y="46"/>
                  </a:cubicBezTo>
                  <a:cubicBezTo>
                    <a:pt x="107" y="47"/>
                    <a:pt x="103" y="47"/>
                    <a:pt x="99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97" y="47"/>
                    <a:pt x="96" y="47"/>
                    <a:pt x="95" y="47"/>
                  </a:cubicBezTo>
                  <a:cubicBezTo>
                    <a:pt x="86" y="47"/>
                    <a:pt x="77" y="48"/>
                    <a:pt x="68" y="47"/>
                  </a:cubicBezTo>
                  <a:cubicBezTo>
                    <a:pt x="64" y="47"/>
                    <a:pt x="60" y="47"/>
                    <a:pt x="56" y="46"/>
                  </a:cubicBezTo>
                  <a:cubicBezTo>
                    <a:pt x="54" y="46"/>
                    <a:pt x="51" y="46"/>
                    <a:pt x="49" y="45"/>
                  </a:cubicBezTo>
                  <a:cubicBezTo>
                    <a:pt x="47" y="45"/>
                    <a:pt x="44" y="44"/>
                    <a:pt x="42" y="42"/>
                  </a:cubicBezTo>
                  <a:cubicBezTo>
                    <a:pt x="41" y="42"/>
                    <a:pt x="41" y="42"/>
                    <a:pt x="40" y="42"/>
                  </a:cubicBezTo>
                  <a:cubicBezTo>
                    <a:pt x="38" y="41"/>
                    <a:pt x="37" y="40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1"/>
                    <a:pt x="36" y="43"/>
                    <a:pt x="36" y="45"/>
                  </a:cubicBezTo>
                  <a:cubicBezTo>
                    <a:pt x="37" y="46"/>
                    <a:pt x="37" y="48"/>
                    <a:pt x="38" y="50"/>
                  </a:cubicBezTo>
                  <a:cubicBezTo>
                    <a:pt x="38" y="51"/>
                    <a:pt x="38" y="53"/>
                    <a:pt x="39" y="54"/>
                  </a:cubicBezTo>
                  <a:cubicBezTo>
                    <a:pt x="39" y="55"/>
                    <a:pt x="39" y="56"/>
                    <a:pt x="39" y="57"/>
                  </a:cubicBezTo>
                  <a:cubicBezTo>
                    <a:pt x="40" y="58"/>
                    <a:pt x="40" y="59"/>
                    <a:pt x="40" y="60"/>
                  </a:cubicBezTo>
                  <a:cubicBezTo>
                    <a:pt x="40" y="62"/>
                    <a:pt x="41" y="64"/>
                    <a:pt x="41" y="66"/>
                  </a:cubicBezTo>
                  <a:cubicBezTo>
                    <a:pt x="41" y="68"/>
                    <a:pt x="41" y="70"/>
                    <a:pt x="42" y="72"/>
                  </a:cubicBezTo>
                  <a:cubicBezTo>
                    <a:pt x="42" y="74"/>
                    <a:pt x="42" y="75"/>
                    <a:pt x="42" y="77"/>
                  </a:cubicBezTo>
                  <a:cubicBezTo>
                    <a:pt x="42" y="80"/>
                    <a:pt x="42" y="83"/>
                    <a:pt x="42" y="87"/>
                  </a:cubicBezTo>
                  <a:cubicBezTo>
                    <a:pt x="42" y="88"/>
                    <a:pt x="42" y="90"/>
                    <a:pt x="42" y="91"/>
                  </a:cubicBezTo>
                  <a:cubicBezTo>
                    <a:pt x="42" y="92"/>
                    <a:pt x="42" y="92"/>
                    <a:pt x="42" y="93"/>
                  </a:cubicBezTo>
                  <a:close/>
                  <a:moveTo>
                    <a:pt x="111" y="8"/>
                  </a:moveTo>
                  <a:cubicBezTo>
                    <a:pt x="110" y="8"/>
                    <a:pt x="110" y="9"/>
                    <a:pt x="110" y="9"/>
                  </a:cubicBezTo>
                  <a:cubicBezTo>
                    <a:pt x="110" y="10"/>
                    <a:pt x="109" y="10"/>
                    <a:pt x="108" y="10"/>
                  </a:cubicBezTo>
                  <a:cubicBezTo>
                    <a:pt x="107" y="9"/>
                    <a:pt x="105" y="9"/>
                    <a:pt x="103" y="9"/>
                  </a:cubicBezTo>
                  <a:cubicBezTo>
                    <a:pt x="96" y="9"/>
                    <a:pt x="89" y="9"/>
                    <a:pt x="81" y="9"/>
                  </a:cubicBezTo>
                  <a:cubicBezTo>
                    <a:pt x="78" y="9"/>
                    <a:pt x="75" y="9"/>
                    <a:pt x="72" y="10"/>
                  </a:cubicBezTo>
                  <a:cubicBezTo>
                    <a:pt x="70" y="10"/>
                    <a:pt x="68" y="10"/>
                    <a:pt x="66" y="11"/>
                  </a:cubicBezTo>
                  <a:cubicBezTo>
                    <a:pt x="64" y="11"/>
                    <a:pt x="62" y="12"/>
                    <a:pt x="60" y="12"/>
                  </a:cubicBezTo>
                  <a:cubicBezTo>
                    <a:pt x="58" y="13"/>
                    <a:pt x="56" y="14"/>
                    <a:pt x="54" y="14"/>
                  </a:cubicBezTo>
                  <a:cubicBezTo>
                    <a:pt x="53" y="15"/>
                    <a:pt x="52" y="15"/>
                    <a:pt x="51" y="16"/>
                  </a:cubicBezTo>
                  <a:cubicBezTo>
                    <a:pt x="49" y="17"/>
                    <a:pt x="47" y="18"/>
                    <a:pt x="45" y="19"/>
                  </a:cubicBezTo>
                  <a:cubicBezTo>
                    <a:pt x="43" y="21"/>
                    <a:pt x="40" y="23"/>
                    <a:pt x="39" y="25"/>
                  </a:cubicBezTo>
                  <a:cubicBezTo>
                    <a:pt x="38" y="26"/>
                    <a:pt x="37" y="27"/>
                    <a:pt x="37" y="28"/>
                  </a:cubicBezTo>
                  <a:cubicBezTo>
                    <a:pt x="37" y="29"/>
                    <a:pt x="37" y="29"/>
                    <a:pt x="37" y="30"/>
                  </a:cubicBezTo>
                  <a:cubicBezTo>
                    <a:pt x="38" y="31"/>
                    <a:pt x="38" y="32"/>
                    <a:pt x="39" y="33"/>
                  </a:cubicBezTo>
                  <a:cubicBezTo>
                    <a:pt x="40" y="34"/>
                    <a:pt x="42" y="35"/>
                    <a:pt x="43" y="36"/>
                  </a:cubicBezTo>
                  <a:cubicBezTo>
                    <a:pt x="45" y="36"/>
                    <a:pt x="47" y="37"/>
                    <a:pt x="48" y="38"/>
                  </a:cubicBezTo>
                  <a:cubicBezTo>
                    <a:pt x="51" y="39"/>
                    <a:pt x="53" y="39"/>
                    <a:pt x="56" y="40"/>
                  </a:cubicBezTo>
                  <a:cubicBezTo>
                    <a:pt x="57" y="40"/>
                    <a:pt x="57" y="41"/>
                    <a:pt x="58" y="41"/>
                  </a:cubicBezTo>
                  <a:cubicBezTo>
                    <a:pt x="62" y="41"/>
                    <a:pt x="65" y="41"/>
                    <a:pt x="68" y="41"/>
                  </a:cubicBezTo>
                  <a:cubicBezTo>
                    <a:pt x="73" y="42"/>
                    <a:pt x="78" y="42"/>
                    <a:pt x="82" y="42"/>
                  </a:cubicBezTo>
                  <a:cubicBezTo>
                    <a:pt x="88" y="42"/>
                    <a:pt x="93" y="42"/>
                    <a:pt x="99" y="41"/>
                  </a:cubicBezTo>
                  <a:cubicBezTo>
                    <a:pt x="104" y="40"/>
                    <a:pt x="109" y="40"/>
                    <a:pt x="114" y="39"/>
                  </a:cubicBezTo>
                  <a:cubicBezTo>
                    <a:pt x="116" y="39"/>
                    <a:pt x="118" y="39"/>
                    <a:pt x="120" y="39"/>
                  </a:cubicBezTo>
                  <a:cubicBezTo>
                    <a:pt x="124" y="38"/>
                    <a:pt x="129" y="37"/>
                    <a:pt x="133" y="36"/>
                  </a:cubicBezTo>
                  <a:cubicBezTo>
                    <a:pt x="136" y="36"/>
                    <a:pt x="140" y="35"/>
                    <a:pt x="143" y="34"/>
                  </a:cubicBezTo>
                  <a:cubicBezTo>
                    <a:pt x="146" y="32"/>
                    <a:pt x="149" y="31"/>
                    <a:pt x="152" y="28"/>
                  </a:cubicBezTo>
                  <a:cubicBezTo>
                    <a:pt x="153" y="27"/>
                    <a:pt x="154" y="27"/>
                    <a:pt x="154" y="25"/>
                  </a:cubicBezTo>
                  <a:cubicBezTo>
                    <a:pt x="155" y="24"/>
                    <a:pt x="155" y="23"/>
                    <a:pt x="155" y="21"/>
                  </a:cubicBezTo>
                  <a:cubicBezTo>
                    <a:pt x="155" y="21"/>
                    <a:pt x="155" y="20"/>
                    <a:pt x="155" y="20"/>
                  </a:cubicBezTo>
                  <a:cubicBezTo>
                    <a:pt x="154" y="19"/>
                    <a:pt x="153" y="18"/>
                    <a:pt x="152" y="17"/>
                  </a:cubicBezTo>
                  <a:cubicBezTo>
                    <a:pt x="150" y="16"/>
                    <a:pt x="149" y="15"/>
                    <a:pt x="147" y="15"/>
                  </a:cubicBezTo>
                  <a:cubicBezTo>
                    <a:pt x="143" y="13"/>
                    <a:pt x="139" y="12"/>
                    <a:pt x="136" y="11"/>
                  </a:cubicBezTo>
                  <a:cubicBezTo>
                    <a:pt x="134" y="10"/>
                    <a:pt x="131" y="10"/>
                    <a:pt x="129" y="9"/>
                  </a:cubicBezTo>
                  <a:cubicBezTo>
                    <a:pt x="123" y="8"/>
                    <a:pt x="117" y="8"/>
                    <a:pt x="111" y="8"/>
                  </a:cubicBezTo>
                  <a:close/>
                  <a:moveTo>
                    <a:pt x="87" y="139"/>
                  </a:moveTo>
                  <a:cubicBezTo>
                    <a:pt x="87" y="139"/>
                    <a:pt x="87" y="138"/>
                    <a:pt x="87" y="138"/>
                  </a:cubicBezTo>
                  <a:cubicBezTo>
                    <a:pt x="90" y="133"/>
                    <a:pt x="92" y="128"/>
                    <a:pt x="95" y="123"/>
                  </a:cubicBezTo>
                  <a:cubicBezTo>
                    <a:pt x="98" y="117"/>
                    <a:pt x="102" y="111"/>
                    <a:pt x="105" y="105"/>
                  </a:cubicBezTo>
                  <a:cubicBezTo>
                    <a:pt x="107" y="102"/>
                    <a:pt x="109" y="98"/>
                    <a:pt x="112" y="95"/>
                  </a:cubicBezTo>
                  <a:cubicBezTo>
                    <a:pt x="113" y="93"/>
                    <a:pt x="114" y="90"/>
                    <a:pt x="116" y="88"/>
                  </a:cubicBezTo>
                  <a:cubicBezTo>
                    <a:pt x="116" y="87"/>
                    <a:pt x="116" y="87"/>
                    <a:pt x="117" y="87"/>
                  </a:cubicBezTo>
                  <a:cubicBezTo>
                    <a:pt x="118" y="87"/>
                    <a:pt x="119" y="89"/>
                    <a:pt x="119" y="90"/>
                  </a:cubicBezTo>
                  <a:cubicBezTo>
                    <a:pt x="118" y="90"/>
                    <a:pt x="118" y="91"/>
                    <a:pt x="118" y="91"/>
                  </a:cubicBezTo>
                  <a:cubicBezTo>
                    <a:pt x="117" y="91"/>
                    <a:pt x="117" y="91"/>
                    <a:pt x="117" y="91"/>
                  </a:cubicBezTo>
                  <a:cubicBezTo>
                    <a:pt x="116" y="91"/>
                    <a:pt x="116" y="92"/>
                    <a:pt x="115" y="93"/>
                  </a:cubicBezTo>
                  <a:cubicBezTo>
                    <a:pt x="114" y="94"/>
                    <a:pt x="113" y="96"/>
                    <a:pt x="112" y="97"/>
                  </a:cubicBezTo>
                  <a:cubicBezTo>
                    <a:pt x="108" y="103"/>
                    <a:pt x="105" y="110"/>
                    <a:pt x="101" y="116"/>
                  </a:cubicBezTo>
                  <a:cubicBezTo>
                    <a:pt x="97" y="123"/>
                    <a:pt x="93" y="131"/>
                    <a:pt x="89" y="138"/>
                  </a:cubicBezTo>
                  <a:cubicBezTo>
                    <a:pt x="89" y="138"/>
                    <a:pt x="89" y="139"/>
                    <a:pt x="89" y="139"/>
                  </a:cubicBezTo>
                  <a:cubicBezTo>
                    <a:pt x="90" y="139"/>
                    <a:pt x="92" y="139"/>
                    <a:pt x="93" y="139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5" y="138"/>
                    <a:pt x="95" y="137"/>
                    <a:pt x="96" y="136"/>
                  </a:cubicBezTo>
                  <a:cubicBezTo>
                    <a:pt x="98" y="132"/>
                    <a:pt x="99" y="129"/>
                    <a:pt x="101" y="125"/>
                  </a:cubicBezTo>
                  <a:cubicBezTo>
                    <a:pt x="105" y="119"/>
                    <a:pt x="109" y="112"/>
                    <a:pt x="113" y="105"/>
                  </a:cubicBezTo>
                  <a:cubicBezTo>
                    <a:pt x="115" y="101"/>
                    <a:pt x="117" y="97"/>
                    <a:pt x="120" y="92"/>
                  </a:cubicBezTo>
                  <a:cubicBezTo>
                    <a:pt x="121" y="91"/>
                    <a:pt x="122" y="89"/>
                    <a:pt x="123" y="88"/>
                  </a:cubicBezTo>
                  <a:cubicBezTo>
                    <a:pt x="123" y="88"/>
                    <a:pt x="123" y="87"/>
                    <a:pt x="123" y="87"/>
                  </a:cubicBezTo>
                  <a:cubicBezTo>
                    <a:pt x="118" y="87"/>
                    <a:pt x="114" y="87"/>
                    <a:pt x="109" y="86"/>
                  </a:cubicBezTo>
                  <a:cubicBezTo>
                    <a:pt x="109" y="87"/>
                    <a:pt x="109" y="87"/>
                    <a:pt x="110" y="87"/>
                  </a:cubicBezTo>
                  <a:cubicBezTo>
                    <a:pt x="110" y="88"/>
                    <a:pt x="110" y="89"/>
                    <a:pt x="109" y="90"/>
                  </a:cubicBezTo>
                  <a:cubicBezTo>
                    <a:pt x="108" y="91"/>
                    <a:pt x="107" y="92"/>
                    <a:pt x="106" y="94"/>
                  </a:cubicBezTo>
                  <a:cubicBezTo>
                    <a:pt x="105" y="96"/>
                    <a:pt x="104" y="97"/>
                    <a:pt x="103" y="99"/>
                  </a:cubicBezTo>
                  <a:cubicBezTo>
                    <a:pt x="100" y="106"/>
                    <a:pt x="95" y="113"/>
                    <a:pt x="91" y="120"/>
                  </a:cubicBezTo>
                  <a:cubicBezTo>
                    <a:pt x="89" y="125"/>
                    <a:pt x="85" y="130"/>
                    <a:pt x="83" y="135"/>
                  </a:cubicBezTo>
                  <a:cubicBezTo>
                    <a:pt x="82" y="136"/>
                    <a:pt x="82" y="137"/>
                    <a:pt x="81" y="138"/>
                  </a:cubicBezTo>
                  <a:cubicBezTo>
                    <a:pt x="81" y="138"/>
                    <a:pt x="81" y="138"/>
                    <a:pt x="81" y="139"/>
                  </a:cubicBezTo>
                  <a:cubicBezTo>
                    <a:pt x="83" y="139"/>
                    <a:pt x="85" y="139"/>
                    <a:pt x="87" y="139"/>
                  </a:cubicBezTo>
                  <a:close/>
                  <a:moveTo>
                    <a:pt x="24" y="244"/>
                  </a:moveTo>
                  <a:cubicBezTo>
                    <a:pt x="24" y="244"/>
                    <a:pt x="24" y="244"/>
                    <a:pt x="24" y="244"/>
                  </a:cubicBezTo>
                  <a:cubicBezTo>
                    <a:pt x="24" y="243"/>
                    <a:pt x="24" y="243"/>
                    <a:pt x="23" y="243"/>
                  </a:cubicBezTo>
                  <a:cubicBezTo>
                    <a:pt x="22" y="241"/>
                    <a:pt x="21" y="240"/>
                    <a:pt x="20" y="238"/>
                  </a:cubicBezTo>
                  <a:cubicBezTo>
                    <a:pt x="20" y="237"/>
                    <a:pt x="19" y="236"/>
                    <a:pt x="19" y="235"/>
                  </a:cubicBezTo>
                  <a:cubicBezTo>
                    <a:pt x="16" y="229"/>
                    <a:pt x="13" y="222"/>
                    <a:pt x="12" y="216"/>
                  </a:cubicBezTo>
                  <a:cubicBezTo>
                    <a:pt x="11" y="213"/>
                    <a:pt x="11" y="210"/>
                    <a:pt x="10" y="207"/>
                  </a:cubicBezTo>
                  <a:cubicBezTo>
                    <a:pt x="10" y="204"/>
                    <a:pt x="9" y="202"/>
                    <a:pt x="9" y="199"/>
                  </a:cubicBezTo>
                  <a:cubicBezTo>
                    <a:pt x="9" y="195"/>
                    <a:pt x="9" y="191"/>
                    <a:pt x="9" y="187"/>
                  </a:cubicBezTo>
                  <a:cubicBezTo>
                    <a:pt x="9" y="184"/>
                    <a:pt x="9" y="180"/>
                    <a:pt x="10" y="176"/>
                  </a:cubicBezTo>
                  <a:cubicBezTo>
                    <a:pt x="10" y="173"/>
                    <a:pt x="10" y="170"/>
                    <a:pt x="11" y="168"/>
                  </a:cubicBezTo>
                  <a:cubicBezTo>
                    <a:pt x="11" y="164"/>
                    <a:pt x="12" y="161"/>
                    <a:pt x="12" y="158"/>
                  </a:cubicBezTo>
                  <a:cubicBezTo>
                    <a:pt x="13" y="155"/>
                    <a:pt x="13" y="152"/>
                    <a:pt x="14" y="149"/>
                  </a:cubicBezTo>
                  <a:cubicBezTo>
                    <a:pt x="14" y="149"/>
                    <a:pt x="14" y="148"/>
                    <a:pt x="14" y="148"/>
                  </a:cubicBezTo>
                  <a:cubicBezTo>
                    <a:pt x="14" y="148"/>
                    <a:pt x="14" y="148"/>
                    <a:pt x="14" y="149"/>
                  </a:cubicBezTo>
                  <a:cubicBezTo>
                    <a:pt x="12" y="151"/>
                    <a:pt x="11" y="154"/>
                    <a:pt x="10" y="156"/>
                  </a:cubicBezTo>
                  <a:cubicBezTo>
                    <a:pt x="8" y="160"/>
                    <a:pt x="7" y="164"/>
                    <a:pt x="6" y="168"/>
                  </a:cubicBezTo>
                  <a:cubicBezTo>
                    <a:pt x="5" y="173"/>
                    <a:pt x="4" y="177"/>
                    <a:pt x="4" y="181"/>
                  </a:cubicBezTo>
                  <a:cubicBezTo>
                    <a:pt x="4" y="187"/>
                    <a:pt x="3" y="194"/>
                    <a:pt x="4" y="200"/>
                  </a:cubicBezTo>
                  <a:cubicBezTo>
                    <a:pt x="4" y="204"/>
                    <a:pt x="5" y="208"/>
                    <a:pt x="6" y="212"/>
                  </a:cubicBezTo>
                  <a:cubicBezTo>
                    <a:pt x="8" y="217"/>
                    <a:pt x="10" y="222"/>
                    <a:pt x="12" y="227"/>
                  </a:cubicBezTo>
                  <a:cubicBezTo>
                    <a:pt x="13" y="229"/>
                    <a:pt x="14" y="231"/>
                    <a:pt x="16" y="233"/>
                  </a:cubicBezTo>
                  <a:cubicBezTo>
                    <a:pt x="17" y="236"/>
                    <a:pt x="19" y="238"/>
                    <a:pt x="20" y="240"/>
                  </a:cubicBezTo>
                  <a:cubicBezTo>
                    <a:pt x="21" y="241"/>
                    <a:pt x="23" y="242"/>
                    <a:pt x="24" y="244"/>
                  </a:cubicBezTo>
                  <a:close/>
                  <a:moveTo>
                    <a:pt x="103" y="86"/>
                  </a:moveTo>
                  <a:cubicBezTo>
                    <a:pt x="103" y="87"/>
                    <a:pt x="103" y="87"/>
                    <a:pt x="103" y="88"/>
                  </a:cubicBezTo>
                  <a:cubicBezTo>
                    <a:pt x="103" y="88"/>
                    <a:pt x="103" y="88"/>
                    <a:pt x="102" y="88"/>
                  </a:cubicBezTo>
                  <a:cubicBezTo>
                    <a:pt x="102" y="88"/>
                    <a:pt x="101" y="89"/>
                    <a:pt x="101" y="89"/>
                  </a:cubicBezTo>
                  <a:cubicBezTo>
                    <a:pt x="100" y="90"/>
                    <a:pt x="99" y="91"/>
                    <a:pt x="99" y="92"/>
                  </a:cubicBezTo>
                  <a:cubicBezTo>
                    <a:pt x="97" y="94"/>
                    <a:pt x="96" y="97"/>
                    <a:pt x="94" y="99"/>
                  </a:cubicBezTo>
                  <a:cubicBezTo>
                    <a:pt x="88" y="109"/>
                    <a:pt x="82" y="119"/>
                    <a:pt x="77" y="129"/>
                  </a:cubicBezTo>
                  <a:cubicBezTo>
                    <a:pt x="75" y="131"/>
                    <a:pt x="74" y="133"/>
                    <a:pt x="73" y="136"/>
                  </a:cubicBezTo>
                  <a:cubicBezTo>
                    <a:pt x="73" y="137"/>
                    <a:pt x="73" y="137"/>
                    <a:pt x="72" y="138"/>
                  </a:cubicBezTo>
                  <a:cubicBezTo>
                    <a:pt x="75" y="138"/>
                    <a:pt x="77" y="138"/>
                    <a:pt x="79" y="139"/>
                  </a:cubicBezTo>
                  <a:cubicBezTo>
                    <a:pt x="79" y="137"/>
                    <a:pt x="80" y="136"/>
                    <a:pt x="81" y="135"/>
                  </a:cubicBezTo>
                  <a:cubicBezTo>
                    <a:pt x="82" y="132"/>
                    <a:pt x="84" y="130"/>
                    <a:pt x="85" y="127"/>
                  </a:cubicBezTo>
                  <a:cubicBezTo>
                    <a:pt x="90" y="119"/>
                    <a:pt x="94" y="111"/>
                    <a:pt x="99" y="103"/>
                  </a:cubicBezTo>
                  <a:cubicBezTo>
                    <a:pt x="101" y="99"/>
                    <a:pt x="104" y="95"/>
                    <a:pt x="106" y="90"/>
                  </a:cubicBezTo>
                  <a:cubicBezTo>
                    <a:pt x="106" y="89"/>
                    <a:pt x="106" y="89"/>
                    <a:pt x="106" y="88"/>
                  </a:cubicBezTo>
                  <a:cubicBezTo>
                    <a:pt x="107" y="87"/>
                    <a:pt x="107" y="87"/>
                    <a:pt x="107" y="86"/>
                  </a:cubicBezTo>
                  <a:cubicBezTo>
                    <a:pt x="106" y="86"/>
                    <a:pt x="104" y="86"/>
                    <a:pt x="103" y="86"/>
                  </a:cubicBezTo>
                  <a:close/>
                  <a:moveTo>
                    <a:pt x="131" y="87"/>
                  </a:moveTo>
                  <a:cubicBezTo>
                    <a:pt x="130" y="87"/>
                    <a:pt x="129" y="87"/>
                    <a:pt x="128" y="87"/>
                  </a:cubicBezTo>
                  <a:cubicBezTo>
                    <a:pt x="127" y="87"/>
                    <a:pt x="126" y="87"/>
                    <a:pt x="125" y="88"/>
                  </a:cubicBezTo>
                  <a:cubicBezTo>
                    <a:pt x="124" y="90"/>
                    <a:pt x="123" y="91"/>
                    <a:pt x="122" y="93"/>
                  </a:cubicBezTo>
                  <a:cubicBezTo>
                    <a:pt x="119" y="97"/>
                    <a:pt x="116" y="102"/>
                    <a:pt x="114" y="107"/>
                  </a:cubicBezTo>
                  <a:cubicBezTo>
                    <a:pt x="111" y="112"/>
                    <a:pt x="108" y="117"/>
                    <a:pt x="105" y="121"/>
                  </a:cubicBezTo>
                  <a:cubicBezTo>
                    <a:pt x="103" y="125"/>
                    <a:pt x="101" y="129"/>
                    <a:pt x="99" y="133"/>
                  </a:cubicBezTo>
                  <a:cubicBezTo>
                    <a:pt x="98" y="135"/>
                    <a:pt x="97" y="137"/>
                    <a:pt x="97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99" y="139"/>
                    <a:pt x="102" y="139"/>
                    <a:pt x="104" y="139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36"/>
                    <a:pt x="107" y="134"/>
                    <a:pt x="108" y="132"/>
                  </a:cubicBezTo>
                  <a:cubicBezTo>
                    <a:pt x="108" y="132"/>
                    <a:pt x="108" y="132"/>
                    <a:pt x="108" y="131"/>
                  </a:cubicBezTo>
                  <a:cubicBezTo>
                    <a:pt x="108" y="131"/>
                    <a:pt x="108" y="131"/>
                    <a:pt x="108" y="131"/>
                  </a:cubicBezTo>
                  <a:cubicBezTo>
                    <a:pt x="106" y="132"/>
                    <a:pt x="105" y="132"/>
                    <a:pt x="104" y="132"/>
                  </a:cubicBezTo>
                  <a:cubicBezTo>
                    <a:pt x="103" y="132"/>
                    <a:pt x="103" y="131"/>
                    <a:pt x="102" y="131"/>
                  </a:cubicBezTo>
                  <a:cubicBezTo>
                    <a:pt x="102" y="129"/>
                    <a:pt x="103" y="128"/>
                    <a:pt x="104" y="128"/>
                  </a:cubicBezTo>
                  <a:cubicBezTo>
                    <a:pt x="106" y="128"/>
                    <a:pt x="108" y="128"/>
                    <a:pt x="109" y="128"/>
                  </a:cubicBezTo>
                  <a:cubicBezTo>
                    <a:pt x="110" y="128"/>
                    <a:pt x="110" y="128"/>
                    <a:pt x="110" y="127"/>
                  </a:cubicBezTo>
                  <a:cubicBezTo>
                    <a:pt x="111" y="125"/>
                    <a:pt x="112" y="124"/>
                    <a:pt x="113" y="122"/>
                  </a:cubicBezTo>
                  <a:cubicBezTo>
                    <a:pt x="117" y="112"/>
                    <a:pt x="122" y="104"/>
                    <a:pt x="127" y="95"/>
                  </a:cubicBezTo>
                  <a:cubicBezTo>
                    <a:pt x="128" y="94"/>
                    <a:pt x="128" y="93"/>
                    <a:pt x="129" y="92"/>
                  </a:cubicBezTo>
                  <a:cubicBezTo>
                    <a:pt x="129" y="92"/>
                    <a:pt x="129" y="92"/>
                    <a:pt x="129" y="91"/>
                  </a:cubicBezTo>
                  <a:cubicBezTo>
                    <a:pt x="128" y="92"/>
                    <a:pt x="128" y="92"/>
                    <a:pt x="127" y="92"/>
                  </a:cubicBezTo>
                  <a:cubicBezTo>
                    <a:pt x="127" y="92"/>
                    <a:pt x="126" y="91"/>
                    <a:pt x="126" y="90"/>
                  </a:cubicBezTo>
                  <a:cubicBezTo>
                    <a:pt x="126" y="90"/>
                    <a:pt x="127" y="89"/>
                    <a:pt x="127" y="89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29" y="89"/>
                    <a:pt x="130" y="89"/>
                    <a:pt x="130" y="89"/>
                  </a:cubicBezTo>
                  <a:cubicBezTo>
                    <a:pt x="131" y="89"/>
                    <a:pt x="131" y="88"/>
                    <a:pt x="131" y="87"/>
                  </a:cubicBezTo>
                  <a:close/>
                  <a:moveTo>
                    <a:pt x="127" y="115"/>
                  </a:moveTo>
                  <a:cubicBezTo>
                    <a:pt x="129" y="114"/>
                    <a:pt x="131" y="114"/>
                    <a:pt x="133" y="113"/>
                  </a:cubicBezTo>
                  <a:cubicBezTo>
                    <a:pt x="134" y="113"/>
                    <a:pt x="134" y="113"/>
                    <a:pt x="135" y="112"/>
                  </a:cubicBezTo>
                  <a:cubicBezTo>
                    <a:pt x="137" y="108"/>
                    <a:pt x="139" y="104"/>
                    <a:pt x="141" y="99"/>
                  </a:cubicBezTo>
                  <a:cubicBezTo>
                    <a:pt x="142" y="98"/>
                    <a:pt x="143" y="96"/>
                    <a:pt x="144" y="94"/>
                  </a:cubicBezTo>
                  <a:cubicBezTo>
                    <a:pt x="144" y="94"/>
                    <a:pt x="144" y="93"/>
                    <a:pt x="144" y="93"/>
                  </a:cubicBezTo>
                  <a:cubicBezTo>
                    <a:pt x="144" y="93"/>
                    <a:pt x="144" y="93"/>
                    <a:pt x="145" y="92"/>
                  </a:cubicBezTo>
                  <a:cubicBezTo>
                    <a:pt x="146" y="92"/>
                    <a:pt x="148" y="93"/>
                    <a:pt x="148" y="94"/>
                  </a:cubicBezTo>
                  <a:cubicBezTo>
                    <a:pt x="148" y="95"/>
                    <a:pt x="148" y="95"/>
                    <a:pt x="147" y="95"/>
                  </a:cubicBezTo>
                  <a:cubicBezTo>
                    <a:pt x="147" y="95"/>
                    <a:pt x="146" y="96"/>
                    <a:pt x="146" y="96"/>
                  </a:cubicBezTo>
                  <a:cubicBezTo>
                    <a:pt x="145" y="97"/>
                    <a:pt x="144" y="98"/>
                    <a:pt x="144" y="99"/>
                  </a:cubicBezTo>
                  <a:cubicBezTo>
                    <a:pt x="142" y="103"/>
                    <a:pt x="139" y="107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9" y="112"/>
                    <a:pt x="141" y="111"/>
                    <a:pt x="143" y="110"/>
                  </a:cubicBezTo>
                  <a:cubicBezTo>
                    <a:pt x="143" y="110"/>
                    <a:pt x="144" y="110"/>
                    <a:pt x="144" y="109"/>
                  </a:cubicBezTo>
                  <a:cubicBezTo>
                    <a:pt x="145" y="108"/>
                    <a:pt x="146" y="106"/>
                    <a:pt x="147" y="104"/>
                  </a:cubicBezTo>
                  <a:cubicBezTo>
                    <a:pt x="148" y="102"/>
                    <a:pt x="150" y="99"/>
                    <a:pt x="151" y="96"/>
                  </a:cubicBezTo>
                  <a:cubicBezTo>
                    <a:pt x="152" y="95"/>
                    <a:pt x="152" y="94"/>
                    <a:pt x="153" y="93"/>
                  </a:cubicBezTo>
                  <a:cubicBezTo>
                    <a:pt x="152" y="93"/>
                    <a:pt x="152" y="92"/>
                    <a:pt x="152" y="92"/>
                  </a:cubicBezTo>
                  <a:cubicBezTo>
                    <a:pt x="150" y="91"/>
                    <a:pt x="147" y="91"/>
                    <a:pt x="145" y="90"/>
                  </a:cubicBezTo>
                  <a:cubicBezTo>
                    <a:pt x="144" y="90"/>
                    <a:pt x="144" y="90"/>
                    <a:pt x="143" y="90"/>
                  </a:cubicBezTo>
                  <a:cubicBezTo>
                    <a:pt x="142" y="90"/>
                    <a:pt x="141" y="90"/>
                    <a:pt x="140" y="90"/>
                  </a:cubicBezTo>
                  <a:cubicBezTo>
                    <a:pt x="140" y="91"/>
                    <a:pt x="140" y="92"/>
                    <a:pt x="139" y="93"/>
                  </a:cubicBezTo>
                  <a:cubicBezTo>
                    <a:pt x="139" y="93"/>
                    <a:pt x="138" y="94"/>
                    <a:pt x="138" y="94"/>
                  </a:cubicBezTo>
                  <a:cubicBezTo>
                    <a:pt x="138" y="94"/>
                    <a:pt x="137" y="95"/>
                    <a:pt x="137" y="95"/>
                  </a:cubicBezTo>
                  <a:cubicBezTo>
                    <a:pt x="134" y="101"/>
                    <a:pt x="131" y="108"/>
                    <a:pt x="127" y="114"/>
                  </a:cubicBezTo>
                  <a:cubicBezTo>
                    <a:pt x="127" y="114"/>
                    <a:pt x="127" y="114"/>
                    <a:pt x="127" y="115"/>
                  </a:cubicBezTo>
                  <a:close/>
                  <a:moveTo>
                    <a:pt x="70" y="137"/>
                  </a:moveTo>
                  <a:cubicBezTo>
                    <a:pt x="71" y="135"/>
                    <a:pt x="72" y="133"/>
                    <a:pt x="73" y="131"/>
                  </a:cubicBezTo>
                  <a:cubicBezTo>
                    <a:pt x="80" y="119"/>
                    <a:pt x="87" y="107"/>
                    <a:pt x="95" y="95"/>
                  </a:cubicBezTo>
                  <a:cubicBezTo>
                    <a:pt x="96" y="92"/>
                    <a:pt x="98" y="90"/>
                    <a:pt x="99" y="87"/>
                  </a:cubicBezTo>
                  <a:cubicBezTo>
                    <a:pt x="99" y="87"/>
                    <a:pt x="99" y="87"/>
                    <a:pt x="100" y="86"/>
                  </a:cubicBezTo>
                  <a:cubicBezTo>
                    <a:pt x="98" y="86"/>
                    <a:pt x="95" y="86"/>
                    <a:pt x="94" y="86"/>
                  </a:cubicBezTo>
                  <a:cubicBezTo>
                    <a:pt x="94" y="87"/>
                    <a:pt x="94" y="87"/>
                    <a:pt x="94" y="87"/>
                  </a:cubicBezTo>
                  <a:cubicBezTo>
                    <a:pt x="94" y="88"/>
                    <a:pt x="94" y="88"/>
                    <a:pt x="94" y="89"/>
                  </a:cubicBezTo>
                  <a:cubicBezTo>
                    <a:pt x="92" y="90"/>
                    <a:pt x="91" y="91"/>
                    <a:pt x="90" y="93"/>
                  </a:cubicBezTo>
                  <a:cubicBezTo>
                    <a:pt x="89" y="95"/>
                    <a:pt x="88" y="97"/>
                    <a:pt x="87" y="98"/>
                  </a:cubicBezTo>
                  <a:cubicBezTo>
                    <a:pt x="83" y="105"/>
                    <a:pt x="79" y="112"/>
                    <a:pt x="75" y="118"/>
                  </a:cubicBezTo>
                  <a:cubicBezTo>
                    <a:pt x="73" y="122"/>
                    <a:pt x="71" y="126"/>
                    <a:pt x="69" y="130"/>
                  </a:cubicBezTo>
                  <a:cubicBezTo>
                    <a:pt x="68" y="132"/>
                    <a:pt x="67" y="134"/>
                    <a:pt x="66" y="136"/>
                  </a:cubicBezTo>
                  <a:cubicBezTo>
                    <a:pt x="66" y="136"/>
                    <a:pt x="66" y="136"/>
                    <a:pt x="66" y="137"/>
                  </a:cubicBezTo>
                  <a:cubicBezTo>
                    <a:pt x="67" y="137"/>
                    <a:pt x="68" y="137"/>
                    <a:pt x="69" y="137"/>
                  </a:cubicBezTo>
                  <a:cubicBezTo>
                    <a:pt x="69" y="137"/>
                    <a:pt x="70" y="137"/>
                    <a:pt x="70" y="137"/>
                  </a:cubicBezTo>
                  <a:close/>
                  <a:moveTo>
                    <a:pt x="57" y="135"/>
                  </a:moveTo>
                  <a:cubicBezTo>
                    <a:pt x="57" y="135"/>
                    <a:pt x="57" y="135"/>
                    <a:pt x="57" y="135"/>
                  </a:cubicBezTo>
                  <a:cubicBezTo>
                    <a:pt x="57" y="134"/>
                    <a:pt x="57" y="134"/>
                    <a:pt x="58" y="134"/>
                  </a:cubicBezTo>
                  <a:cubicBezTo>
                    <a:pt x="62" y="125"/>
                    <a:pt x="66" y="117"/>
                    <a:pt x="71" y="109"/>
                  </a:cubicBezTo>
                  <a:cubicBezTo>
                    <a:pt x="74" y="104"/>
                    <a:pt x="77" y="100"/>
                    <a:pt x="79" y="96"/>
                  </a:cubicBezTo>
                  <a:cubicBezTo>
                    <a:pt x="81" y="94"/>
                    <a:pt x="83" y="91"/>
                    <a:pt x="84" y="88"/>
                  </a:cubicBezTo>
                  <a:cubicBezTo>
                    <a:pt x="84" y="88"/>
                    <a:pt x="84" y="87"/>
                    <a:pt x="85" y="87"/>
                  </a:cubicBezTo>
                  <a:cubicBezTo>
                    <a:pt x="83" y="87"/>
                    <a:pt x="81" y="87"/>
                    <a:pt x="79" y="88"/>
                  </a:cubicBezTo>
                  <a:cubicBezTo>
                    <a:pt x="79" y="88"/>
                    <a:pt x="80" y="88"/>
                    <a:pt x="80" y="88"/>
                  </a:cubicBezTo>
                  <a:cubicBezTo>
                    <a:pt x="80" y="89"/>
                    <a:pt x="79" y="89"/>
                    <a:pt x="79" y="90"/>
                  </a:cubicBezTo>
                  <a:cubicBezTo>
                    <a:pt x="77" y="91"/>
                    <a:pt x="76" y="92"/>
                    <a:pt x="75" y="94"/>
                  </a:cubicBezTo>
                  <a:cubicBezTo>
                    <a:pt x="74" y="95"/>
                    <a:pt x="73" y="96"/>
                    <a:pt x="72" y="98"/>
                  </a:cubicBezTo>
                  <a:cubicBezTo>
                    <a:pt x="69" y="104"/>
                    <a:pt x="65" y="110"/>
                    <a:pt x="61" y="116"/>
                  </a:cubicBezTo>
                  <a:cubicBezTo>
                    <a:pt x="58" y="122"/>
                    <a:pt x="55" y="127"/>
                    <a:pt x="53" y="133"/>
                  </a:cubicBezTo>
                  <a:cubicBezTo>
                    <a:pt x="52" y="133"/>
                    <a:pt x="52" y="133"/>
                    <a:pt x="52" y="134"/>
                  </a:cubicBezTo>
                  <a:cubicBezTo>
                    <a:pt x="54" y="134"/>
                    <a:pt x="55" y="135"/>
                    <a:pt x="57" y="135"/>
                  </a:cubicBezTo>
                  <a:close/>
                  <a:moveTo>
                    <a:pt x="89" y="86"/>
                  </a:moveTo>
                  <a:cubicBezTo>
                    <a:pt x="89" y="87"/>
                    <a:pt x="89" y="87"/>
                    <a:pt x="88" y="87"/>
                  </a:cubicBezTo>
                  <a:cubicBezTo>
                    <a:pt x="86" y="89"/>
                    <a:pt x="85" y="91"/>
                    <a:pt x="83" y="93"/>
                  </a:cubicBezTo>
                  <a:cubicBezTo>
                    <a:pt x="83" y="95"/>
                    <a:pt x="82" y="96"/>
                    <a:pt x="81" y="97"/>
                  </a:cubicBezTo>
                  <a:cubicBezTo>
                    <a:pt x="77" y="102"/>
                    <a:pt x="74" y="107"/>
                    <a:pt x="71" y="112"/>
                  </a:cubicBezTo>
                  <a:cubicBezTo>
                    <a:pt x="67" y="119"/>
                    <a:pt x="63" y="127"/>
                    <a:pt x="60" y="135"/>
                  </a:cubicBezTo>
                  <a:cubicBezTo>
                    <a:pt x="60" y="135"/>
                    <a:pt x="60" y="135"/>
                    <a:pt x="60" y="136"/>
                  </a:cubicBezTo>
                  <a:cubicBezTo>
                    <a:pt x="61" y="136"/>
                    <a:pt x="62" y="136"/>
                    <a:pt x="62" y="136"/>
                  </a:cubicBezTo>
                  <a:cubicBezTo>
                    <a:pt x="63" y="135"/>
                    <a:pt x="64" y="134"/>
                    <a:pt x="65" y="132"/>
                  </a:cubicBezTo>
                  <a:cubicBezTo>
                    <a:pt x="66" y="131"/>
                    <a:pt x="68" y="129"/>
                    <a:pt x="69" y="127"/>
                  </a:cubicBezTo>
                  <a:cubicBezTo>
                    <a:pt x="70" y="125"/>
                    <a:pt x="71" y="123"/>
                    <a:pt x="72" y="121"/>
                  </a:cubicBezTo>
                  <a:cubicBezTo>
                    <a:pt x="77" y="113"/>
                    <a:pt x="81" y="105"/>
                    <a:pt x="86" y="97"/>
                  </a:cubicBezTo>
                  <a:cubicBezTo>
                    <a:pt x="88" y="94"/>
                    <a:pt x="89" y="91"/>
                    <a:pt x="90" y="88"/>
                  </a:cubicBezTo>
                  <a:cubicBezTo>
                    <a:pt x="91" y="88"/>
                    <a:pt x="91" y="87"/>
                    <a:pt x="91" y="86"/>
                  </a:cubicBezTo>
                  <a:cubicBezTo>
                    <a:pt x="90" y="86"/>
                    <a:pt x="89" y="86"/>
                    <a:pt x="89" y="86"/>
                  </a:cubicBezTo>
                  <a:close/>
                  <a:moveTo>
                    <a:pt x="137" y="91"/>
                  </a:moveTo>
                  <a:cubicBezTo>
                    <a:pt x="135" y="91"/>
                    <a:pt x="134" y="91"/>
                    <a:pt x="132" y="91"/>
                  </a:cubicBezTo>
                  <a:cubicBezTo>
                    <a:pt x="132" y="91"/>
                    <a:pt x="132" y="91"/>
                    <a:pt x="132" y="92"/>
                  </a:cubicBezTo>
                  <a:cubicBezTo>
                    <a:pt x="131" y="93"/>
                    <a:pt x="130" y="93"/>
                    <a:pt x="130" y="94"/>
                  </a:cubicBezTo>
                  <a:cubicBezTo>
                    <a:pt x="128" y="98"/>
                    <a:pt x="125" y="102"/>
                    <a:pt x="123" y="105"/>
                  </a:cubicBezTo>
                  <a:cubicBezTo>
                    <a:pt x="122" y="108"/>
                    <a:pt x="120" y="110"/>
                    <a:pt x="119" y="113"/>
                  </a:cubicBezTo>
                  <a:cubicBezTo>
                    <a:pt x="117" y="118"/>
                    <a:pt x="115" y="123"/>
                    <a:pt x="112" y="127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14" y="128"/>
                    <a:pt x="116" y="128"/>
                    <a:pt x="117" y="128"/>
                  </a:cubicBezTo>
                  <a:cubicBezTo>
                    <a:pt x="118" y="128"/>
                    <a:pt x="118" y="127"/>
                    <a:pt x="118" y="127"/>
                  </a:cubicBezTo>
                  <a:cubicBezTo>
                    <a:pt x="120" y="124"/>
                    <a:pt x="121" y="121"/>
                    <a:pt x="123" y="119"/>
                  </a:cubicBezTo>
                  <a:cubicBezTo>
                    <a:pt x="123" y="119"/>
                    <a:pt x="123" y="118"/>
                    <a:pt x="123" y="118"/>
                  </a:cubicBezTo>
                  <a:cubicBezTo>
                    <a:pt x="123" y="118"/>
                    <a:pt x="123" y="118"/>
                    <a:pt x="122" y="118"/>
                  </a:cubicBezTo>
                  <a:cubicBezTo>
                    <a:pt x="122" y="118"/>
                    <a:pt x="121" y="119"/>
                    <a:pt x="120" y="119"/>
                  </a:cubicBezTo>
                  <a:cubicBezTo>
                    <a:pt x="119" y="119"/>
                    <a:pt x="118" y="118"/>
                    <a:pt x="118" y="117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21" y="115"/>
                    <a:pt x="122" y="115"/>
                    <a:pt x="124" y="115"/>
                  </a:cubicBezTo>
                  <a:cubicBezTo>
                    <a:pt x="125" y="115"/>
                    <a:pt x="125" y="115"/>
                    <a:pt x="125" y="114"/>
                  </a:cubicBezTo>
                  <a:cubicBezTo>
                    <a:pt x="128" y="108"/>
                    <a:pt x="131" y="103"/>
                    <a:pt x="134" y="97"/>
                  </a:cubicBezTo>
                  <a:cubicBezTo>
                    <a:pt x="135" y="96"/>
                    <a:pt x="136" y="94"/>
                    <a:pt x="136" y="93"/>
                  </a:cubicBezTo>
                  <a:cubicBezTo>
                    <a:pt x="137" y="93"/>
                    <a:pt x="137" y="92"/>
                    <a:pt x="137" y="91"/>
                  </a:cubicBezTo>
                  <a:close/>
                  <a:moveTo>
                    <a:pt x="50" y="133"/>
                  </a:moveTo>
                  <a:cubicBezTo>
                    <a:pt x="51" y="131"/>
                    <a:pt x="52" y="129"/>
                    <a:pt x="53" y="127"/>
                  </a:cubicBezTo>
                  <a:cubicBezTo>
                    <a:pt x="58" y="119"/>
                    <a:pt x="62" y="112"/>
                    <a:pt x="67" y="104"/>
                  </a:cubicBezTo>
                  <a:cubicBezTo>
                    <a:pt x="69" y="99"/>
                    <a:pt x="72" y="95"/>
                    <a:pt x="75" y="91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4" y="89"/>
                    <a:pt x="72" y="89"/>
                    <a:pt x="71" y="90"/>
                  </a:cubicBezTo>
                  <a:cubicBezTo>
                    <a:pt x="71" y="91"/>
                    <a:pt x="71" y="91"/>
                    <a:pt x="71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69" y="92"/>
                    <a:pt x="69" y="93"/>
                  </a:cubicBezTo>
                  <a:cubicBezTo>
                    <a:pt x="68" y="94"/>
                    <a:pt x="68" y="94"/>
                    <a:pt x="67" y="95"/>
                  </a:cubicBezTo>
                  <a:cubicBezTo>
                    <a:pt x="65" y="99"/>
                    <a:pt x="62" y="103"/>
                    <a:pt x="60" y="107"/>
                  </a:cubicBezTo>
                  <a:cubicBezTo>
                    <a:pt x="58" y="110"/>
                    <a:pt x="56" y="114"/>
                    <a:pt x="54" y="117"/>
                  </a:cubicBezTo>
                  <a:cubicBezTo>
                    <a:pt x="51" y="122"/>
                    <a:pt x="49" y="127"/>
                    <a:pt x="47" y="131"/>
                  </a:cubicBezTo>
                  <a:cubicBezTo>
                    <a:pt x="47" y="132"/>
                    <a:pt x="47" y="132"/>
                    <a:pt x="47" y="132"/>
                  </a:cubicBezTo>
                  <a:cubicBezTo>
                    <a:pt x="48" y="132"/>
                    <a:pt x="49" y="133"/>
                    <a:pt x="50" y="133"/>
                  </a:cubicBezTo>
                  <a:close/>
                  <a:moveTo>
                    <a:pt x="44" y="131"/>
                  </a:moveTo>
                  <a:cubicBezTo>
                    <a:pt x="44" y="131"/>
                    <a:pt x="44" y="131"/>
                    <a:pt x="44" y="131"/>
                  </a:cubicBezTo>
                  <a:cubicBezTo>
                    <a:pt x="46" y="128"/>
                    <a:pt x="48" y="125"/>
                    <a:pt x="49" y="122"/>
                  </a:cubicBezTo>
                  <a:cubicBezTo>
                    <a:pt x="52" y="116"/>
                    <a:pt x="55" y="110"/>
                    <a:pt x="59" y="105"/>
                  </a:cubicBezTo>
                  <a:cubicBezTo>
                    <a:pt x="61" y="101"/>
                    <a:pt x="63" y="98"/>
                    <a:pt x="66" y="94"/>
                  </a:cubicBezTo>
                  <a:cubicBezTo>
                    <a:pt x="66" y="93"/>
                    <a:pt x="67" y="92"/>
                    <a:pt x="67" y="91"/>
                  </a:cubicBezTo>
                  <a:cubicBezTo>
                    <a:pt x="65" y="91"/>
                    <a:pt x="64" y="92"/>
                    <a:pt x="63" y="92"/>
                  </a:cubicBezTo>
                  <a:cubicBezTo>
                    <a:pt x="62" y="93"/>
                    <a:pt x="62" y="93"/>
                    <a:pt x="62" y="93"/>
                  </a:cubicBezTo>
                  <a:cubicBezTo>
                    <a:pt x="61" y="94"/>
                    <a:pt x="60" y="95"/>
                    <a:pt x="59" y="97"/>
                  </a:cubicBezTo>
                  <a:cubicBezTo>
                    <a:pt x="57" y="100"/>
                    <a:pt x="55" y="104"/>
                    <a:pt x="52" y="107"/>
                  </a:cubicBezTo>
                  <a:cubicBezTo>
                    <a:pt x="51" y="110"/>
                    <a:pt x="49" y="113"/>
                    <a:pt x="48" y="116"/>
                  </a:cubicBezTo>
                  <a:cubicBezTo>
                    <a:pt x="47" y="118"/>
                    <a:pt x="46" y="119"/>
                    <a:pt x="46" y="120"/>
                  </a:cubicBezTo>
                  <a:cubicBezTo>
                    <a:pt x="45" y="123"/>
                    <a:pt x="44" y="126"/>
                    <a:pt x="43" y="129"/>
                  </a:cubicBezTo>
                  <a:cubicBezTo>
                    <a:pt x="43" y="129"/>
                    <a:pt x="42" y="130"/>
                    <a:pt x="42" y="130"/>
                  </a:cubicBezTo>
                  <a:cubicBezTo>
                    <a:pt x="43" y="130"/>
                    <a:pt x="44" y="131"/>
                    <a:pt x="44" y="131"/>
                  </a:cubicBezTo>
                  <a:close/>
                  <a:moveTo>
                    <a:pt x="34" y="98"/>
                  </a:moveTo>
                  <a:cubicBezTo>
                    <a:pt x="34" y="98"/>
                    <a:pt x="34" y="98"/>
                    <a:pt x="34" y="98"/>
                  </a:cubicBezTo>
                  <a:cubicBezTo>
                    <a:pt x="36" y="97"/>
                    <a:pt x="37" y="95"/>
                    <a:pt x="39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2"/>
                    <a:pt x="41" y="90"/>
                    <a:pt x="41" y="88"/>
                  </a:cubicBezTo>
                  <a:cubicBezTo>
                    <a:pt x="41" y="86"/>
                    <a:pt x="41" y="84"/>
                    <a:pt x="41" y="82"/>
                  </a:cubicBezTo>
                  <a:cubicBezTo>
                    <a:pt x="41" y="80"/>
                    <a:pt x="41" y="78"/>
                    <a:pt x="40" y="76"/>
                  </a:cubicBezTo>
                  <a:cubicBezTo>
                    <a:pt x="40" y="72"/>
                    <a:pt x="40" y="69"/>
                    <a:pt x="39" y="65"/>
                  </a:cubicBezTo>
                  <a:cubicBezTo>
                    <a:pt x="39" y="63"/>
                    <a:pt x="38" y="61"/>
                    <a:pt x="38" y="59"/>
                  </a:cubicBezTo>
                  <a:cubicBezTo>
                    <a:pt x="38" y="57"/>
                    <a:pt x="37" y="56"/>
                    <a:pt x="37" y="55"/>
                  </a:cubicBezTo>
                  <a:cubicBezTo>
                    <a:pt x="37" y="54"/>
                    <a:pt x="36" y="53"/>
                    <a:pt x="36" y="52"/>
                  </a:cubicBezTo>
                  <a:cubicBezTo>
                    <a:pt x="36" y="51"/>
                    <a:pt x="36" y="50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52"/>
                    <a:pt x="36" y="55"/>
                    <a:pt x="36" y="57"/>
                  </a:cubicBezTo>
                  <a:cubicBezTo>
                    <a:pt x="36" y="63"/>
                    <a:pt x="37" y="70"/>
                    <a:pt x="36" y="77"/>
                  </a:cubicBezTo>
                  <a:cubicBezTo>
                    <a:pt x="36" y="82"/>
                    <a:pt x="35" y="88"/>
                    <a:pt x="34" y="94"/>
                  </a:cubicBezTo>
                  <a:cubicBezTo>
                    <a:pt x="34" y="95"/>
                    <a:pt x="34" y="97"/>
                    <a:pt x="34" y="98"/>
                  </a:cubicBezTo>
                  <a:close/>
                  <a:moveTo>
                    <a:pt x="102" y="151"/>
                  </a:moveTo>
                  <a:cubicBezTo>
                    <a:pt x="100" y="151"/>
                    <a:pt x="97" y="151"/>
                    <a:pt x="95" y="151"/>
                  </a:cubicBezTo>
                  <a:cubicBezTo>
                    <a:pt x="92" y="150"/>
                    <a:pt x="89" y="150"/>
                    <a:pt x="86" y="150"/>
                  </a:cubicBezTo>
                  <a:cubicBezTo>
                    <a:pt x="85" y="150"/>
                    <a:pt x="85" y="150"/>
                    <a:pt x="84" y="150"/>
                  </a:cubicBezTo>
                  <a:cubicBezTo>
                    <a:pt x="83" y="149"/>
                    <a:pt x="81" y="150"/>
                    <a:pt x="80" y="149"/>
                  </a:cubicBezTo>
                  <a:cubicBezTo>
                    <a:pt x="80" y="149"/>
                    <a:pt x="79" y="149"/>
                    <a:pt x="79" y="149"/>
                  </a:cubicBezTo>
                  <a:cubicBezTo>
                    <a:pt x="76" y="148"/>
                    <a:pt x="73" y="148"/>
                    <a:pt x="69" y="147"/>
                  </a:cubicBezTo>
                  <a:cubicBezTo>
                    <a:pt x="69" y="147"/>
                    <a:pt x="69" y="147"/>
                    <a:pt x="68" y="147"/>
                  </a:cubicBezTo>
                  <a:cubicBezTo>
                    <a:pt x="68" y="147"/>
                    <a:pt x="67" y="147"/>
                    <a:pt x="67" y="147"/>
                  </a:cubicBezTo>
                  <a:cubicBezTo>
                    <a:pt x="66" y="146"/>
                    <a:pt x="65" y="146"/>
                    <a:pt x="65" y="146"/>
                  </a:cubicBezTo>
                  <a:cubicBezTo>
                    <a:pt x="60" y="145"/>
                    <a:pt x="55" y="144"/>
                    <a:pt x="51" y="142"/>
                  </a:cubicBezTo>
                  <a:cubicBezTo>
                    <a:pt x="50" y="142"/>
                    <a:pt x="50" y="141"/>
                    <a:pt x="49" y="141"/>
                  </a:cubicBezTo>
                  <a:cubicBezTo>
                    <a:pt x="49" y="142"/>
                    <a:pt x="48" y="142"/>
                    <a:pt x="47" y="142"/>
                  </a:cubicBezTo>
                  <a:cubicBezTo>
                    <a:pt x="46" y="141"/>
                    <a:pt x="46" y="140"/>
                    <a:pt x="46" y="139"/>
                  </a:cubicBezTo>
                  <a:cubicBezTo>
                    <a:pt x="45" y="139"/>
                    <a:pt x="45" y="139"/>
                    <a:pt x="44" y="139"/>
                  </a:cubicBezTo>
                  <a:cubicBezTo>
                    <a:pt x="44" y="140"/>
                    <a:pt x="43" y="140"/>
                    <a:pt x="42" y="140"/>
                  </a:cubicBezTo>
                  <a:cubicBezTo>
                    <a:pt x="41" y="139"/>
                    <a:pt x="41" y="138"/>
                    <a:pt x="41" y="137"/>
                  </a:cubicBezTo>
                  <a:cubicBezTo>
                    <a:pt x="35" y="135"/>
                    <a:pt x="31" y="131"/>
                    <a:pt x="27" y="126"/>
                  </a:cubicBezTo>
                  <a:cubicBezTo>
                    <a:pt x="26" y="127"/>
                    <a:pt x="26" y="127"/>
                    <a:pt x="27" y="128"/>
                  </a:cubicBezTo>
                  <a:cubicBezTo>
                    <a:pt x="27" y="129"/>
                    <a:pt x="28" y="129"/>
                    <a:pt x="28" y="130"/>
                  </a:cubicBezTo>
                  <a:cubicBezTo>
                    <a:pt x="30" y="132"/>
                    <a:pt x="31" y="134"/>
                    <a:pt x="33" y="136"/>
                  </a:cubicBezTo>
                  <a:cubicBezTo>
                    <a:pt x="34" y="136"/>
                    <a:pt x="34" y="136"/>
                    <a:pt x="35" y="137"/>
                  </a:cubicBezTo>
                  <a:cubicBezTo>
                    <a:pt x="38" y="139"/>
                    <a:pt x="42" y="141"/>
                    <a:pt x="45" y="143"/>
                  </a:cubicBezTo>
                  <a:cubicBezTo>
                    <a:pt x="49" y="145"/>
                    <a:pt x="53" y="146"/>
                    <a:pt x="58" y="147"/>
                  </a:cubicBezTo>
                  <a:cubicBezTo>
                    <a:pt x="62" y="147"/>
                    <a:pt x="66" y="148"/>
                    <a:pt x="70" y="149"/>
                  </a:cubicBezTo>
                  <a:cubicBezTo>
                    <a:pt x="74" y="149"/>
                    <a:pt x="78" y="150"/>
                    <a:pt x="82" y="150"/>
                  </a:cubicBezTo>
                  <a:cubicBezTo>
                    <a:pt x="86" y="150"/>
                    <a:pt x="91" y="151"/>
                    <a:pt x="95" y="151"/>
                  </a:cubicBezTo>
                  <a:cubicBezTo>
                    <a:pt x="97" y="151"/>
                    <a:pt x="100" y="151"/>
                    <a:pt x="102" y="151"/>
                  </a:cubicBezTo>
                  <a:close/>
                  <a:moveTo>
                    <a:pt x="35" y="259"/>
                  </a:moveTo>
                  <a:cubicBezTo>
                    <a:pt x="35" y="259"/>
                    <a:pt x="35" y="259"/>
                    <a:pt x="35" y="259"/>
                  </a:cubicBezTo>
                  <a:cubicBezTo>
                    <a:pt x="35" y="259"/>
                    <a:pt x="35" y="259"/>
                    <a:pt x="34" y="259"/>
                  </a:cubicBezTo>
                  <a:cubicBezTo>
                    <a:pt x="34" y="258"/>
                    <a:pt x="33" y="257"/>
                    <a:pt x="32" y="256"/>
                  </a:cubicBezTo>
                  <a:cubicBezTo>
                    <a:pt x="28" y="252"/>
                    <a:pt x="24" y="248"/>
                    <a:pt x="20" y="244"/>
                  </a:cubicBezTo>
                  <a:cubicBezTo>
                    <a:pt x="17" y="241"/>
                    <a:pt x="14" y="238"/>
                    <a:pt x="12" y="234"/>
                  </a:cubicBezTo>
                  <a:cubicBezTo>
                    <a:pt x="11" y="233"/>
                    <a:pt x="10" y="231"/>
                    <a:pt x="9" y="230"/>
                  </a:cubicBezTo>
                  <a:cubicBezTo>
                    <a:pt x="8" y="228"/>
                    <a:pt x="7" y="225"/>
                    <a:pt x="6" y="223"/>
                  </a:cubicBezTo>
                  <a:cubicBezTo>
                    <a:pt x="4" y="219"/>
                    <a:pt x="3" y="216"/>
                    <a:pt x="2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1"/>
                    <a:pt x="2" y="212"/>
                    <a:pt x="2" y="212"/>
                  </a:cubicBezTo>
                  <a:cubicBezTo>
                    <a:pt x="2" y="213"/>
                    <a:pt x="2" y="215"/>
                    <a:pt x="3" y="216"/>
                  </a:cubicBezTo>
                  <a:cubicBezTo>
                    <a:pt x="3" y="219"/>
                    <a:pt x="4" y="222"/>
                    <a:pt x="5" y="225"/>
                  </a:cubicBezTo>
                  <a:cubicBezTo>
                    <a:pt x="6" y="227"/>
                    <a:pt x="7" y="230"/>
                    <a:pt x="8" y="232"/>
                  </a:cubicBezTo>
                  <a:cubicBezTo>
                    <a:pt x="9" y="234"/>
                    <a:pt x="10" y="235"/>
                    <a:pt x="11" y="237"/>
                  </a:cubicBezTo>
                  <a:cubicBezTo>
                    <a:pt x="13" y="240"/>
                    <a:pt x="15" y="243"/>
                    <a:pt x="17" y="245"/>
                  </a:cubicBezTo>
                  <a:cubicBezTo>
                    <a:pt x="19" y="246"/>
                    <a:pt x="20" y="248"/>
                    <a:pt x="22" y="249"/>
                  </a:cubicBezTo>
                  <a:cubicBezTo>
                    <a:pt x="22" y="250"/>
                    <a:pt x="23" y="251"/>
                    <a:pt x="24" y="252"/>
                  </a:cubicBezTo>
                  <a:cubicBezTo>
                    <a:pt x="27" y="254"/>
                    <a:pt x="29" y="256"/>
                    <a:pt x="32" y="258"/>
                  </a:cubicBezTo>
                  <a:cubicBezTo>
                    <a:pt x="33" y="258"/>
                    <a:pt x="34" y="259"/>
                    <a:pt x="34" y="259"/>
                  </a:cubicBezTo>
                  <a:cubicBezTo>
                    <a:pt x="35" y="259"/>
                    <a:pt x="35" y="259"/>
                    <a:pt x="35" y="259"/>
                  </a:cubicBezTo>
                  <a:close/>
                  <a:moveTo>
                    <a:pt x="187" y="164"/>
                  </a:moveTo>
                  <a:cubicBezTo>
                    <a:pt x="187" y="164"/>
                    <a:pt x="187" y="164"/>
                    <a:pt x="187" y="164"/>
                  </a:cubicBezTo>
                  <a:cubicBezTo>
                    <a:pt x="187" y="164"/>
                    <a:pt x="187" y="164"/>
                    <a:pt x="187" y="164"/>
                  </a:cubicBezTo>
                  <a:cubicBezTo>
                    <a:pt x="187" y="162"/>
                    <a:pt x="186" y="160"/>
                    <a:pt x="186" y="159"/>
                  </a:cubicBezTo>
                  <a:cubicBezTo>
                    <a:pt x="184" y="153"/>
                    <a:pt x="181" y="147"/>
                    <a:pt x="179" y="142"/>
                  </a:cubicBezTo>
                  <a:cubicBezTo>
                    <a:pt x="176" y="134"/>
                    <a:pt x="174" y="126"/>
                    <a:pt x="170" y="119"/>
                  </a:cubicBezTo>
                  <a:cubicBezTo>
                    <a:pt x="170" y="119"/>
                    <a:pt x="170" y="118"/>
                    <a:pt x="170" y="118"/>
                  </a:cubicBezTo>
                  <a:cubicBezTo>
                    <a:pt x="170" y="118"/>
                    <a:pt x="170" y="119"/>
                    <a:pt x="170" y="119"/>
                  </a:cubicBezTo>
                  <a:cubicBezTo>
                    <a:pt x="170" y="121"/>
                    <a:pt x="169" y="122"/>
                    <a:pt x="168" y="123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9" y="126"/>
                    <a:pt x="169" y="127"/>
                    <a:pt x="170" y="128"/>
                  </a:cubicBezTo>
                  <a:cubicBezTo>
                    <a:pt x="170" y="130"/>
                    <a:pt x="171" y="132"/>
                    <a:pt x="172" y="134"/>
                  </a:cubicBezTo>
                  <a:cubicBezTo>
                    <a:pt x="174" y="137"/>
                    <a:pt x="176" y="141"/>
                    <a:pt x="178" y="144"/>
                  </a:cubicBezTo>
                  <a:cubicBezTo>
                    <a:pt x="179" y="147"/>
                    <a:pt x="180" y="149"/>
                    <a:pt x="181" y="151"/>
                  </a:cubicBezTo>
                  <a:cubicBezTo>
                    <a:pt x="182" y="152"/>
                    <a:pt x="182" y="152"/>
                    <a:pt x="182" y="153"/>
                  </a:cubicBezTo>
                  <a:cubicBezTo>
                    <a:pt x="184" y="157"/>
                    <a:pt x="185" y="160"/>
                    <a:pt x="186" y="163"/>
                  </a:cubicBezTo>
                  <a:cubicBezTo>
                    <a:pt x="186" y="164"/>
                    <a:pt x="186" y="164"/>
                    <a:pt x="187" y="164"/>
                  </a:cubicBezTo>
                  <a:close/>
                  <a:moveTo>
                    <a:pt x="36" y="126"/>
                  </a:moveTo>
                  <a:cubicBezTo>
                    <a:pt x="37" y="125"/>
                    <a:pt x="37" y="124"/>
                    <a:pt x="38" y="123"/>
                  </a:cubicBezTo>
                  <a:cubicBezTo>
                    <a:pt x="39" y="121"/>
                    <a:pt x="40" y="120"/>
                    <a:pt x="40" y="119"/>
                  </a:cubicBezTo>
                  <a:cubicBezTo>
                    <a:pt x="42" y="115"/>
                    <a:pt x="44" y="112"/>
                    <a:pt x="45" y="109"/>
                  </a:cubicBezTo>
                  <a:cubicBezTo>
                    <a:pt x="47" y="105"/>
                    <a:pt x="49" y="102"/>
                    <a:pt x="51" y="98"/>
                  </a:cubicBezTo>
                  <a:cubicBezTo>
                    <a:pt x="51" y="97"/>
                    <a:pt x="52" y="96"/>
                    <a:pt x="52" y="95"/>
                  </a:cubicBezTo>
                  <a:cubicBezTo>
                    <a:pt x="51" y="95"/>
                    <a:pt x="51" y="95"/>
                    <a:pt x="50" y="96"/>
                  </a:cubicBezTo>
                  <a:cubicBezTo>
                    <a:pt x="49" y="96"/>
                    <a:pt x="48" y="97"/>
                    <a:pt x="48" y="98"/>
                  </a:cubicBezTo>
                  <a:cubicBezTo>
                    <a:pt x="44" y="103"/>
                    <a:pt x="41" y="109"/>
                    <a:pt x="39" y="114"/>
                  </a:cubicBezTo>
                  <a:cubicBezTo>
                    <a:pt x="38" y="115"/>
                    <a:pt x="37" y="117"/>
                    <a:pt x="37" y="118"/>
                  </a:cubicBezTo>
                  <a:cubicBezTo>
                    <a:pt x="36" y="119"/>
                    <a:pt x="36" y="120"/>
                    <a:pt x="36" y="121"/>
                  </a:cubicBezTo>
                  <a:cubicBezTo>
                    <a:pt x="35" y="122"/>
                    <a:pt x="35" y="124"/>
                    <a:pt x="35" y="125"/>
                  </a:cubicBezTo>
                  <a:cubicBezTo>
                    <a:pt x="35" y="126"/>
                    <a:pt x="35" y="126"/>
                    <a:pt x="36" y="126"/>
                  </a:cubicBezTo>
                  <a:close/>
                  <a:moveTo>
                    <a:pt x="152" y="32"/>
                  </a:move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1" y="32"/>
                    <a:pt x="151" y="33"/>
                  </a:cubicBezTo>
                  <a:cubicBezTo>
                    <a:pt x="149" y="34"/>
                    <a:pt x="147" y="35"/>
                    <a:pt x="145" y="35"/>
                  </a:cubicBezTo>
                  <a:cubicBezTo>
                    <a:pt x="143" y="36"/>
                    <a:pt x="141" y="36"/>
                    <a:pt x="139" y="37"/>
                  </a:cubicBezTo>
                  <a:cubicBezTo>
                    <a:pt x="134" y="38"/>
                    <a:pt x="129" y="39"/>
                    <a:pt x="123" y="40"/>
                  </a:cubicBezTo>
                  <a:cubicBezTo>
                    <a:pt x="120" y="40"/>
                    <a:pt x="118" y="41"/>
                    <a:pt x="115" y="41"/>
                  </a:cubicBezTo>
                  <a:cubicBezTo>
                    <a:pt x="107" y="43"/>
                    <a:pt x="98" y="44"/>
                    <a:pt x="90" y="44"/>
                  </a:cubicBezTo>
                  <a:cubicBezTo>
                    <a:pt x="90" y="44"/>
                    <a:pt x="91" y="44"/>
                    <a:pt x="91" y="44"/>
                  </a:cubicBezTo>
                  <a:cubicBezTo>
                    <a:pt x="96" y="44"/>
                    <a:pt x="101" y="44"/>
                    <a:pt x="107" y="44"/>
                  </a:cubicBezTo>
                  <a:cubicBezTo>
                    <a:pt x="110" y="44"/>
                    <a:pt x="113" y="43"/>
                    <a:pt x="116" y="43"/>
                  </a:cubicBezTo>
                  <a:cubicBezTo>
                    <a:pt x="118" y="43"/>
                    <a:pt x="119" y="43"/>
                    <a:pt x="121" y="42"/>
                  </a:cubicBezTo>
                  <a:cubicBezTo>
                    <a:pt x="122" y="42"/>
                    <a:pt x="122" y="42"/>
                    <a:pt x="123" y="42"/>
                  </a:cubicBezTo>
                  <a:cubicBezTo>
                    <a:pt x="123" y="43"/>
                    <a:pt x="124" y="43"/>
                    <a:pt x="124" y="43"/>
                  </a:cubicBezTo>
                  <a:cubicBezTo>
                    <a:pt x="125" y="42"/>
                    <a:pt x="126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9" y="41"/>
                    <a:pt x="130" y="40"/>
                  </a:cubicBezTo>
                  <a:cubicBezTo>
                    <a:pt x="133" y="40"/>
                    <a:pt x="137" y="39"/>
                    <a:pt x="141" y="38"/>
                  </a:cubicBezTo>
                  <a:cubicBezTo>
                    <a:pt x="142" y="38"/>
                    <a:pt x="142" y="38"/>
                    <a:pt x="143" y="37"/>
                  </a:cubicBezTo>
                  <a:cubicBezTo>
                    <a:pt x="144" y="37"/>
                    <a:pt x="145" y="37"/>
                    <a:pt x="145" y="36"/>
                  </a:cubicBezTo>
                  <a:cubicBezTo>
                    <a:pt x="147" y="36"/>
                    <a:pt x="148" y="35"/>
                    <a:pt x="149" y="35"/>
                  </a:cubicBezTo>
                  <a:cubicBezTo>
                    <a:pt x="150" y="34"/>
                    <a:pt x="151" y="33"/>
                    <a:pt x="152" y="32"/>
                  </a:cubicBezTo>
                  <a:close/>
                  <a:moveTo>
                    <a:pt x="39" y="128"/>
                  </a:moveTo>
                  <a:cubicBezTo>
                    <a:pt x="40" y="128"/>
                    <a:pt x="40" y="128"/>
                    <a:pt x="40" y="128"/>
                  </a:cubicBezTo>
                  <a:cubicBezTo>
                    <a:pt x="41" y="125"/>
                    <a:pt x="43" y="122"/>
                    <a:pt x="45" y="119"/>
                  </a:cubicBezTo>
                  <a:cubicBezTo>
                    <a:pt x="49" y="111"/>
                    <a:pt x="53" y="103"/>
                    <a:pt x="57" y="96"/>
                  </a:cubicBezTo>
                  <a:cubicBezTo>
                    <a:pt x="58" y="95"/>
                    <a:pt x="58" y="94"/>
                    <a:pt x="59" y="93"/>
                  </a:cubicBezTo>
                  <a:cubicBezTo>
                    <a:pt x="58" y="93"/>
                    <a:pt x="57" y="93"/>
                    <a:pt x="56" y="94"/>
                  </a:cubicBezTo>
                  <a:cubicBezTo>
                    <a:pt x="56" y="94"/>
                    <a:pt x="56" y="94"/>
                    <a:pt x="56" y="95"/>
                  </a:cubicBezTo>
                  <a:cubicBezTo>
                    <a:pt x="56" y="95"/>
                    <a:pt x="55" y="95"/>
                    <a:pt x="55" y="95"/>
                  </a:cubicBezTo>
                  <a:cubicBezTo>
                    <a:pt x="54" y="96"/>
                    <a:pt x="53" y="97"/>
                    <a:pt x="52" y="99"/>
                  </a:cubicBezTo>
                  <a:cubicBezTo>
                    <a:pt x="50" y="103"/>
                    <a:pt x="48" y="107"/>
                    <a:pt x="46" y="110"/>
                  </a:cubicBezTo>
                  <a:cubicBezTo>
                    <a:pt x="44" y="115"/>
                    <a:pt x="42" y="120"/>
                    <a:pt x="40" y="125"/>
                  </a:cubicBezTo>
                  <a:cubicBezTo>
                    <a:pt x="39" y="126"/>
                    <a:pt x="39" y="127"/>
                    <a:pt x="38" y="128"/>
                  </a:cubicBezTo>
                  <a:cubicBezTo>
                    <a:pt x="39" y="128"/>
                    <a:pt x="39" y="128"/>
                    <a:pt x="39" y="128"/>
                  </a:cubicBezTo>
                  <a:close/>
                  <a:moveTo>
                    <a:pt x="158" y="105"/>
                  </a:moveTo>
                  <a:cubicBezTo>
                    <a:pt x="158" y="105"/>
                    <a:pt x="157" y="105"/>
                    <a:pt x="157" y="105"/>
                  </a:cubicBezTo>
                  <a:cubicBezTo>
                    <a:pt x="156" y="106"/>
                    <a:pt x="155" y="106"/>
                    <a:pt x="154" y="107"/>
                  </a:cubicBezTo>
                  <a:cubicBezTo>
                    <a:pt x="154" y="107"/>
                    <a:pt x="154" y="107"/>
                    <a:pt x="154" y="107"/>
                  </a:cubicBezTo>
                  <a:cubicBezTo>
                    <a:pt x="152" y="111"/>
                    <a:pt x="150" y="115"/>
                    <a:pt x="148" y="118"/>
                  </a:cubicBezTo>
                  <a:cubicBezTo>
                    <a:pt x="148" y="118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18"/>
                    <a:pt x="152" y="117"/>
                    <a:pt x="153" y="116"/>
                  </a:cubicBezTo>
                  <a:cubicBezTo>
                    <a:pt x="155" y="115"/>
                    <a:pt x="157" y="114"/>
                    <a:pt x="158" y="112"/>
                  </a:cubicBezTo>
                  <a:cubicBezTo>
                    <a:pt x="159" y="111"/>
                    <a:pt x="159" y="111"/>
                    <a:pt x="159" y="110"/>
                  </a:cubicBezTo>
                  <a:cubicBezTo>
                    <a:pt x="160" y="110"/>
                    <a:pt x="160" y="110"/>
                    <a:pt x="160" y="109"/>
                  </a:cubicBezTo>
                  <a:cubicBezTo>
                    <a:pt x="159" y="108"/>
                    <a:pt x="158" y="106"/>
                    <a:pt x="158" y="105"/>
                  </a:cubicBezTo>
                  <a:close/>
                  <a:moveTo>
                    <a:pt x="120" y="127"/>
                  </a:moveTo>
                  <a:cubicBezTo>
                    <a:pt x="120" y="127"/>
                    <a:pt x="121" y="127"/>
                    <a:pt x="121" y="127"/>
                  </a:cubicBezTo>
                  <a:cubicBezTo>
                    <a:pt x="123" y="127"/>
                    <a:pt x="125" y="127"/>
                    <a:pt x="127" y="126"/>
                  </a:cubicBezTo>
                  <a:cubicBezTo>
                    <a:pt x="127" y="126"/>
                    <a:pt x="127" y="126"/>
                    <a:pt x="128" y="126"/>
                  </a:cubicBezTo>
                  <a:cubicBezTo>
                    <a:pt x="129" y="122"/>
                    <a:pt x="131" y="119"/>
                    <a:pt x="133" y="116"/>
                  </a:cubicBezTo>
                  <a:cubicBezTo>
                    <a:pt x="133" y="116"/>
                    <a:pt x="133" y="116"/>
                    <a:pt x="133" y="115"/>
                  </a:cubicBezTo>
                  <a:cubicBezTo>
                    <a:pt x="133" y="115"/>
                    <a:pt x="132" y="116"/>
                    <a:pt x="132" y="116"/>
                  </a:cubicBezTo>
                  <a:cubicBezTo>
                    <a:pt x="130" y="116"/>
                    <a:pt x="128" y="117"/>
                    <a:pt x="126" y="117"/>
                  </a:cubicBezTo>
                  <a:cubicBezTo>
                    <a:pt x="126" y="118"/>
                    <a:pt x="125" y="118"/>
                    <a:pt x="125" y="118"/>
                  </a:cubicBezTo>
                  <a:cubicBezTo>
                    <a:pt x="124" y="121"/>
                    <a:pt x="122" y="124"/>
                    <a:pt x="121" y="126"/>
                  </a:cubicBezTo>
                  <a:cubicBezTo>
                    <a:pt x="120" y="127"/>
                    <a:pt x="120" y="127"/>
                    <a:pt x="120" y="127"/>
                  </a:cubicBezTo>
                  <a:close/>
                  <a:moveTo>
                    <a:pt x="32" y="122"/>
                  </a:moveTo>
                  <a:cubicBezTo>
                    <a:pt x="32" y="122"/>
                    <a:pt x="32" y="122"/>
                    <a:pt x="32" y="122"/>
                  </a:cubicBezTo>
                  <a:cubicBezTo>
                    <a:pt x="33" y="121"/>
                    <a:pt x="33" y="120"/>
                    <a:pt x="34" y="119"/>
                  </a:cubicBezTo>
                  <a:cubicBezTo>
                    <a:pt x="35" y="117"/>
                    <a:pt x="36" y="115"/>
                    <a:pt x="37" y="113"/>
                  </a:cubicBezTo>
                  <a:cubicBezTo>
                    <a:pt x="40" y="108"/>
                    <a:pt x="42" y="103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4" y="99"/>
                    <a:pt x="42" y="100"/>
                    <a:pt x="40" y="101"/>
                  </a:cubicBezTo>
                  <a:cubicBezTo>
                    <a:pt x="40" y="101"/>
                    <a:pt x="40" y="101"/>
                    <a:pt x="40" y="102"/>
                  </a:cubicBezTo>
                  <a:cubicBezTo>
                    <a:pt x="38" y="104"/>
                    <a:pt x="37" y="106"/>
                    <a:pt x="36" y="109"/>
                  </a:cubicBezTo>
                  <a:cubicBezTo>
                    <a:pt x="34" y="113"/>
                    <a:pt x="33" y="117"/>
                    <a:pt x="31" y="121"/>
                  </a:cubicBezTo>
                  <a:cubicBezTo>
                    <a:pt x="31" y="121"/>
                    <a:pt x="31" y="121"/>
                    <a:pt x="31" y="122"/>
                  </a:cubicBezTo>
                  <a:cubicBezTo>
                    <a:pt x="32" y="122"/>
                    <a:pt x="32" y="122"/>
                    <a:pt x="32" y="122"/>
                  </a:cubicBezTo>
                  <a:close/>
                  <a:moveTo>
                    <a:pt x="142" y="112"/>
                  </a:moveTo>
                  <a:cubicBezTo>
                    <a:pt x="142" y="112"/>
                    <a:pt x="142" y="112"/>
                    <a:pt x="142" y="112"/>
                  </a:cubicBezTo>
                  <a:cubicBezTo>
                    <a:pt x="140" y="113"/>
                    <a:pt x="138" y="114"/>
                    <a:pt x="136" y="114"/>
                  </a:cubicBezTo>
                  <a:cubicBezTo>
                    <a:pt x="136" y="114"/>
                    <a:pt x="136" y="115"/>
                    <a:pt x="135" y="115"/>
                  </a:cubicBezTo>
                  <a:cubicBezTo>
                    <a:pt x="134" y="118"/>
                    <a:pt x="132" y="121"/>
                    <a:pt x="130" y="125"/>
                  </a:cubicBezTo>
                  <a:cubicBezTo>
                    <a:pt x="130" y="125"/>
                    <a:pt x="130" y="125"/>
                    <a:pt x="130" y="126"/>
                  </a:cubicBezTo>
                  <a:cubicBezTo>
                    <a:pt x="130" y="125"/>
                    <a:pt x="130" y="125"/>
                    <a:pt x="131" y="125"/>
                  </a:cubicBezTo>
                  <a:cubicBezTo>
                    <a:pt x="132" y="125"/>
                    <a:pt x="134" y="124"/>
                    <a:pt x="136" y="124"/>
                  </a:cubicBezTo>
                  <a:cubicBezTo>
                    <a:pt x="136" y="124"/>
                    <a:pt x="136" y="123"/>
                    <a:pt x="137" y="123"/>
                  </a:cubicBezTo>
                  <a:cubicBezTo>
                    <a:pt x="137" y="121"/>
                    <a:pt x="138" y="120"/>
                    <a:pt x="139" y="118"/>
                  </a:cubicBezTo>
                  <a:cubicBezTo>
                    <a:pt x="140" y="116"/>
                    <a:pt x="141" y="114"/>
                    <a:pt x="142" y="112"/>
                  </a:cubicBezTo>
                  <a:close/>
                  <a:moveTo>
                    <a:pt x="159" y="92"/>
                  </a:moveTo>
                  <a:cubicBezTo>
                    <a:pt x="159" y="91"/>
                    <a:pt x="159" y="90"/>
                    <a:pt x="159" y="90"/>
                  </a:cubicBezTo>
                  <a:cubicBezTo>
                    <a:pt x="158" y="86"/>
                    <a:pt x="157" y="83"/>
                    <a:pt x="156" y="80"/>
                  </a:cubicBezTo>
                  <a:cubicBezTo>
                    <a:pt x="155" y="77"/>
                    <a:pt x="155" y="74"/>
                    <a:pt x="154" y="71"/>
                  </a:cubicBezTo>
                  <a:cubicBezTo>
                    <a:pt x="154" y="70"/>
                    <a:pt x="154" y="69"/>
                    <a:pt x="154" y="68"/>
                  </a:cubicBezTo>
                  <a:cubicBezTo>
                    <a:pt x="154" y="69"/>
                    <a:pt x="154" y="70"/>
                    <a:pt x="154" y="71"/>
                  </a:cubicBezTo>
                  <a:cubicBezTo>
                    <a:pt x="154" y="74"/>
                    <a:pt x="154" y="78"/>
                    <a:pt x="154" y="81"/>
                  </a:cubicBezTo>
                  <a:cubicBezTo>
                    <a:pt x="154" y="82"/>
                    <a:pt x="154" y="83"/>
                    <a:pt x="154" y="84"/>
                  </a:cubicBezTo>
                  <a:cubicBezTo>
                    <a:pt x="154" y="84"/>
                    <a:pt x="154" y="84"/>
                    <a:pt x="154" y="85"/>
                  </a:cubicBezTo>
                  <a:cubicBezTo>
                    <a:pt x="154" y="85"/>
                    <a:pt x="155" y="85"/>
                    <a:pt x="154" y="86"/>
                  </a:cubicBezTo>
                  <a:cubicBezTo>
                    <a:pt x="154" y="86"/>
                    <a:pt x="154" y="87"/>
                    <a:pt x="154" y="87"/>
                  </a:cubicBezTo>
                  <a:cubicBezTo>
                    <a:pt x="154" y="88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7" y="91"/>
                    <a:pt x="158" y="91"/>
                    <a:pt x="159" y="92"/>
                  </a:cubicBezTo>
                  <a:close/>
                  <a:moveTo>
                    <a:pt x="115" y="138"/>
                  </a:moveTo>
                  <a:cubicBezTo>
                    <a:pt x="115" y="138"/>
                    <a:pt x="115" y="138"/>
                    <a:pt x="115" y="138"/>
                  </a:cubicBezTo>
                  <a:cubicBezTo>
                    <a:pt x="117" y="138"/>
                    <a:pt x="120" y="137"/>
                    <a:pt x="122" y="137"/>
                  </a:cubicBezTo>
                  <a:cubicBezTo>
                    <a:pt x="122" y="137"/>
                    <a:pt x="122" y="137"/>
                    <a:pt x="123" y="136"/>
                  </a:cubicBezTo>
                  <a:cubicBezTo>
                    <a:pt x="124" y="134"/>
                    <a:pt x="125" y="131"/>
                    <a:pt x="126" y="129"/>
                  </a:cubicBezTo>
                  <a:cubicBezTo>
                    <a:pt x="126" y="129"/>
                    <a:pt x="126" y="129"/>
                    <a:pt x="126" y="128"/>
                  </a:cubicBezTo>
                  <a:cubicBezTo>
                    <a:pt x="124" y="129"/>
                    <a:pt x="121" y="129"/>
                    <a:pt x="119" y="130"/>
                  </a:cubicBezTo>
                  <a:cubicBezTo>
                    <a:pt x="119" y="130"/>
                    <a:pt x="119" y="130"/>
                    <a:pt x="118" y="130"/>
                  </a:cubicBezTo>
                  <a:cubicBezTo>
                    <a:pt x="118" y="132"/>
                    <a:pt x="117" y="133"/>
                    <a:pt x="116" y="135"/>
                  </a:cubicBezTo>
                  <a:cubicBezTo>
                    <a:pt x="116" y="136"/>
                    <a:pt x="116" y="137"/>
                    <a:pt x="115" y="138"/>
                  </a:cubicBezTo>
                  <a:close/>
                  <a:moveTo>
                    <a:pt x="151" y="109"/>
                  </a:moveTo>
                  <a:cubicBezTo>
                    <a:pt x="151" y="109"/>
                    <a:pt x="151" y="109"/>
                    <a:pt x="151" y="109"/>
                  </a:cubicBezTo>
                  <a:cubicBezTo>
                    <a:pt x="149" y="110"/>
                    <a:pt x="147" y="110"/>
                    <a:pt x="145" y="111"/>
                  </a:cubicBezTo>
                  <a:cubicBezTo>
                    <a:pt x="145" y="111"/>
                    <a:pt x="145" y="112"/>
                    <a:pt x="145" y="112"/>
                  </a:cubicBezTo>
                  <a:cubicBezTo>
                    <a:pt x="143" y="115"/>
                    <a:pt x="141" y="119"/>
                    <a:pt x="139" y="122"/>
                  </a:cubicBezTo>
                  <a:cubicBezTo>
                    <a:pt x="139" y="122"/>
                    <a:pt x="139" y="122"/>
                    <a:pt x="139" y="123"/>
                  </a:cubicBezTo>
                  <a:cubicBezTo>
                    <a:pt x="139" y="123"/>
                    <a:pt x="140" y="122"/>
                    <a:pt x="140" y="122"/>
                  </a:cubicBezTo>
                  <a:cubicBezTo>
                    <a:pt x="141" y="122"/>
                    <a:pt x="143" y="121"/>
                    <a:pt x="145" y="120"/>
                  </a:cubicBezTo>
                  <a:cubicBezTo>
                    <a:pt x="145" y="120"/>
                    <a:pt x="145" y="120"/>
                    <a:pt x="146" y="119"/>
                  </a:cubicBezTo>
                  <a:cubicBezTo>
                    <a:pt x="147" y="117"/>
                    <a:pt x="148" y="114"/>
                    <a:pt x="150" y="111"/>
                  </a:cubicBezTo>
                  <a:cubicBezTo>
                    <a:pt x="150" y="110"/>
                    <a:pt x="151" y="110"/>
                    <a:pt x="151" y="109"/>
                  </a:cubicBezTo>
                  <a:close/>
                  <a:moveTo>
                    <a:pt x="9" y="154"/>
                  </a:moveTo>
                  <a:cubicBezTo>
                    <a:pt x="9" y="154"/>
                    <a:pt x="9" y="154"/>
                    <a:pt x="9" y="154"/>
                  </a:cubicBezTo>
                  <a:cubicBezTo>
                    <a:pt x="10" y="153"/>
                    <a:pt x="10" y="152"/>
                    <a:pt x="11" y="151"/>
                  </a:cubicBezTo>
                  <a:cubicBezTo>
                    <a:pt x="12" y="148"/>
                    <a:pt x="14" y="145"/>
                    <a:pt x="15" y="142"/>
                  </a:cubicBezTo>
                  <a:cubicBezTo>
                    <a:pt x="16" y="141"/>
                    <a:pt x="16" y="140"/>
                    <a:pt x="17" y="140"/>
                  </a:cubicBezTo>
                  <a:cubicBezTo>
                    <a:pt x="19" y="134"/>
                    <a:pt x="20" y="129"/>
                    <a:pt x="22" y="124"/>
                  </a:cubicBezTo>
                  <a:cubicBezTo>
                    <a:pt x="23" y="123"/>
                    <a:pt x="22" y="121"/>
                    <a:pt x="23" y="120"/>
                  </a:cubicBezTo>
                  <a:cubicBezTo>
                    <a:pt x="22" y="120"/>
                    <a:pt x="22" y="120"/>
                    <a:pt x="22" y="121"/>
                  </a:cubicBezTo>
                  <a:cubicBezTo>
                    <a:pt x="21" y="122"/>
                    <a:pt x="20" y="124"/>
                    <a:pt x="19" y="126"/>
                  </a:cubicBezTo>
                  <a:cubicBezTo>
                    <a:pt x="19" y="128"/>
                    <a:pt x="18" y="129"/>
                    <a:pt x="17" y="131"/>
                  </a:cubicBezTo>
                  <a:cubicBezTo>
                    <a:pt x="16" y="134"/>
                    <a:pt x="16" y="136"/>
                    <a:pt x="15" y="139"/>
                  </a:cubicBezTo>
                  <a:cubicBezTo>
                    <a:pt x="13" y="143"/>
                    <a:pt x="11" y="147"/>
                    <a:pt x="10" y="152"/>
                  </a:cubicBezTo>
                  <a:cubicBezTo>
                    <a:pt x="9" y="152"/>
                    <a:pt x="9" y="153"/>
                    <a:pt x="9" y="154"/>
                  </a:cubicBezTo>
                  <a:close/>
                  <a:moveTo>
                    <a:pt x="146" y="109"/>
                  </a:moveTo>
                  <a:cubicBezTo>
                    <a:pt x="146" y="109"/>
                    <a:pt x="147" y="109"/>
                    <a:pt x="147" y="109"/>
                  </a:cubicBezTo>
                  <a:cubicBezTo>
                    <a:pt x="149" y="108"/>
                    <a:pt x="150" y="107"/>
                    <a:pt x="152" y="106"/>
                  </a:cubicBezTo>
                  <a:cubicBezTo>
                    <a:pt x="152" y="106"/>
                    <a:pt x="153" y="106"/>
                    <a:pt x="153" y="105"/>
                  </a:cubicBezTo>
                  <a:cubicBezTo>
                    <a:pt x="154" y="104"/>
                    <a:pt x="155" y="102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5" y="98"/>
                    <a:pt x="155" y="97"/>
                    <a:pt x="155" y="96"/>
                  </a:cubicBezTo>
                  <a:cubicBezTo>
                    <a:pt x="155" y="96"/>
                    <a:pt x="154" y="95"/>
                    <a:pt x="154" y="95"/>
                  </a:cubicBezTo>
                  <a:cubicBezTo>
                    <a:pt x="154" y="96"/>
                    <a:pt x="147" y="108"/>
                    <a:pt x="146" y="109"/>
                  </a:cubicBezTo>
                  <a:close/>
                  <a:moveTo>
                    <a:pt x="76" y="86"/>
                  </a:moveTo>
                  <a:cubicBezTo>
                    <a:pt x="70" y="86"/>
                    <a:pt x="52" y="90"/>
                    <a:pt x="50" y="92"/>
                  </a:cubicBezTo>
                  <a:cubicBezTo>
                    <a:pt x="50" y="92"/>
                    <a:pt x="51" y="93"/>
                    <a:pt x="51" y="93"/>
                  </a:cubicBezTo>
                  <a:cubicBezTo>
                    <a:pt x="52" y="93"/>
                    <a:pt x="52" y="93"/>
                    <a:pt x="53" y="93"/>
                  </a:cubicBezTo>
                  <a:cubicBezTo>
                    <a:pt x="53" y="93"/>
                    <a:pt x="53" y="92"/>
                    <a:pt x="53" y="92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1"/>
                    <a:pt x="59" y="91"/>
                    <a:pt x="60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0"/>
                    <a:pt x="61" y="90"/>
                    <a:pt x="62" y="90"/>
                  </a:cubicBezTo>
                  <a:cubicBezTo>
                    <a:pt x="65" y="89"/>
                    <a:pt x="69" y="88"/>
                    <a:pt x="73" y="88"/>
                  </a:cubicBezTo>
                  <a:cubicBezTo>
                    <a:pt x="74" y="87"/>
                    <a:pt x="75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lose/>
                  <a:moveTo>
                    <a:pt x="135" y="126"/>
                  </a:moveTo>
                  <a:cubicBezTo>
                    <a:pt x="135" y="126"/>
                    <a:pt x="135" y="126"/>
                    <a:pt x="134" y="126"/>
                  </a:cubicBezTo>
                  <a:cubicBezTo>
                    <a:pt x="133" y="127"/>
                    <a:pt x="131" y="127"/>
                    <a:pt x="129" y="128"/>
                  </a:cubicBezTo>
                  <a:cubicBezTo>
                    <a:pt x="129" y="128"/>
                    <a:pt x="128" y="128"/>
                    <a:pt x="128" y="128"/>
                  </a:cubicBezTo>
                  <a:cubicBezTo>
                    <a:pt x="127" y="131"/>
                    <a:pt x="126" y="133"/>
                    <a:pt x="125" y="135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5" y="136"/>
                    <a:pt x="125" y="136"/>
                    <a:pt x="125" y="136"/>
                  </a:cubicBezTo>
                  <a:cubicBezTo>
                    <a:pt x="127" y="135"/>
                    <a:pt x="128" y="135"/>
                    <a:pt x="130" y="134"/>
                  </a:cubicBezTo>
                  <a:cubicBezTo>
                    <a:pt x="130" y="134"/>
                    <a:pt x="131" y="133"/>
                    <a:pt x="131" y="133"/>
                  </a:cubicBezTo>
                  <a:cubicBezTo>
                    <a:pt x="132" y="131"/>
                    <a:pt x="134" y="129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lose/>
                  <a:moveTo>
                    <a:pt x="107" y="139"/>
                  </a:moveTo>
                  <a:cubicBezTo>
                    <a:pt x="109" y="139"/>
                    <a:pt x="110" y="139"/>
                    <a:pt x="112" y="138"/>
                  </a:cubicBezTo>
                  <a:cubicBezTo>
                    <a:pt x="112" y="138"/>
                    <a:pt x="112" y="138"/>
                    <a:pt x="113" y="138"/>
                  </a:cubicBezTo>
                  <a:cubicBezTo>
                    <a:pt x="114" y="135"/>
                    <a:pt x="115" y="133"/>
                    <a:pt x="116" y="131"/>
                  </a:cubicBezTo>
                  <a:cubicBezTo>
                    <a:pt x="116" y="131"/>
                    <a:pt x="116" y="131"/>
                    <a:pt x="116" y="130"/>
                  </a:cubicBezTo>
                  <a:cubicBezTo>
                    <a:pt x="115" y="131"/>
                    <a:pt x="113" y="131"/>
                    <a:pt x="111" y="131"/>
                  </a:cubicBezTo>
                  <a:cubicBezTo>
                    <a:pt x="111" y="131"/>
                    <a:pt x="110" y="131"/>
                    <a:pt x="110" y="132"/>
                  </a:cubicBezTo>
                  <a:cubicBezTo>
                    <a:pt x="109" y="134"/>
                    <a:pt x="109" y="136"/>
                    <a:pt x="108" y="138"/>
                  </a:cubicBezTo>
                  <a:cubicBezTo>
                    <a:pt x="108" y="138"/>
                    <a:pt x="107" y="138"/>
                    <a:pt x="107" y="139"/>
                  </a:cubicBezTo>
                  <a:close/>
                  <a:moveTo>
                    <a:pt x="79" y="3"/>
                  </a:moveTo>
                  <a:cubicBezTo>
                    <a:pt x="80" y="3"/>
                    <a:pt x="81" y="3"/>
                    <a:pt x="82" y="3"/>
                  </a:cubicBezTo>
                  <a:cubicBezTo>
                    <a:pt x="83" y="3"/>
                    <a:pt x="85" y="3"/>
                    <a:pt x="86" y="3"/>
                  </a:cubicBezTo>
                  <a:cubicBezTo>
                    <a:pt x="96" y="3"/>
                    <a:pt x="106" y="3"/>
                    <a:pt x="116" y="3"/>
                  </a:cubicBezTo>
                  <a:cubicBezTo>
                    <a:pt x="118" y="3"/>
                    <a:pt x="121" y="3"/>
                    <a:pt x="123" y="4"/>
                  </a:cubicBezTo>
                  <a:cubicBezTo>
                    <a:pt x="126" y="4"/>
                    <a:pt x="129" y="5"/>
                    <a:pt x="132" y="5"/>
                  </a:cubicBezTo>
                  <a:cubicBezTo>
                    <a:pt x="133" y="5"/>
                    <a:pt x="133" y="5"/>
                    <a:pt x="134" y="5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2" y="5"/>
                    <a:pt x="130" y="4"/>
                    <a:pt x="128" y="4"/>
                  </a:cubicBezTo>
                  <a:cubicBezTo>
                    <a:pt x="126" y="4"/>
                    <a:pt x="124" y="3"/>
                    <a:pt x="122" y="3"/>
                  </a:cubicBezTo>
                  <a:cubicBezTo>
                    <a:pt x="120" y="3"/>
                    <a:pt x="117" y="2"/>
                    <a:pt x="114" y="2"/>
                  </a:cubicBezTo>
                  <a:cubicBezTo>
                    <a:pt x="111" y="2"/>
                    <a:pt x="108" y="2"/>
                    <a:pt x="104" y="2"/>
                  </a:cubicBezTo>
                  <a:cubicBezTo>
                    <a:pt x="96" y="2"/>
                    <a:pt x="87" y="2"/>
                    <a:pt x="79" y="3"/>
                  </a:cubicBezTo>
                  <a:close/>
                  <a:moveTo>
                    <a:pt x="144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2" y="123"/>
                    <a:pt x="140" y="124"/>
                    <a:pt x="138" y="125"/>
                  </a:cubicBezTo>
                  <a:cubicBezTo>
                    <a:pt x="138" y="125"/>
                    <a:pt x="137" y="125"/>
                    <a:pt x="137" y="126"/>
                  </a:cubicBezTo>
                  <a:cubicBezTo>
                    <a:pt x="136" y="128"/>
                    <a:pt x="135" y="130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6" y="131"/>
                    <a:pt x="138" y="130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27"/>
                    <a:pt x="143" y="125"/>
                    <a:pt x="144" y="123"/>
                  </a:cubicBezTo>
                  <a:cubicBezTo>
                    <a:pt x="144" y="123"/>
                    <a:pt x="144" y="123"/>
                    <a:pt x="144" y="123"/>
                  </a:cubicBezTo>
                  <a:close/>
                  <a:moveTo>
                    <a:pt x="157" y="32"/>
                  </a:move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3"/>
                    <a:pt x="157" y="33"/>
                  </a:cubicBezTo>
                  <a:cubicBezTo>
                    <a:pt x="156" y="34"/>
                    <a:pt x="156" y="35"/>
                    <a:pt x="156" y="36"/>
                  </a:cubicBezTo>
                  <a:cubicBezTo>
                    <a:pt x="156" y="39"/>
                    <a:pt x="156" y="41"/>
                    <a:pt x="155" y="44"/>
                  </a:cubicBezTo>
                  <a:cubicBezTo>
                    <a:pt x="155" y="48"/>
                    <a:pt x="155" y="52"/>
                    <a:pt x="155" y="57"/>
                  </a:cubicBezTo>
                  <a:cubicBezTo>
                    <a:pt x="155" y="60"/>
                    <a:pt x="156" y="63"/>
                    <a:pt x="156" y="65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6" y="65"/>
                    <a:pt x="156" y="63"/>
                    <a:pt x="156" y="62"/>
                  </a:cubicBezTo>
                  <a:cubicBezTo>
                    <a:pt x="156" y="59"/>
                    <a:pt x="156" y="57"/>
                    <a:pt x="156" y="54"/>
                  </a:cubicBezTo>
                  <a:cubicBezTo>
                    <a:pt x="156" y="54"/>
                    <a:pt x="156" y="54"/>
                    <a:pt x="156" y="53"/>
                  </a:cubicBezTo>
                  <a:cubicBezTo>
                    <a:pt x="156" y="53"/>
                    <a:pt x="156" y="52"/>
                    <a:pt x="156" y="52"/>
                  </a:cubicBezTo>
                  <a:cubicBezTo>
                    <a:pt x="156" y="51"/>
                    <a:pt x="156" y="50"/>
                    <a:pt x="156" y="49"/>
                  </a:cubicBezTo>
                  <a:cubicBezTo>
                    <a:pt x="157" y="45"/>
                    <a:pt x="157" y="41"/>
                    <a:pt x="157" y="37"/>
                  </a:cubicBezTo>
                  <a:cubicBezTo>
                    <a:pt x="158" y="36"/>
                    <a:pt x="157" y="34"/>
                    <a:pt x="157" y="32"/>
                  </a:cubicBezTo>
                  <a:close/>
                  <a:moveTo>
                    <a:pt x="37" y="24"/>
                  </a:move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8" y="24"/>
                    <a:pt x="38" y="24"/>
                  </a:cubicBezTo>
                  <a:cubicBezTo>
                    <a:pt x="39" y="22"/>
                    <a:pt x="40" y="21"/>
                    <a:pt x="41" y="20"/>
                  </a:cubicBezTo>
                  <a:cubicBezTo>
                    <a:pt x="42" y="19"/>
                    <a:pt x="44" y="18"/>
                    <a:pt x="45" y="17"/>
                  </a:cubicBezTo>
                  <a:cubicBezTo>
                    <a:pt x="48" y="15"/>
                    <a:pt x="52" y="13"/>
                    <a:pt x="55" y="12"/>
                  </a:cubicBezTo>
                  <a:cubicBezTo>
                    <a:pt x="56" y="12"/>
                    <a:pt x="57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1"/>
                    <a:pt x="56" y="11"/>
                    <a:pt x="55" y="11"/>
                  </a:cubicBezTo>
                  <a:cubicBezTo>
                    <a:pt x="49" y="13"/>
                    <a:pt x="44" y="15"/>
                    <a:pt x="40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8" y="21"/>
                    <a:pt x="37" y="23"/>
                    <a:pt x="37" y="24"/>
                  </a:cubicBezTo>
                  <a:close/>
                  <a:moveTo>
                    <a:pt x="155" y="117"/>
                  </a:moveTo>
                  <a:cubicBezTo>
                    <a:pt x="155" y="117"/>
                    <a:pt x="155" y="117"/>
                    <a:pt x="155" y="117"/>
                  </a:cubicBezTo>
                  <a:cubicBezTo>
                    <a:pt x="153" y="119"/>
                    <a:pt x="150" y="120"/>
                    <a:pt x="147" y="121"/>
                  </a:cubicBezTo>
                  <a:cubicBezTo>
                    <a:pt x="147" y="121"/>
                    <a:pt x="146" y="122"/>
                    <a:pt x="146" y="122"/>
                  </a:cubicBezTo>
                  <a:cubicBezTo>
                    <a:pt x="145" y="124"/>
                    <a:pt x="145" y="125"/>
                    <a:pt x="144" y="127"/>
                  </a:cubicBezTo>
                  <a:cubicBezTo>
                    <a:pt x="144" y="127"/>
                    <a:pt x="144" y="127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5" y="127"/>
                    <a:pt x="147" y="126"/>
                    <a:pt x="148" y="125"/>
                  </a:cubicBezTo>
                  <a:cubicBezTo>
                    <a:pt x="150" y="123"/>
                    <a:pt x="152" y="122"/>
                    <a:pt x="154" y="120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4" y="119"/>
                    <a:pt x="155" y="118"/>
                    <a:pt x="155" y="117"/>
                  </a:cubicBezTo>
                  <a:close/>
                  <a:moveTo>
                    <a:pt x="95" y="46"/>
                  </a:move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4" y="46"/>
                    <a:pt x="94" y="46"/>
                  </a:cubicBezTo>
                  <a:cubicBezTo>
                    <a:pt x="89" y="46"/>
                    <a:pt x="85" y="46"/>
                    <a:pt x="81" y="46"/>
                  </a:cubicBezTo>
                  <a:cubicBezTo>
                    <a:pt x="76" y="46"/>
                    <a:pt x="71" y="45"/>
                    <a:pt x="66" y="44"/>
                  </a:cubicBezTo>
                  <a:cubicBezTo>
                    <a:pt x="64" y="44"/>
                    <a:pt x="63" y="44"/>
                    <a:pt x="62" y="44"/>
                  </a:cubicBezTo>
                  <a:cubicBezTo>
                    <a:pt x="60" y="43"/>
                    <a:pt x="58" y="43"/>
                    <a:pt x="56" y="43"/>
                  </a:cubicBezTo>
                  <a:cubicBezTo>
                    <a:pt x="54" y="43"/>
                    <a:pt x="51" y="43"/>
                    <a:pt x="49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43"/>
                    <a:pt x="49" y="43"/>
                    <a:pt x="49" y="44"/>
                  </a:cubicBezTo>
                  <a:cubicBezTo>
                    <a:pt x="52" y="44"/>
                    <a:pt x="54" y="44"/>
                    <a:pt x="56" y="45"/>
                  </a:cubicBezTo>
                  <a:cubicBezTo>
                    <a:pt x="61" y="45"/>
                    <a:pt x="65" y="46"/>
                    <a:pt x="70" y="46"/>
                  </a:cubicBezTo>
                  <a:cubicBezTo>
                    <a:pt x="76" y="46"/>
                    <a:pt x="82" y="46"/>
                    <a:pt x="88" y="46"/>
                  </a:cubicBezTo>
                  <a:cubicBezTo>
                    <a:pt x="91" y="46"/>
                    <a:pt x="93" y="46"/>
                    <a:pt x="95" y="46"/>
                  </a:cubicBezTo>
                  <a:close/>
                  <a:moveTo>
                    <a:pt x="104" y="141"/>
                  </a:moveTo>
                  <a:cubicBezTo>
                    <a:pt x="101" y="141"/>
                    <a:pt x="98" y="142"/>
                    <a:pt x="95" y="142"/>
                  </a:cubicBezTo>
                  <a:cubicBezTo>
                    <a:pt x="95" y="143"/>
                    <a:pt x="94" y="144"/>
                    <a:pt x="94" y="145"/>
                  </a:cubicBezTo>
                  <a:cubicBezTo>
                    <a:pt x="97" y="145"/>
                    <a:pt x="99" y="145"/>
                    <a:pt x="101" y="145"/>
                  </a:cubicBezTo>
                  <a:cubicBezTo>
                    <a:pt x="102" y="144"/>
                    <a:pt x="103" y="143"/>
                    <a:pt x="104" y="141"/>
                  </a:cubicBezTo>
                  <a:close/>
                  <a:moveTo>
                    <a:pt x="190" y="174"/>
                  </a:moveTo>
                  <a:cubicBezTo>
                    <a:pt x="190" y="174"/>
                    <a:pt x="190" y="174"/>
                    <a:pt x="190" y="174"/>
                  </a:cubicBezTo>
                  <a:cubicBezTo>
                    <a:pt x="190" y="175"/>
                    <a:pt x="190" y="175"/>
                    <a:pt x="190" y="175"/>
                  </a:cubicBezTo>
                  <a:cubicBezTo>
                    <a:pt x="190" y="180"/>
                    <a:pt x="191" y="185"/>
                    <a:pt x="191" y="190"/>
                  </a:cubicBezTo>
                  <a:cubicBezTo>
                    <a:pt x="191" y="194"/>
                    <a:pt x="191" y="197"/>
                    <a:pt x="191" y="201"/>
                  </a:cubicBezTo>
                  <a:cubicBezTo>
                    <a:pt x="191" y="201"/>
                    <a:pt x="191" y="201"/>
                    <a:pt x="191" y="202"/>
                  </a:cubicBezTo>
                  <a:cubicBezTo>
                    <a:pt x="191" y="202"/>
                    <a:pt x="191" y="202"/>
                    <a:pt x="191" y="202"/>
                  </a:cubicBezTo>
                  <a:cubicBezTo>
                    <a:pt x="192" y="200"/>
                    <a:pt x="192" y="198"/>
                    <a:pt x="192" y="196"/>
                  </a:cubicBezTo>
                  <a:cubicBezTo>
                    <a:pt x="192" y="190"/>
                    <a:pt x="192" y="183"/>
                    <a:pt x="191" y="177"/>
                  </a:cubicBezTo>
                  <a:cubicBezTo>
                    <a:pt x="191" y="176"/>
                    <a:pt x="191" y="175"/>
                    <a:pt x="190" y="174"/>
                  </a:cubicBezTo>
                  <a:close/>
                  <a:moveTo>
                    <a:pt x="136" y="143"/>
                  </a:moveTo>
                  <a:cubicBezTo>
                    <a:pt x="133" y="144"/>
                    <a:pt x="130" y="145"/>
                    <a:pt x="127" y="146"/>
                  </a:cubicBezTo>
                  <a:cubicBezTo>
                    <a:pt x="123" y="147"/>
                    <a:pt x="120" y="147"/>
                    <a:pt x="117" y="148"/>
                  </a:cubicBezTo>
                  <a:cubicBezTo>
                    <a:pt x="114" y="148"/>
                    <a:pt x="111" y="149"/>
                    <a:pt x="107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13" y="149"/>
                    <a:pt x="117" y="149"/>
                    <a:pt x="122" y="148"/>
                  </a:cubicBezTo>
                  <a:cubicBezTo>
                    <a:pt x="125" y="148"/>
                    <a:pt x="128" y="147"/>
                    <a:pt x="131" y="146"/>
                  </a:cubicBezTo>
                  <a:cubicBezTo>
                    <a:pt x="133" y="145"/>
                    <a:pt x="134" y="144"/>
                    <a:pt x="136" y="143"/>
                  </a:cubicBezTo>
                  <a:close/>
                  <a:moveTo>
                    <a:pt x="53" y="5"/>
                  </a:move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1" y="5"/>
                    <a:pt x="50" y="6"/>
                    <a:pt x="49" y="6"/>
                  </a:cubicBezTo>
                  <a:cubicBezTo>
                    <a:pt x="46" y="7"/>
                    <a:pt x="44" y="8"/>
                    <a:pt x="42" y="10"/>
                  </a:cubicBezTo>
                  <a:cubicBezTo>
                    <a:pt x="40" y="11"/>
                    <a:pt x="39" y="12"/>
                    <a:pt x="37" y="13"/>
                  </a:cubicBezTo>
                  <a:cubicBezTo>
                    <a:pt x="37" y="14"/>
                    <a:pt x="36" y="14"/>
                    <a:pt x="35" y="15"/>
                  </a:cubicBezTo>
                  <a:cubicBezTo>
                    <a:pt x="36" y="15"/>
                    <a:pt x="36" y="16"/>
                    <a:pt x="36" y="16"/>
                  </a:cubicBezTo>
                  <a:cubicBezTo>
                    <a:pt x="38" y="15"/>
                    <a:pt x="39" y="14"/>
                    <a:pt x="41" y="13"/>
                  </a:cubicBezTo>
                  <a:cubicBezTo>
                    <a:pt x="41" y="12"/>
                    <a:pt x="42" y="11"/>
                    <a:pt x="43" y="11"/>
                  </a:cubicBezTo>
                  <a:cubicBezTo>
                    <a:pt x="45" y="9"/>
                    <a:pt x="48" y="7"/>
                    <a:pt x="50" y="6"/>
                  </a:cubicBezTo>
                  <a:cubicBezTo>
                    <a:pt x="51" y="6"/>
                    <a:pt x="52" y="6"/>
                    <a:pt x="53" y="5"/>
                  </a:cubicBezTo>
                  <a:close/>
                  <a:moveTo>
                    <a:pt x="154" y="14"/>
                  </a:moveTo>
                  <a:cubicBezTo>
                    <a:pt x="154" y="14"/>
                    <a:pt x="154" y="14"/>
                    <a:pt x="153" y="14"/>
                  </a:cubicBezTo>
                  <a:cubicBezTo>
                    <a:pt x="152" y="12"/>
                    <a:pt x="150" y="11"/>
                    <a:pt x="148" y="10"/>
                  </a:cubicBezTo>
                  <a:cubicBezTo>
                    <a:pt x="147" y="10"/>
                    <a:pt x="147" y="9"/>
                    <a:pt x="147" y="9"/>
                  </a:cubicBezTo>
                  <a:cubicBezTo>
                    <a:pt x="145" y="9"/>
                    <a:pt x="143" y="8"/>
                    <a:pt x="140" y="7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139" y="7"/>
                    <a:pt x="139" y="8"/>
                    <a:pt x="139" y="8"/>
                  </a:cubicBezTo>
                  <a:cubicBezTo>
                    <a:pt x="141" y="9"/>
                    <a:pt x="144" y="10"/>
                    <a:pt x="147" y="11"/>
                  </a:cubicBezTo>
                  <a:cubicBezTo>
                    <a:pt x="149" y="12"/>
                    <a:pt x="152" y="14"/>
                    <a:pt x="154" y="15"/>
                  </a:cubicBezTo>
                  <a:cubicBezTo>
                    <a:pt x="154" y="15"/>
                    <a:pt x="154" y="15"/>
                    <a:pt x="154" y="14"/>
                  </a:cubicBezTo>
                  <a:close/>
                  <a:moveTo>
                    <a:pt x="170" y="107"/>
                  </a:moveTo>
                  <a:cubicBezTo>
                    <a:pt x="170" y="108"/>
                    <a:pt x="170" y="108"/>
                    <a:pt x="170" y="109"/>
                  </a:cubicBezTo>
                  <a:cubicBezTo>
                    <a:pt x="172" y="112"/>
                    <a:pt x="173" y="115"/>
                    <a:pt x="174" y="117"/>
                  </a:cubicBezTo>
                  <a:cubicBezTo>
                    <a:pt x="176" y="120"/>
                    <a:pt x="177" y="123"/>
                    <a:pt x="178" y="127"/>
                  </a:cubicBezTo>
                  <a:cubicBezTo>
                    <a:pt x="178" y="128"/>
                    <a:pt x="178" y="128"/>
                    <a:pt x="179" y="129"/>
                  </a:cubicBezTo>
                  <a:cubicBezTo>
                    <a:pt x="180" y="131"/>
                    <a:pt x="181" y="134"/>
                    <a:pt x="182" y="136"/>
                  </a:cubicBezTo>
                  <a:cubicBezTo>
                    <a:pt x="182" y="136"/>
                    <a:pt x="182" y="137"/>
                    <a:pt x="182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1" y="133"/>
                    <a:pt x="180" y="129"/>
                    <a:pt x="178" y="125"/>
                  </a:cubicBezTo>
                  <a:cubicBezTo>
                    <a:pt x="176" y="120"/>
                    <a:pt x="173" y="114"/>
                    <a:pt x="171" y="108"/>
                  </a:cubicBezTo>
                  <a:cubicBezTo>
                    <a:pt x="171" y="108"/>
                    <a:pt x="170" y="108"/>
                    <a:pt x="170" y="107"/>
                  </a:cubicBezTo>
                  <a:close/>
                  <a:moveTo>
                    <a:pt x="106" y="141"/>
                  </a:moveTo>
                  <a:cubicBezTo>
                    <a:pt x="106" y="142"/>
                    <a:pt x="106" y="143"/>
                    <a:pt x="105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7" y="145"/>
                    <a:pt x="108" y="145"/>
                    <a:pt x="110" y="145"/>
                  </a:cubicBezTo>
                  <a:cubicBezTo>
                    <a:pt x="109" y="144"/>
                    <a:pt x="109" y="143"/>
                    <a:pt x="110" y="142"/>
                  </a:cubicBezTo>
                  <a:cubicBezTo>
                    <a:pt x="110" y="142"/>
                    <a:pt x="110" y="141"/>
                    <a:pt x="111" y="141"/>
                  </a:cubicBezTo>
                  <a:cubicBezTo>
                    <a:pt x="109" y="141"/>
                    <a:pt x="108" y="141"/>
                    <a:pt x="106" y="141"/>
                  </a:cubicBezTo>
                  <a:close/>
                  <a:moveTo>
                    <a:pt x="48" y="92"/>
                  </a:moveTo>
                  <a:cubicBezTo>
                    <a:pt x="48" y="92"/>
                    <a:pt x="47" y="92"/>
                    <a:pt x="47" y="92"/>
                  </a:cubicBezTo>
                  <a:cubicBezTo>
                    <a:pt x="46" y="93"/>
                    <a:pt x="44" y="94"/>
                    <a:pt x="42" y="95"/>
                  </a:cubicBezTo>
                  <a:cubicBezTo>
                    <a:pt x="41" y="95"/>
                    <a:pt x="41" y="96"/>
                    <a:pt x="41" y="96"/>
                  </a:cubicBezTo>
                  <a:cubicBezTo>
                    <a:pt x="41" y="96"/>
                    <a:pt x="41" y="97"/>
                    <a:pt x="41" y="97"/>
                  </a:cubicBezTo>
                  <a:cubicBezTo>
                    <a:pt x="41" y="97"/>
                    <a:pt x="41" y="97"/>
                    <a:pt x="41" y="97"/>
                  </a:cubicBezTo>
                  <a:cubicBezTo>
                    <a:pt x="41" y="97"/>
                    <a:pt x="42" y="97"/>
                    <a:pt x="42" y="98"/>
                  </a:cubicBezTo>
                  <a:cubicBezTo>
                    <a:pt x="43" y="97"/>
                    <a:pt x="44" y="97"/>
                    <a:pt x="45" y="96"/>
                  </a:cubicBezTo>
                  <a:cubicBezTo>
                    <a:pt x="46" y="96"/>
                    <a:pt x="47" y="95"/>
                    <a:pt x="47" y="95"/>
                  </a:cubicBezTo>
                  <a:cubicBezTo>
                    <a:pt x="47" y="94"/>
                    <a:pt x="48" y="94"/>
                    <a:pt x="48" y="93"/>
                  </a:cubicBezTo>
                  <a:cubicBezTo>
                    <a:pt x="48" y="93"/>
                    <a:pt x="48" y="93"/>
                    <a:pt x="48" y="92"/>
                  </a:cubicBezTo>
                  <a:close/>
                  <a:moveTo>
                    <a:pt x="133" y="7"/>
                  </a:moveTo>
                  <a:cubicBezTo>
                    <a:pt x="129" y="6"/>
                    <a:pt x="114" y="4"/>
                    <a:pt x="111" y="5"/>
                  </a:cubicBezTo>
                  <a:cubicBezTo>
                    <a:pt x="118" y="6"/>
                    <a:pt x="126" y="7"/>
                    <a:pt x="133" y="7"/>
                  </a:cubicBezTo>
                  <a:close/>
                  <a:moveTo>
                    <a:pt x="42" y="135"/>
                  </a:moveTo>
                  <a:cubicBezTo>
                    <a:pt x="42" y="134"/>
                    <a:pt x="43" y="134"/>
                    <a:pt x="43" y="133"/>
                  </a:cubicBezTo>
                  <a:cubicBezTo>
                    <a:pt x="43" y="132"/>
                    <a:pt x="42" y="132"/>
                    <a:pt x="42" y="132"/>
                  </a:cubicBezTo>
                  <a:cubicBezTo>
                    <a:pt x="41" y="132"/>
                    <a:pt x="40" y="133"/>
                    <a:pt x="39" y="132"/>
                  </a:cubicBezTo>
                  <a:cubicBezTo>
                    <a:pt x="38" y="132"/>
                    <a:pt x="38" y="131"/>
                    <a:pt x="38" y="130"/>
                  </a:cubicBezTo>
                  <a:cubicBezTo>
                    <a:pt x="38" y="130"/>
                    <a:pt x="38" y="130"/>
                    <a:pt x="38" y="129"/>
                  </a:cubicBezTo>
                  <a:cubicBezTo>
                    <a:pt x="38" y="130"/>
                    <a:pt x="38" y="130"/>
                    <a:pt x="37" y="131"/>
                  </a:cubicBezTo>
                  <a:cubicBezTo>
                    <a:pt x="37" y="131"/>
                    <a:pt x="37" y="132"/>
                    <a:pt x="36" y="132"/>
                  </a:cubicBezTo>
                  <a:cubicBezTo>
                    <a:pt x="38" y="133"/>
                    <a:pt x="40" y="134"/>
                    <a:pt x="42" y="135"/>
                  </a:cubicBezTo>
                  <a:close/>
                  <a:moveTo>
                    <a:pt x="113" y="145"/>
                  </a:moveTo>
                  <a:cubicBezTo>
                    <a:pt x="113" y="145"/>
                    <a:pt x="113" y="145"/>
                    <a:pt x="113" y="145"/>
                  </a:cubicBezTo>
                  <a:cubicBezTo>
                    <a:pt x="114" y="145"/>
                    <a:pt x="115" y="144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2"/>
                    <a:pt x="116" y="142"/>
                    <a:pt x="117" y="141"/>
                  </a:cubicBezTo>
                  <a:cubicBezTo>
                    <a:pt x="118" y="141"/>
                    <a:pt x="119" y="141"/>
                    <a:pt x="119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120" y="140"/>
                    <a:pt x="121" y="140"/>
                    <a:pt x="121" y="139"/>
                  </a:cubicBezTo>
                  <a:cubicBezTo>
                    <a:pt x="121" y="139"/>
                    <a:pt x="121" y="139"/>
                    <a:pt x="120" y="139"/>
                  </a:cubicBezTo>
                  <a:cubicBezTo>
                    <a:pt x="118" y="140"/>
                    <a:pt x="116" y="140"/>
                    <a:pt x="114" y="140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4" y="141"/>
                    <a:pt x="113" y="142"/>
                    <a:pt x="113" y="143"/>
                  </a:cubicBezTo>
                  <a:cubicBezTo>
                    <a:pt x="113" y="143"/>
                    <a:pt x="113" y="144"/>
                    <a:pt x="113" y="145"/>
                  </a:cubicBezTo>
                  <a:close/>
                  <a:moveTo>
                    <a:pt x="164" y="105"/>
                  </a:moveTo>
                  <a:cubicBezTo>
                    <a:pt x="164" y="106"/>
                    <a:pt x="164" y="107"/>
                    <a:pt x="163" y="108"/>
                  </a:cubicBezTo>
                  <a:cubicBezTo>
                    <a:pt x="163" y="109"/>
                    <a:pt x="163" y="110"/>
                    <a:pt x="162" y="111"/>
                  </a:cubicBezTo>
                  <a:cubicBezTo>
                    <a:pt x="162" y="111"/>
                    <a:pt x="162" y="111"/>
                    <a:pt x="162" y="112"/>
                  </a:cubicBezTo>
                  <a:cubicBezTo>
                    <a:pt x="162" y="112"/>
                    <a:pt x="163" y="113"/>
                    <a:pt x="163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5" y="111"/>
                    <a:pt x="165" y="109"/>
                  </a:cubicBezTo>
                  <a:cubicBezTo>
                    <a:pt x="166" y="108"/>
                    <a:pt x="166" y="107"/>
                    <a:pt x="164" y="105"/>
                  </a:cubicBezTo>
                  <a:close/>
                  <a:moveTo>
                    <a:pt x="30" y="124"/>
                  </a:moveTo>
                  <a:cubicBezTo>
                    <a:pt x="30" y="126"/>
                    <a:pt x="32" y="129"/>
                    <a:pt x="34" y="130"/>
                  </a:cubicBezTo>
                  <a:cubicBezTo>
                    <a:pt x="34" y="129"/>
                    <a:pt x="34" y="128"/>
                    <a:pt x="35" y="128"/>
                  </a:cubicBezTo>
                  <a:cubicBezTo>
                    <a:pt x="34" y="127"/>
                    <a:pt x="33" y="126"/>
                    <a:pt x="32" y="126"/>
                  </a:cubicBezTo>
                  <a:cubicBezTo>
                    <a:pt x="32" y="126"/>
                    <a:pt x="31" y="125"/>
                    <a:pt x="31" y="125"/>
                  </a:cubicBezTo>
                  <a:cubicBezTo>
                    <a:pt x="31" y="124"/>
                    <a:pt x="31" y="124"/>
                    <a:pt x="30" y="123"/>
                  </a:cubicBezTo>
                  <a:cubicBezTo>
                    <a:pt x="30" y="123"/>
                    <a:pt x="30" y="124"/>
                    <a:pt x="30" y="124"/>
                  </a:cubicBezTo>
                  <a:close/>
                  <a:moveTo>
                    <a:pt x="56" y="137"/>
                  </a:moveTo>
                  <a:cubicBezTo>
                    <a:pt x="54" y="136"/>
                    <a:pt x="53" y="136"/>
                    <a:pt x="51" y="135"/>
                  </a:cubicBezTo>
                  <a:cubicBezTo>
                    <a:pt x="51" y="136"/>
                    <a:pt x="51" y="137"/>
                    <a:pt x="51" y="138"/>
                  </a:cubicBezTo>
                  <a:cubicBezTo>
                    <a:pt x="52" y="138"/>
                    <a:pt x="54" y="139"/>
                    <a:pt x="55" y="140"/>
                  </a:cubicBezTo>
                  <a:cubicBezTo>
                    <a:pt x="55" y="138"/>
                    <a:pt x="56" y="138"/>
                    <a:pt x="56" y="137"/>
                  </a:cubicBezTo>
                  <a:close/>
                  <a:moveTo>
                    <a:pt x="187" y="207"/>
                  </a:moveTo>
                  <a:cubicBezTo>
                    <a:pt x="189" y="201"/>
                    <a:pt x="189" y="194"/>
                    <a:pt x="189" y="187"/>
                  </a:cubicBezTo>
                  <a:cubicBezTo>
                    <a:pt x="188" y="194"/>
                    <a:pt x="188" y="200"/>
                    <a:pt x="187" y="207"/>
                  </a:cubicBezTo>
                  <a:close/>
                  <a:moveTo>
                    <a:pt x="150" y="265"/>
                  </a:moveTo>
                  <a:cubicBezTo>
                    <a:pt x="150" y="265"/>
                    <a:pt x="150" y="265"/>
                    <a:pt x="150" y="265"/>
                  </a:cubicBezTo>
                  <a:cubicBezTo>
                    <a:pt x="150" y="265"/>
                    <a:pt x="151" y="264"/>
                    <a:pt x="151" y="264"/>
                  </a:cubicBezTo>
                  <a:cubicBezTo>
                    <a:pt x="154" y="262"/>
                    <a:pt x="157" y="260"/>
                    <a:pt x="159" y="258"/>
                  </a:cubicBezTo>
                  <a:cubicBezTo>
                    <a:pt x="161" y="257"/>
                    <a:pt x="163" y="255"/>
                    <a:pt x="165" y="254"/>
                  </a:cubicBezTo>
                  <a:cubicBezTo>
                    <a:pt x="165" y="254"/>
                    <a:pt x="165" y="254"/>
                    <a:pt x="165" y="253"/>
                  </a:cubicBezTo>
                  <a:cubicBezTo>
                    <a:pt x="165" y="253"/>
                    <a:pt x="164" y="253"/>
                    <a:pt x="164" y="253"/>
                  </a:cubicBezTo>
                  <a:cubicBezTo>
                    <a:pt x="159" y="257"/>
                    <a:pt x="155" y="261"/>
                    <a:pt x="150" y="265"/>
                  </a:cubicBezTo>
                  <a:close/>
                  <a:moveTo>
                    <a:pt x="49" y="11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1" y="10"/>
                    <a:pt x="54" y="10"/>
                    <a:pt x="57" y="9"/>
                  </a:cubicBezTo>
                  <a:cubicBezTo>
                    <a:pt x="60" y="9"/>
                    <a:pt x="62" y="8"/>
                    <a:pt x="65" y="8"/>
                  </a:cubicBezTo>
                  <a:cubicBezTo>
                    <a:pt x="68" y="7"/>
                    <a:pt x="71" y="7"/>
                    <a:pt x="73" y="6"/>
                  </a:cubicBezTo>
                  <a:cubicBezTo>
                    <a:pt x="73" y="6"/>
                    <a:pt x="73" y="6"/>
                    <a:pt x="72" y="6"/>
                  </a:cubicBezTo>
                  <a:cubicBezTo>
                    <a:pt x="67" y="7"/>
                    <a:pt x="62" y="7"/>
                    <a:pt x="57" y="9"/>
                  </a:cubicBezTo>
                  <a:cubicBezTo>
                    <a:pt x="55" y="9"/>
                    <a:pt x="53" y="10"/>
                    <a:pt x="51" y="10"/>
                  </a:cubicBezTo>
                  <a:cubicBezTo>
                    <a:pt x="50" y="11"/>
                    <a:pt x="49" y="11"/>
                    <a:pt x="49" y="11"/>
                  </a:cubicBezTo>
                  <a:close/>
                  <a:moveTo>
                    <a:pt x="87" y="145"/>
                  </a:moveTo>
                  <a:cubicBezTo>
                    <a:pt x="88" y="145"/>
                    <a:pt x="88" y="145"/>
                    <a:pt x="89" y="145"/>
                  </a:cubicBezTo>
                  <a:cubicBezTo>
                    <a:pt x="90" y="145"/>
                    <a:pt x="91" y="145"/>
                    <a:pt x="91" y="144"/>
                  </a:cubicBezTo>
                  <a:cubicBezTo>
                    <a:pt x="91" y="144"/>
                    <a:pt x="92" y="143"/>
                    <a:pt x="92" y="142"/>
                  </a:cubicBezTo>
                  <a:cubicBezTo>
                    <a:pt x="91" y="142"/>
                    <a:pt x="90" y="142"/>
                    <a:pt x="89" y="142"/>
                  </a:cubicBezTo>
                  <a:cubicBezTo>
                    <a:pt x="87" y="142"/>
                    <a:pt x="87" y="142"/>
                    <a:pt x="87" y="144"/>
                  </a:cubicBezTo>
                  <a:cubicBezTo>
                    <a:pt x="87" y="144"/>
                    <a:pt x="87" y="144"/>
                    <a:pt x="87" y="145"/>
                  </a:cubicBezTo>
                  <a:close/>
                  <a:moveTo>
                    <a:pt x="149" y="129"/>
                  </a:moveTo>
                  <a:cubicBezTo>
                    <a:pt x="148" y="129"/>
                    <a:pt x="148" y="129"/>
                    <a:pt x="148" y="129"/>
                  </a:cubicBezTo>
                  <a:cubicBezTo>
                    <a:pt x="146" y="130"/>
                    <a:pt x="144" y="131"/>
                    <a:pt x="142" y="132"/>
                  </a:cubicBezTo>
                  <a:cubicBezTo>
                    <a:pt x="141" y="133"/>
                    <a:pt x="141" y="133"/>
                    <a:pt x="141" y="134"/>
                  </a:cubicBezTo>
                  <a:cubicBezTo>
                    <a:pt x="143" y="134"/>
                    <a:pt x="148" y="131"/>
                    <a:pt x="149" y="129"/>
                  </a:cubicBezTo>
                  <a:cubicBezTo>
                    <a:pt x="149" y="129"/>
                    <a:pt x="149" y="129"/>
                    <a:pt x="149" y="129"/>
                  </a:cubicBezTo>
                  <a:close/>
                  <a:moveTo>
                    <a:pt x="137" y="137"/>
                  </a:moveTo>
                  <a:cubicBezTo>
                    <a:pt x="137" y="136"/>
                    <a:pt x="137" y="135"/>
                    <a:pt x="138" y="134"/>
                  </a:cubicBezTo>
                  <a:cubicBezTo>
                    <a:pt x="138" y="134"/>
                    <a:pt x="138" y="134"/>
                    <a:pt x="137" y="134"/>
                  </a:cubicBezTo>
                  <a:cubicBezTo>
                    <a:pt x="136" y="135"/>
                    <a:pt x="134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7"/>
                    <a:pt x="131" y="138"/>
                    <a:pt x="131" y="139"/>
                  </a:cubicBezTo>
                  <a:cubicBezTo>
                    <a:pt x="133" y="138"/>
                    <a:pt x="135" y="137"/>
                    <a:pt x="137" y="137"/>
                  </a:cubicBezTo>
                  <a:close/>
                  <a:moveTo>
                    <a:pt x="64" y="141"/>
                  </a:moveTo>
                  <a:cubicBezTo>
                    <a:pt x="65" y="141"/>
                    <a:pt x="65" y="141"/>
                    <a:pt x="66" y="141"/>
                  </a:cubicBezTo>
                  <a:cubicBezTo>
                    <a:pt x="68" y="141"/>
                    <a:pt x="68" y="141"/>
                    <a:pt x="69" y="139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7" y="139"/>
                    <a:pt x="66" y="139"/>
                    <a:pt x="65" y="138"/>
                  </a:cubicBezTo>
                  <a:cubicBezTo>
                    <a:pt x="64" y="139"/>
                    <a:pt x="64" y="140"/>
                    <a:pt x="64" y="141"/>
                  </a:cubicBezTo>
                  <a:close/>
                  <a:moveTo>
                    <a:pt x="128" y="137"/>
                  </a:moveTo>
                  <a:cubicBezTo>
                    <a:pt x="128" y="137"/>
                    <a:pt x="128" y="137"/>
                    <a:pt x="128" y="137"/>
                  </a:cubicBezTo>
                  <a:cubicBezTo>
                    <a:pt x="127" y="138"/>
                    <a:pt x="125" y="138"/>
                    <a:pt x="124" y="138"/>
                  </a:cubicBezTo>
                  <a:cubicBezTo>
                    <a:pt x="124" y="138"/>
                    <a:pt x="124" y="139"/>
                    <a:pt x="123" y="139"/>
                  </a:cubicBezTo>
                  <a:cubicBezTo>
                    <a:pt x="123" y="139"/>
                    <a:pt x="123" y="140"/>
                    <a:pt x="123" y="140"/>
                  </a:cubicBezTo>
                  <a:cubicBezTo>
                    <a:pt x="124" y="140"/>
                    <a:pt x="126" y="140"/>
                    <a:pt x="127" y="140"/>
                  </a:cubicBezTo>
                  <a:cubicBezTo>
                    <a:pt x="127" y="140"/>
                    <a:pt x="127" y="139"/>
                    <a:pt x="127" y="139"/>
                  </a:cubicBezTo>
                  <a:cubicBezTo>
                    <a:pt x="128" y="139"/>
                    <a:pt x="128" y="138"/>
                    <a:pt x="128" y="137"/>
                  </a:cubicBezTo>
                  <a:close/>
                  <a:moveTo>
                    <a:pt x="35" y="35"/>
                  </a:moveTo>
                  <a:cubicBezTo>
                    <a:pt x="37" y="37"/>
                    <a:pt x="39" y="38"/>
                    <a:pt x="40" y="39"/>
                  </a:cubicBezTo>
                  <a:cubicBezTo>
                    <a:pt x="41" y="40"/>
                    <a:pt x="43" y="41"/>
                    <a:pt x="44" y="41"/>
                  </a:cubicBezTo>
                  <a:cubicBezTo>
                    <a:pt x="44" y="41"/>
                    <a:pt x="45" y="41"/>
                    <a:pt x="45" y="41"/>
                  </a:cubicBezTo>
                  <a:cubicBezTo>
                    <a:pt x="43" y="40"/>
                    <a:pt x="42" y="40"/>
                    <a:pt x="40" y="38"/>
                  </a:cubicBezTo>
                  <a:cubicBezTo>
                    <a:pt x="39" y="37"/>
                    <a:pt x="37" y="35"/>
                    <a:pt x="36" y="34"/>
                  </a:cubicBezTo>
                  <a:cubicBezTo>
                    <a:pt x="36" y="34"/>
                    <a:pt x="35" y="35"/>
                    <a:pt x="35" y="35"/>
                  </a:cubicBezTo>
                  <a:close/>
                  <a:moveTo>
                    <a:pt x="30" y="111"/>
                  </a:moveTo>
                  <a:cubicBezTo>
                    <a:pt x="30" y="112"/>
                    <a:pt x="29" y="112"/>
                    <a:pt x="29" y="112"/>
                  </a:cubicBezTo>
                  <a:cubicBezTo>
                    <a:pt x="30" y="113"/>
                    <a:pt x="29" y="113"/>
                    <a:pt x="29" y="114"/>
                  </a:cubicBezTo>
                  <a:cubicBezTo>
                    <a:pt x="29" y="115"/>
                    <a:pt x="29" y="116"/>
                    <a:pt x="30" y="117"/>
                  </a:cubicBezTo>
                  <a:cubicBezTo>
                    <a:pt x="31" y="116"/>
                    <a:pt x="31" y="114"/>
                    <a:pt x="32" y="112"/>
                  </a:cubicBezTo>
                  <a:cubicBezTo>
                    <a:pt x="31" y="112"/>
                    <a:pt x="30" y="112"/>
                    <a:pt x="30" y="111"/>
                  </a:cubicBezTo>
                  <a:close/>
                  <a:moveTo>
                    <a:pt x="189" y="207"/>
                  </a:moveTo>
                  <a:cubicBezTo>
                    <a:pt x="189" y="210"/>
                    <a:pt x="188" y="212"/>
                    <a:pt x="187" y="214"/>
                  </a:cubicBezTo>
                  <a:cubicBezTo>
                    <a:pt x="187" y="217"/>
                    <a:pt x="186" y="219"/>
                    <a:pt x="185" y="221"/>
                  </a:cubicBezTo>
                  <a:cubicBezTo>
                    <a:pt x="185" y="221"/>
                    <a:pt x="186" y="221"/>
                    <a:pt x="186" y="220"/>
                  </a:cubicBezTo>
                  <a:cubicBezTo>
                    <a:pt x="187" y="217"/>
                    <a:pt x="188" y="215"/>
                    <a:pt x="189" y="212"/>
                  </a:cubicBezTo>
                  <a:cubicBezTo>
                    <a:pt x="189" y="210"/>
                    <a:pt x="189" y="209"/>
                    <a:pt x="189" y="207"/>
                  </a:cubicBezTo>
                  <a:close/>
                  <a:moveTo>
                    <a:pt x="72" y="139"/>
                  </a:moveTo>
                  <a:cubicBezTo>
                    <a:pt x="71" y="140"/>
                    <a:pt x="71" y="141"/>
                    <a:pt x="71" y="141"/>
                  </a:cubicBezTo>
                  <a:cubicBezTo>
                    <a:pt x="73" y="141"/>
                    <a:pt x="75" y="141"/>
                    <a:pt x="77" y="141"/>
                  </a:cubicBezTo>
                  <a:cubicBezTo>
                    <a:pt x="77" y="141"/>
                    <a:pt x="77" y="141"/>
                    <a:pt x="78" y="140"/>
                  </a:cubicBezTo>
                  <a:cubicBezTo>
                    <a:pt x="76" y="140"/>
                    <a:pt x="74" y="140"/>
                    <a:pt x="72" y="139"/>
                  </a:cubicBezTo>
                  <a:close/>
                  <a:moveTo>
                    <a:pt x="4" y="212"/>
                  </a:moveTo>
                  <a:cubicBezTo>
                    <a:pt x="4" y="212"/>
                    <a:pt x="4" y="212"/>
                    <a:pt x="4" y="212"/>
                  </a:cubicBezTo>
                  <a:cubicBezTo>
                    <a:pt x="5" y="215"/>
                    <a:pt x="5" y="217"/>
                    <a:pt x="7" y="220"/>
                  </a:cubicBezTo>
                  <a:cubicBezTo>
                    <a:pt x="8" y="223"/>
                    <a:pt x="10" y="226"/>
                    <a:pt x="11" y="229"/>
                  </a:cubicBezTo>
                  <a:cubicBezTo>
                    <a:pt x="11" y="230"/>
                    <a:pt x="12" y="230"/>
                    <a:pt x="12" y="231"/>
                  </a:cubicBezTo>
                  <a:cubicBezTo>
                    <a:pt x="9" y="224"/>
                    <a:pt x="6" y="218"/>
                    <a:pt x="4" y="212"/>
                  </a:cubicBezTo>
                  <a:close/>
                  <a:moveTo>
                    <a:pt x="161" y="107"/>
                  </a:moveTo>
                  <a:cubicBezTo>
                    <a:pt x="162" y="106"/>
                    <a:pt x="162" y="103"/>
                    <a:pt x="161" y="102"/>
                  </a:cubicBezTo>
                  <a:cubicBezTo>
                    <a:pt x="161" y="103"/>
                    <a:pt x="160" y="103"/>
                    <a:pt x="159" y="104"/>
                  </a:cubicBezTo>
                  <a:cubicBezTo>
                    <a:pt x="160" y="105"/>
                    <a:pt x="160" y="106"/>
                    <a:pt x="161" y="107"/>
                  </a:cubicBezTo>
                  <a:close/>
                  <a:moveTo>
                    <a:pt x="83" y="7"/>
                  </a:moveTo>
                  <a:cubicBezTo>
                    <a:pt x="89" y="7"/>
                    <a:pt x="95" y="7"/>
                    <a:pt x="101" y="7"/>
                  </a:cubicBezTo>
                  <a:cubicBezTo>
                    <a:pt x="95" y="6"/>
                    <a:pt x="89" y="6"/>
                    <a:pt x="83" y="7"/>
                  </a:cubicBezTo>
                  <a:close/>
                  <a:moveTo>
                    <a:pt x="34" y="16"/>
                  </a:moveTo>
                  <a:cubicBezTo>
                    <a:pt x="33" y="18"/>
                    <a:pt x="31" y="24"/>
                    <a:pt x="31" y="25"/>
                  </a:cubicBezTo>
                  <a:cubicBezTo>
                    <a:pt x="32" y="22"/>
                    <a:pt x="33" y="20"/>
                    <a:pt x="35" y="17"/>
                  </a:cubicBezTo>
                  <a:cubicBezTo>
                    <a:pt x="35" y="17"/>
                    <a:pt x="35" y="17"/>
                    <a:pt x="34" y="16"/>
                  </a:cubicBezTo>
                  <a:close/>
                  <a:moveTo>
                    <a:pt x="80" y="144"/>
                  </a:moveTo>
                  <a:cubicBezTo>
                    <a:pt x="81" y="144"/>
                    <a:pt x="82" y="144"/>
                    <a:pt x="84" y="144"/>
                  </a:cubicBezTo>
                  <a:cubicBezTo>
                    <a:pt x="84" y="144"/>
                    <a:pt x="85" y="143"/>
                    <a:pt x="85" y="143"/>
                  </a:cubicBezTo>
                  <a:cubicBezTo>
                    <a:pt x="83" y="143"/>
                    <a:pt x="81" y="143"/>
                    <a:pt x="79" y="143"/>
                  </a:cubicBezTo>
                  <a:cubicBezTo>
                    <a:pt x="79" y="143"/>
                    <a:pt x="79" y="144"/>
                    <a:pt x="80" y="144"/>
                  </a:cubicBezTo>
                  <a:close/>
                  <a:moveTo>
                    <a:pt x="35" y="100"/>
                  </a:moveTo>
                  <a:cubicBezTo>
                    <a:pt x="35" y="100"/>
                    <a:pt x="35" y="101"/>
                    <a:pt x="35" y="101"/>
                  </a:cubicBezTo>
                  <a:cubicBezTo>
                    <a:pt x="37" y="101"/>
                    <a:pt x="38" y="100"/>
                    <a:pt x="38" y="99"/>
                  </a:cubicBezTo>
                  <a:cubicBezTo>
                    <a:pt x="38" y="98"/>
                    <a:pt x="39" y="98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9" y="97"/>
                    <a:pt x="39" y="97"/>
                    <a:pt x="39" y="97"/>
                  </a:cubicBezTo>
                  <a:cubicBezTo>
                    <a:pt x="37" y="98"/>
                    <a:pt x="36" y="99"/>
                    <a:pt x="35" y="100"/>
                  </a:cubicBezTo>
                  <a:close/>
                  <a:moveTo>
                    <a:pt x="33" y="67"/>
                  </a:moveTo>
                  <a:cubicBezTo>
                    <a:pt x="33" y="74"/>
                    <a:pt x="33" y="81"/>
                    <a:pt x="32" y="88"/>
                  </a:cubicBezTo>
                  <a:cubicBezTo>
                    <a:pt x="32" y="85"/>
                    <a:pt x="33" y="83"/>
                    <a:pt x="33" y="80"/>
                  </a:cubicBezTo>
                  <a:cubicBezTo>
                    <a:pt x="34" y="76"/>
                    <a:pt x="33" y="71"/>
                    <a:pt x="33" y="67"/>
                  </a:cubicBezTo>
                  <a:close/>
                  <a:moveTo>
                    <a:pt x="140" y="89"/>
                  </a:moveTo>
                  <a:cubicBezTo>
                    <a:pt x="138" y="88"/>
                    <a:pt x="137" y="88"/>
                    <a:pt x="135" y="88"/>
                  </a:cubicBezTo>
                  <a:cubicBezTo>
                    <a:pt x="134" y="88"/>
                    <a:pt x="134" y="88"/>
                    <a:pt x="134" y="89"/>
                  </a:cubicBezTo>
                  <a:cubicBezTo>
                    <a:pt x="136" y="89"/>
                    <a:pt x="138" y="89"/>
                    <a:pt x="140" y="89"/>
                  </a:cubicBezTo>
                  <a:close/>
                  <a:moveTo>
                    <a:pt x="153" y="127"/>
                  </a:moveTo>
                  <a:cubicBezTo>
                    <a:pt x="156" y="124"/>
                    <a:pt x="160" y="121"/>
                    <a:pt x="162" y="118"/>
                  </a:cubicBezTo>
                  <a:cubicBezTo>
                    <a:pt x="162" y="118"/>
                    <a:pt x="162" y="118"/>
                    <a:pt x="162" y="118"/>
                  </a:cubicBezTo>
                  <a:cubicBezTo>
                    <a:pt x="159" y="121"/>
                    <a:pt x="156" y="123"/>
                    <a:pt x="153" y="125"/>
                  </a:cubicBezTo>
                  <a:cubicBezTo>
                    <a:pt x="153" y="126"/>
                    <a:pt x="153" y="126"/>
                    <a:pt x="153" y="127"/>
                  </a:cubicBezTo>
                  <a:close/>
                  <a:moveTo>
                    <a:pt x="161" y="114"/>
                  </a:moveTo>
                  <a:cubicBezTo>
                    <a:pt x="160" y="116"/>
                    <a:pt x="159" y="117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9" y="118"/>
                    <a:pt x="160" y="117"/>
                    <a:pt x="161" y="117"/>
                  </a:cubicBezTo>
                  <a:cubicBezTo>
                    <a:pt x="162" y="115"/>
                    <a:pt x="162" y="116"/>
                    <a:pt x="161" y="114"/>
                  </a:cubicBezTo>
                  <a:close/>
                  <a:moveTo>
                    <a:pt x="49" y="135"/>
                  </a:moveTo>
                  <a:cubicBezTo>
                    <a:pt x="48" y="134"/>
                    <a:pt x="47" y="134"/>
                    <a:pt x="46" y="134"/>
                  </a:cubicBezTo>
                  <a:cubicBezTo>
                    <a:pt x="46" y="135"/>
                    <a:pt x="45" y="136"/>
                    <a:pt x="45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6" y="136"/>
                    <a:pt x="47" y="136"/>
                    <a:pt x="48" y="136"/>
                  </a:cubicBezTo>
                  <a:cubicBezTo>
                    <a:pt x="48" y="136"/>
                    <a:pt x="48" y="135"/>
                    <a:pt x="49" y="135"/>
                  </a:cubicBezTo>
                  <a:close/>
                  <a:moveTo>
                    <a:pt x="60" y="141"/>
                  </a:moveTo>
                  <a:cubicBezTo>
                    <a:pt x="61" y="140"/>
                    <a:pt x="61" y="139"/>
                    <a:pt x="61" y="138"/>
                  </a:cubicBezTo>
                  <a:cubicBezTo>
                    <a:pt x="61" y="138"/>
                    <a:pt x="60" y="138"/>
                    <a:pt x="59" y="137"/>
                  </a:cubicBezTo>
                  <a:cubicBezTo>
                    <a:pt x="59" y="138"/>
                    <a:pt x="59" y="139"/>
                    <a:pt x="58" y="140"/>
                  </a:cubicBezTo>
                  <a:cubicBezTo>
                    <a:pt x="59" y="140"/>
                    <a:pt x="60" y="140"/>
                    <a:pt x="60" y="141"/>
                  </a:cubicBezTo>
                  <a:close/>
                  <a:moveTo>
                    <a:pt x="160" y="97"/>
                  </a:moveTo>
                  <a:cubicBezTo>
                    <a:pt x="159" y="98"/>
                    <a:pt x="159" y="98"/>
                    <a:pt x="158" y="99"/>
                  </a:cubicBezTo>
                  <a:cubicBezTo>
                    <a:pt x="158" y="99"/>
                    <a:pt x="158" y="100"/>
                    <a:pt x="158" y="101"/>
                  </a:cubicBezTo>
                  <a:cubicBezTo>
                    <a:pt x="159" y="100"/>
                    <a:pt x="160" y="100"/>
                    <a:pt x="161" y="100"/>
                  </a:cubicBezTo>
                  <a:cubicBezTo>
                    <a:pt x="160" y="99"/>
                    <a:pt x="160" y="98"/>
                    <a:pt x="160" y="97"/>
                  </a:cubicBezTo>
                  <a:close/>
                  <a:moveTo>
                    <a:pt x="36" y="104"/>
                  </a:moveTo>
                  <a:cubicBezTo>
                    <a:pt x="36" y="104"/>
                    <a:pt x="36" y="104"/>
                    <a:pt x="36" y="103"/>
                  </a:cubicBezTo>
                  <a:cubicBezTo>
                    <a:pt x="35" y="104"/>
                    <a:pt x="34" y="105"/>
                    <a:pt x="34" y="106"/>
                  </a:cubicBezTo>
                  <a:cubicBezTo>
                    <a:pt x="33" y="108"/>
                    <a:pt x="33" y="108"/>
                    <a:pt x="33" y="109"/>
                  </a:cubicBezTo>
                  <a:cubicBezTo>
                    <a:pt x="34" y="107"/>
                    <a:pt x="35" y="105"/>
                    <a:pt x="36" y="104"/>
                  </a:cubicBezTo>
                  <a:close/>
                  <a:moveTo>
                    <a:pt x="190" y="167"/>
                  </a:moveTo>
                  <a:cubicBezTo>
                    <a:pt x="190" y="167"/>
                    <a:pt x="190" y="167"/>
                    <a:pt x="191" y="167"/>
                  </a:cubicBezTo>
                  <a:cubicBezTo>
                    <a:pt x="190" y="164"/>
                    <a:pt x="189" y="161"/>
                    <a:pt x="188" y="158"/>
                  </a:cubicBezTo>
                  <a:cubicBezTo>
                    <a:pt x="188" y="159"/>
                    <a:pt x="188" y="161"/>
                    <a:pt x="189" y="162"/>
                  </a:cubicBezTo>
                  <a:cubicBezTo>
                    <a:pt x="189" y="164"/>
                    <a:pt x="190" y="166"/>
                    <a:pt x="190" y="167"/>
                  </a:cubicBezTo>
                  <a:close/>
                  <a:moveTo>
                    <a:pt x="33" y="45"/>
                  </a:moveTo>
                  <a:cubicBezTo>
                    <a:pt x="33" y="47"/>
                    <a:pt x="33" y="48"/>
                    <a:pt x="33" y="49"/>
                  </a:cubicBezTo>
                  <a:cubicBezTo>
                    <a:pt x="33" y="51"/>
                    <a:pt x="34" y="52"/>
                    <a:pt x="34" y="54"/>
                  </a:cubicBezTo>
                  <a:cubicBezTo>
                    <a:pt x="34" y="54"/>
                    <a:pt x="34" y="55"/>
                    <a:pt x="34" y="55"/>
                  </a:cubicBezTo>
                  <a:cubicBezTo>
                    <a:pt x="34" y="52"/>
                    <a:pt x="34" y="49"/>
                    <a:pt x="33" y="45"/>
                  </a:cubicBezTo>
                  <a:close/>
                  <a:moveTo>
                    <a:pt x="156" y="127"/>
                  </a:moveTo>
                  <a:cubicBezTo>
                    <a:pt x="156" y="127"/>
                    <a:pt x="156" y="127"/>
                    <a:pt x="156" y="127"/>
                  </a:cubicBezTo>
                  <a:cubicBezTo>
                    <a:pt x="153" y="129"/>
                    <a:pt x="150" y="131"/>
                    <a:pt x="147" y="133"/>
                  </a:cubicBezTo>
                  <a:cubicBezTo>
                    <a:pt x="150" y="132"/>
                    <a:pt x="153" y="130"/>
                    <a:pt x="155" y="127"/>
                  </a:cubicBezTo>
                  <a:cubicBezTo>
                    <a:pt x="156" y="127"/>
                    <a:pt x="156" y="127"/>
                    <a:pt x="156" y="127"/>
                  </a:cubicBezTo>
                  <a:close/>
                  <a:moveTo>
                    <a:pt x="168" y="111"/>
                  </a:moveTo>
                  <a:cubicBezTo>
                    <a:pt x="167" y="112"/>
                    <a:pt x="167" y="113"/>
                    <a:pt x="167" y="113"/>
                  </a:cubicBezTo>
                  <a:cubicBezTo>
                    <a:pt x="167" y="114"/>
                    <a:pt x="167" y="115"/>
                    <a:pt x="167" y="115"/>
                  </a:cubicBezTo>
                  <a:cubicBezTo>
                    <a:pt x="166" y="116"/>
                    <a:pt x="166" y="116"/>
                    <a:pt x="166" y="117"/>
                  </a:cubicBezTo>
                  <a:cubicBezTo>
                    <a:pt x="166" y="117"/>
                    <a:pt x="165" y="118"/>
                    <a:pt x="165" y="119"/>
                  </a:cubicBezTo>
                  <a:cubicBezTo>
                    <a:pt x="166" y="118"/>
                    <a:pt x="166" y="118"/>
                    <a:pt x="166" y="118"/>
                  </a:cubicBezTo>
                  <a:cubicBezTo>
                    <a:pt x="166" y="117"/>
                    <a:pt x="167" y="116"/>
                    <a:pt x="167" y="115"/>
                  </a:cubicBezTo>
                  <a:cubicBezTo>
                    <a:pt x="168" y="114"/>
                    <a:pt x="168" y="113"/>
                    <a:pt x="168" y="112"/>
                  </a:cubicBezTo>
                  <a:cubicBezTo>
                    <a:pt x="168" y="112"/>
                    <a:pt x="168" y="112"/>
                    <a:pt x="168" y="111"/>
                  </a:cubicBezTo>
                  <a:close/>
                  <a:moveTo>
                    <a:pt x="30" y="102"/>
                  </a:moveTo>
                  <a:cubicBezTo>
                    <a:pt x="31" y="102"/>
                    <a:pt x="31" y="101"/>
                    <a:pt x="31" y="100"/>
                  </a:cubicBezTo>
                  <a:cubicBezTo>
                    <a:pt x="32" y="98"/>
                    <a:pt x="32" y="97"/>
                    <a:pt x="32" y="96"/>
                  </a:cubicBezTo>
                  <a:cubicBezTo>
                    <a:pt x="32" y="95"/>
                    <a:pt x="33" y="94"/>
                    <a:pt x="33" y="94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2" y="97"/>
                    <a:pt x="31" y="99"/>
                    <a:pt x="30" y="102"/>
                  </a:cubicBezTo>
                  <a:close/>
                  <a:moveTo>
                    <a:pt x="24" y="126"/>
                  </a:moveTo>
                  <a:cubicBezTo>
                    <a:pt x="23" y="128"/>
                    <a:pt x="22" y="130"/>
                    <a:pt x="21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22" y="131"/>
                    <a:pt x="23" y="129"/>
                    <a:pt x="24" y="127"/>
                  </a:cubicBezTo>
                  <a:cubicBezTo>
                    <a:pt x="24" y="127"/>
                    <a:pt x="24" y="126"/>
                    <a:pt x="24" y="126"/>
                  </a:cubicBezTo>
                  <a:close/>
                  <a:moveTo>
                    <a:pt x="75" y="146"/>
                  </a:moveTo>
                  <a:cubicBezTo>
                    <a:pt x="75" y="145"/>
                    <a:pt x="75" y="145"/>
                    <a:pt x="75" y="145"/>
                  </a:cubicBezTo>
                  <a:cubicBezTo>
                    <a:pt x="75" y="145"/>
                    <a:pt x="74" y="145"/>
                    <a:pt x="74" y="145"/>
                  </a:cubicBezTo>
                  <a:cubicBezTo>
                    <a:pt x="73" y="145"/>
                    <a:pt x="72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5"/>
                    <a:pt x="74" y="146"/>
                    <a:pt x="75" y="146"/>
                  </a:cubicBezTo>
                  <a:close/>
                  <a:moveTo>
                    <a:pt x="152" y="87"/>
                  </a:moveTo>
                  <a:cubicBezTo>
                    <a:pt x="151" y="87"/>
                    <a:pt x="151" y="88"/>
                    <a:pt x="150" y="88"/>
                  </a:cubicBezTo>
                  <a:cubicBezTo>
                    <a:pt x="151" y="88"/>
                    <a:pt x="152" y="89"/>
                    <a:pt x="153" y="89"/>
                  </a:cubicBezTo>
                  <a:cubicBezTo>
                    <a:pt x="153" y="88"/>
                    <a:pt x="152" y="88"/>
                    <a:pt x="152" y="87"/>
                  </a:cubicBezTo>
                  <a:close/>
                  <a:moveTo>
                    <a:pt x="64" y="5"/>
                  </a:moveTo>
                  <a:cubicBezTo>
                    <a:pt x="64" y="5"/>
                    <a:pt x="64" y="5"/>
                    <a:pt x="64" y="5"/>
                  </a:cubicBezTo>
                  <a:cubicBezTo>
                    <a:pt x="68" y="4"/>
                    <a:pt x="72" y="4"/>
                    <a:pt x="76" y="3"/>
                  </a:cubicBezTo>
                  <a:cubicBezTo>
                    <a:pt x="72" y="4"/>
                    <a:pt x="68" y="4"/>
                    <a:pt x="64" y="5"/>
                  </a:cubicBezTo>
                  <a:close/>
                  <a:moveTo>
                    <a:pt x="145" y="140"/>
                  </a:moveTo>
                  <a:cubicBezTo>
                    <a:pt x="147" y="140"/>
                    <a:pt x="150" y="137"/>
                    <a:pt x="151" y="137"/>
                  </a:cubicBezTo>
                  <a:cubicBezTo>
                    <a:pt x="149" y="138"/>
                    <a:pt x="147" y="139"/>
                    <a:pt x="145" y="140"/>
                  </a:cubicBezTo>
                  <a:close/>
                  <a:moveTo>
                    <a:pt x="75" y="276"/>
                  </a:moveTo>
                  <a:cubicBezTo>
                    <a:pt x="77" y="276"/>
                    <a:pt x="80" y="277"/>
                    <a:pt x="81" y="277"/>
                  </a:cubicBezTo>
                  <a:cubicBezTo>
                    <a:pt x="79" y="276"/>
                    <a:pt x="77" y="276"/>
                    <a:pt x="75" y="276"/>
                  </a:cubicBezTo>
                  <a:close/>
                  <a:moveTo>
                    <a:pt x="157" y="97"/>
                  </a:moveTo>
                  <a:cubicBezTo>
                    <a:pt x="158" y="95"/>
                    <a:pt x="158" y="95"/>
                    <a:pt x="156" y="94"/>
                  </a:cubicBezTo>
                  <a:cubicBezTo>
                    <a:pt x="156" y="95"/>
                    <a:pt x="157" y="96"/>
                    <a:pt x="157" y="97"/>
                  </a:cubicBezTo>
                  <a:close/>
                  <a:moveTo>
                    <a:pt x="25" y="122"/>
                  </a:moveTo>
                  <a:cubicBezTo>
                    <a:pt x="24" y="124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4"/>
                  </a:cubicBezTo>
                  <a:cubicBezTo>
                    <a:pt x="26" y="124"/>
                    <a:pt x="25" y="123"/>
                    <a:pt x="25" y="122"/>
                  </a:cubicBezTo>
                  <a:close/>
                  <a:moveTo>
                    <a:pt x="28" y="109"/>
                  </a:moveTo>
                  <a:cubicBezTo>
                    <a:pt x="27" y="109"/>
                    <a:pt x="27" y="110"/>
                    <a:pt x="27" y="111"/>
                  </a:cubicBezTo>
                  <a:cubicBezTo>
                    <a:pt x="28" y="111"/>
                    <a:pt x="28" y="111"/>
                    <a:pt x="28" y="110"/>
                  </a:cubicBezTo>
                  <a:cubicBezTo>
                    <a:pt x="28" y="110"/>
                    <a:pt x="28" y="109"/>
                    <a:pt x="28" y="109"/>
                  </a:cubicBezTo>
                  <a:close/>
                  <a:moveTo>
                    <a:pt x="76" y="143"/>
                  </a:moveTo>
                  <a:cubicBezTo>
                    <a:pt x="75" y="143"/>
                    <a:pt x="73" y="143"/>
                    <a:pt x="72" y="143"/>
                  </a:cubicBezTo>
                  <a:cubicBezTo>
                    <a:pt x="73" y="143"/>
                    <a:pt x="74" y="143"/>
                    <a:pt x="75" y="143"/>
                  </a:cubicBezTo>
                  <a:cubicBezTo>
                    <a:pt x="76" y="144"/>
                    <a:pt x="76" y="143"/>
                    <a:pt x="76" y="143"/>
                  </a:cubicBezTo>
                  <a:close/>
                  <a:moveTo>
                    <a:pt x="80" y="141"/>
                  </a:moveTo>
                  <a:cubicBezTo>
                    <a:pt x="81" y="141"/>
                    <a:pt x="83" y="141"/>
                    <a:pt x="84" y="141"/>
                  </a:cubicBezTo>
                  <a:cubicBezTo>
                    <a:pt x="83" y="141"/>
                    <a:pt x="82" y="141"/>
                    <a:pt x="81" y="140"/>
                  </a:cubicBezTo>
                  <a:cubicBezTo>
                    <a:pt x="80" y="140"/>
                    <a:pt x="80" y="140"/>
                    <a:pt x="80" y="141"/>
                  </a:cubicBezTo>
                  <a:close/>
                  <a:moveTo>
                    <a:pt x="85" y="44"/>
                  </a:moveTo>
                  <a:cubicBezTo>
                    <a:pt x="85" y="44"/>
                    <a:pt x="85" y="44"/>
                    <a:pt x="85" y="44"/>
                  </a:cubicBezTo>
                  <a:cubicBezTo>
                    <a:pt x="83" y="44"/>
                    <a:pt x="81" y="44"/>
                    <a:pt x="79" y="44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4"/>
                    <a:pt x="83" y="44"/>
                    <a:pt x="85" y="44"/>
                  </a:cubicBezTo>
                  <a:close/>
                  <a:moveTo>
                    <a:pt x="32" y="104"/>
                  </a:moveTo>
                  <a:cubicBezTo>
                    <a:pt x="33" y="104"/>
                    <a:pt x="33" y="103"/>
                    <a:pt x="33" y="102"/>
                  </a:cubicBezTo>
                  <a:cubicBezTo>
                    <a:pt x="32" y="103"/>
                    <a:pt x="32" y="104"/>
                    <a:pt x="32" y="104"/>
                  </a:cubicBezTo>
                  <a:close/>
                  <a:moveTo>
                    <a:pt x="42" y="37"/>
                  </a:moveTo>
                  <a:cubicBezTo>
                    <a:pt x="43" y="38"/>
                    <a:pt x="44" y="39"/>
                    <a:pt x="46" y="39"/>
                  </a:cubicBezTo>
                  <a:cubicBezTo>
                    <a:pt x="45" y="38"/>
                    <a:pt x="43" y="38"/>
                    <a:pt x="42" y="37"/>
                  </a:cubicBezTo>
                  <a:close/>
                  <a:moveTo>
                    <a:pt x="64" y="144"/>
                  </a:moveTo>
                  <a:cubicBezTo>
                    <a:pt x="64" y="144"/>
                    <a:pt x="64" y="144"/>
                    <a:pt x="64" y="144"/>
                  </a:cubicBezTo>
                  <a:cubicBezTo>
                    <a:pt x="65" y="144"/>
                    <a:pt x="65" y="144"/>
                    <a:pt x="66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5" y="144"/>
                    <a:pt x="65" y="144"/>
                    <a:pt x="64" y="144"/>
                  </a:cubicBezTo>
                  <a:close/>
                  <a:moveTo>
                    <a:pt x="157" y="102"/>
                  </a:moveTo>
                  <a:cubicBezTo>
                    <a:pt x="156" y="103"/>
                    <a:pt x="156" y="103"/>
                    <a:pt x="156" y="104"/>
                  </a:cubicBezTo>
                  <a:cubicBezTo>
                    <a:pt x="156" y="103"/>
                    <a:pt x="157" y="103"/>
                    <a:pt x="157" y="102"/>
                  </a:cubicBezTo>
                  <a:close/>
                  <a:moveTo>
                    <a:pt x="80" y="146"/>
                  </a:moveTo>
                  <a:cubicBezTo>
                    <a:pt x="79" y="146"/>
                    <a:pt x="79" y="146"/>
                    <a:pt x="78" y="146"/>
                  </a:cubicBezTo>
                  <a:cubicBezTo>
                    <a:pt x="79" y="146"/>
                    <a:pt x="79" y="146"/>
                    <a:pt x="80" y="146"/>
                  </a:cubicBezTo>
                  <a:close/>
                  <a:moveTo>
                    <a:pt x="156" y="121"/>
                  </a:moveTo>
                  <a:cubicBezTo>
                    <a:pt x="156" y="121"/>
                    <a:pt x="156" y="121"/>
                    <a:pt x="156" y="121"/>
                  </a:cubicBezTo>
                  <a:cubicBezTo>
                    <a:pt x="155" y="121"/>
                    <a:pt x="155" y="121"/>
                    <a:pt x="155" y="122"/>
                  </a:cubicBezTo>
                  <a:cubicBezTo>
                    <a:pt x="155" y="122"/>
                    <a:pt x="156" y="121"/>
                    <a:pt x="156" y="121"/>
                  </a:cubicBezTo>
                  <a:close/>
                  <a:moveTo>
                    <a:pt x="129" y="143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30" y="143"/>
                    <a:pt x="130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3"/>
                    <a:pt x="129" y="143"/>
                    <a:pt x="129" y="143"/>
                  </a:cubicBezTo>
                  <a:close/>
                  <a:moveTo>
                    <a:pt x="151" y="125"/>
                  </a:moveTo>
                  <a:cubicBezTo>
                    <a:pt x="151" y="125"/>
                    <a:pt x="151" y="125"/>
                    <a:pt x="151" y="125"/>
                  </a:cubicBezTo>
                  <a:cubicBezTo>
                    <a:pt x="151" y="125"/>
                    <a:pt x="152" y="125"/>
                    <a:pt x="152" y="124"/>
                  </a:cubicBezTo>
                  <a:cubicBezTo>
                    <a:pt x="151" y="124"/>
                    <a:pt x="151" y="125"/>
                    <a:pt x="151" y="125"/>
                  </a:cubicBezTo>
                  <a:close/>
                  <a:moveTo>
                    <a:pt x="77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7" y="3"/>
                    <a:pt x="77" y="3"/>
                    <a:pt x="77" y="3"/>
                  </a:cubicBezTo>
                  <a:close/>
                  <a:moveTo>
                    <a:pt x="30" y="94"/>
                  </a:moveTo>
                  <a:cubicBezTo>
                    <a:pt x="30" y="94"/>
                    <a:pt x="30" y="94"/>
                    <a:pt x="30" y="94"/>
                  </a:cubicBezTo>
                  <a:cubicBezTo>
                    <a:pt x="31" y="94"/>
                    <a:pt x="31" y="94"/>
                    <a:pt x="31" y="93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30" y="94"/>
                    <a:pt x="30" y="94"/>
                    <a:pt x="30" y="94"/>
                  </a:cubicBezTo>
                  <a:close/>
                  <a:moveTo>
                    <a:pt x="26" y="121"/>
                  </a:moveTo>
                  <a:cubicBezTo>
                    <a:pt x="26" y="121"/>
                    <a:pt x="26" y="121"/>
                    <a:pt x="26" y="121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26" y="120"/>
                    <a:pt x="26" y="120"/>
                    <a:pt x="26" y="121"/>
                  </a:cubicBezTo>
                  <a:close/>
                  <a:moveTo>
                    <a:pt x="171" y="247"/>
                  </a:moveTo>
                  <a:cubicBezTo>
                    <a:pt x="171" y="247"/>
                    <a:pt x="171" y="248"/>
                    <a:pt x="171" y="248"/>
                  </a:cubicBezTo>
                  <a:cubicBezTo>
                    <a:pt x="171" y="247"/>
                    <a:pt x="172" y="247"/>
                    <a:pt x="172" y="247"/>
                  </a:cubicBezTo>
                  <a:cubicBezTo>
                    <a:pt x="172" y="247"/>
                    <a:pt x="172" y="247"/>
                    <a:pt x="172" y="247"/>
                  </a:cubicBezTo>
                  <a:cubicBezTo>
                    <a:pt x="172" y="247"/>
                    <a:pt x="171" y="247"/>
                    <a:pt x="171" y="247"/>
                  </a:cubicBezTo>
                  <a:close/>
                  <a:moveTo>
                    <a:pt x="161" y="128"/>
                  </a:moveTo>
                  <a:cubicBezTo>
                    <a:pt x="161" y="128"/>
                    <a:pt x="161" y="128"/>
                    <a:pt x="161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60" y="128"/>
                    <a:pt x="161" y="128"/>
                    <a:pt x="161" y="128"/>
                  </a:cubicBezTo>
                  <a:close/>
                  <a:moveTo>
                    <a:pt x="159" y="129"/>
                  </a:moveTo>
                  <a:cubicBezTo>
                    <a:pt x="159" y="129"/>
                    <a:pt x="159" y="129"/>
                    <a:pt x="159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60" y="129"/>
                  </a:cubicBezTo>
                  <a:cubicBezTo>
                    <a:pt x="160" y="129"/>
                    <a:pt x="160" y="129"/>
                    <a:pt x="159" y="1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Freeform 40"/>
          <p:cNvSpPr>
            <a:spLocks noEditPoints="1"/>
          </p:cNvSpPr>
          <p:nvPr/>
        </p:nvSpPr>
        <p:spPr bwMode="auto">
          <a:xfrm>
            <a:off x="1220561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40"/>
          <p:cNvSpPr>
            <a:spLocks noEditPoints="1"/>
          </p:cNvSpPr>
          <p:nvPr/>
        </p:nvSpPr>
        <p:spPr bwMode="auto">
          <a:xfrm flipH="1">
            <a:off x="7325858" y="2154159"/>
            <a:ext cx="3864231" cy="3499862"/>
          </a:xfrm>
          <a:custGeom>
            <a:avLst/>
            <a:gdLst>
              <a:gd name="T0" fmla="*/ 1405 w 1644"/>
              <a:gd name="T1" fmla="*/ 12 h 1488"/>
              <a:gd name="T2" fmla="*/ 1574 w 1644"/>
              <a:gd name="T3" fmla="*/ 254 h 1488"/>
              <a:gd name="T4" fmla="*/ 1578 w 1644"/>
              <a:gd name="T5" fmla="*/ 791 h 1488"/>
              <a:gd name="T6" fmla="*/ 1451 w 1644"/>
              <a:gd name="T7" fmla="*/ 1454 h 1488"/>
              <a:gd name="T8" fmla="*/ 1195 w 1644"/>
              <a:gd name="T9" fmla="*/ 1435 h 1488"/>
              <a:gd name="T10" fmla="*/ 246 w 1644"/>
              <a:gd name="T11" fmla="*/ 1431 h 1488"/>
              <a:gd name="T12" fmla="*/ 126 w 1644"/>
              <a:gd name="T13" fmla="*/ 1207 h 1488"/>
              <a:gd name="T14" fmla="*/ 11 w 1644"/>
              <a:gd name="T15" fmla="*/ 1400 h 1488"/>
              <a:gd name="T16" fmla="*/ 155 w 1644"/>
              <a:gd name="T17" fmla="*/ 255 h 1488"/>
              <a:gd name="T18" fmla="*/ 171 w 1644"/>
              <a:gd name="T19" fmla="*/ 735 h 1488"/>
              <a:gd name="T20" fmla="*/ 204 w 1644"/>
              <a:gd name="T21" fmla="*/ 174 h 1488"/>
              <a:gd name="T22" fmla="*/ 1225 w 1644"/>
              <a:gd name="T23" fmla="*/ 937 h 1488"/>
              <a:gd name="T24" fmla="*/ 780 w 1644"/>
              <a:gd name="T25" fmla="*/ 933 h 1488"/>
              <a:gd name="T26" fmla="*/ 146 w 1644"/>
              <a:gd name="T27" fmla="*/ 953 h 1488"/>
              <a:gd name="T28" fmla="*/ 819 w 1644"/>
              <a:gd name="T29" fmla="*/ 962 h 1488"/>
              <a:gd name="T30" fmla="*/ 1612 w 1644"/>
              <a:gd name="T31" fmla="*/ 974 h 1488"/>
              <a:gd name="T32" fmla="*/ 1528 w 1644"/>
              <a:gd name="T33" fmla="*/ 623 h 1488"/>
              <a:gd name="T34" fmla="*/ 1503 w 1644"/>
              <a:gd name="T35" fmla="*/ 901 h 1488"/>
              <a:gd name="T36" fmla="*/ 236 w 1644"/>
              <a:gd name="T37" fmla="*/ 58 h 1488"/>
              <a:gd name="T38" fmla="*/ 1346 w 1644"/>
              <a:gd name="T39" fmla="*/ 62 h 1488"/>
              <a:gd name="T40" fmla="*/ 164 w 1644"/>
              <a:gd name="T41" fmla="*/ 22 h 1488"/>
              <a:gd name="T42" fmla="*/ 1382 w 1644"/>
              <a:gd name="T43" fmla="*/ 76 h 1488"/>
              <a:gd name="T44" fmla="*/ 373 w 1644"/>
              <a:gd name="T45" fmla="*/ 69 h 1488"/>
              <a:gd name="T46" fmla="*/ 228 w 1644"/>
              <a:gd name="T47" fmla="*/ 605 h 1488"/>
              <a:gd name="T48" fmla="*/ 1222 w 1644"/>
              <a:gd name="T49" fmla="*/ 884 h 1488"/>
              <a:gd name="T50" fmla="*/ 1374 w 1644"/>
              <a:gd name="T51" fmla="*/ 1280 h 1488"/>
              <a:gd name="T52" fmla="*/ 1371 w 1644"/>
              <a:gd name="T53" fmla="*/ 1470 h 1488"/>
              <a:gd name="T54" fmla="*/ 1367 w 1644"/>
              <a:gd name="T55" fmla="*/ 1224 h 1488"/>
              <a:gd name="T56" fmla="*/ 1364 w 1644"/>
              <a:gd name="T57" fmla="*/ 1281 h 1488"/>
              <a:gd name="T58" fmla="*/ 1339 w 1644"/>
              <a:gd name="T59" fmla="*/ 1326 h 1488"/>
              <a:gd name="T60" fmla="*/ 1335 w 1644"/>
              <a:gd name="T61" fmla="*/ 1294 h 1488"/>
              <a:gd name="T62" fmla="*/ 1259 w 1644"/>
              <a:gd name="T63" fmla="*/ 1239 h 1488"/>
              <a:gd name="T64" fmla="*/ 1322 w 1644"/>
              <a:gd name="T65" fmla="*/ 1085 h 1488"/>
              <a:gd name="T66" fmla="*/ 1317 w 1644"/>
              <a:gd name="T67" fmla="*/ 1297 h 1488"/>
              <a:gd name="T68" fmla="*/ 1282 w 1644"/>
              <a:gd name="T69" fmla="*/ 1283 h 1488"/>
              <a:gd name="T70" fmla="*/ 1244 w 1644"/>
              <a:gd name="T71" fmla="*/ 1340 h 1488"/>
              <a:gd name="T72" fmla="*/ 480 w 1644"/>
              <a:gd name="T73" fmla="*/ 1278 h 1488"/>
              <a:gd name="T74" fmla="*/ 1121 w 1644"/>
              <a:gd name="T75" fmla="*/ 978 h 1488"/>
              <a:gd name="T76" fmla="*/ 586 w 1644"/>
              <a:gd name="T77" fmla="*/ 971 h 1488"/>
              <a:gd name="T78" fmla="*/ 1220 w 1644"/>
              <a:gd name="T79" fmla="*/ 1269 h 1488"/>
              <a:gd name="T80" fmla="*/ 1030 w 1644"/>
              <a:gd name="T81" fmla="*/ 909 h 1488"/>
              <a:gd name="T82" fmla="*/ 1055 w 1644"/>
              <a:gd name="T83" fmla="*/ 883 h 1488"/>
              <a:gd name="T84" fmla="*/ 580 w 1644"/>
              <a:gd name="T85" fmla="*/ 884 h 1488"/>
              <a:gd name="T86" fmla="*/ 864 w 1644"/>
              <a:gd name="T87" fmla="*/ 921 h 1488"/>
              <a:gd name="T88" fmla="*/ 447 w 1644"/>
              <a:gd name="T89" fmla="*/ 1277 h 1488"/>
              <a:gd name="T90" fmla="*/ 438 w 1644"/>
              <a:gd name="T91" fmla="*/ 1278 h 1488"/>
              <a:gd name="T92" fmla="*/ 411 w 1644"/>
              <a:gd name="T93" fmla="*/ 1298 h 1488"/>
              <a:gd name="T94" fmla="*/ 306 w 1644"/>
              <a:gd name="T95" fmla="*/ 1257 h 1488"/>
              <a:gd name="T96" fmla="*/ 361 w 1644"/>
              <a:gd name="T97" fmla="*/ 1327 h 1488"/>
              <a:gd name="T98" fmla="*/ 382 w 1644"/>
              <a:gd name="T99" fmla="*/ 1313 h 1488"/>
              <a:gd name="T100" fmla="*/ 280 w 1644"/>
              <a:gd name="T101" fmla="*/ 1453 h 1488"/>
              <a:gd name="T102" fmla="*/ 153 w 1644"/>
              <a:gd name="T103" fmla="*/ 621 h 1488"/>
              <a:gd name="T104" fmla="*/ 55 w 1644"/>
              <a:gd name="T105" fmla="*/ 1310 h 1488"/>
              <a:gd name="T106" fmla="*/ 147 w 1644"/>
              <a:gd name="T107" fmla="*/ 317 h 1488"/>
              <a:gd name="T108" fmla="*/ 46 w 1644"/>
              <a:gd name="T109" fmla="*/ 1208 h 1488"/>
              <a:gd name="T110" fmla="*/ 139 w 1644"/>
              <a:gd name="T111" fmla="*/ 1010 h 1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44" h="1488">
                <a:moveTo>
                  <a:pt x="137" y="12"/>
                </a:moveTo>
                <a:cubicBezTo>
                  <a:pt x="143" y="7"/>
                  <a:pt x="152" y="5"/>
                  <a:pt x="158" y="1"/>
                </a:cubicBezTo>
                <a:cubicBezTo>
                  <a:pt x="173" y="5"/>
                  <a:pt x="185" y="5"/>
                  <a:pt x="203" y="8"/>
                </a:cubicBezTo>
                <a:cubicBezTo>
                  <a:pt x="213" y="10"/>
                  <a:pt x="225" y="10"/>
                  <a:pt x="235" y="9"/>
                </a:cubicBezTo>
                <a:cubicBezTo>
                  <a:pt x="432" y="5"/>
                  <a:pt x="651" y="14"/>
                  <a:pt x="897" y="12"/>
                </a:cubicBezTo>
                <a:cubicBezTo>
                  <a:pt x="975" y="12"/>
                  <a:pt x="1067" y="13"/>
                  <a:pt x="1146" y="12"/>
                </a:cubicBezTo>
                <a:cubicBezTo>
                  <a:pt x="1231" y="12"/>
                  <a:pt x="1292" y="17"/>
                  <a:pt x="1359" y="9"/>
                </a:cubicBezTo>
                <a:cubicBezTo>
                  <a:pt x="1371" y="12"/>
                  <a:pt x="1388" y="15"/>
                  <a:pt x="1405" y="12"/>
                </a:cubicBezTo>
                <a:cubicBezTo>
                  <a:pt x="1417" y="10"/>
                  <a:pt x="1429" y="0"/>
                  <a:pt x="1438" y="12"/>
                </a:cubicBezTo>
                <a:cubicBezTo>
                  <a:pt x="1466" y="11"/>
                  <a:pt x="1499" y="14"/>
                  <a:pt x="1525" y="12"/>
                </a:cubicBezTo>
                <a:cubicBezTo>
                  <a:pt x="1530" y="12"/>
                  <a:pt x="1536" y="9"/>
                  <a:pt x="1540" y="9"/>
                </a:cubicBezTo>
                <a:cubicBezTo>
                  <a:pt x="1543" y="9"/>
                  <a:pt x="1544" y="13"/>
                  <a:pt x="1547" y="14"/>
                </a:cubicBezTo>
                <a:cubicBezTo>
                  <a:pt x="1550" y="14"/>
                  <a:pt x="1558" y="11"/>
                  <a:pt x="1564" y="15"/>
                </a:cubicBezTo>
                <a:cubicBezTo>
                  <a:pt x="1569" y="24"/>
                  <a:pt x="1569" y="36"/>
                  <a:pt x="1564" y="47"/>
                </a:cubicBezTo>
                <a:cubicBezTo>
                  <a:pt x="1573" y="92"/>
                  <a:pt x="1565" y="143"/>
                  <a:pt x="1571" y="194"/>
                </a:cubicBezTo>
                <a:cubicBezTo>
                  <a:pt x="1573" y="213"/>
                  <a:pt x="1573" y="232"/>
                  <a:pt x="1574" y="254"/>
                </a:cubicBezTo>
                <a:cubicBezTo>
                  <a:pt x="1574" y="264"/>
                  <a:pt x="1576" y="276"/>
                  <a:pt x="1575" y="285"/>
                </a:cubicBezTo>
                <a:cubicBezTo>
                  <a:pt x="1575" y="290"/>
                  <a:pt x="1571" y="295"/>
                  <a:pt x="1571" y="300"/>
                </a:cubicBezTo>
                <a:cubicBezTo>
                  <a:pt x="1571" y="310"/>
                  <a:pt x="1575" y="319"/>
                  <a:pt x="1575" y="329"/>
                </a:cubicBezTo>
                <a:cubicBezTo>
                  <a:pt x="1577" y="348"/>
                  <a:pt x="1576" y="368"/>
                  <a:pt x="1577" y="387"/>
                </a:cubicBezTo>
                <a:cubicBezTo>
                  <a:pt x="1578" y="426"/>
                  <a:pt x="1579" y="466"/>
                  <a:pt x="1578" y="504"/>
                </a:cubicBezTo>
                <a:cubicBezTo>
                  <a:pt x="1578" y="515"/>
                  <a:pt x="1578" y="523"/>
                  <a:pt x="1579" y="533"/>
                </a:cubicBezTo>
                <a:cubicBezTo>
                  <a:pt x="1584" y="574"/>
                  <a:pt x="1582" y="617"/>
                  <a:pt x="1581" y="658"/>
                </a:cubicBezTo>
                <a:cubicBezTo>
                  <a:pt x="1580" y="703"/>
                  <a:pt x="1576" y="747"/>
                  <a:pt x="1578" y="791"/>
                </a:cubicBezTo>
                <a:cubicBezTo>
                  <a:pt x="1580" y="839"/>
                  <a:pt x="1578" y="881"/>
                  <a:pt x="1575" y="929"/>
                </a:cubicBezTo>
                <a:cubicBezTo>
                  <a:pt x="1593" y="934"/>
                  <a:pt x="1608" y="924"/>
                  <a:pt x="1621" y="928"/>
                </a:cubicBezTo>
                <a:cubicBezTo>
                  <a:pt x="1644" y="933"/>
                  <a:pt x="1640" y="966"/>
                  <a:pt x="1631" y="988"/>
                </a:cubicBezTo>
                <a:cubicBezTo>
                  <a:pt x="1621" y="987"/>
                  <a:pt x="1616" y="988"/>
                  <a:pt x="1612" y="983"/>
                </a:cubicBezTo>
                <a:cubicBezTo>
                  <a:pt x="1542" y="985"/>
                  <a:pt x="1483" y="981"/>
                  <a:pt x="1422" y="982"/>
                </a:cubicBezTo>
                <a:cubicBezTo>
                  <a:pt x="1419" y="1000"/>
                  <a:pt x="1422" y="1019"/>
                  <a:pt x="1423" y="1038"/>
                </a:cubicBezTo>
                <a:cubicBezTo>
                  <a:pt x="1429" y="1142"/>
                  <a:pt x="1436" y="1244"/>
                  <a:pt x="1440" y="1348"/>
                </a:cubicBezTo>
                <a:cubicBezTo>
                  <a:pt x="1441" y="1389"/>
                  <a:pt x="1442" y="1426"/>
                  <a:pt x="1451" y="1454"/>
                </a:cubicBezTo>
                <a:cubicBezTo>
                  <a:pt x="1437" y="1476"/>
                  <a:pt x="1401" y="1475"/>
                  <a:pt x="1375" y="1485"/>
                </a:cubicBezTo>
                <a:cubicBezTo>
                  <a:pt x="1365" y="1472"/>
                  <a:pt x="1344" y="1472"/>
                  <a:pt x="1339" y="1453"/>
                </a:cubicBezTo>
                <a:cubicBezTo>
                  <a:pt x="1337" y="1443"/>
                  <a:pt x="1341" y="1430"/>
                  <a:pt x="1341" y="1418"/>
                </a:cubicBezTo>
                <a:cubicBezTo>
                  <a:pt x="1340" y="1392"/>
                  <a:pt x="1337" y="1364"/>
                  <a:pt x="1339" y="1341"/>
                </a:cubicBezTo>
                <a:cubicBezTo>
                  <a:pt x="1329" y="1339"/>
                  <a:pt x="1314" y="1342"/>
                  <a:pt x="1303" y="1340"/>
                </a:cubicBezTo>
                <a:cubicBezTo>
                  <a:pt x="1295" y="1373"/>
                  <a:pt x="1291" y="1407"/>
                  <a:pt x="1287" y="1439"/>
                </a:cubicBezTo>
                <a:cubicBezTo>
                  <a:pt x="1264" y="1444"/>
                  <a:pt x="1235" y="1438"/>
                  <a:pt x="1208" y="1443"/>
                </a:cubicBezTo>
                <a:cubicBezTo>
                  <a:pt x="1203" y="1441"/>
                  <a:pt x="1202" y="1435"/>
                  <a:pt x="1195" y="1435"/>
                </a:cubicBezTo>
                <a:cubicBezTo>
                  <a:pt x="1191" y="1405"/>
                  <a:pt x="1209" y="1373"/>
                  <a:pt x="1209" y="1340"/>
                </a:cubicBezTo>
                <a:cubicBezTo>
                  <a:pt x="1121" y="1338"/>
                  <a:pt x="1043" y="1341"/>
                  <a:pt x="967" y="1341"/>
                </a:cubicBezTo>
                <a:cubicBezTo>
                  <a:pt x="835" y="1341"/>
                  <a:pt x="711" y="1341"/>
                  <a:pt x="565" y="1341"/>
                </a:cubicBezTo>
                <a:cubicBezTo>
                  <a:pt x="495" y="1341"/>
                  <a:pt x="435" y="1339"/>
                  <a:pt x="371" y="1338"/>
                </a:cubicBezTo>
                <a:cubicBezTo>
                  <a:pt x="367" y="1372"/>
                  <a:pt x="362" y="1415"/>
                  <a:pt x="359" y="1456"/>
                </a:cubicBezTo>
                <a:cubicBezTo>
                  <a:pt x="359" y="1469"/>
                  <a:pt x="362" y="1480"/>
                  <a:pt x="354" y="1488"/>
                </a:cubicBezTo>
                <a:cubicBezTo>
                  <a:pt x="329" y="1486"/>
                  <a:pt x="304" y="1477"/>
                  <a:pt x="280" y="1478"/>
                </a:cubicBezTo>
                <a:cubicBezTo>
                  <a:pt x="271" y="1460"/>
                  <a:pt x="257" y="1447"/>
                  <a:pt x="246" y="1431"/>
                </a:cubicBezTo>
                <a:cubicBezTo>
                  <a:pt x="266" y="1276"/>
                  <a:pt x="279" y="1112"/>
                  <a:pt x="297" y="968"/>
                </a:cubicBezTo>
                <a:cubicBezTo>
                  <a:pt x="263" y="965"/>
                  <a:pt x="197" y="962"/>
                  <a:pt x="155" y="962"/>
                </a:cubicBezTo>
                <a:cubicBezTo>
                  <a:pt x="150" y="1005"/>
                  <a:pt x="146" y="1036"/>
                  <a:pt x="141" y="1076"/>
                </a:cubicBezTo>
                <a:cubicBezTo>
                  <a:pt x="140" y="1091"/>
                  <a:pt x="135" y="1106"/>
                  <a:pt x="134" y="1122"/>
                </a:cubicBezTo>
                <a:cubicBezTo>
                  <a:pt x="134" y="1131"/>
                  <a:pt x="136" y="1139"/>
                  <a:pt x="134" y="1147"/>
                </a:cubicBezTo>
                <a:cubicBezTo>
                  <a:pt x="133" y="1157"/>
                  <a:pt x="128" y="1167"/>
                  <a:pt x="127" y="1176"/>
                </a:cubicBezTo>
                <a:cubicBezTo>
                  <a:pt x="127" y="1184"/>
                  <a:pt x="131" y="1190"/>
                  <a:pt x="130" y="1197"/>
                </a:cubicBezTo>
                <a:cubicBezTo>
                  <a:pt x="130" y="1200"/>
                  <a:pt x="127" y="1204"/>
                  <a:pt x="126" y="1207"/>
                </a:cubicBezTo>
                <a:cubicBezTo>
                  <a:pt x="125" y="1212"/>
                  <a:pt x="127" y="1216"/>
                  <a:pt x="126" y="1221"/>
                </a:cubicBezTo>
                <a:cubicBezTo>
                  <a:pt x="125" y="1229"/>
                  <a:pt x="121" y="1235"/>
                  <a:pt x="120" y="1243"/>
                </a:cubicBezTo>
                <a:cubicBezTo>
                  <a:pt x="117" y="1288"/>
                  <a:pt x="107" y="1346"/>
                  <a:pt x="104" y="1401"/>
                </a:cubicBezTo>
                <a:cubicBezTo>
                  <a:pt x="103" y="1412"/>
                  <a:pt x="107" y="1421"/>
                  <a:pt x="101" y="1431"/>
                </a:cubicBezTo>
                <a:cubicBezTo>
                  <a:pt x="88" y="1430"/>
                  <a:pt x="72" y="1437"/>
                  <a:pt x="53" y="1438"/>
                </a:cubicBezTo>
                <a:cubicBezTo>
                  <a:pt x="38" y="1438"/>
                  <a:pt x="19" y="1433"/>
                  <a:pt x="9" y="1433"/>
                </a:cubicBezTo>
                <a:cubicBezTo>
                  <a:pt x="0" y="1428"/>
                  <a:pt x="12" y="1418"/>
                  <a:pt x="6" y="1408"/>
                </a:cubicBezTo>
                <a:cubicBezTo>
                  <a:pt x="5" y="1403"/>
                  <a:pt x="12" y="1405"/>
                  <a:pt x="11" y="1400"/>
                </a:cubicBezTo>
                <a:cubicBezTo>
                  <a:pt x="20" y="1287"/>
                  <a:pt x="40" y="1173"/>
                  <a:pt x="52" y="1060"/>
                </a:cubicBezTo>
                <a:cubicBezTo>
                  <a:pt x="56" y="1023"/>
                  <a:pt x="66" y="972"/>
                  <a:pt x="66" y="957"/>
                </a:cubicBezTo>
                <a:cubicBezTo>
                  <a:pt x="77" y="849"/>
                  <a:pt x="87" y="725"/>
                  <a:pt x="104" y="606"/>
                </a:cubicBezTo>
                <a:cubicBezTo>
                  <a:pt x="112" y="547"/>
                  <a:pt x="114" y="487"/>
                  <a:pt x="122" y="427"/>
                </a:cubicBezTo>
                <a:cubicBezTo>
                  <a:pt x="126" y="398"/>
                  <a:pt x="131" y="369"/>
                  <a:pt x="133" y="339"/>
                </a:cubicBezTo>
                <a:cubicBezTo>
                  <a:pt x="137" y="294"/>
                  <a:pt x="147" y="256"/>
                  <a:pt x="144" y="204"/>
                </a:cubicBezTo>
                <a:cubicBezTo>
                  <a:pt x="141" y="136"/>
                  <a:pt x="143" y="83"/>
                  <a:pt x="137" y="12"/>
                </a:cubicBezTo>
                <a:close/>
                <a:moveTo>
                  <a:pt x="155" y="255"/>
                </a:moveTo>
                <a:cubicBezTo>
                  <a:pt x="160" y="276"/>
                  <a:pt x="159" y="300"/>
                  <a:pt x="161" y="324"/>
                </a:cubicBezTo>
                <a:cubicBezTo>
                  <a:pt x="164" y="360"/>
                  <a:pt x="164" y="379"/>
                  <a:pt x="164" y="401"/>
                </a:cubicBezTo>
                <a:cubicBezTo>
                  <a:pt x="164" y="412"/>
                  <a:pt x="165" y="420"/>
                  <a:pt x="164" y="433"/>
                </a:cubicBezTo>
                <a:cubicBezTo>
                  <a:pt x="162" y="466"/>
                  <a:pt x="165" y="504"/>
                  <a:pt x="165" y="535"/>
                </a:cubicBezTo>
                <a:cubicBezTo>
                  <a:pt x="165" y="556"/>
                  <a:pt x="170" y="579"/>
                  <a:pt x="169" y="599"/>
                </a:cubicBezTo>
                <a:cubicBezTo>
                  <a:pt x="169" y="604"/>
                  <a:pt x="167" y="609"/>
                  <a:pt x="167" y="615"/>
                </a:cubicBezTo>
                <a:cubicBezTo>
                  <a:pt x="166" y="638"/>
                  <a:pt x="171" y="672"/>
                  <a:pt x="171" y="689"/>
                </a:cubicBezTo>
                <a:cubicBezTo>
                  <a:pt x="171" y="700"/>
                  <a:pt x="171" y="719"/>
                  <a:pt x="171" y="735"/>
                </a:cubicBezTo>
                <a:cubicBezTo>
                  <a:pt x="168" y="792"/>
                  <a:pt x="179" y="843"/>
                  <a:pt x="175" y="897"/>
                </a:cubicBezTo>
                <a:cubicBezTo>
                  <a:pt x="189" y="888"/>
                  <a:pt x="204" y="880"/>
                  <a:pt x="218" y="872"/>
                </a:cubicBezTo>
                <a:cubicBezTo>
                  <a:pt x="222" y="797"/>
                  <a:pt x="213" y="706"/>
                  <a:pt x="214" y="626"/>
                </a:cubicBezTo>
                <a:cubicBezTo>
                  <a:pt x="214" y="600"/>
                  <a:pt x="211" y="575"/>
                  <a:pt x="211" y="550"/>
                </a:cubicBezTo>
                <a:cubicBezTo>
                  <a:pt x="211" y="518"/>
                  <a:pt x="213" y="485"/>
                  <a:pt x="213" y="452"/>
                </a:cubicBezTo>
                <a:cubicBezTo>
                  <a:pt x="213" y="419"/>
                  <a:pt x="212" y="386"/>
                  <a:pt x="211" y="353"/>
                </a:cubicBezTo>
                <a:cubicBezTo>
                  <a:pt x="211" y="322"/>
                  <a:pt x="207" y="291"/>
                  <a:pt x="206" y="261"/>
                </a:cubicBezTo>
                <a:cubicBezTo>
                  <a:pt x="205" y="232"/>
                  <a:pt x="207" y="203"/>
                  <a:pt x="204" y="174"/>
                </a:cubicBezTo>
                <a:cubicBezTo>
                  <a:pt x="200" y="138"/>
                  <a:pt x="196" y="100"/>
                  <a:pt x="200" y="65"/>
                </a:cubicBezTo>
                <a:cubicBezTo>
                  <a:pt x="192" y="60"/>
                  <a:pt x="184" y="51"/>
                  <a:pt x="175" y="44"/>
                </a:cubicBezTo>
                <a:cubicBezTo>
                  <a:pt x="166" y="38"/>
                  <a:pt x="155" y="27"/>
                  <a:pt x="148" y="29"/>
                </a:cubicBezTo>
                <a:cubicBezTo>
                  <a:pt x="155" y="98"/>
                  <a:pt x="156" y="180"/>
                  <a:pt x="155" y="255"/>
                </a:cubicBezTo>
                <a:close/>
                <a:moveTo>
                  <a:pt x="1614" y="942"/>
                </a:moveTo>
                <a:cubicBezTo>
                  <a:pt x="1537" y="937"/>
                  <a:pt x="1452" y="938"/>
                  <a:pt x="1363" y="937"/>
                </a:cubicBezTo>
                <a:cubicBezTo>
                  <a:pt x="1327" y="937"/>
                  <a:pt x="1292" y="935"/>
                  <a:pt x="1262" y="935"/>
                </a:cubicBezTo>
                <a:cubicBezTo>
                  <a:pt x="1249" y="934"/>
                  <a:pt x="1237" y="938"/>
                  <a:pt x="1225" y="937"/>
                </a:cubicBezTo>
                <a:cubicBezTo>
                  <a:pt x="1219" y="937"/>
                  <a:pt x="1213" y="933"/>
                  <a:pt x="1208" y="933"/>
                </a:cubicBezTo>
                <a:cubicBezTo>
                  <a:pt x="1203" y="933"/>
                  <a:pt x="1198" y="936"/>
                  <a:pt x="1194" y="936"/>
                </a:cubicBezTo>
                <a:cubicBezTo>
                  <a:pt x="1148" y="940"/>
                  <a:pt x="1100" y="932"/>
                  <a:pt x="1061" y="935"/>
                </a:cubicBezTo>
                <a:cubicBezTo>
                  <a:pt x="1056" y="935"/>
                  <a:pt x="1051" y="939"/>
                  <a:pt x="1046" y="939"/>
                </a:cubicBezTo>
                <a:cubicBezTo>
                  <a:pt x="1041" y="939"/>
                  <a:pt x="1037" y="935"/>
                  <a:pt x="1032" y="935"/>
                </a:cubicBezTo>
                <a:cubicBezTo>
                  <a:pt x="1026" y="934"/>
                  <a:pt x="1019" y="937"/>
                  <a:pt x="1013" y="937"/>
                </a:cubicBezTo>
                <a:cubicBezTo>
                  <a:pt x="984" y="937"/>
                  <a:pt x="958" y="936"/>
                  <a:pt x="931" y="935"/>
                </a:cubicBezTo>
                <a:cubicBezTo>
                  <a:pt x="881" y="932"/>
                  <a:pt x="830" y="935"/>
                  <a:pt x="780" y="933"/>
                </a:cubicBezTo>
                <a:cubicBezTo>
                  <a:pt x="759" y="932"/>
                  <a:pt x="740" y="935"/>
                  <a:pt x="721" y="932"/>
                </a:cubicBezTo>
                <a:cubicBezTo>
                  <a:pt x="710" y="930"/>
                  <a:pt x="704" y="930"/>
                  <a:pt x="692" y="930"/>
                </a:cubicBezTo>
                <a:cubicBezTo>
                  <a:pt x="673" y="931"/>
                  <a:pt x="648" y="921"/>
                  <a:pt x="629" y="932"/>
                </a:cubicBezTo>
                <a:cubicBezTo>
                  <a:pt x="590" y="922"/>
                  <a:pt x="541" y="925"/>
                  <a:pt x="494" y="925"/>
                </a:cubicBezTo>
                <a:cubicBezTo>
                  <a:pt x="448" y="925"/>
                  <a:pt x="409" y="922"/>
                  <a:pt x="368" y="923"/>
                </a:cubicBezTo>
                <a:cubicBezTo>
                  <a:pt x="300" y="926"/>
                  <a:pt x="216" y="928"/>
                  <a:pt x="155" y="925"/>
                </a:cubicBezTo>
                <a:cubicBezTo>
                  <a:pt x="142" y="924"/>
                  <a:pt x="94" y="917"/>
                  <a:pt x="95" y="939"/>
                </a:cubicBezTo>
                <a:cubicBezTo>
                  <a:pt x="97" y="962"/>
                  <a:pt x="129" y="952"/>
                  <a:pt x="146" y="953"/>
                </a:cubicBezTo>
                <a:cubicBezTo>
                  <a:pt x="165" y="953"/>
                  <a:pt x="192" y="955"/>
                  <a:pt x="213" y="954"/>
                </a:cubicBezTo>
                <a:cubicBezTo>
                  <a:pt x="226" y="953"/>
                  <a:pt x="235" y="950"/>
                  <a:pt x="243" y="950"/>
                </a:cubicBezTo>
                <a:cubicBezTo>
                  <a:pt x="249" y="950"/>
                  <a:pt x="263" y="954"/>
                  <a:pt x="269" y="954"/>
                </a:cubicBezTo>
                <a:cubicBezTo>
                  <a:pt x="316" y="958"/>
                  <a:pt x="358" y="954"/>
                  <a:pt x="404" y="951"/>
                </a:cubicBezTo>
                <a:cubicBezTo>
                  <a:pt x="437" y="957"/>
                  <a:pt x="469" y="956"/>
                  <a:pt x="503" y="956"/>
                </a:cubicBezTo>
                <a:cubicBezTo>
                  <a:pt x="532" y="955"/>
                  <a:pt x="562" y="957"/>
                  <a:pt x="591" y="958"/>
                </a:cubicBezTo>
                <a:cubicBezTo>
                  <a:pt x="649" y="961"/>
                  <a:pt x="709" y="957"/>
                  <a:pt x="768" y="958"/>
                </a:cubicBezTo>
                <a:cubicBezTo>
                  <a:pt x="785" y="959"/>
                  <a:pt x="802" y="962"/>
                  <a:pt x="819" y="962"/>
                </a:cubicBezTo>
                <a:cubicBezTo>
                  <a:pt x="881" y="963"/>
                  <a:pt x="947" y="961"/>
                  <a:pt x="1011" y="965"/>
                </a:cubicBezTo>
                <a:cubicBezTo>
                  <a:pt x="1026" y="966"/>
                  <a:pt x="1043" y="962"/>
                  <a:pt x="1055" y="962"/>
                </a:cubicBezTo>
                <a:cubicBezTo>
                  <a:pt x="1067" y="963"/>
                  <a:pt x="1079" y="967"/>
                  <a:pt x="1090" y="968"/>
                </a:cubicBezTo>
                <a:cubicBezTo>
                  <a:pt x="1107" y="969"/>
                  <a:pt x="1124" y="968"/>
                  <a:pt x="1141" y="968"/>
                </a:cubicBezTo>
                <a:cubicBezTo>
                  <a:pt x="1213" y="968"/>
                  <a:pt x="1298" y="969"/>
                  <a:pt x="1360" y="967"/>
                </a:cubicBezTo>
                <a:cubicBezTo>
                  <a:pt x="1377" y="966"/>
                  <a:pt x="1398" y="973"/>
                  <a:pt x="1415" y="967"/>
                </a:cubicBezTo>
                <a:cubicBezTo>
                  <a:pt x="1422" y="971"/>
                  <a:pt x="1427" y="971"/>
                  <a:pt x="1436" y="971"/>
                </a:cubicBezTo>
                <a:cubicBezTo>
                  <a:pt x="1493" y="973"/>
                  <a:pt x="1550" y="970"/>
                  <a:pt x="1612" y="974"/>
                </a:cubicBezTo>
                <a:cubicBezTo>
                  <a:pt x="1620" y="967"/>
                  <a:pt x="1625" y="949"/>
                  <a:pt x="1614" y="942"/>
                </a:cubicBezTo>
                <a:close/>
                <a:moveTo>
                  <a:pt x="1567" y="725"/>
                </a:moveTo>
                <a:cubicBezTo>
                  <a:pt x="1569" y="581"/>
                  <a:pt x="1568" y="441"/>
                  <a:pt x="1557" y="290"/>
                </a:cubicBezTo>
                <a:cubicBezTo>
                  <a:pt x="1558" y="206"/>
                  <a:pt x="1560" y="125"/>
                  <a:pt x="1552" y="40"/>
                </a:cubicBezTo>
                <a:cubicBezTo>
                  <a:pt x="1533" y="47"/>
                  <a:pt x="1527" y="65"/>
                  <a:pt x="1512" y="75"/>
                </a:cubicBezTo>
                <a:cubicBezTo>
                  <a:pt x="1526" y="195"/>
                  <a:pt x="1523" y="298"/>
                  <a:pt x="1526" y="409"/>
                </a:cubicBezTo>
                <a:cubicBezTo>
                  <a:pt x="1527" y="431"/>
                  <a:pt x="1522" y="450"/>
                  <a:pt x="1522" y="472"/>
                </a:cubicBezTo>
                <a:cubicBezTo>
                  <a:pt x="1523" y="526"/>
                  <a:pt x="1525" y="568"/>
                  <a:pt x="1528" y="623"/>
                </a:cubicBezTo>
                <a:cubicBezTo>
                  <a:pt x="1530" y="666"/>
                  <a:pt x="1525" y="712"/>
                  <a:pt x="1525" y="758"/>
                </a:cubicBezTo>
                <a:cubicBezTo>
                  <a:pt x="1525" y="805"/>
                  <a:pt x="1522" y="852"/>
                  <a:pt x="1519" y="898"/>
                </a:cubicBezTo>
                <a:cubicBezTo>
                  <a:pt x="1532" y="910"/>
                  <a:pt x="1549" y="916"/>
                  <a:pt x="1566" y="923"/>
                </a:cubicBezTo>
                <a:cubicBezTo>
                  <a:pt x="1568" y="864"/>
                  <a:pt x="1566" y="794"/>
                  <a:pt x="1567" y="725"/>
                </a:cubicBezTo>
                <a:close/>
                <a:moveTo>
                  <a:pt x="1550" y="928"/>
                </a:moveTo>
                <a:cubicBezTo>
                  <a:pt x="1542" y="922"/>
                  <a:pt x="1530" y="919"/>
                  <a:pt x="1522" y="912"/>
                </a:cubicBezTo>
                <a:cubicBezTo>
                  <a:pt x="1517" y="915"/>
                  <a:pt x="1518" y="916"/>
                  <a:pt x="1512" y="916"/>
                </a:cubicBezTo>
                <a:cubicBezTo>
                  <a:pt x="1508" y="912"/>
                  <a:pt x="1507" y="905"/>
                  <a:pt x="1503" y="901"/>
                </a:cubicBezTo>
                <a:cubicBezTo>
                  <a:pt x="1429" y="892"/>
                  <a:pt x="1319" y="897"/>
                  <a:pt x="1248" y="893"/>
                </a:cubicBezTo>
                <a:cubicBezTo>
                  <a:pt x="1245" y="898"/>
                  <a:pt x="1239" y="892"/>
                  <a:pt x="1237" y="897"/>
                </a:cubicBezTo>
                <a:cubicBezTo>
                  <a:pt x="1234" y="894"/>
                  <a:pt x="1229" y="894"/>
                  <a:pt x="1223" y="894"/>
                </a:cubicBezTo>
                <a:cubicBezTo>
                  <a:pt x="1223" y="911"/>
                  <a:pt x="1213" y="918"/>
                  <a:pt x="1201" y="923"/>
                </a:cubicBezTo>
                <a:cubicBezTo>
                  <a:pt x="1321" y="928"/>
                  <a:pt x="1451" y="928"/>
                  <a:pt x="1550" y="928"/>
                </a:cubicBezTo>
                <a:close/>
                <a:moveTo>
                  <a:pt x="211" y="57"/>
                </a:moveTo>
                <a:cubicBezTo>
                  <a:pt x="213" y="60"/>
                  <a:pt x="218" y="51"/>
                  <a:pt x="221" y="55"/>
                </a:cubicBezTo>
                <a:cubicBezTo>
                  <a:pt x="224" y="53"/>
                  <a:pt x="229" y="58"/>
                  <a:pt x="236" y="58"/>
                </a:cubicBezTo>
                <a:cubicBezTo>
                  <a:pt x="242" y="59"/>
                  <a:pt x="247" y="55"/>
                  <a:pt x="252" y="55"/>
                </a:cubicBezTo>
                <a:cubicBezTo>
                  <a:pt x="257" y="56"/>
                  <a:pt x="263" y="59"/>
                  <a:pt x="269" y="60"/>
                </a:cubicBezTo>
                <a:cubicBezTo>
                  <a:pt x="275" y="60"/>
                  <a:pt x="281" y="58"/>
                  <a:pt x="288" y="58"/>
                </a:cubicBezTo>
                <a:cubicBezTo>
                  <a:pt x="413" y="60"/>
                  <a:pt x="529" y="60"/>
                  <a:pt x="647" y="60"/>
                </a:cubicBezTo>
                <a:cubicBezTo>
                  <a:pt x="655" y="60"/>
                  <a:pt x="664" y="63"/>
                  <a:pt x="672" y="62"/>
                </a:cubicBezTo>
                <a:cubicBezTo>
                  <a:pt x="728" y="62"/>
                  <a:pt x="782" y="61"/>
                  <a:pt x="842" y="62"/>
                </a:cubicBezTo>
                <a:cubicBezTo>
                  <a:pt x="957" y="65"/>
                  <a:pt x="1042" y="63"/>
                  <a:pt x="1142" y="65"/>
                </a:cubicBezTo>
                <a:cubicBezTo>
                  <a:pt x="1209" y="67"/>
                  <a:pt x="1290" y="67"/>
                  <a:pt x="1346" y="62"/>
                </a:cubicBezTo>
                <a:cubicBezTo>
                  <a:pt x="1400" y="69"/>
                  <a:pt x="1452" y="66"/>
                  <a:pt x="1507" y="64"/>
                </a:cubicBezTo>
                <a:cubicBezTo>
                  <a:pt x="1513" y="51"/>
                  <a:pt x="1534" y="41"/>
                  <a:pt x="1542" y="25"/>
                </a:cubicBezTo>
                <a:cubicBezTo>
                  <a:pt x="1445" y="18"/>
                  <a:pt x="1332" y="27"/>
                  <a:pt x="1241" y="23"/>
                </a:cubicBezTo>
                <a:cubicBezTo>
                  <a:pt x="1193" y="22"/>
                  <a:pt x="1142" y="24"/>
                  <a:pt x="1092" y="23"/>
                </a:cubicBezTo>
                <a:cubicBezTo>
                  <a:pt x="973" y="23"/>
                  <a:pt x="890" y="21"/>
                  <a:pt x="780" y="21"/>
                </a:cubicBezTo>
                <a:cubicBezTo>
                  <a:pt x="606" y="21"/>
                  <a:pt x="477" y="20"/>
                  <a:pt x="302" y="19"/>
                </a:cubicBezTo>
                <a:cubicBezTo>
                  <a:pt x="262" y="19"/>
                  <a:pt x="211" y="15"/>
                  <a:pt x="186" y="26"/>
                </a:cubicBezTo>
                <a:cubicBezTo>
                  <a:pt x="176" y="23"/>
                  <a:pt x="172" y="24"/>
                  <a:pt x="164" y="22"/>
                </a:cubicBezTo>
                <a:cubicBezTo>
                  <a:pt x="179" y="35"/>
                  <a:pt x="193" y="52"/>
                  <a:pt x="211" y="57"/>
                </a:cubicBezTo>
                <a:close/>
                <a:moveTo>
                  <a:pt x="1512" y="560"/>
                </a:moveTo>
                <a:cubicBezTo>
                  <a:pt x="1510" y="513"/>
                  <a:pt x="1516" y="464"/>
                  <a:pt x="1511" y="417"/>
                </a:cubicBezTo>
                <a:cubicBezTo>
                  <a:pt x="1514" y="403"/>
                  <a:pt x="1512" y="380"/>
                  <a:pt x="1512" y="359"/>
                </a:cubicBezTo>
                <a:cubicBezTo>
                  <a:pt x="1513" y="342"/>
                  <a:pt x="1511" y="326"/>
                  <a:pt x="1511" y="310"/>
                </a:cubicBezTo>
                <a:cubicBezTo>
                  <a:pt x="1509" y="228"/>
                  <a:pt x="1509" y="156"/>
                  <a:pt x="1501" y="76"/>
                </a:cubicBezTo>
                <a:cubicBezTo>
                  <a:pt x="1480" y="76"/>
                  <a:pt x="1461" y="76"/>
                  <a:pt x="1441" y="75"/>
                </a:cubicBezTo>
                <a:cubicBezTo>
                  <a:pt x="1423" y="75"/>
                  <a:pt x="1403" y="77"/>
                  <a:pt x="1382" y="76"/>
                </a:cubicBezTo>
                <a:cubicBezTo>
                  <a:pt x="1368" y="76"/>
                  <a:pt x="1356" y="73"/>
                  <a:pt x="1347" y="82"/>
                </a:cubicBezTo>
                <a:cubicBezTo>
                  <a:pt x="1340" y="76"/>
                  <a:pt x="1331" y="75"/>
                  <a:pt x="1324" y="75"/>
                </a:cubicBezTo>
                <a:cubicBezTo>
                  <a:pt x="1268" y="73"/>
                  <a:pt x="1196" y="75"/>
                  <a:pt x="1134" y="76"/>
                </a:cubicBezTo>
                <a:cubicBezTo>
                  <a:pt x="1077" y="73"/>
                  <a:pt x="1017" y="74"/>
                  <a:pt x="970" y="74"/>
                </a:cubicBezTo>
                <a:cubicBezTo>
                  <a:pt x="909" y="73"/>
                  <a:pt x="843" y="71"/>
                  <a:pt x="783" y="69"/>
                </a:cubicBezTo>
                <a:cubicBezTo>
                  <a:pt x="751" y="69"/>
                  <a:pt x="722" y="72"/>
                  <a:pt x="695" y="71"/>
                </a:cubicBezTo>
                <a:cubicBezTo>
                  <a:pt x="679" y="70"/>
                  <a:pt x="663" y="73"/>
                  <a:pt x="647" y="72"/>
                </a:cubicBezTo>
                <a:cubicBezTo>
                  <a:pt x="558" y="70"/>
                  <a:pt x="462" y="70"/>
                  <a:pt x="373" y="69"/>
                </a:cubicBezTo>
                <a:cubicBezTo>
                  <a:pt x="336" y="69"/>
                  <a:pt x="299" y="64"/>
                  <a:pt x="264" y="68"/>
                </a:cubicBezTo>
                <a:cubicBezTo>
                  <a:pt x="260" y="69"/>
                  <a:pt x="255" y="71"/>
                  <a:pt x="250" y="71"/>
                </a:cubicBezTo>
                <a:cubicBezTo>
                  <a:pt x="245" y="71"/>
                  <a:pt x="241" y="67"/>
                  <a:pt x="235" y="67"/>
                </a:cubicBezTo>
                <a:cubicBezTo>
                  <a:pt x="226" y="66"/>
                  <a:pt x="218" y="73"/>
                  <a:pt x="208" y="72"/>
                </a:cubicBezTo>
                <a:cubicBezTo>
                  <a:pt x="208" y="133"/>
                  <a:pt x="220" y="210"/>
                  <a:pt x="220" y="260"/>
                </a:cubicBezTo>
                <a:cubicBezTo>
                  <a:pt x="219" y="286"/>
                  <a:pt x="222" y="311"/>
                  <a:pt x="222" y="342"/>
                </a:cubicBezTo>
                <a:cubicBezTo>
                  <a:pt x="223" y="386"/>
                  <a:pt x="226" y="428"/>
                  <a:pt x="224" y="472"/>
                </a:cubicBezTo>
                <a:cubicBezTo>
                  <a:pt x="222" y="518"/>
                  <a:pt x="226" y="567"/>
                  <a:pt x="228" y="605"/>
                </a:cubicBezTo>
                <a:cubicBezTo>
                  <a:pt x="230" y="644"/>
                  <a:pt x="229" y="686"/>
                  <a:pt x="228" y="728"/>
                </a:cubicBezTo>
                <a:cubicBezTo>
                  <a:pt x="228" y="773"/>
                  <a:pt x="234" y="819"/>
                  <a:pt x="231" y="863"/>
                </a:cubicBezTo>
                <a:cubicBezTo>
                  <a:pt x="396" y="871"/>
                  <a:pt x="574" y="870"/>
                  <a:pt x="735" y="873"/>
                </a:cubicBezTo>
                <a:cubicBezTo>
                  <a:pt x="815" y="875"/>
                  <a:pt x="892" y="879"/>
                  <a:pt x="970" y="877"/>
                </a:cubicBezTo>
                <a:cubicBezTo>
                  <a:pt x="969" y="847"/>
                  <a:pt x="995" y="844"/>
                  <a:pt x="1008" y="827"/>
                </a:cubicBezTo>
                <a:cubicBezTo>
                  <a:pt x="1033" y="821"/>
                  <a:pt x="1059" y="839"/>
                  <a:pt x="1088" y="849"/>
                </a:cubicBezTo>
                <a:cubicBezTo>
                  <a:pt x="1110" y="849"/>
                  <a:pt x="1136" y="847"/>
                  <a:pt x="1152" y="830"/>
                </a:cubicBezTo>
                <a:cubicBezTo>
                  <a:pt x="1189" y="833"/>
                  <a:pt x="1210" y="860"/>
                  <a:pt x="1222" y="884"/>
                </a:cubicBezTo>
                <a:cubicBezTo>
                  <a:pt x="1317" y="883"/>
                  <a:pt x="1412" y="887"/>
                  <a:pt x="1510" y="888"/>
                </a:cubicBezTo>
                <a:cubicBezTo>
                  <a:pt x="1518" y="784"/>
                  <a:pt x="1517" y="671"/>
                  <a:pt x="1512" y="560"/>
                </a:cubicBezTo>
                <a:close/>
                <a:moveTo>
                  <a:pt x="1427" y="1290"/>
                </a:moveTo>
                <a:cubicBezTo>
                  <a:pt x="1422" y="1194"/>
                  <a:pt x="1416" y="1096"/>
                  <a:pt x="1409" y="981"/>
                </a:cubicBezTo>
                <a:cubicBezTo>
                  <a:pt x="1392" y="982"/>
                  <a:pt x="1384" y="980"/>
                  <a:pt x="1367" y="981"/>
                </a:cubicBezTo>
                <a:cubicBezTo>
                  <a:pt x="1359" y="1018"/>
                  <a:pt x="1367" y="1065"/>
                  <a:pt x="1370" y="1111"/>
                </a:cubicBezTo>
                <a:cubicBezTo>
                  <a:pt x="1372" y="1139"/>
                  <a:pt x="1368" y="1168"/>
                  <a:pt x="1370" y="1197"/>
                </a:cubicBezTo>
                <a:cubicBezTo>
                  <a:pt x="1371" y="1226"/>
                  <a:pt x="1374" y="1253"/>
                  <a:pt x="1374" y="1280"/>
                </a:cubicBezTo>
                <a:cubicBezTo>
                  <a:pt x="1374" y="1335"/>
                  <a:pt x="1376" y="1390"/>
                  <a:pt x="1378" y="1442"/>
                </a:cubicBezTo>
                <a:cubicBezTo>
                  <a:pt x="1379" y="1451"/>
                  <a:pt x="1380" y="1461"/>
                  <a:pt x="1384" y="1470"/>
                </a:cubicBezTo>
                <a:cubicBezTo>
                  <a:pt x="1400" y="1467"/>
                  <a:pt x="1415" y="1461"/>
                  <a:pt x="1429" y="1454"/>
                </a:cubicBezTo>
                <a:cubicBezTo>
                  <a:pt x="1433" y="1404"/>
                  <a:pt x="1430" y="1344"/>
                  <a:pt x="1427" y="1290"/>
                </a:cubicBezTo>
                <a:close/>
                <a:moveTo>
                  <a:pt x="1367" y="1338"/>
                </a:moveTo>
                <a:cubicBezTo>
                  <a:pt x="1363" y="1346"/>
                  <a:pt x="1355" y="1344"/>
                  <a:pt x="1349" y="1341"/>
                </a:cubicBezTo>
                <a:cubicBezTo>
                  <a:pt x="1345" y="1371"/>
                  <a:pt x="1355" y="1418"/>
                  <a:pt x="1350" y="1449"/>
                </a:cubicBezTo>
                <a:cubicBezTo>
                  <a:pt x="1357" y="1456"/>
                  <a:pt x="1364" y="1463"/>
                  <a:pt x="1371" y="1470"/>
                </a:cubicBezTo>
                <a:cubicBezTo>
                  <a:pt x="1368" y="1429"/>
                  <a:pt x="1371" y="1379"/>
                  <a:pt x="1367" y="1338"/>
                </a:cubicBezTo>
                <a:close/>
                <a:moveTo>
                  <a:pt x="1364" y="1224"/>
                </a:moveTo>
                <a:cubicBezTo>
                  <a:pt x="1360" y="1138"/>
                  <a:pt x="1361" y="1065"/>
                  <a:pt x="1353" y="979"/>
                </a:cubicBezTo>
                <a:cubicBezTo>
                  <a:pt x="1343" y="979"/>
                  <a:pt x="1340" y="979"/>
                  <a:pt x="1334" y="978"/>
                </a:cubicBezTo>
                <a:cubicBezTo>
                  <a:pt x="1333" y="1056"/>
                  <a:pt x="1339" y="1122"/>
                  <a:pt x="1342" y="1200"/>
                </a:cubicBezTo>
                <a:cubicBezTo>
                  <a:pt x="1343" y="1225"/>
                  <a:pt x="1342" y="1254"/>
                  <a:pt x="1346" y="1273"/>
                </a:cubicBezTo>
                <a:cubicBezTo>
                  <a:pt x="1354" y="1273"/>
                  <a:pt x="1360" y="1269"/>
                  <a:pt x="1366" y="1271"/>
                </a:cubicBezTo>
                <a:cubicBezTo>
                  <a:pt x="1369" y="1256"/>
                  <a:pt x="1360" y="1238"/>
                  <a:pt x="1367" y="1224"/>
                </a:cubicBezTo>
                <a:cubicBezTo>
                  <a:pt x="1368" y="1224"/>
                  <a:pt x="1369" y="1223"/>
                  <a:pt x="1367" y="1222"/>
                </a:cubicBezTo>
                <a:cubicBezTo>
                  <a:pt x="1367" y="1224"/>
                  <a:pt x="1366" y="1224"/>
                  <a:pt x="1364" y="1224"/>
                </a:cubicBezTo>
                <a:close/>
                <a:moveTo>
                  <a:pt x="1367" y="1303"/>
                </a:moveTo>
                <a:cubicBezTo>
                  <a:pt x="1361" y="1305"/>
                  <a:pt x="1353" y="1304"/>
                  <a:pt x="1347" y="1306"/>
                </a:cubicBezTo>
                <a:cubicBezTo>
                  <a:pt x="1347" y="1314"/>
                  <a:pt x="1348" y="1319"/>
                  <a:pt x="1349" y="1326"/>
                </a:cubicBezTo>
                <a:cubicBezTo>
                  <a:pt x="1358" y="1323"/>
                  <a:pt x="1362" y="1330"/>
                  <a:pt x="1368" y="1323"/>
                </a:cubicBezTo>
                <a:cubicBezTo>
                  <a:pt x="1366" y="1319"/>
                  <a:pt x="1369" y="1310"/>
                  <a:pt x="1367" y="1303"/>
                </a:cubicBezTo>
                <a:close/>
                <a:moveTo>
                  <a:pt x="1364" y="1281"/>
                </a:moveTo>
                <a:cubicBezTo>
                  <a:pt x="1356" y="1283"/>
                  <a:pt x="1350" y="1280"/>
                  <a:pt x="1345" y="1283"/>
                </a:cubicBezTo>
                <a:cubicBezTo>
                  <a:pt x="1344" y="1287"/>
                  <a:pt x="1347" y="1288"/>
                  <a:pt x="1346" y="1294"/>
                </a:cubicBezTo>
                <a:cubicBezTo>
                  <a:pt x="1355" y="1290"/>
                  <a:pt x="1358" y="1293"/>
                  <a:pt x="1367" y="1295"/>
                </a:cubicBezTo>
                <a:cubicBezTo>
                  <a:pt x="1366" y="1291"/>
                  <a:pt x="1366" y="1285"/>
                  <a:pt x="1364" y="1281"/>
                </a:cubicBezTo>
                <a:close/>
                <a:moveTo>
                  <a:pt x="1336" y="1308"/>
                </a:moveTo>
                <a:cubicBezTo>
                  <a:pt x="1333" y="1308"/>
                  <a:pt x="1328" y="1308"/>
                  <a:pt x="1327" y="1306"/>
                </a:cubicBezTo>
                <a:cubicBezTo>
                  <a:pt x="1330" y="1314"/>
                  <a:pt x="1328" y="1316"/>
                  <a:pt x="1329" y="1327"/>
                </a:cubicBezTo>
                <a:cubicBezTo>
                  <a:pt x="1334" y="1328"/>
                  <a:pt x="1335" y="1325"/>
                  <a:pt x="1339" y="1326"/>
                </a:cubicBezTo>
                <a:cubicBezTo>
                  <a:pt x="1340" y="1318"/>
                  <a:pt x="1338" y="1313"/>
                  <a:pt x="1336" y="1308"/>
                </a:cubicBezTo>
                <a:close/>
                <a:moveTo>
                  <a:pt x="1328" y="1109"/>
                </a:moveTo>
                <a:cubicBezTo>
                  <a:pt x="1324" y="1171"/>
                  <a:pt x="1314" y="1220"/>
                  <a:pt x="1310" y="1273"/>
                </a:cubicBezTo>
                <a:cubicBezTo>
                  <a:pt x="1315" y="1270"/>
                  <a:pt x="1327" y="1274"/>
                  <a:pt x="1336" y="1271"/>
                </a:cubicBezTo>
                <a:cubicBezTo>
                  <a:pt x="1333" y="1215"/>
                  <a:pt x="1334" y="1163"/>
                  <a:pt x="1328" y="1109"/>
                </a:cubicBezTo>
                <a:close/>
                <a:moveTo>
                  <a:pt x="1328" y="1281"/>
                </a:moveTo>
                <a:cubicBezTo>
                  <a:pt x="1325" y="1284"/>
                  <a:pt x="1327" y="1290"/>
                  <a:pt x="1327" y="1295"/>
                </a:cubicBezTo>
                <a:cubicBezTo>
                  <a:pt x="1330" y="1295"/>
                  <a:pt x="1333" y="1295"/>
                  <a:pt x="1335" y="1294"/>
                </a:cubicBezTo>
                <a:cubicBezTo>
                  <a:pt x="1335" y="1288"/>
                  <a:pt x="1334" y="1282"/>
                  <a:pt x="1328" y="1281"/>
                </a:cubicBezTo>
                <a:close/>
                <a:moveTo>
                  <a:pt x="1322" y="1085"/>
                </a:moveTo>
                <a:cubicBezTo>
                  <a:pt x="1324" y="1080"/>
                  <a:pt x="1328" y="1085"/>
                  <a:pt x="1328" y="1077"/>
                </a:cubicBezTo>
                <a:cubicBezTo>
                  <a:pt x="1324" y="1050"/>
                  <a:pt x="1325" y="1007"/>
                  <a:pt x="1322" y="979"/>
                </a:cubicBezTo>
                <a:cubicBezTo>
                  <a:pt x="1315" y="981"/>
                  <a:pt x="1303" y="977"/>
                  <a:pt x="1293" y="979"/>
                </a:cubicBezTo>
                <a:cubicBezTo>
                  <a:pt x="1289" y="1003"/>
                  <a:pt x="1292" y="1028"/>
                  <a:pt x="1289" y="1052"/>
                </a:cubicBezTo>
                <a:cubicBezTo>
                  <a:pt x="1285" y="1087"/>
                  <a:pt x="1274" y="1122"/>
                  <a:pt x="1268" y="1157"/>
                </a:cubicBezTo>
                <a:cubicBezTo>
                  <a:pt x="1263" y="1186"/>
                  <a:pt x="1262" y="1219"/>
                  <a:pt x="1259" y="1239"/>
                </a:cubicBezTo>
                <a:cubicBezTo>
                  <a:pt x="1258" y="1248"/>
                  <a:pt x="1258" y="1260"/>
                  <a:pt x="1251" y="1267"/>
                </a:cubicBezTo>
                <a:cubicBezTo>
                  <a:pt x="1241" y="1263"/>
                  <a:pt x="1247" y="1251"/>
                  <a:pt x="1248" y="1245"/>
                </a:cubicBezTo>
                <a:cubicBezTo>
                  <a:pt x="1250" y="1236"/>
                  <a:pt x="1250" y="1227"/>
                  <a:pt x="1251" y="1218"/>
                </a:cubicBezTo>
                <a:cubicBezTo>
                  <a:pt x="1261" y="1145"/>
                  <a:pt x="1284" y="1064"/>
                  <a:pt x="1283" y="979"/>
                </a:cubicBezTo>
                <a:cubicBezTo>
                  <a:pt x="1278" y="979"/>
                  <a:pt x="1273" y="979"/>
                  <a:pt x="1269" y="981"/>
                </a:cubicBezTo>
                <a:cubicBezTo>
                  <a:pt x="1254" y="1069"/>
                  <a:pt x="1241" y="1187"/>
                  <a:pt x="1227" y="1270"/>
                </a:cubicBezTo>
                <a:cubicBezTo>
                  <a:pt x="1251" y="1268"/>
                  <a:pt x="1279" y="1269"/>
                  <a:pt x="1300" y="1270"/>
                </a:cubicBezTo>
                <a:cubicBezTo>
                  <a:pt x="1306" y="1211"/>
                  <a:pt x="1320" y="1150"/>
                  <a:pt x="1322" y="1085"/>
                </a:cubicBezTo>
                <a:close/>
                <a:moveTo>
                  <a:pt x="1306" y="1309"/>
                </a:moveTo>
                <a:cubicBezTo>
                  <a:pt x="1307" y="1317"/>
                  <a:pt x="1306" y="1320"/>
                  <a:pt x="1306" y="1327"/>
                </a:cubicBezTo>
                <a:cubicBezTo>
                  <a:pt x="1309" y="1327"/>
                  <a:pt x="1312" y="1327"/>
                  <a:pt x="1315" y="1327"/>
                </a:cubicBezTo>
                <a:cubicBezTo>
                  <a:pt x="1318" y="1319"/>
                  <a:pt x="1315" y="1315"/>
                  <a:pt x="1318" y="1308"/>
                </a:cubicBezTo>
                <a:cubicBezTo>
                  <a:pt x="1312" y="1307"/>
                  <a:pt x="1311" y="1310"/>
                  <a:pt x="1306" y="1309"/>
                </a:cubicBezTo>
                <a:close/>
                <a:moveTo>
                  <a:pt x="1314" y="1283"/>
                </a:moveTo>
                <a:cubicBezTo>
                  <a:pt x="1306" y="1283"/>
                  <a:pt x="1307" y="1292"/>
                  <a:pt x="1304" y="1294"/>
                </a:cubicBezTo>
                <a:cubicBezTo>
                  <a:pt x="1307" y="1295"/>
                  <a:pt x="1312" y="1296"/>
                  <a:pt x="1317" y="1297"/>
                </a:cubicBezTo>
                <a:cubicBezTo>
                  <a:pt x="1317" y="1290"/>
                  <a:pt x="1316" y="1286"/>
                  <a:pt x="1314" y="1283"/>
                </a:cubicBezTo>
                <a:close/>
                <a:moveTo>
                  <a:pt x="1282" y="1309"/>
                </a:moveTo>
                <a:cubicBezTo>
                  <a:pt x="1283" y="1319"/>
                  <a:pt x="1279" y="1321"/>
                  <a:pt x="1282" y="1327"/>
                </a:cubicBezTo>
                <a:cubicBezTo>
                  <a:pt x="1282" y="1326"/>
                  <a:pt x="1290" y="1325"/>
                  <a:pt x="1293" y="1327"/>
                </a:cubicBezTo>
                <a:cubicBezTo>
                  <a:pt x="1298" y="1320"/>
                  <a:pt x="1294" y="1314"/>
                  <a:pt x="1296" y="1308"/>
                </a:cubicBezTo>
                <a:cubicBezTo>
                  <a:pt x="1289" y="1308"/>
                  <a:pt x="1287" y="1306"/>
                  <a:pt x="1282" y="1309"/>
                </a:cubicBezTo>
                <a:close/>
                <a:moveTo>
                  <a:pt x="1290" y="1281"/>
                </a:moveTo>
                <a:cubicBezTo>
                  <a:pt x="1288" y="1285"/>
                  <a:pt x="1285" y="1284"/>
                  <a:pt x="1282" y="1283"/>
                </a:cubicBezTo>
                <a:cubicBezTo>
                  <a:pt x="1280" y="1285"/>
                  <a:pt x="1279" y="1295"/>
                  <a:pt x="1282" y="1297"/>
                </a:cubicBezTo>
                <a:cubicBezTo>
                  <a:pt x="1283" y="1287"/>
                  <a:pt x="1290" y="1298"/>
                  <a:pt x="1294" y="1294"/>
                </a:cubicBezTo>
                <a:cubicBezTo>
                  <a:pt x="1292" y="1291"/>
                  <a:pt x="1295" y="1282"/>
                  <a:pt x="1290" y="1281"/>
                </a:cubicBezTo>
                <a:close/>
                <a:moveTo>
                  <a:pt x="1244" y="1340"/>
                </a:moveTo>
                <a:cubicBezTo>
                  <a:pt x="1235" y="1369"/>
                  <a:pt x="1227" y="1400"/>
                  <a:pt x="1219" y="1431"/>
                </a:cubicBezTo>
                <a:cubicBezTo>
                  <a:pt x="1243" y="1432"/>
                  <a:pt x="1254" y="1431"/>
                  <a:pt x="1276" y="1431"/>
                </a:cubicBezTo>
                <a:cubicBezTo>
                  <a:pt x="1285" y="1404"/>
                  <a:pt x="1289" y="1373"/>
                  <a:pt x="1292" y="1340"/>
                </a:cubicBezTo>
                <a:cubicBezTo>
                  <a:pt x="1273" y="1339"/>
                  <a:pt x="1265" y="1340"/>
                  <a:pt x="1244" y="1340"/>
                </a:cubicBezTo>
                <a:close/>
                <a:moveTo>
                  <a:pt x="1269" y="1284"/>
                </a:moveTo>
                <a:cubicBezTo>
                  <a:pt x="1240" y="1276"/>
                  <a:pt x="1209" y="1282"/>
                  <a:pt x="1178" y="1283"/>
                </a:cubicBezTo>
                <a:cubicBezTo>
                  <a:pt x="1147" y="1283"/>
                  <a:pt x="1114" y="1278"/>
                  <a:pt x="1082" y="1278"/>
                </a:cubicBezTo>
                <a:cubicBezTo>
                  <a:pt x="1073" y="1278"/>
                  <a:pt x="1064" y="1281"/>
                  <a:pt x="1055" y="1281"/>
                </a:cubicBezTo>
                <a:cubicBezTo>
                  <a:pt x="1007" y="1281"/>
                  <a:pt x="977" y="1281"/>
                  <a:pt x="935" y="1278"/>
                </a:cubicBezTo>
                <a:cubicBezTo>
                  <a:pt x="899" y="1276"/>
                  <a:pt x="833" y="1283"/>
                  <a:pt x="784" y="1278"/>
                </a:cubicBezTo>
                <a:cubicBezTo>
                  <a:pt x="757" y="1276"/>
                  <a:pt x="729" y="1280"/>
                  <a:pt x="703" y="1280"/>
                </a:cubicBezTo>
                <a:cubicBezTo>
                  <a:pt x="620" y="1279"/>
                  <a:pt x="547" y="1281"/>
                  <a:pt x="480" y="1278"/>
                </a:cubicBezTo>
                <a:cubicBezTo>
                  <a:pt x="479" y="1294"/>
                  <a:pt x="483" y="1312"/>
                  <a:pt x="485" y="1329"/>
                </a:cubicBezTo>
                <a:cubicBezTo>
                  <a:pt x="556" y="1330"/>
                  <a:pt x="632" y="1329"/>
                  <a:pt x="714" y="1329"/>
                </a:cubicBezTo>
                <a:cubicBezTo>
                  <a:pt x="912" y="1327"/>
                  <a:pt x="1058" y="1329"/>
                  <a:pt x="1268" y="1326"/>
                </a:cubicBezTo>
                <a:cubicBezTo>
                  <a:pt x="1267" y="1314"/>
                  <a:pt x="1274" y="1301"/>
                  <a:pt x="1269" y="1284"/>
                </a:cubicBezTo>
                <a:close/>
                <a:moveTo>
                  <a:pt x="1259" y="979"/>
                </a:moveTo>
                <a:cubicBezTo>
                  <a:pt x="1258" y="979"/>
                  <a:pt x="1257" y="979"/>
                  <a:pt x="1255" y="979"/>
                </a:cubicBezTo>
                <a:cubicBezTo>
                  <a:pt x="1228" y="979"/>
                  <a:pt x="1205" y="979"/>
                  <a:pt x="1183" y="979"/>
                </a:cubicBezTo>
                <a:cubicBezTo>
                  <a:pt x="1160" y="979"/>
                  <a:pt x="1137" y="979"/>
                  <a:pt x="1121" y="978"/>
                </a:cubicBezTo>
                <a:cubicBezTo>
                  <a:pt x="1078" y="976"/>
                  <a:pt x="1027" y="977"/>
                  <a:pt x="993" y="978"/>
                </a:cubicBezTo>
                <a:cubicBezTo>
                  <a:pt x="970" y="978"/>
                  <a:pt x="949" y="976"/>
                  <a:pt x="930" y="976"/>
                </a:cubicBezTo>
                <a:cubicBezTo>
                  <a:pt x="910" y="976"/>
                  <a:pt x="891" y="973"/>
                  <a:pt x="874" y="979"/>
                </a:cubicBezTo>
                <a:cubicBezTo>
                  <a:pt x="872" y="973"/>
                  <a:pt x="868" y="975"/>
                  <a:pt x="865" y="975"/>
                </a:cubicBezTo>
                <a:cubicBezTo>
                  <a:pt x="842" y="972"/>
                  <a:pt x="817" y="974"/>
                  <a:pt x="794" y="974"/>
                </a:cubicBezTo>
                <a:cubicBezTo>
                  <a:pt x="750" y="974"/>
                  <a:pt x="700" y="969"/>
                  <a:pt x="652" y="968"/>
                </a:cubicBezTo>
                <a:cubicBezTo>
                  <a:pt x="634" y="968"/>
                  <a:pt x="613" y="963"/>
                  <a:pt x="600" y="965"/>
                </a:cubicBezTo>
                <a:cubicBezTo>
                  <a:pt x="593" y="967"/>
                  <a:pt x="593" y="973"/>
                  <a:pt x="586" y="971"/>
                </a:cubicBezTo>
                <a:cubicBezTo>
                  <a:pt x="535" y="969"/>
                  <a:pt x="453" y="965"/>
                  <a:pt x="407" y="965"/>
                </a:cubicBezTo>
                <a:cubicBezTo>
                  <a:pt x="400" y="1043"/>
                  <a:pt x="390" y="1113"/>
                  <a:pt x="383" y="1192"/>
                </a:cubicBezTo>
                <a:cubicBezTo>
                  <a:pt x="381" y="1217"/>
                  <a:pt x="374" y="1241"/>
                  <a:pt x="378" y="1264"/>
                </a:cubicBezTo>
                <a:cubicBezTo>
                  <a:pt x="397" y="1271"/>
                  <a:pt x="425" y="1269"/>
                  <a:pt x="452" y="1270"/>
                </a:cubicBezTo>
                <a:cubicBezTo>
                  <a:pt x="488" y="1271"/>
                  <a:pt x="517" y="1271"/>
                  <a:pt x="551" y="1271"/>
                </a:cubicBezTo>
                <a:cubicBezTo>
                  <a:pt x="622" y="1271"/>
                  <a:pt x="689" y="1270"/>
                  <a:pt x="756" y="1270"/>
                </a:cubicBezTo>
                <a:cubicBezTo>
                  <a:pt x="828" y="1270"/>
                  <a:pt x="887" y="1273"/>
                  <a:pt x="949" y="1271"/>
                </a:cubicBezTo>
                <a:cubicBezTo>
                  <a:pt x="1035" y="1269"/>
                  <a:pt x="1133" y="1274"/>
                  <a:pt x="1220" y="1269"/>
                </a:cubicBezTo>
                <a:cubicBezTo>
                  <a:pt x="1234" y="1169"/>
                  <a:pt x="1249" y="1074"/>
                  <a:pt x="1259" y="979"/>
                </a:cubicBezTo>
                <a:close/>
                <a:moveTo>
                  <a:pt x="1220" y="1340"/>
                </a:moveTo>
                <a:cubicBezTo>
                  <a:pt x="1219" y="1345"/>
                  <a:pt x="1221" y="1351"/>
                  <a:pt x="1219" y="1358"/>
                </a:cubicBezTo>
                <a:cubicBezTo>
                  <a:pt x="1214" y="1378"/>
                  <a:pt x="1198" y="1405"/>
                  <a:pt x="1211" y="1421"/>
                </a:cubicBezTo>
                <a:cubicBezTo>
                  <a:pt x="1219" y="1395"/>
                  <a:pt x="1227" y="1369"/>
                  <a:pt x="1233" y="1340"/>
                </a:cubicBezTo>
                <a:cubicBezTo>
                  <a:pt x="1230" y="1337"/>
                  <a:pt x="1226" y="1341"/>
                  <a:pt x="1220" y="1340"/>
                </a:cubicBezTo>
                <a:close/>
                <a:moveTo>
                  <a:pt x="983" y="897"/>
                </a:moveTo>
                <a:cubicBezTo>
                  <a:pt x="997" y="906"/>
                  <a:pt x="1011" y="913"/>
                  <a:pt x="1030" y="909"/>
                </a:cubicBezTo>
                <a:cubicBezTo>
                  <a:pt x="1084" y="924"/>
                  <a:pt x="1163" y="927"/>
                  <a:pt x="1206" y="908"/>
                </a:cubicBezTo>
                <a:cubicBezTo>
                  <a:pt x="1216" y="890"/>
                  <a:pt x="1203" y="870"/>
                  <a:pt x="1188" y="859"/>
                </a:cubicBezTo>
                <a:cubicBezTo>
                  <a:pt x="1186" y="871"/>
                  <a:pt x="1179" y="878"/>
                  <a:pt x="1173" y="886"/>
                </a:cubicBezTo>
                <a:cubicBezTo>
                  <a:pt x="1122" y="911"/>
                  <a:pt x="1060" y="898"/>
                  <a:pt x="1013" y="877"/>
                </a:cubicBezTo>
                <a:cubicBezTo>
                  <a:pt x="1007" y="870"/>
                  <a:pt x="999" y="863"/>
                  <a:pt x="995" y="853"/>
                </a:cubicBezTo>
                <a:cubicBezTo>
                  <a:pt x="984" y="864"/>
                  <a:pt x="978" y="876"/>
                  <a:pt x="983" y="897"/>
                </a:cubicBezTo>
                <a:close/>
                <a:moveTo>
                  <a:pt x="1030" y="872"/>
                </a:moveTo>
                <a:cubicBezTo>
                  <a:pt x="1039" y="875"/>
                  <a:pt x="1047" y="881"/>
                  <a:pt x="1055" y="883"/>
                </a:cubicBezTo>
                <a:cubicBezTo>
                  <a:pt x="1101" y="893"/>
                  <a:pt x="1183" y="894"/>
                  <a:pt x="1173" y="848"/>
                </a:cubicBezTo>
                <a:cubicBezTo>
                  <a:pt x="1152" y="834"/>
                  <a:pt x="1141" y="854"/>
                  <a:pt x="1124" y="859"/>
                </a:cubicBezTo>
                <a:cubicBezTo>
                  <a:pt x="1100" y="866"/>
                  <a:pt x="1078" y="858"/>
                  <a:pt x="1061" y="852"/>
                </a:cubicBezTo>
                <a:cubicBezTo>
                  <a:pt x="1044" y="846"/>
                  <a:pt x="1016" y="828"/>
                  <a:pt x="1006" y="853"/>
                </a:cubicBezTo>
                <a:cubicBezTo>
                  <a:pt x="1012" y="862"/>
                  <a:pt x="1019" y="866"/>
                  <a:pt x="1030" y="872"/>
                </a:cubicBezTo>
                <a:close/>
                <a:moveTo>
                  <a:pt x="969" y="890"/>
                </a:moveTo>
                <a:cubicBezTo>
                  <a:pt x="880" y="887"/>
                  <a:pt x="808" y="883"/>
                  <a:pt x="737" y="886"/>
                </a:cubicBezTo>
                <a:cubicBezTo>
                  <a:pt x="696" y="887"/>
                  <a:pt x="636" y="879"/>
                  <a:pt x="580" y="884"/>
                </a:cubicBezTo>
                <a:cubicBezTo>
                  <a:pt x="554" y="877"/>
                  <a:pt x="510" y="880"/>
                  <a:pt x="478" y="880"/>
                </a:cubicBezTo>
                <a:cubicBezTo>
                  <a:pt x="441" y="881"/>
                  <a:pt x="407" y="876"/>
                  <a:pt x="373" y="876"/>
                </a:cubicBezTo>
                <a:cubicBezTo>
                  <a:pt x="327" y="876"/>
                  <a:pt x="282" y="875"/>
                  <a:pt x="235" y="874"/>
                </a:cubicBezTo>
                <a:cubicBezTo>
                  <a:pt x="222" y="880"/>
                  <a:pt x="211" y="891"/>
                  <a:pt x="197" y="897"/>
                </a:cubicBezTo>
                <a:cubicBezTo>
                  <a:pt x="190" y="900"/>
                  <a:pt x="175" y="899"/>
                  <a:pt x="174" y="911"/>
                </a:cubicBezTo>
                <a:cubicBezTo>
                  <a:pt x="275" y="916"/>
                  <a:pt x="394" y="914"/>
                  <a:pt x="512" y="916"/>
                </a:cubicBezTo>
                <a:cubicBezTo>
                  <a:pt x="561" y="917"/>
                  <a:pt x="604" y="914"/>
                  <a:pt x="646" y="916"/>
                </a:cubicBezTo>
                <a:cubicBezTo>
                  <a:pt x="709" y="919"/>
                  <a:pt x="795" y="909"/>
                  <a:pt x="864" y="921"/>
                </a:cubicBezTo>
                <a:cubicBezTo>
                  <a:pt x="912" y="928"/>
                  <a:pt x="957" y="916"/>
                  <a:pt x="1005" y="922"/>
                </a:cubicBezTo>
                <a:cubicBezTo>
                  <a:pt x="994" y="910"/>
                  <a:pt x="975" y="906"/>
                  <a:pt x="969" y="890"/>
                </a:cubicBezTo>
                <a:close/>
                <a:moveTo>
                  <a:pt x="447" y="1313"/>
                </a:moveTo>
                <a:cubicBezTo>
                  <a:pt x="449" y="1320"/>
                  <a:pt x="446" y="1323"/>
                  <a:pt x="446" y="1329"/>
                </a:cubicBezTo>
                <a:cubicBezTo>
                  <a:pt x="455" y="1329"/>
                  <a:pt x="466" y="1327"/>
                  <a:pt x="473" y="1330"/>
                </a:cubicBezTo>
                <a:cubicBezTo>
                  <a:pt x="484" y="1308"/>
                  <a:pt x="460" y="1311"/>
                  <a:pt x="447" y="1313"/>
                </a:cubicBezTo>
                <a:close/>
                <a:moveTo>
                  <a:pt x="470" y="1278"/>
                </a:moveTo>
                <a:cubicBezTo>
                  <a:pt x="461" y="1276"/>
                  <a:pt x="456" y="1280"/>
                  <a:pt x="447" y="1277"/>
                </a:cubicBezTo>
                <a:cubicBezTo>
                  <a:pt x="447" y="1288"/>
                  <a:pt x="448" y="1294"/>
                  <a:pt x="449" y="1301"/>
                </a:cubicBezTo>
                <a:cubicBezTo>
                  <a:pt x="457" y="1302"/>
                  <a:pt x="461" y="1299"/>
                  <a:pt x="471" y="1298"/>
                </a:cubicBezTo>
                <a:cubicBezTo>
                  <a:pt x="470" y="1292"/>
                  <a:pt x="470" y="1286"/>
                  <a:pt x="470" y="1278"/>
                </a:cubicBezTo>
                <a:close/>
                <a:moveTo>
                  <a:pt x="438" y="1278"/>
                </a:moveTo>
                <a:cubicBezTo>
                  <a:pt x="432" y="1279"/>
                  <a:pt x="424" y="1277"/>
                  <a:pt x="421" y="1280"/>
                </a:cubicBezTo>
                <a:cubicBezTo>
                  <a:pt x="422" y="1288"/>
                  <a:pt x="419" y="1292"/>
                  <a:pt x="420" y="1299"/>
                </a:cubicBezTo>
                <a:cubicBezTo>
                  <a:pt x="428" y="1299"/>
                  <a:pt x="432" y="1298"/>
                  <a:pt x="439" y="1301"/>
                </a:cubicBezTo>
                <a:cubicBezTo>
                  <a:pt x="441" y="1296"/>
                  <a:pt x="438" y="1284"/>
                  <a:pt x="438" y="1278"/>
                </a:cubicBezTo>
                <a:close/>
                <a:moveTo>
                  <a:pt x="418" y="1313"/>
                </a:moveTo>
                <a:cubicBezTo>
                  <a:pt x="418" y="1317"/>
                  <a:pt x="418" y="1321"/>
                  <a:pt x="418" y="1324"/>
                </a:cubicBezTo>
                <a:cubicBezTo>
                  <a:pt x="424" y="1330"/>
                  <a:pt x="431" y="1324"/>
                  <a:pt x="438" y="1327"/>
                </a:cubicBezTo>
                <a:cubicBezTo>
                  <a:pt x="437" y="1321"/>
                  <a:pt x="440" y="1319"/>
                  <a:pt x="439" y="1312"/>
                </a:cubicBezTo>
                <a:cubicBezTo>
                  <a:pt x="432" y="1311"/>
                  <a:pt x="427" y="1309"/>
                  <a:pt x="418" y="1313"/>
                </a:cubicBezTo>
                <a:close/>
                <a:moveTo>
                  <a:pt x="392" y="1280"/>
                </a:moveTo>
                <a:cubicBezTo>
                  <a:pt x="393" y="1288"/>
                  <a:pt x="387" y="1295"/>
                  <a:pt x="393" y="1299"/>
                </a:cubicBezTo>
                <a:cubicBezTo>
                  <a:pt x="396" y="1296"/>
                  <a:pt x="405" y="1302"/>
                  <a:pt x="411" y="1298"/>
                </a:cubicBezTo>
                <a:cubicBezTo>
                  <a:pt x="411" y="1291"/>
                  <a:pt x="409" y="1286"/>
                  <a:pt x="411" y="1278"/>
                </a:cubicBezTo>
                <a:cubicBezTo>
                  <a:pt x="402" y="1277"/>
                  <a:pt x="399" y="1279"/>
                  <a:pt x="392" y="1280"/>
                </a:cubicBezTo>
                <a:close/>
                <a:moveTo>
                  <a:pt x="392" y="1313"/>
                </a:moveTo>
                <a:cubicBezTo>
                  <a:pt x="389" y="1316"/>
                  <a:pt x="390" y="1321"/>
                  <a:pt x="390" y="1326"/>
                </a:cubicBezTo>
                <a:cubicBezTo>
                  <a:pt x="402" y="1324"/>
                  <a:pt x="401" y="1326"/>
                  <a:pt x="410" y="1327"/>
                </a:cubicBezTo>
                <a:cubicBezTo>
                  <a:pt x="416" y="1308"/>
                  <a:pt x="401" y="1311"/>
                  <a:pt x="392" y="1313"/>
                </a:cubicBezTo>
                <a:close/>
                <a:moveTo>
                  <a:pt x="344" y="964"/>
                </a:moveTo>
                <a:cubicBezTo>
                  <a:pt x="336" y="1055"/>
                  <a:pt x="325" y="1152"/>
                  <a:pt x="306" y="1257"/>
                </a:cubicBezTo>
                <a:cubicBezTo>
                  <a:pt x="301" y="1290"/>
                  <a:pt x="307" y="1327"/>
                  <a:pt x="299" y="1361"/>
                </a:cubicBezTo>
                <a:cubicBezTo>
                  <a:pt x="292" y="1393"/>
                  <a:pt x="291" y="1436"/>
                  <a:pt x="292" y="1464"/>
                </a:cubicBezTo>
                <a:cubicBezTo>
                  <a:pt x="308" y="1465"/>
                  <a:pt x="325" y="1470"/>
                  <a:pt x="341" y="1474"/>
                </a:cubicBezTo>
                <a:cubicBezTo>
                  <a:pt x="343" y="1463"/>
                  <a:pt x="351" y="1457"/>
                  <a:pt x="344" y="1445"/>
                </a:cubicBezTo>
                <a:cubicBezTo>
                  <a:pt x="348" y="1445"/>
                  <a:pt x="349" y="1443"/>
                  <a:pt x="348" y="1439"/>
                </a:cubicBezTo>
                <a:cubicBezTo>
                  <a:pt x="353" y="1412"/>
                  <a:pt x="357" y="1370"/>
                  <a:pt x="359" y="1340"/>
                </a:cubicBezTo>
                <a:cubicBezTo>
                  <a:pt x="356" y="1338"/>
                  <a:pt x="351" y="1338"/>
                  <a:pt x="351" y="1331"/>
                </a:cubicBezTo>
                <a:cubicBezTo>
                  <a:pt x="353" y="1329"/>
                  <a:pt x="361" y="1332"/>
                  <a:pt x="361" y="1327"/>
                </a:cubicBezTo>
                <a:cubicBezTo>
                  <a:pt x="371" y="1204"/>
                  <a:pt x="388" y="1076"/>
                  <a:pt x="397" y="964"/>
                </a:cubicBezTo>
                <a:cubicBezTo>
                  <a:pt x="397" y="963"/>
                  <a:pt x="397" y="962"/>
                  <a:pt x="396" y="962"/>
                </a:cubicBezTo>
                <a:cubicBezTo>
                  <a:pt x="377" y="965"/>
                  <a:pt x="363" y="960"/>
                  <a:pt x="344" y="964"/>
                </a:cubicBezTo>
                <a:close/>
                <a:moveTo>
                  <a:pt x="382" y="1281"/>
                </a:moveTo>
                <a:cubicBezTo>
                  <a:pt x="378" y="1281"/>
                  <a:pt x="379" y="1284"/>
                  <a:pt x="375" y="1283"/>
                </a:cubicBezTo>
                <a:cubicBezTo>
                  <a:pt x="373" y="1288"/>
                  <a:pt x="373" y="1295"/>
                  <a:pt x="373" y="1302"/>
                </a:cubicBezTo>
                <a:cubicBezTo>
                  <a:pt x="388" y="1304"/>
                  <a:pt x="380" y="1292"/>
                  <a:pt x="382" y="1281"/>
                </a:cubicBezTo>
                <a:close/>
                <a:moveTo>
                  <a:pt x="382" y="1313"/>
                </a:moveTo>
                <a:cubicBezTo>
                  <a:pt x="377" y="1312"/>
                  <a:pt x="378" y="1313"/>
                  <a:pt x="372" y="1312"/>
                </a:cubicBezTo>
                <a:cubicBezTo>
                  <a:pt x="372" y="1319"/>
                  <a:pt x="372" y="1325"/>
                  <a:pt x="371" y="1330"/>
                </a:cubicBezTo>
                <a:cubicBezTo>
                  <a:pt x="375" y="1330"/>
                  <a:pt x="377" y="1327"/>
                  <a:pt x="382" y="1327"/>
                </a:cubicBezTo>
                <a:cubicBezTo>
                  <a:pt x="383" y="1322"/>
                  <a:pt x="381" y="1321"/>
                  <a:pt x="382" y="1313"/>
                </a:cubicBezTo>
                <a:close/>
                <a:moveTo>
                  <a:pt x="306" y="969"/>
                </a:moveTo>
                <a:cubicBezTo>
                  <a:pt x="301" y="1028"/>
                  <a:pt x="287" y="1105"/>
                  <a:pt x="281" y="1172"/>
                </a:cubicBezTo>
                <a:cubicBezTo>
                  <a:pt x="273" y="1259"/>
                  <a:pt x="263" y="1340"/>
                  <a:pt x="256" y="1426"/>
                </a:cubicBezTo>
                <a:cubicBezTo>
                  <a:pt x="262" y="1431"/>
                  <a:pt x="268" y="1449"/>
                  <a:pt x="280" y="1453"/>
                </a:cubicBezTo>
                <a:cubicBezTo>
                  <a:pt x="283" y="1426"/>
                  <a:pt x="288" y="1394"/>
                  <a:pt x="291" y="1365"/>
                </a:cubicBezTo>
                <a:cubicBezTo>
                  <a:pt x="293" y="1347"/>
                  <a:pt x="294" y="1329"/>
                  <a:pt x="295" y="1310"/>
                </a:cubicBezTo>
                <a:cubicBezTo>
                  <a:pt x="303" y="1190"/>
                  <a:pt x="323" y="1084"/>
                  <a:pt x="331" y="965"/>
                </a:cubicBezTo>
                <a:cubicBezTo>
                  <a:pt x="332" y="965"/>
                  <a:pt x="333" y="965"/>
                  <a:pt x="333" y="964"/>
                </a:cubicBezTo>
                <a:cubicBezTo>
                  <a:pt x="321" y="963"/>
                  <a:pt x="310" y="967"/>
                  <a:pt x="306" y="969"/>
                </a:cubicBezTo>
                <a:close/>
                <a:moveTo>
                  <a:pt x="158" y="693"/>
                </a:moveTo>
                <a:cubicBezTo>
                  <a:pt x="157" y="680"/>
                  <a:pt x="159" y="665"/>
                  <a:pt x="158" y="652"/>
                </a:cubicBezTo>
                <a:cubicBezTo>
                  <a:pt x="157" y="642"/>
                  <a:pt x="153" y="632"/>
                  <a:pt x="153" y="621"/>
                </a:cubicBezTo>
                <a:cubicBezTo>
                  <a:pt x="150" y="577"/>
                  <a:pt x="157" y="530"/>
                  <a:pt x="150" y="487"/>
                </a:cubicBezTo>
                <a:cubicBezTo>
                  <a:pt x="143" y="577"/>
                  <a:pt x="133" y="685"/>
                  <a:pt x="125" y="763"/>
                </a:cubicBezTo>
                <a:cubicBezTo>
                  <a:pt x="119" y="814"/>
                  <a:pt x="110" y="865"/>
                  <a:pt x="109" y="914"/>
                </a:cubicBezTo>
                <a:cubicBezTo>
                  <a:pt x="124" y="910"/>
                  <a:pt x="147" y="915"/>
                  <a:pt x="164" y="912"/>
                </a:cubicBezTo>
                <a:cubicBezTo>
                  <a:pt x="164" y="833"/>
                  <a:pt x="162" y="762"/>
                  <a:pt x="158" y="693"/>
                </a:cubicBezTo>
                <a:close/>
                <a:moveTo>
                  <a:pt x="44" y="1397"/>
                </a:moveTo>
                <a:cubicBezTo>
                  <a:pt x="48" y="1386"/>
                  <a:pt x="46" y="1380"/>
                  <a:pt x="48" y="1366"/>
                </a:cubicBezTo>
                <a:cubicBezTo>
                  <a:pt x="49" y="1348"/>
                  <a:pt x="53" y="1330"/>
                  <a:pt x="55" y="1310"/>
                </a:cubicBezTo>
                <a:cubicBezTo>
                  <a:pt x="64" y="1202"/>
                  <a:pt x="85" y="1077"/>
                  <a:pt x="91" y="965"/>
                </a:cubicBezTo>
                <a:cubicBezTo>
                  <a:pt x="77" y="956"/>
                  <a:pt x="79" y="928"/>
                  <a:pt x="84" y="915"/>
                </a:cubicBezTo>
                <a:cubicBezTo>
                  <a:pt x="89" y="914"/>
                  <a:pt x="93" y="911"/>
                  <a:pt x="98" y="914"/>
                </a:cubicBezTo>
                <a:cubicBezTo>
                  <a:pt x="110" y="855"/>
                  <a:pt x="106" y="793"/>
                  <a:pt x="119" y="746"/>
                </a:cubicBezTo>
                <a:cubicBezTo>
                  <a:pt x="123" y="732"/>
                  <a:pt x="121" y="718"/>
                  <a:pt x="122" y="704"/>
                </a:cubicBezTo>
                <a:cubicBezTo>
                  <a:pt x="126" y="612"/>
                  <a:pt x="142" y="511"/>
                  <a:pt x="147" y="420"/>
                </a:cubicBezTo>
                <a:cubicBezTo>
                  <a:pt x="153" y="405"/>
                  <a:pt x="153" y="383"/>
                  <a:pt x="153" y="363"/>
                </a:cubicBezTo>
                <a:cubicBezTo>
                  <a:pt x="152" y="346"/>
                  <a:pt x="151" y="329"/>
                  <a:pt x="147" y="317"/>
                </a:cubicBezTo>
                <a:cubicBezTo>
                  <a:pt x="143" y="353"/>
                  <a:pt x="133" y="399"/>
                  <a:pt x="134" y="437"/>
                </a:cubicBezTo>
                <a:cubicBezTo>
                  <a:pt x="125" y="463"/>
                  <a:pt x="125" y="491"/>
                  <a:pt x="122" y="519"/>
                </a:cubicBezTo>
                <a:cubicBezTo>
                  <a:pt x="115" y="594"/>
                  <a:pt x="101" y="683"/>
                  <a:pt x="95" y="746"/>
                </a:cubicBezTo>
                <a:cubicBezTo>
                  <a:pt x="94" y="758"/>
                  <a:pt x="92" y="771"/>
                  <a:pt x="91" y="784"/>
                </a:cubicBezTo>
                <a:cubicBezTo>
                  <a:pt x="84" y="887"/>
                  <a:pt x="65" y="977"/>
                  <a:pt x="63" y="1067"/>
                </a:cubicBezTo>
                <a:cubicBezTo>
                  <a:pt x="63" y="1072"/>
                  <a:pt x="60" y="1076"/>
                  <a:pt x="59" y="1081"/>
                </a:cubicBezTo>
                <a:cubicBezTo>
                  <a:pt x="55" y="1115"/>
                  <a:pt x="50" y="1149"/>
                  <a:pt x="46" y="1182"/>
                </a:cubicBezTo>
                <a:cubicBezTo>
                  <a:pt x="45" y="1191"/>
                  <a:pt x="47" y="1200"/>
                  <a:pt x="46" y="1208"/>
                </a:cubicBezTo>
                <a:cubicBezTo>
                  <a:pt x="45" y="1220"/>
                  <a:pt x="39" y="1224"/>
                  <a:pt x="38" y="1232"/>
                </a:cubicBezTo>
                <a:cubicBezTo>
                  <a:pt x="36" y="1242"/>
                  <a:pt x="40" y="1240"/>
                  <a:pt x="39" y="1243"/>
                </a:cubicBezTo>
                <a:cubicBezTo>
                  <a:pt x="38" y="1248"/>
                  <a:pt x="37" y="1241"/>
                  <a:pt x="35" y="1248"/>
                </a:cubicBezTo>
                <a:cubicBezTo>
                  <a:pt x="33" y="1256"/>
                  <a:pt x="39" y="1249"/>
                  <a:pt x="38" y="1256"/>
                </a:cubicBezTo>
                <a:cubicBezTo>
                  <a:pt x="30" y="1305"/>
                  <a:pt x="28" y="1354"/>
                  <a:pt x="20" y="1407"/>
                </a:cubicBezTo>
                <a:cubicBezTo>
                  <a:pt x="26" y="1411"/>
                  <a:pt x="32" y="1415"/>
                  <a:pt x="39" y="1418"/>
                </a:cubicBezTo>
                <a:cubicBezTo>
                  <a:pt x="47" y="1409"/>
                  <a:pt x="42" y="1402"/>
                  <a:pt x="44" y="1397"/>
                </a:cubicBezTo>
                <a:close/>
                <a:moveTo>
                  <a:pt x="139" y="1010"/>
                </a:moveTo>
                <a:cubicBezTo>
                  <a:pt x="131" y="992"/>
                  <a:pt x="142" y="982"/>
                  <a:pt x="144" y="964"/>
                </a:cubicBezTo>
                <a:cubicBezTo>
                  <a:pt x="144" y="963"/>
                  <a:pt x="144" y="962"/>
                  <a:pt x="143" y="962"/>
                </a:cubicBezTo>
                <a:cubicBezTo>
                  <a:pt x="135" y="964"/>
                  <a:pt x="112" y="960"/>
                  <a:pt x="101" y="965"/>
                </a:cubicBezTo>
                <a:cubicBezTo>
                  <a:pt x="96" y="990"/>
                  <a:pt x="99" y="1011"/>
                  <a:pt x="90" y="1035"/>
                </a:cubicBezTo>
                <a:cubicBezTo>
                  <a:pt x="83" y="1148"/>
                  <a:pt x="65" y="1304"/>
                  <a:pt x="56" y="1426"/>
                </a:cubicBezTo>
                <a:cubicBezTo>
                  <a:pt x="69" y="1428"/>
                  <a:pt x="78" y="1419"/>
                  <a:pt x="91" y="1418"/>
                </a:cubicBezTo>
                <a:cubicBezTo>
                  <a:pt x="105" y="1288"/>
                  <a:pt x="123" y="1129"/>
                  <a:pt x="139" y="101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71438" y="4607265"/>
            <a:ext cx="1857926" cy="866604"/>
            <a:chOff x="5586148" y="653321"/>
            <a:chExt cx="1857926" cy="866604"/>
          </a:xfrm>
        </p:grpSpPr>
        <p:sp>
          <p:nvSpPr>
            <p:cNvPr id="17" name="Freeform 94"/>
            <p:cNvSpPr/>
            <p:nvPr/>
          </p:nvSpPr>
          <p:spPr bwMode="auto">
            <a:xfrm>
              <a:off x="5586148" y="1450494"/>
              <a:ext cx="45002" cy="69431"/>
            </a:xfrm>
            <a:custGeom>
              <a:avLst/>
              <a:gdLst>
                <a:gd name="T0" fmla="*/ 14 w 15"/>
                <a:gd name="T1" fmla="*/ 23 h 23"/>
                <a:gd name="T2" fmla="*/ 0 w 15"/>
                <a:gd name="T3" fmla="*/ 1 h 23"/>
                <a:gd name="T4" fmla="*/ 1 w 15"/>
                <a:gd name="T5" fmla="*/ 0 h 23"/>
                <a:gd name="T6" fmla="*/ 15 w 15"/>
                <a:gd name="T7" fmla="*/ 22 h 23"/>
                <a:gd name="T8" fmla="*/ 14 w 15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3">
                  <a:moveTo>
                    <a:pt x="14" y="23"/>
                  </a:moveTo>
                  <a:cubicBezTo>
                    <a:pt x="9" y="16"/>
                    <a:pt x="5" y="8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7"/>
                    <a:pt x="11" y="15"/>
                    <a:pt x="15" y="22"/>
                  </a:cubicBezTo>
                  <a:lnTo>
                    <a:pt x="14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58"/>
            <p:cNvSpPr/>
            <p:nvPr/>
          </p:nvSpPr>
          <p:spPr bwMode="auto">
            <a:xfrm>
              <a:off x="6555613" y="1228057"/>
              <a:ext cx="15429" cy="0"/>
            </a:xfrm>
            <a:custGeom>
              <a:avLst/>
              <a:gdLst>
                <a:gd name="T0" fmla="*/ 5 w 5"/>
                <a:gd name="T1" fmla="*/ 0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59"/>
            <p:cNvSpPr>
              <a:spLocks noEditPoints="1"/>
            </p:cNvSpPr>
            <p:nvPr/>
          </p:nvSpPr>
          <p:spPr bwMode="auto">
            <a:xfrm>
              <a:off x="5588719" y="653321"/>
              <a:ext cx="1855355" cy="857604"/>
            </a:xfrm>
            <a:custGeom>
              <a:avLst/>
              <a:gdLst>
                <a:gd name="T0" fmla="*/ 307 w 610"/>
                <a:gd name="T1" fmla="*/ 11 h 282"/>
                <a:gd name="T2" fmla="*/ 202 w 610"/>
                <a:gd name="T3" fmla="*/ 40 h 282"/>
                <a:gd name="T4" fmla="*/ 35 w 610"/>
                <a:gd name="T5" fmla="*/ 120 h 282"/>
                <a:gd name="T6" fmla="*/ 67 w 610"/>
                <a:gd name="T7" fmla="*/ 253 h 282"/>
                <a:gd name="T8" fmla="*/ 232 w 610"/>
                <a:gd name="T9" fmla="*/ 281 h 282"/>
                <a:gd name="T10" fmla="*/ 495 w 610"/>
                <a:gd name="T11" fmla="*/ 247 h 282"/>
                <a:gd name="T12" fmla="*/ 565 w 610"/>
                <a:gd name="T13" fmla="*/ 176 h 282"/>
                <a:gd name="T14" fmla="*/ 562 w 610"/>
                <a:gd name="T15" fmla="*/ 172 h 282"/>
                <a:gd name="T16" fmla="*/ 522 w 610"/>
                <a:gd name="T17" fmla="*/ 184 h 282"/>
                <a:gd name="T18" fmla="*/ 558 w 610"/>
                <a:gd name="T19" fmla="*/ 176 h 282"/>
                <a:gd name="T20" fmla="*/ 469 w 610"/>
                <a:gd name="T21" fmla="*/ 31 h 282"/>
                <a:gd name="T22" fmla="*/ 442 w 610"/>
                <a:gd name="T23" fmla="*/ 44 h 282"/>
                <a:gd name="T24" fmla="*/ 550 w 610"/>
                <a:gd name="T25" fmla="*/ 156 h 282"/>
                <a:gd name="T26" fmla="*/ 530 w 610"/>
                <a:gd name="T27" fmla="*/ 156 h 282"/>
                <a:gd name="T28" fmla="*/ 434 w 610"/>
                <a:gd name="T29" fmla="*/ 198 h 282"/>
                <a:gd name="T30" fmla="*/ 238 w 610"/>
                <a:gd name="T31" fmla="*/ 224 h 282"/>
                <a:gd name="T32" fmla="*/ 305 w 610"/>
                <a:gd name="T33" fmla="*/ 211 h 282"/>
                <a:gd name="T34" fmla="*/ 268 w 610"/>
                <a:gd name="T35" fmla="*/ 215 h 282"/>
                <a:gd name="T36" fmla="*/ 407 w 610"/>
                <a:gd name="T37" fmla="*/ 146 h 282"/>
                <a:gd name="T38" fmla="*/ 339 w 610"/>
                <a:gd name="T39" fmla="*/ 160 h 282"/>
                <a:gd name="T40" fmla="*/ 384 w 610"/>
                <a:gd name="T41" fmla="*/ 150 h 282"/>
                <a:gd name="T42" fmla="*/ 397 w 610"/>
                <a:gd name="T43" fmla="*/ 144 h 282"/>
                <a:gd name="T44" fmla="*/ 421 w 610"/>
                <a:gd name="T45" fmla="*/ 189 h 282"/>
                <a:gd name="T46" fmla="*/ 416 w 610"/>
                <a:gd name="T47" fmla="*/ 191 h 282"/>
                <a:gd name="T48" fmla="*/ 404 w 610"/>
                <a:gd name="T49" fmla="*/ 59 h 282"/>
                <a:gd name="T50" fmla="*/ 366 w 610"/>
                <a:gd name="T51" fmla="*/ 59 h 282"/>
                <a:gd name="T52" fmla="*/ 308 w 610"/>
                <a:gd name="T53" fmla="*/ 19 h 282"/>
                <a:gd name="T54" fmla="*/ 294 w 610"/>
                <a:gd name="T55" fmla="*/ 5 h 282"/>
                <a:gd name="T56" fmla="*/ 229 w 610"/>
                <a:gd name="T57" fmla="*/ 25 h 282"/>
                <a:gd name="T58" fmla="*/ 180 w 610"/>
                <a:gd name="T59" fmla="*/ 45 h 282"/>
                <a:gd name="T60" fmla="*/ 23 w 610"/>
                <a:gd name="T61" fmla="*/ 54 h 282"/>
                <a:gd name="T62" fmla="*/ 40 w 610"/>
                <a:gd name="T63" fmla="*/ 132 h 282"/>
                <a:gd name="T64" fmla="*/ 155 w 610"/>
                <a:gd name="T65" fmla="*/ 54 h 282"/>
                <a:gd name="T66" fmla="*/ 347 w 610"/>
                <a:gd name="T67" fmla="*/ 63 h 282"/>
                <a:gd name="T68" fmla="*/ 352 w 610"/>
                <a:gd name="T69" fmla="*/ 84 h 282"/>
                <a:gd name="T70" fmla="*/ 357 w 610"/>
                <a:gd name="T71" fmla="*/ 130 h 282"/>
                <a:gd name="T72" fmla="*/ 79 w 610"/>
                <a:gd name="T73" fmla="*/ 193 h 282"/>
                <a:gd name="T74" fmla="*/ 70 w 610"/>
                <a:gd name="T75" fmla="*/ 177 h 282"/>
                <a:gd name="T76" fmla="*/ 69 w 610"/>
                <a:gd name="T77" fmla="*/ 247 h 282"/>
                <a:gd name="T78" fmla="*/ 95 w 610"/>
                <a:gd name="T79" fmla="*/ 240 h 282"/>
                <a:gd name="T80" fmla="*/ 109 w 610"/>
                <a:gd name="T81" fmla="*/ 241 h 282"/>
                <a:gd name="T82" fmla="*/ 76 w 610"/>
                <a:gd name="T83" fmla="*/ 225 h 282"/>
                <a:gd name="T84" fmla="*/ 129 w 610"/>
                <a:gd name="T85" fmla="*/ 238 h 282"/>
                <a:gd name="T86" fmla="*/ 164 w 610"/>
                <a:gd name="T87" fmla="*/ 234 h 282"/>
                <a:gd name="T88" fmla="*/ 412 w 610"/>
                <a:gd name="T89" fmla="*/ 165 h 282"/>
                <a:gd name="T90" fmla="*/ 303 w 610"/>
                <a:gd name="T91" fmla="*/ 209 h 282"/>
                <a:gd name="T92" fmla="*/ 233 w 610"/>
                <a:gd name="T93" fmla="*/ 224 h 282"/>
                <a:gd name="T94" fmla="*/ 196 w 610"/>
                <a:gd name="T95" fmla="*/ 223 h 282"/>
                <a:gd name="T96" fmla="*/ 230 w 610"/>
                <a:gd name="T97" fmla="*/ 277 h 282"/>
                <a:gd name="T98" fmla="*/ 239 w 610"/>
                <a:gd name="T99" fmla="*/ 271 h 282"/>
                <a:gd name="T100" fmla="*/ 275 w 610"/>
                <a:gd name="T101" fmla="*/ 268 h 282"/>
                <a:gd name="T102" fmla="*/ 297 w 610"/>
                <a:gd name="T103" fmla="*/ 262 h 282"/>
                <a:gd name="T104" fmla="*/ 245 w 610"/>
                <a:gd name="T105" fmla="*/ 233 h 282"/>
                <a:gd name="T106" fmla="*/ 316 w 610"/>
                <a:gd name="T107" fmla="*/ 261 h 282"/>
                <a:gd name="T108" fmla="*/ 458 w 610"/>
                <a:gd name="T109" fmla="*/ 239 h 282"/>
                <a:gd name="T110" fmla="*/ 470 w 610"/>
                <a:gd name="T111" fmla="*/ 243 h 282"/>
                <a:gd name="T112" fmla="*/ 469 w 610"/>
                <a:gd name="T113" fmla="*/ 234 h 282"/>
                <a:gd name="T114" fmla="*/ 410 w 610"/>
                <a:gd name="T115" fmla="*/ 251 h 282"/>
                <a:gd name="T116" fmla="*/ 367 w 610"/>
                <a:gd name="T117" fmla="*/ 256 h 282"/>
                <a:gd name="T118" fmla="*/ 324 w 610"/>
                <a:gd name="T119" fmla="*/ 223 h 282"/>
                <a:gd name="T120" fmla="*/ 582 w 610"/>
                <a:gd name="T121" fmla="*/ 174 h 282"/>
                <a:gd name="T122" fmla="*/ 589 w 610"/>
                <a:gd name="T123" fmla="*/ 221 h 282"/>
                <a:gd name="T124" fmla="*/ 598 w 610"/>
                <a:gd name="T125" fmla="*/ 20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0" h="282">
                  <a:moveTo>
                    <a:pt x="600" y="190"/>
                  </a:moveTo>
                  <a:cubicBezTo>
                    <a:pt x="599" y="187"/>
                    <a:pt x="599" y="185"/>
                    <a:pt x="598" y="183"/>
                  </a:cubicBezTo>
                  <a:cubicBezTo>
                    <a:pt x="595" y="176"/>
                    <a:pt x="590" y="169"/>
                    <a:pt x="583" y="162"/>
                  </a:cubicBezTo>
                  <a:cubicBezTo>
                    <a:pt x="579" y="148"/>
                    <a:pt x="519" y="82"/>
                    <a:pt x="492" y="52"/>
                  </a:cubicBezTo>
                  <a:cubicBezTo>
                    <a:pt x="492" y="52"/>
                    <a:pt x="492" y="52"/>
                    <a:pt x="492" y="51"/>
                  </a:cubicBezTo>
                  <a:cubicBezTo>
                    <a:pt x="492" y="50"/>
                    <a:pt x="490" y="49"/>
                    <a:pt x="489" y="49"/>
                  </a:cubicBezTo>
                  <a:cubicBezTo>
                    <a:pt x="482" y="42"/>
                    <a:pt x="478" y="37"/>
                    <a:pt x="478" y="37"/>
                  </a:cubicBezTo>
                  <a:cubicBezTo>
                    <a:pt x="478" y="37"/>
                    <a:pt x="479" y="38"/>
                    <a:pt x="480" y="40"/>
                  </a:cubicBezTo>
                  <a:cubicBezTo>
                    <a:pt x="477" y="36"/>
                    <a:pt x="474" y="33"/>
                    <a:pt x="471" y="29"/>
                  </a:cubicBezTo>
                  <a:cubicBezTo>
                    <a:pt x="471" y="29"/>
                    <a:pt x="472" y="29"/>
                    <a:pt x="472" y="28"/>
                  </a:cubicBezTo>
                  <a:cubicBezTo>
                    <a:pt x="471" y="27"/>
                    <a:pt x="471" y="27"/>
                    <a:pt x="471" y="27"/>
                  </a:cubicBezTo>
                  <a:cubicBezTo>
                    <a:pt x="470" y="27"/>
                    <a:pt x="470" y="27"/>
                    <a:pt x="469" y="28"/>
                  </a:cubicBezTo>
                  <a:cubicBezTo>
                    <a:pt x="469" y="27"/>
                    <a:pt x="469" y="27"/>
                    <a:pt x="469" y="27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0" y="32"/>
                    <a:pt x="453" y="36"/>
                    <a:pt x="445" y="40"/>
                  </a:cubicBezTo>
                  <a:cubicBezTo>
                    <a:pt x="423" y="45"/>
                    <a:pt x="401" y="48"/>
                    <a:pt x="377" y="48"/>
                  </a:cubicBezTo>
                  <a:cubicBezTo>
                    <a:pt x="373" y="48"/>
                    <a:pt x="370" y="48"/>
                    <a:pt x="367" y="48"/>
                  </a:cubicBezTo>
                  <a:cubicBezTo>
                    <a:pt x="364" y="48"/>
                    <a:pt x="361" y="49"/>
                    <a:pt x="358" y="51"/>
                  </a:cubicBezTo>
                  <a:cubicBezTo>
                    <a:pt x="357" y="52"/>
                    <a:pt x="357" y="52"/>
                    <a:pt x="357" y="52"/>
                  </a:cubicBezTo>
                  <a:cubicBezTo>
                    <a:pt x="357" y="53"/>
                    <a:pt x="357" y="53"/>
                    <a:pt x="357" y="53"/>
                  </a:cubicBezTo>
                  <a:cubicBezTo>
                    <a:pt x="358" y="54"/>
                    <a:pt x="359" y="56"/>
                    <a:pt x="360" y="57"/>
                  </a:cubicBezTo>
                  <a:cubicBezTo>
                    <a:pt x="361" y="57"/>
                    <a:pt x="361" y="57"/>
                    <a:pt x="362" y="58"/>
                  </a:cubicBezTo>
                  <a:cubicBezTo>
                    <a:pt x="359" y="58"/>
                    <a:pt x="355" y="59"/>
                    <a:pt x="352" y="61"/>
                  </a:cubicBezTo>
                  <a:cubicBezTo>
                    <a:pt x="341" y="47"/>
                    <a:pt x="329" y="35"/>
                    <a:pt x="321" y="26"/>
                  </a:cubicBezTo>
                  <a:cubicBezTo>
                    <a:pt x="321" y="25"/>
                    <a:pt x="321" y="25"/>
                    <a:pt x="321" y="25"/>
                  </a:cubicBezTo>
                  <a:cubicBezTo>
                    <a:pt x="321" y="23"/>
                    <a:pt x="319" y="22"/>
                    <a:pt x="318" y="22"/>
                  </a:cubicBezTo>
                  <a:cubicBezTo>
                    <a:pt x="311" y="15"/>
                    <a:pt x="307" y="11"/>
                    <a:pt x="307" y="11"/>
                  </a:cubicBezTo>
                  <a:cubicBezTo>
                    <a:pt x="307" y="11"/>
                    <a:pt x="308" y="12"/>
                    <a:pt x="309" y="14"/>
                  </a:cubicBezTo>
                  <a:cubicBezTo>
                    <a:pt x="306" y="10"/>
                    <a:pt x="303" y="6"/>
                    <a:pt x="300" y="3"/>
                  </a:cubicBezTo>
                  <a:cubicBezTo>
                    <a:pt x="301" y="3"/>
                    <a:pt x="301" y="2"/>
                    <a:pt x="301" y="2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00" y="1"/>
                    <a:pt x="299" y="1"/>
                    <a:pt x="298" y="1"/>
                  </a:cubicBezTo>
                  <a:cubicBezTo>
                    <a:pt x="298" y="1"/>
                    <a:pt x="298" y="1"/>
                    <a:pt x="298" y="0"/>
                  </a:cubicBezTo>
                  <a:cubicBezTo>
                    <a:pt x="296" y="2"/>
                    <a:pt x="296" y="2"/>
                    <a:pt x="296" y="2"/>
                  </a:cubicBezTo>
                  <a:cubicBezTo>
                    <a:pt x="296" y="2"/>
                    <a:pt x="296" y="2"/>
                    <a:pt x="297" y="2"/>
                  </a:cubicBezTo>
                  <a:cubicBezTo>
                    <a:pt x="289" y="6"/>
                    <a:pt x="282" y="10"/>
                    <a:pt x="275" y="13"/>
                  </a:cubicBezTo>
                  <a:cubicBezTo>
                    <a:pt x="252" y="19"/>
                    <a:pt x="230" y="22"/>
                    <a:pt x="206" y="22"/>
                  </a:cubicBezTo>
                  <a:cubicBezTo>
                    <a:pt x="202" y="22"/>
                    <a:pt x="199" y="21"/>
                    <a:pt x="196" y="22"/>
                  </a:cubicBezTo>
                  <a:cubicBezTo>
                    <a:pt x="193" y="22"/>
                    <a:pt x="190" y="23"/>
                    <a:pt x="187" y="25"/>
                  </a:cubicBezTo>
                  <a:cubicBezTo>
                    <a:pt x="186" y="25"/>
                    <a:pt x="186" y="25"/>
                    <a:pt x="186" y="25"/>
                  </a:cubicBezTo>
                  <a:cubicBezTo>
                    <a:pt x="187" y="26"/>
                    <a:pt x="187" y="26"/>
                    <a:pt x="187" y="26"/>
                  </a:cubicBezTo>
                  <a:cubicBezTo>
                    <a:pt x="187" y="28"/>
                    <a:pt x="188" y="29"/>
                    <a:pt x="190" y="30"/>
                  </a:cubicBezTo>
                  <a:cubicBezTo>
                    <a:pt x="190" y="31"/>
                    <a:pt x="191" y="31"/>
                    <a:pt x="191" y="31"/>
                  </a:cubicBezTo>
                  <a:cubicBezTo>
                    <a:pt x="186" y="32"/>
                    <a:pt x="181" y="34"/>
                    <a:pt x="177" y="37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7" y="38"/>
                    <a:pt x="177" y="38"/>
                    <a:pt x="177" y="38"/>
                  </a:cubicBezTo>
                  <a:cubicBezTo>
                    <a:pt x="183" y="39"/>
                    <a:pt x="189" y="38"/>
                    <a:pt x="194" y="36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89" y="35"/>
                    <a:pt x="185" y="36"/>
                    <a:pt x="181" y="37"/>
                  </a:cubicBezTo>
                  <a:cubicBezTo>
                    <a:pt x="185" y="34"/>
                    <a:pt x="190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5" y="33"/>
                  </a:cubicBezTo>
                  <a:cubicBezTo>
                    <a:pt x="195" y="33"/>
                    <a:pt x="195" y="33"/>
                    <a:pt x="196" y="33"/>
                  </a:cubicBezTo>
                  <a:cubicBezTo>
                    <a:pt x="201" y="35"/>
                    <a:pt x="209" y="35"/>
                    <a:pt x="216" y="34"/>
                  </a:cubicBezTo>
                  <a:cubicBezTo>
                    <a:pt x="212" y="36"/>
                    <a:pt x="207" y="38"/>
                    <a:pt x="202" y="40"/>
                  </a:cubicBezTo>
                  <a:cubicBezTo>
                    <a:pt x="168" y="45"/>
                    <a:pt x="125" y="45"/>
                    <a:pt x="17" y="43"/>
                  </a:cubicBezTo>
                  <a:cubicBezTo>
                    <a:pt x="16" y="44"/>
                    <a:pt x="16" y="46"/>
                    <a:pt x="18" y="47"/>
                  </a:cubicBezTo>
                  <a:cubicBezTo>
                    <a:pt x="17" y="47"/>
                    <a:pt x="16" y="47"/>
                    <a:pt x="16" y="48"/>
                  </a:cubicBezTo>
                  <a:cubicBezTo>
                    <a:pt x="14" y="49"/>
                    <a:pt x="12" y="49"/>
                    <a:pt x="9" y="48"/>
                  </a:cubicBezTo>
                  <a:cubicBezTo>
                    <a:pt x="9" y="48"/>
                    <a:pt x="8" y="48"/>
                    <a:pt x="8" y="48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10" y="51"/>
                    <a:pt x="11" y="51"/>
                  </a:cubicBezTo>
                  <a:cubicBezTo>
                    <a:pt x="11" y="51"/>
                    <a:pt x="11" y="51"/>
                    <a:pt x="12" y="51"/>
                  </a:cubicBezTo>
                  <a:cubicBezTo>
                    <a:pt x="12" y="52"/>
                    <a:pt x="13" y="52"/>
                    <a:pt x="14" y="52"/>
                  </a:cubicBezTo>
                  <a:cubicBezTo>
                    <a:pt x="13" y="52"/>
                    <a:pt x="13" y="52"/>
                    <a:pt x="12" y="52"/>
                  </a:cubicBezTo>
                  <a:cubicBezTo>
                    <a:pt x="12" y="52"/>
                    <a:pt x="11" y="53"/>
                    <a:pt x="11" y="53"/>
                  </a:cubicBezTo>
                  <a:cubicBezTo>
                    <a:pt x="9" y="53"/>
                    <a:pt x="8" y="53"/>
                    <a:pt x="6" y="53"/>
                  </a:cubicBezTo>
                  <a:cubicBezTo>
                    <a:pt x="5" y="52"/>
                    <a:pt x="5" y="52"/>
                    <a:pt x="4" y="51"/>
                  </a:cubicBezTo>
                  <a:cubicBezTo>
                    <a:pt x="4" y="51"/>
                    <a:pt x="5" y="52"/>
                    <a:pt x="5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2"/>
                    <a:pt x="4" y="51"/>
                    <a:pt x="4" y="51"/>
                  </a:cubicBezTo>
                  <a:cubicBezTo>
                    <a:pt x="4" y="52"/>
                    <a:pt x="4" y="53"/>
                    <a:pt x="5" y="54"/>
                  </a:cubicBezTo>
                  <a:cubicBezTo>
                    <a:pt x="4" y="54"/>
                    <a:pt x="3" y="54"/>
                    <a:pt x="3" y="54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4" y="56"/>
                    <a:pt x="4" y="56"/>
                    <a:pt x="5" y="56"/>
                  </a:cubicBezTo>
                  <a:cubicBezTo>
                    <a:pt x="11" y="94"/>
                    <a:pt x="1" y="105"/>
                    <a:pt x="0" y="106"/>
                  </a:cubicBezTo>
                  <a:cubicBezTo>
                    <a:pt x="11" y="96"/>
                    <a:pt x="10" y="78"/>
                    <a:pt x="8" y="66"/>
                  </a:cubicBezTo>
                  <a:cubicBezTo>
                    <a:pt x="9" y="67"/>
                    <a:pt x="10" y="69"/>
                    <a:pt x="11" y="70"/>
                  </a:cubicBezTo>
                  <a:cubicBezTo>
                    <a:pt x="13" y="74"/>
                    <a:pt x="15" y="78"/>
                    <a:pt x="17" y="82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3" y="93"/>
                    <a:pt x="29" y="106"/>
                    <a:pt x="35" y="120"/>
                  </a:cubicBezTo>
                  <a:cubicBezTo>
                    <a:pt x="36" y="125"/>
                    <a:pt x="37" y="130"/>
                    <a:pt x="39" y="135"/>
                  </a:cubicBezTo>
                  <a:cubicBezTo>
                    <a:pt x="41" y="144"/>
                    <a:pt x="44" y="152"/>
                    <a:pt x="48" y="160"/>
                  </a:cubicBezTo>
                  <a:cubicBezTo>
                    <a:pt x="50" y="164"/>
                    <a:pt x="53" y="168"/>
                    <a:pt x="56" y="171"/>
                  </a:cubicBezTo>
                  <a:cubicBezTo>
                    <a:pt x="57" y="173"/>
                    <a:pt x="58" y="175"/>
                    <a:pt x="59" y="178"/>
                  </a:cubicBezTo>
                  <a:cubicBezTo>
                    <a:pt x="62" y="186"/>
                    <a:pt x="65" y="194"/>
                    <a:pt x="67" y="199"/>
                  </a:cubicBezTo>
                  <a:cubicBezTo>
                    <a:pt x="64" y="197"/>
                    <a:pt x="62" y="195"/>
                    <a:pt x="60" y="193"/>
                  </a:cubicBezTo>
                  <a:cubicBezTo>
                    <a:pt x="57" y="190"/>
                    <a:pt x="56" y="186"/>
                    <a:pt x="56" y="182"/>
                  </a:cubicBezTo>
                  <a:cubicBezTo>
                    <a:pt x="54" y="182"/>
                    <a:pt x="54" y="182"/>
                    <a:pt x="54" y="182"/>
                  </a:cubicBezTo>
                  <a:cubicBezTo>
                    <a:pt x="54" y="187"/>
                    <a:pt x="56" y="191"/>
                    <a:pt x="59" y="194"/>
                  </a:cubicBezTo>
                  <a:cubicBezTo>
                    <a:pt x="61" y="198"/>
                    <a:pt x="65" y="200"/>
                    <a:pt x="68" y="202"/>
                  </a:cubicBezTo>
                  <a:cubicBezTo>
                    <a:pt x="69" y="205"/>
                    <a:pt x="69" y="207"/>
                    <a:pt x="69" y="208"/>
                  </a:cubicBezTo>
                  <a:cubicBezTo>
                    <a:pt x="68" y="217"/>
                    <a:pt x="67" y="239"/>
                    <a:pt x="62" y="246"/>
                  </a:cubicBezTo>
                  <a:cubicBezTo>
                    <a:pt x="59" y="241"/>
                    <a:pt x="57" y="236"/>
                    <a:pt x="57" y="229"/>
                  </a:cubicBezTo>
                  <a:cubicBezTo>
                    <a:pt x="55" y="229"/>
                    <a:pt x="55" y="229"/>
                    <a:pt x="55" y="229"/>
                  </a:cubicBezTo>
                  <a:cubicBezTo>
                    <a:pt x="55" y="236"/>
                    <a:pt x="57" y="242"/>
                    <a:pt x="60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59" y="247"/>
                    <a:pt x="59" y="247"/>
                    <a:pt x="58" y="248"/>
                  </a:cubicBezTo>
                  <a:cubicBezTo>
                    <a:pt x="58" y="247"/>
                    <a:pt x="58" y="247"/>
                    <a:pt x="58" y="246"/>
                  </a:cubicBezTo>
                  <a:cubicBezTo>
                    <a:pt x="51" y="232"/>
                    <a:pt x="11" y="141"/>
                    <a:pt x="1" y="108"/>
                  </a:cubicBezTo>
                  <a:cubicBezTo>
                    <a:pt x="1" y="107"/>
                    <a:pt x="1" y="107"/>
                    <a:pt x="0" y="107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38" y="238"/>
                    <a:pt x="58" y="248"/>
                  </a:cubicBezTo>
                  <a:cubicBezTo>
                    <a:pt x="58" y="248"/>
                    <a:pt x="57" y="249"/>
                    <a:pt x="57" y="250"/>
                  </a:cubicBezTo>
                  <a:cubicBezTo>
                    <a:pt x="57" y="250"/>
                    <a:pt x="57" y="250"/>
                    <a:pt x="57" y="250"/>
                  </a:cubicBezTo>
                  <a:cubicBezTo>
                    <a:pt x="57" y="251"/>
                    <a:pt x="57" y="251"/>
                    <a:pt x="57" y="251"/>
                  </a:cubicBezTo>
                  <a:cubicBezTo>
                    <a:pt x="58" y="253"/>
                    <a:pt x="60" y="254"/>
                    <a:pt x="61" y="255"/>
                  </a:cubicBezTo>
                  <a:cubicBezTo>
                    <a:pt x="63" y="255"/>
                    <a:pt x="65" y="255"/>
                    <a:pt x="67" y="253"/>
                  </a:cubicBezTo>
                  <a:cubicBezTo>
                    <a:pt x="68" y="253"/>
                    <a:pt x="68" y="252"/>
                    <a:pt x="69" y="251"/>
                  </a:cubicBezTo>
                  <a:cubicBezTo>
                    <a:pt x="70" y="251"/>
                    <a:pt x="70" y="251"/>
                    <a:pt x="71" y="251"/>
                  </a:cubicBezTo>
                  <a:cubicBezTo>
                    <a:pt x="69" y="253"/>
                    <a:pt x="69" y="253"/>
                    <a:pt x="69" y="253"/>
                  </a:cubicBezTo>
                  <a:cubicBezTo>
                    <a:pt x="69" y="253"/>
                    <a:pt x="72" y="253"/>
                    <a:pt x="76" y="253"/>
                  </a:cubicBezTo>
                  <a:cubicBezTo>
                    <a:pt x="77" y="253"/>
                    <a:pt x="77" y="253"/>
                    <a:pt x="78" y="254"/>
                  </a:cubicBezTo>
                  <a:cubicBezTo>
                    <a:pt x="79" y="254"/>
                    <a:pt x="80" y="254"/>
                    <a:pt x="80" y="254"/>
                  </a:cubicBezTo>
                  <a:cubicBezTo>
                    <a:pt x="83" y="254"/>
                    <a:pt x="83" y="254"/>
                    <a:pt x="83" y="254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1" y="252"/>
                    <a:pt x="81" y="252"/>
                    <a:pt x="81" y="252"/>
                  </a:cubicBezTo>
                  <a:cubicBezTo>
                    <a:pt x="87" y="252"/>
                    <a:pt x="93" y="251"/>
                    <a:pt x="101" y="250"/>
                  </a:cubicBezTo>
                  <a:cubicBezTo>
                    <a:pt x="103" y="252"/>
                    <a:pt x="105" y="253"/>
                    <a:pt x="107" y="253"/>
                  </a:cubicBezTo>
                  <a:cubicBezTo>
                    <a:pt x="110" y="254"/>
                    <a:pt x="110" y="254"/>
                    <a:pt x="110" y="254"/>
                  </a:cubicBezTo>
                  <a:cubicBezTo>
                    <a:pt x="108" y="252"/>
                    <a:pt x="108" y="252"/>
                    <a:pt x="108" y="252"/>
                  </a:cubicBezTo>
                  <a:cubicBezTo>
                    <a:pt x="108" y="251"/>
                    <a:pt x="107" y="250"/>
                    <a:pt x="107" y="250"/>
                  </a:cubicBezTo>
                  <a:cubicBezTo>
                    <a:pt x="116" y="249"/>
                    <a:pt x="127" y="248"/>
                    <a:pt x="138" y="247"/>
                  </a:cubicBezTo>
                  <a:cubicBezTo>
                    <a:pt x="139" y="247"/>
                    <a:pt x="139" y="248"/>
                    <a:pt x="140" y="249"/>
                  </a:cubicBezTo>
                  <a:cubicBezTo>
                    <a:pt x="141" y="247"/>
                    <a:pt x="141" y="247"/>
                    <a:pt x="141" y="247"/>
                  </a:cubicBezTo>
                  <a:cubicBezTo>
                    <a:pt x="141" y="247"/>
                    <a:pt x="141" y="247"/>
                    <a:pt x="141" y="246"/>
                  </a:cubicBezTo>
                  <a:cubicBezTo>
                    <a:pt x="146" y="246"/>
                    <a:pt x="151" y="245"/>
                    <a:pt x="157" y="245"/>
                  </a:cubicBezTo>
                  <a:cubicBezTo>
                    <a:pt x="158" y="246"/>
                    <a:pt x="160" y="247"/>
                    <a:pt x="162" y="248"/>
                  </a:cubicBezTo>
                  <a:cubicBezTo>
                    <a:pt x="163" y="247"/>
                    <a:pt x="163" y="247"/>
                    <a:pt x="163" y="247"/>
                  </a:cubicBezTo>
                  <a:cubicBezTo>
                    <a:pt x="162" y="246"/>
                    <a:pt x="161" y="245"/>
                    <a:pt x="159" y="244"/>
                  </a:cubicBezTo>
                  <a:cubicBezTo>
                    <a:pt x="178" y="242"/>
                    <a:pt x="196" y="239"/>
                    <a:pt x="207" y="237"/>
                  </a:cubicBezTo>
                  <a:cubicBezTo>
                    <a:pt x="215" y="256"/>
                    <a:pt x="223" y="271"/>
                    <a:pt x="229" y="274"/>
                  </a:cubicBezTo>
                  <a:cubicBezTo>
                    <a:pt x="229" y="275"/>
                    <a:pt x="228" y="275"/>
                    <a:pt x="228" y="276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8" y="277"/>
                    <a:pt x="228" y="277"/>
                    <a:pt x="228" y="277"/>
                  </a:cubicBezTo>
                  <a:cubicBezTo>
                    <a:pt x="229" y="279"/>
                    <a:pt x="231" y="281"/>
                    <a:pt x="232" y="281"/>
                  </a:cubicBezTo>
                  <a:cubicBezTo>
                    <a:pt x="234" y="282"/>
                    <a:pt x="236" y="281"/>
                    <a:pt x="238" y="280"/>
                  </a:cubicBezTo>
                  <a:cubicBezTo>
                    <a:pt x="239" y="279"/>
                    <a:pt x="239" y="278"/>
                    <a:pt x="240" y="277"/>
                  </a:cubicBezTo>
                  <a:cubicBezTo>
                    <a:pt x="240" y="277"/>
                    <a:pt x="241" y="277"/>
                    <a:pt x="242" y="277"/>
                  </a:cubicBezTo>
                  <a:cubicBezTo>
                    <a:pt x="240" y="280"/>
                    <a:pt x="240" y="280"/>
                    <a:pt x="240" y="280"/>
                  </a:cubicBezTo>
                  <a:cubicBezTo>
                    <a:pt x="240" y="280"/>
                    <a:pt x="242" y="280"/>
                    <a:pt x="247" y="279"/>
                  </a:cubicBezTo>
                  <a:cubicBezTo>
                    <a:pt x="248" y="279"/>
                    <a:pt x="248" y="280"/>
                    <a:pt x="249" y="280"/>
                  </a:cubicBezTo>
                  <a:cubicBezTo>
                    <a:pt x="250" y="280"/>
                    <a:pt x="250" y="280"/>
                    <a:pt x="251" y="280"/>
                  </a:cubicBezTo>
                  <a:cubicBezTo>
                    <a:pt x="254" y="281"/>
                    <a:pt x="254" y="281"/>
                    <a:pt x="254" y="281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57" y="278"/>
                    <a:pt x="264" y="278"/>
                    <a:pt x="272" y="277"/>
                  </a:cubicBezTo>
                  <a:cubicBezTo>
                    <a:pt x="274" y="278"/>
                    <a:pt x="276" y="279"/>
                    <a:pt x="278" y="280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279" y="278"/>
                    <a:pt x="279" y="278"/>
                    <a:pt x="279" y="278"/>
                  </a:cubicBezTo>
                  <a:cubicBezTo>
                    <a:pt x="278" y="277"/>
                    <a:pt x="278" y="277"/>
                    <a:pt x="278" y="276"/>
                  </a:cubicBezTo>
                  <a:cubicBezTo>
                    <a:pt x="287" y="275"/>
                    <a:pt x="298" y="274"/>
                    <a:pt x="309" y="273"/>
                  </a:cubicBezTo>
                  <a:cubicBezTo>
                    <a:pt x="309" y="274"/>
                    <a:pt x="310" y="274"/>
                    <a:pt x="311" y="275"/>
                  </a:cubicBezTo>
                  <a:cubicBezTo>
                    <a:pt x="312" y="274"/>
                    <a:pt x="312" y="274"/>
                    <a:pt x="312" y="274"/>
                  </a:cubicBezTo>
                  <a:cubicBezTo>
                    <a:pt x="312" y="273"/>
                    <a:pt x="312" y="273"/>
                    <a:pt x="311" y="273"/>
                  </a:cubicBezTo>
                  <a:cubicBezTo>
                    <a:pt x="317" y="272"/>
                    <a:pt x="322" y="272"/>
                    <a:pt x="327" y="271"/>
                  </a:cubicBezTo>
                  <a:cubicBezTo>
                    <a:pt x="329" y="272"/>
                    <a:pt x="331" y="274"/>
                    <a:pt x="333" y="275"/>
                  </a:cubicBezTo>
                  <a:cubicBezTo>
                    <a:pt x="334" y="273"/>
                    <a:pt x="334" y="273"/>
                    <a:pt x="334" y="273"/>
                  </a:cubicBezTo>
                  <a:cubicBezTo>
                    <a:pt x="333" y="272"/>
                    <a:pt x="331" y="272"/>
                    <a:pt x="330" y="271"/>
                  </a:cubicBezTo>
                  <a:cubicBezTo>
                    <a:pt x="350" y="268"/>
                    <a:pt x="369" y="266"/>
                    <a:pt x="379" y="263"/>
                  </a:cubicBezTo>
                  <a:cubicBezTo>
                    <a:pt x="394" y="259"/>
                    <a:pt x="443" y="254"/>
                    <a:pt x="491" y="248"/>
                  </a:cubicBezTo>
                  <a:cubicBezTo>
                    <a:pt x="493" y="249"/>
                    <a:pt x="495" y="250"/>
                    <a:pt x="496" y="250"/>
                  </a:cubicBezTo>
                  <a:cubicBezTo>
                    <a:pt x="497" y="249"/>
                    <a:pt x="497" y="249"/>
                    <a:pt x="497" y="249"/>
                  </a:cubicBezTo>
                  <a:cubicBezTo>
                    <a:pt x="497" y="248"/>
                    <a:pt x="496" y="248"/>
                    <a:pt x="495" y="247"/>
                  </a:cubicBezTo>
                  <a:cubicBezTo>
                    <a:pt x="506" y="246"/>
                    <a:pt x="517" y="244"/>
                    <a:pt x="527" y="243"/>
                  </a:cubicBezTo>
                  <a:cubicBezTo>
                    <a:pt x="527" y="243"/>
                    <a:pt x="527" y="243"/>
                    <a:pt x="527" y="243"/>
                  </a:cubicBezTo>
                  <a:cubicBezTo>
                    <a:pt x="539" y="242"/>
                    <a:pt x="551" y="240"/>
                    <a:pt x="563" y="237"/>
                  </a:cubicBezTo>
                  <a:cubicBezTo>
                    <a:pt x="587" y="233"/>
                    <a:pt x="603" y="228"/>
                    <a:pt x="605" y="223"/>
                  </a:cubicBezTo>
                  <a:cubicBezTo>
                    <a:pt x="610" y="210"/>
                    <a:pt x="607" y="198"/>
                    <a:pt x="600" y="190"/>
                  </a:cubicBezTo>
                  <a:close/>
                  <a:moveTo>
                    <a:pt x="8" y="56"/>
                  </a:moveTo>
                  <a:cubicBezTo>
                    <a:pt x="8" y="56"/>
                    <a:pt x="8" y="57"/>
                    <a:pt x="8" y="57"/>
                  </a:cubicBezTo>
                  <a:cubicBezTo>
                    <a:pt x="8" y="57"/>
                    <a:pt x="8" y="56"/>
                    <a:pt x="8" y="56"/>
                  </a:cubicBezTo>
                  <a:cubicBezTo>
                    <a:pt x="8" y="56"/>
                    <a:pt x="8" y="56"/>
                    <a:pt x="8" y="56"/>
                  </a:cubicBezTo>
                  <a:close/>
                  <a:moveTo>
                    <a:pt x="8" y="61"/>
                  </a:moveTo>
                  <a:cubicBezTo>
                    <a:pt x="7" y="62"/>
                    <a:pt x="7" y="62"/>
                    <a:pt x="7" y="62"/>
                  </a:cubicBezTo>
                  <a:cubicBezTo>
                    <a:pt x="7" y="60"/>
                    <a:pt x="6" y="58"/>
                    <a:pt x="6" y="56"/>
                  </a:cubicBezTo>
                  <a:cubicBezTo>
                    <a:pt x="6" y="56"/>
                    <a:pt x="6" y="56"/>
                    <a:pt x="7" y="56"/>
                  </a:cubicBezTo>
                  <a:cubicBezTo>
                    <a:pt x="7" y="58"/>
                    <a:pt x="8" y="60"/>
                    <a:pt x="9" y="63"/>
                  </a:cubicBezTo>
                  <a:cubicBezTo>
                    <a:pt x="9" y="62"/>
                    <a:pt x="8" y="62"/>
                    <a:pt x="8" y="61"/>
                  </a:cubicBezTo>
                  <a:close/>
                  <a:moveTo>
                    <a:pt x="565" y="149"/>
                  </a:moveTo>
                  <a:cubicBezTo>
                    <a:pt x="565" y="149"/>
                    <a:pt x="565" y="149"/>
                    <a:pt x="565" y="149"/>
                  </a:cubicBezTo>
                  <a:cubicBezTo>
                    <a:pt x="565" y="149"/>
                    <a:pt x="565" y="149"/>
                    <a:pt x="565" y="149"/>
                  </a:cubicBezTo>
                  <a:cubicBezTo>
                    <a:pt x="571" y="157"/>
                    <a:pt x="577" y="164"/>
                    <a:pt x="582" y="172"/>
                  </a:cubicBezTo>
                  <a:cubicBezTo>
                    <a:pt x="581" y="172"/>
                    <a:pt x="579" y="172"/>
                    <a:pt x="578" y="173"/>
                  </a:cubicBezTo>
                  <a:cubicBezTo>
                    <a:pt x="578" y="173"/>
                    <a:pt x="578" y="173"/>
                    <a:pt x="578" y="172"/>
                  </a:cubicBezTo>
                  <a:cubicBezTo>
                    <a:pt x="578" y="172"/>
                    <a:pt x="578" y="172"/>
                    <a:pt x="578" y="172"/>
                  </a:cubicBezTo>
                  <a:cubicBezTo>
                    <a:pt x="575" y="168"/>
                    <a:pt x="572" y="164"/>
                    <a:pt x="569" y="160"/>
                  </a:cubicBezTo>
                  <a:cubicBezTo>
                    <a:pt x="570" y="160"/>
                    <a:pt x="570" y="160"/>
                    <a:pt x="570" y="160"/>
                  </a:cubicBezTo>
                  <a:cubicBezTo>
                    <a:pt x="568" y="157"/>
                    <a:pt x="566" y="153"/>
                    <a:pt x="564" y="150"/>
                  </a:cubicBezTo>
                  <a:cubicBezTo>
                    <a:pt x="564" y="149"/>
                    <a:pt x="565" y="149"/>
                    <a:pt x="565" y="149"/>
                  </a:cubicBezTo>
                  <a:close/>
                  <a:moveTo>
                    <a:pt x="566" y="178"/>
                  </a:moveTo>
                  <a:cubicBezTo>
                    <a:pt x="566" y="178"/>
                    <a:pt x="565" y="177"/>
                    <a:pt x="565" y="176"/>
                  </a:cubicBezTo>
                  <a:cubicBezTo>
                    <a:pt x="568" y="176"/>
                    <a:pt x="571" y="175"/>
                    <a:pt x="574" y="175"/>
                  </a:cubicBezTo>
                  <a:cubicBezTo>
                    <a:pt x="575" y="176"/>
                    <a:pt x="576" y="177"/>
                    <a:pt x="576" y="178"/>
                  </a:cubicBezTo>
                  <a:cubicBezTo>
                    <a:pt x="573" y="178"/>
                    <a:pt x="570" y="179"/>
                    <a:pt x="566" y="179"/>
                  </a:cubicBezTo>
                  <a:cubicBezTo>
                    <a:pt x="566" y="179"/>
                    <a:pt x="566" y="179"/>
                    <a:pt x="566" y="179"/>
                  </a:cubicBezTo>
                  <a:cubicBezTo>
                    <a:pt x="566" y="179"/>
                    <a:pt x="566" y="178"/>
                    <a:pt x="566" y="178"/>
                  </a:cubicBezTo>
                  <a:close/>
                  <a:moveTo>
                    <a:pt x="564" y="147"/>
                  </a:moveTo>
                  <a:cubicBezTo>
                    <a:pt x="564" y="147"/>
                    <a:pt x="564" y="147"/>
                    <a:pt x="564" y="147"/>
                  </a:cubicBezTo>
                  <a:cubicBezTo>
                    <a:pt x="563" y="147"/>
                    <a:pt x="563" y="148"/>
                    <a:pt x="563" y="148"/>
                  </a:cubicBezTo>
                  <a:cubicBezTo>
                    <a:pt x="562" y="146"/>
                    <a:pt x="561" y="144"/>
                    <a:pt x="560" y="142"/>
                  </a:cubicBezTo>
                  <a:cubicBezTo>
                    <a:pt x="562" y="144"/>
                    <a:pt x="563" y="146"/>
                    <a:pt x="564" y="147"/>
                  </a:cubicBezTo>
                  <a:close/>
                  <a:moveTo>
                    <a:pt x="562" y="150"/>
                  </a:moveTo>
                  <a:cubicBezTo>
                    <a:pt x="562" y="150"/>
                    <a:pt x="562" y="150"/>
                    <a:pt x="562" y="150"/>
                  </a:cubicBezTo>
                  <a:cubicBezTo>
                    <a:pt x="562" y="150"/>
                    <a:pt x="562" y="150"/>
                    <a:pt x="562" y="150"/>
                  </a:cubicBezTo>
                  <a:cubicBezTo>
                    <a:pt x="565" y="158"/>
                    <a:pt x="570" y="165"/>
                    <a:pt x="575" y="172"/>
                  </a:cubicBezTo>
                  <a:cubicBezTo>
                    <a:pt x="575" y="171"/>
                    <a:pt x="574" y="171"/>
                    <a:pt x="574" y="171"/>
                  </a:cubicBezTo>
                  <a:cubicBezTo>
                    <a:pt x="567" y="161"/>
                    <a:pt x="560" y="149"/>
                    <a:pt x="553" y="139"/>
                  </a:cubicBezTo>
                  <a:cubicBezTo>
                    <a:pt x="552" y="140"/>
                    <a:pt x="552" y="140"/>
                    <a:pt x="552" y="140"/>
                  </a:cubicBezTo>
                  <a:cubicBezTo>
                    <a:pt x="558" y="149"/>
                    <a:pt x="564" y="160"/>
                    <a:pt x="570" y="169"/>
                  </a:cubicBezTo>
                  <a:cubicBezTo>
                    <a:pt x="570" y="169"/>
                    <a:pt x="569" y="169"/>
                    <a:pt x="569" y="169"/>
                  </a:cubicBezTo>
                  <a:cubicBezTo>
                    <a:pt x="567" y="168"/>
                    <a:pt x="565" y="168"/>
                    <a:pt x="563" y="168"/>
                  </a:cubicBezTo>
                  <a:cubicBezTo>
                    <a:pt x="563" y="170"/>
                    <a:pt x="563" y="170"/>
                    <a:pt x="563" y="170"/>
                  </a:cubicBezTo>
                  <a:cubicBezTo>
                    <a:pt x="565" y="170"/>
                    <a:pt x="566" y="170"/>
                    <a:pt x="568" y="171"/>
                  </a:cubicBezTo>
                  <a:cubicBezTo>
                    <a:pt x="570" y="171"/>
                    <a:pt x="571" y="172"/>
                    <a:pt x="572" y="173"/>
                  </a:cubicBezTo>
                  <a:cubicBezTo>
                    <a:pt x="573" y="173"/>
                    <a:pt x="573" y="173"/>
                    <a:pt x="573" y="173"/>
                  </a:cubicBezTo>
                  <a:cubicBezTo>
                    <a:pt x="571" y="174"/>
                    <a:pt x="568" y="174"/>
                    <a:pt x="566" y="174"/>
                  </a:cubicBezTo>
                  <a:cubicBezTo>
                    <a:pt x="567" y="174"/>
                    <a:pt x="567" y="174"/>
                    <a:pt x="568" y="174"/>
                  </a:cubicBezTo>
                  <a:cubicBezTo>
                    <a:pt x="568" y="172"/>
                    <a:pt x="568" y="172"/>
                    <a:pt x="568" y="172"/>
                  </a:cubicBezTo>
                  <a:cubicBezTo>
                    <a:pt x="566" y="172"/>
                    <a:pt x="564" y="172"/>
                    <a:pt x="562" y="172"/>
                  </a:cubicBezTo>
                  <a:cubicBezTo>
                    <a:pt x="561" y="171"/>
                    <a:pt x="561" y="170"/>
                    <a:pt x="560" y="168"/>
                  </a:cubicBezTo>
                  <a:cubicBezTo>
                    <a:pt x="561" y="170"/>
                    <a:pt x="561" y="170"/>
                    <a:pt x="561" y="170"/>
                  </a:cubicBezTo>
                  <a:cubicBezTo>
                    <a:pt x="561" y="167"/>
                    <a:pt x="561" y="167"/>
                    <a:pt x="561" y="167"/>
                  </a:cubicBezTo>
                  <a:cubicBezTo>
                    <a:pt x="561" y="160"/>
                    <a:pt x="557" y="153"/>
                    <a:pt x="554" y="146"/>
                  </a:cubicBezTo>
                  <a:cubicBezTo>
                    <a:pt x="551" y="140"/>
                    <a:pt x="549" y="134"/>
                    <a:pt x="548" y="128"/>
                  </a:cubicBezTo>
                  <a:cubicBezTo>
                    <a:pt x="554" y="134"/>
                    <a:pt x="558" y="142"/>
                    <a:pt x="562" y="150"/>
                  </a:cubicBezTo>
                  <a:close/>
                  <a:moveTo>
                    <a:pt x="524" y="181"/>
                  </a:move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3" y="181"/>
                    <a:pt x="523" y="181"/>
                  </a:cubicBezTo>
                  <a:cubicBezTo>
                    <a:pt x="523" y="181"/>
                    <a:pt x="524" y="181"/>
                    <a:pt x="524" y="181"/>
                  </a:cubicBezTo>
                  <a:cubicBezTo>
                    <a:pt x="525" y="180"/>
                    <a:pt x="525" y="180"/>
                    <a:pt x="526" y="180"/>
                  </a:cubicBezTo>
                  <a:cubicBezTo>
                    <a:pt x="526" y="180"/>
                    <a:pt x="526" y="181"/>
                    <a:pt x="527" y="181"/>
                  </a:cubicBezTo>
                  <a:cubicBezTo>
                    <a:pt x="527" y="181"/>
                    <a:pt x="528" y="181"/>
                    <a:pt x="528" y="181"/>
                  </a:cubicBezTo>
                  <a:cubicBezTo>
                    <a:pt x="529" y="181"/>
                    <a:pt x="529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80"/>
                  </a:cubicBezTo>
                  <a:cubicBezTo>
                    <a:pt x="530" y="180"/>
                    <a:pt x="530" y="180"/>
                    <a:pt x="530" y="179"/>
                  </a:cubicBezTo>
                  <a:cubicBezTo>
                    <a:pt x="535" y="179"/>
                    <a:pt x="540" y="178"/>
                    <a:pt x="545" y="177"/>
                  </a:cubicBezTo>
                  <a:cubicBezTo>
                    <a:pt x="546" y="178"/>
                    <a:pt x="547" y="179"/>
                    <a:pt x="548" y="180"/>
                  </a:cubicBezTo>
                  <a:cubicBezTo>
                    <a:pt x="549" y="179"/>
                    <a:pt x="549" y="179"/>
                    <a:pt x="549" y="179"/>
                  </a:cubicBezTo>
                  <a:cubicBezTo>
                    <a:pt x="549" y="178"/>
                    <a:pt x="548" y="177"/>
                    <a:pt x="548" y="177"/>
                  </a:cubicBezTo>
                  <a:cubicBezTo>
                    <a:pt x="548" y="177"/>
                    <a:pt x="548" y="177"/>
                    <a:pt x="548" y="177"/>
                  </a:cubicBezTo>
                  <a:cubicBezTo>
                    <a:pt x="549" y="178"/>
                    <a:pt x="551" y="180"/>
                    <a:pt x="552" y="181"/>
                  </a:cubicBezTo>
                  <a:cubicBezTo>
                    <a:pt x="539" y="183"/>
                    <a:pt x="523" y="185"/>
                    <a:pt x="504" y="188"/>
                  </a:cubicBezTo>
                  <a:cubicBezTo>
                    <a:pt x="506" y="187"/>
                    <a:pt x="508" y="187"/>
                    <a:pt x="510" y="186"/>
                  </a:cubicBezTo>
                  <a:cubicBezTo>
                    <a:pt x="513" y="185"/>
                    <a:pt x="517" y="183"/>
                    <a:pt x="521" y="182"/>
                  </a:cubicBezTo>
                  <a:cubicBezTo>
                    <a:pt x="521" y="182"/>
                    <a:pt x="521" y="183"/>
                    <a:pt x="521" y="183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2" y="184"/>
                    <a:pt x="522" y="184"/>
                    <a:pt x="522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3" y="184"/>
                    <a:pt x="523" y="184"/>
                    <a:pt x="523" y="184"/>
                  </a:cubicBezTo>
                  <a:cubicBezTo>
                    <a:pt x="524" y="184"/>
                    <a:pt x="524" y="184"/>
                    <a:pt x="524" y="184"/>
                  </a:cubicBezTo>
                  <a:cubicBezTo>
                    <a:pt x="524" y="184"/>
                    <a:pt x="524" y="183"/>
                    <a:pt x="524" y="183"/>
                  </a:cubicBezTo>
                  <a:cubicBezTo>
                    <a:pt x="524" y="183"/>
                    <a:pt x="524" y="182"/>
                    <a:pt x="524" y="181"/>
                  </a:cubicBezTo>
                  <a:close/>
                  <a:moveTo>
                    <a:pt x="532" y="177"/>
                  </a:moveTo>
                  <a:cubicBezTo>
                    <a:pt x="532" y="177"/>
                    <a:pt x="532" y="177"/>
                    <a:pt x="533" y="176"/>
                  </a:cubicBezTo>
                  <a:cubicBezTo>
                    <a:pt x="533" y="176"/>
                    <a:pt x="533" y="176"/>
                    <a:pt x="534" y="176"/>
                  </a:cubicBezTo>
                  <a:cubicBezTo>
                    <a:pt x="534" y="176"/>
                    <a:pt x="534" y="176"/>
                    <a:pt x="534" y="176"/>
                  </a:cubicBezTo>
                  <a:cubicBezTo>
                    <a:pt x="534" y="177"/>
                    <a:pt x="534" y="177"/>
                    <a:pt x="534" y="177"/>
                  </a:cubicBezTo>
                  <a:cubicBezTo>
                    <a:pt x="533" y="177"/>
                    <a:pt x="533" y="177"/>
                    <a:pt x="532" y="177"/>
                  </a:cubicBezTo>
                  <a:close/>
                  <a:moveTo>
                    <a:pt x="539" y="176"/>
                  </a:moveTo>
                  <a:cubicBezTo>
                    <a:pt x="538" y="176"/>
                    <a:pt x="537" y="176"/>
                    <a:pt x="535" y="177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6" y="176"/>
                    <a:pt x="536" y="176"/>
                    <a:pt x="536" y="176"/>
                  </a:cubicBezTo>
                  <a:cubicBezTo>
                    <a:pt x="537" y="176"/>
                    <a:pt x="538" y="176"/>
                    <a:pt x="539" y="176"/>
                  </a:cubicBezTo>
                  <a:close/>
                  <a:moveTo>
                    <a:pt x="537" y="174"/>
                  </a:moveTo>
                  <a:cubicBezTo>
                    <a:pt x="539" y="173"/>
                    <a:pt x="540" y="172"/>
                    <a:pt x="542" y="171"/>
                  </a:cubicBezTo>
                  <a:cubicBezTo>
                    <a:pt x="543" y="172"/>
                    <a:pt x="544" y="173"/>
                    <a:pt x="545" y="174"/>
                  </a:cubicBezTo>
                  <a:cubicBezTo>
                    <a:pt x="543" y="174"/>
                    <a:pt x="540" y="174"/>
                    <a:pt x="537" y="174"/>
                  </a:cubicBezTo>
                  <a:close/>
                  <a:moveTo>
                    <a:pt x="551" y="176"/>
                  </a:moveTo>
                  <a:cubicBezTo>
                    <a:pt x="552" y="176"/>
                    <a:pt x="554" y="176"/>
                    <a:pt x="555" y="176"/>
                  </a:cubicBezTo>
                  <a:cubicBezTo>
                    <a:pt x="555" y="177"/>
                    <a:pt x="556" y="177"/>
                    <a:pt x="556" y="178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8" y="176"/>
                    <a:pt x="558" y="176"/>
                    <a:pt x="558" y="176"/>
                  </a:cubicBezTo>
                  <a:cubicBezTo>
                    <a:pt x="559" y="176"/>
                    <a:pt x="560" y="176"/>
                    <a:pt x="561" y="176"/>
                  </a:cubicBezTo>
                  <a:cubicBezTo>
                    <a:pt x="562" y="177"/>
                    <a:pt x="562" y="177"/>
                    <a:pt x="562" y="178"/>
                  </a:cubicBezTo>
                  <a:cubicBezTo>
                    <a:pt x="563" y="178"/>
                    <a:pt x="563" y="179"/>
                    <a:pt x="563" y="179"/>
                  </a:cubicBezTo>
                  <a:cubicBezTo>
                    <a:pt x="564" y="179"/>
                    <a:pt x="564" y="179"/>
                    <a:pt x="564" y="179"/>
                  </a:cubicBezTo>
                  <a:cubicBezTo>
                    <a:pt x="564" y="179"/>
                    <a:pt x="564" y="179"/>
                    <a:pt x="564" y="180"/>
                  </a:cubicBezTo>
                  <a:cubicBezTo>
                    <a:pt x="561" y="180"/>
                    <a:pt x="558" y="180"/>
                    <a:pt x="555" y="181"/>
                  </a:cubicBezTo>
                  <a:cubicBezTo>
                    <a:pt x="554" y="179"/>
                    <a:pt x="552" y="178"/>
                    <a:pt x="551" y="176"/>
                  </a:cubicBezTo>
                  <a:close/>
                  <a:moveTo>
                    <a:pt x="493" y="61"/>
                  </a:moveTo>
                  <a:cubicBezTo>
                    <a:pt x="495" y="64"/>
                    <a:pt x="496" y="67"/>
                    <a:pt x="497" y="70"/>
                  </a:cubicBezTo>
                  <a:cubicBezTo>
                    <a:pt x="496" y="69"/>
                    <a:pt x="495" y="68"/>
                    <a:pt x="494" y="67"/>
                  </a:cubicBezTo>
                  <a:cubicBezTo>
                    <a:pt x="494" y="67"/>
                    <a:pt x="494" y="66"/>
                    <a:pt x="494" y="66"/>
                  </a:cubicBezTo>
                  <a:cubicBezTo>
                    <a:pt x="493" y="65"/>
                    <a:pt x="492" y="64"/>
                    <a:pt x="491" y="63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92" y="63"/>
                    <a:pt x="493" y="62"/>
                    <a:pt x="493" y="61"/>
                  </a:cubicBezTo>
                  <a:close/>
                  <a:moveTo>
                    <a:pt x="489" y="55"/>
                  </a:moveTo>
                  <a:cubicBezTo>
                    <a:pt x="490" y="56"/>
                    <a:pt x="491" y="58"/>
                    <a:pt x="492" y="59"/>
                  </a:cubicBezTo>
                  <a:cubicBezTo>
                    <a:pt x="491" y="58"/>
                    <a:pt x="490" y="57"/>
                    <a:pt x="490" y="56"/>
                  </a:cubicBezTo>
                  <a:cubicBezTo>
                    <a:pt x="489" y="55"/>
                    <a:pt x="489" y="55"/>
                    <a:pt x="489" y="55"/>
                  </a:cubicBezTo>
                  <a:cubicBezTo>
                    <a:pt x="489" y="55"/>
                    <a:pt x="489" y="55"/>
                    <a:pt x="489" y="55"/>
                  </a:cubicBezTo>
                  <a:close/>
                  <a:moveTo>
                    <a:pt x="478" y="41"/>
                  </a:moveTo>
                  <a:cubicBezTo>
                    <a:pt x="481" y="44"/>
                    <a:pt x="483" y="47"/>
                    <a:pt x="486" y="50"/>
                  </a:cubicBezTo>
                  <a:cubicBezTo>
                    <a:pt x="485" y="51"/>
                    <a:pt x="484" y="52"/>
                    <a:pt x="484" y="53"/>
                  </a:cubicBezTo>
                  <a:cubicBezTo>
                    <a:pt x="483" y="50"/>
                    <a:pt x="481" y="48"/>
                    <a:pt x="480" y="47"/>
                  </a:cubicBezTo>
                  <a:cubicBezTo>
                    <a:pt x="479" y="46"/>
                    <a:pt x="479" y="46"/>
                    <a:pt x="479" y="45"/>
                  </a:cubicBezTo>
                  <a:cubicBezTo>
                    <a:pt x="478" y="44"/>
                    <a:pt x="478" y="43"/>
                    <a:pt x="478" y="42"/>
                  </a:cubicBezTo>
                  <a:cubicBezTo>
                    <a:pt x="478" y="42"/>
                    <a:pt x="478" y="42"/>
                    <a:pt x="478" y="42"/>
                  </a:cubicBezTo>
                  <a:cubicBezTo>
                    <a:pt x="478" y="42"/>
                    <a:pt x="478" y="41"/>
                    <a:pt x="478" y="41"/>
                  </a:cubicBezTo>
                  <a:close/>
                  <a:moveTo>
                    <a:pt x="469" y="31"/>
                  </a:moveTo>
                  <a:cubicBezTo>
                    <a:pt x="472" y="34"/>
                    <a:pt x="474" y="37"/>
                    <a:pt x="477" y="39"/>
                  </a:cubicBezTo>
                  <a:cubicBezTo>
                    <a:pt x="477" y="39"/>
                    <a:pt x="476" y="39"/>
                    <a:pt x="476" y="40"/>
                  </a:cubicBezTo>
                  <a:cubicBezTo>
                    <a:pt x="475" y="40"/>
                    <a:pt x="474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5" y="40"/>
                    <a:pt x="474" y="38"/>
                    <a:pt x="472" y="39"/>
                  </a:cubicBezTo>
                  <a:cubicBezTo>
                    <a:pt x="466" y="40"/>
                    <a:pt x="460" y="43"/>
                    <a:pt x="453" y="43"/>
                  </a:cubicBezTo>
                  <a:cubicBezTo>
                    <a:pt x="452" y="43"/>
                    <a:pt x="452" y="44"/>
                    <a:pt x="452" y="45"/>
                  </a:cubicBezTo>
                  <a:cubicBezTo>
                    <a:pt x="450" y="45"/>
                    <a:pt x="449" y="45"/>
                    <a:pt x="448" y="45"/>
                  </a:cubicBezTo>
                  <a:cubicBezTo>
                    <a:pt x="447" y="45"/>
                    <a:pt x="446" y="45"/>
                    <a:pt x="446" y="45"/>
                  </a:cubicBezTo>
                  <a:cubicBezTo>
                    <a:pt x="446" y="45"/>
                    <a:pt x="446" y="45"/>
                    <a:pt x="446" y="45"/>
                  </a:cubicBezTo>
                  <a:cubicBezTo>
                    <a:pt x="448" y="44"/>
                    <a:pt x="449" y="44"/>
                    <a:pt x="449" y="44"/>
                  </a:cubicBezTo>
                  <a:cubicBezTo>
                    <a:pt x="449" y="44"/>
                    <a:pt x="449" y="44"/>
                    <a:pt x="448" y="44"/>
                  </a:cubicBezTo>
                  <a:cubicBezTo>
                    <a:pt x="456" y="40"/>
                    <a:pt x="464" y="36"/>
                    <a:pt x="469" y="31"/>
                  </a:cubicBezTo>
                  <a:close/>
                  <a:moveTo>
                    <a:pt x="471" y="42"/>
                  </a:moveTo>
                  <a:cubicBezTo>
                    <a:pt x="470" y="42"/>
                    <a:pt x="470" y="43"/>
                    <a:pt x="469" y="43"/>
                  </a:cubicBezTo>
                  <a:cubicBezTo>
                    <a:pt x="469" y="43"/>
                    <a:pt x="469" y="43"/>
                    <a:pt x="469" y="43"/>
                  </a:cubicBezTo>
                  <a:cubicBezTo>
                    <a:pt x="470" y="42"/>
                    <a:pt x="470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ubicBezTo>
                    <a:pt x="471" y="42"/>
                    <a:pt x="471" y="42"/>
                    <a:pt x="471" y="42"/>
                  </a:cubicBezTo>
                  <a:close/>
                  <a:moveTo>
                    <a:pt x="465" y="32"/>
                  </a:moveTo>
                  <a:cubicBezTo>
                    <a:pt x="461" y="35"/>
                    <a:pt x="457" y="38"/>
                    <a:pt x="452" y="40"/>
                  </a:cubicBezTo>
                  <a:cubicBezTo>
                    <a:pt x="451" y="39"/>
                    <a:pt x="451" y="39"/>
                    <a:pt x="451" y="39"/>
                  </a:cubicBezTo>
                  <a:cubicBezTo>
                    <a:pt x="456" y="37"/>
                    <a:pt x="460" y="34"/>
                    <a:pt x="465" y="32"/>
                  </a:cubicBezTo>
                  <a:close/>
                  <a:moveTo>
                    <a:pt x="446" y="42"/>
                  </a:moveTo>
                  <a:cubicBezTo>
                    <a:pt x="448" y="41"/>
                    <a:pt x="450" y="41"/>
                    <a:pt x="451" y="40"/>
                  </a:cubicBezTo>
                  <a:cubicBezTo>
                    <a:pt x="449" y="42"/>
                    <a:pt x="445" y="43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2" y="44"/>
                    <a:pt x="442" y="44"/>
                    <a:pt x="442" y="44"/>
                  </a:cubicBezTo>
                  <a:cubicBezTo>
                    <a:pt x="443" y="43"/>
                    <a:pt x="445" y="42"/>
                    <a:pt x="446" y="42"/>
                  </a:cubicBezTo>
                  <a:close/>
                  <a:moveTo>
                    <a:pt x="456" y="49"/>
                  </a:moveTo>
                  <a:cubicBezTo>
                    <a:pt x="461" y="49"/>
                    <a:pt x="466" y="49"/>
                    <a:pt x="471" y="48"/>
                  </a:cubicBezTo>
                  <a:cubicBezTo>
                    <a:pt x="472" y="48"/>
                    <a:pt x="472" y="48"/>
                    <a:pt x="473" y="47"/>
                  </a:cubicBezTo>
                  <a:cubicBezTo>
                    <a:pt x="473" y="47"/>
                    <a:pt x="474" y="47"/>
                    <a:pt x="474" y="47"/>
                  </a:cubicBezTo>
                  <a:cubicBezTo>
                    <a:pt x="476" y="47"/>
                    <a:pt x="475" y="44"/>
                    <a:pt x="474" y="44"/>
                  </a:cubicBezTo>
                  <a:cubicBezTo>
                    <a:pt x="474" y="44"/>
                    <a:pt x="474" y="44"/>
                    <a:pt x="474" y="44"/>
                  </a:cubicBezTo>
                  <a:cubicBezTo>
                    <a:pt x="475" y="44"/>
                    <a:pt x="475" y="45"/>
                    <a:pt x="476" y="45"/>
                  </a:cubicBezTo>
                  <a:cubicBezTo>
                    <a:pt x="478" y="54"/>
                    <a:pt x="485" y="61"/>
                    <a:pt x="491" y="68"/>
                  </a:cubicBezTo>
                  <a:cubicBezTo>
                    <a:pt x="492" y="69"/>
                    <a:pt x="492" y="69"/>
                    <a:pt x="493" y="69"/>
                  </a:cubicBezTo>
                  <a:cubicBezTo>
                    <a:pt x="495" y="70"/>
                    <a:pt x="496" y="72"/>
                    <a:pt x="498" y="73"/>
                  </a:cubicBezTo>
                  <a:cubicBezTo>
                    <a:pt x="501" y="74"/>
                    <a:pt x="501" y="74"/>
                    <a:pt x="501" y="74"/>
                  </a:cubicBezTo>
                  <a:cubicBezTo>
                    <a:pt x="500" y="72"/>
                    <a:pt x="500" y="72"/>
                    <a:pt x="500" y="72"/>
                  </a:cubicBezTo>
                  <a:cubicBezTo>
                    <a:pt x="499" y="67"/>
                    <a:pt x="496" y="62"/>
                    <a:pt x="493" y="57"/>
                  </a:cubicBezTo>
                  <a:cubicBezTo>
                    <a:pt x="507" y="76"/>
                    <a:pt x="528" y="103"/>
                    <a:pt x="546" y="125"/>
                  </a:cubicBezTo>
                  <a:cubicBezTo>
                    <a:pt x="546" y="125"/>
                    <a:pt x="546" y="125"/>
                    <a:pt x="546" y="125"/>
                  </a:cubicBezTo>
                  <a:cubicBezTo>
                    <a:pt x="546" y="133"/>
                    <a:pt x="549" y="140"/>
                    <a:pt x="552" y="147"/>
                  </a:cubicBezTo>
                  <a:cubicBezTo>
                    <a:pt x="555" y="153"/>
                    <a:pt x="557" y="158"/>
                    <a:pt x="558" y="163"/>
                  </a:cubicBezTo>
                  <a:cubicBezTo>
                    <a:pt x="548" y="149"/>
                    <a:pt x="541" y="133"/>
                    <a:pt x="533" y="118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1" y="119"/>
                    <a:pt x="531" y="119"/>
                    <a:pt x="531" y="119"/>
                  </a:cubicBezTo>
                  <a:cubicBezTo>
                    <a:pt x="532" y="121"/>
                    <a:pt x="533" y="123"/>
                    <a:pt x="534" y="125"/>
                  </a:cubicBezTo>
                  <a:cubicBezTo>
                    <a:pt x="534" y="125"/>
                    <a:pt x="534" y="125"/>
                    <a:pt x="534" y="125"/>
                  </a:cubicBezTo>
                  <a:cubicBezTo>
                    <a:pt x="540" y="137"/>
                    <a:pt x="546" y="149"/>
                    <a:pt x="554" y="160"/>
                  </a:cubicBezTo>
                  <a:cubicBezTo>
                    <a:pt x="553" y="160"/>
                    <a:pt x="553" y="160"/>
                    <a:pt x="553" y="160"/>
                  </a:cubicBezTo>
                  <a:cubicBezTo>
                    <a:pt x="552" y="159"/>
                    <a:pt x="551" y="158"/>
                    <a:pt x="550" y="156"/>
                  </a:cubicBezTo>
                  <a:cubicBezTo>
                    <a:pt x="540" y="142"/>
                    <a:pt x="532" y="127"/>
                    <a:pt x="523" y="112"/>
                  </a:cubicBezTo>
                  <a:cubicBezTo>
                    <a:pt x="524" y="112"/>
                    <a:pt x="524" y="112"/>
                    <a:pt x="524" y="112"/>
                  </a:cubicBezTo>
                  <a:cubicBezTo>
                    <a:pt x="524" y="111"/>
                    <a:pt x="523" y="110"/>
                    <a:pt x="523" y="110"/>
                  </a:cubicBezTo>
                  <a:cubicBezTo>
                    <a:pt x="523" y="110"/>
                    <a:pt x="522" y="110"/>
                    <a:pt x="522" y="109"/>
                  </a:cubicBezTo>
                  <a:cubicBezTo>
                    <a:pt x="522" y="109"/>
                    <a:pt x="522" y="109"/>
                    <a:pt x="522" y="109"/>
                  </a:cubicBezTo>
                  <a:cubicBezTo>
                    <a:pt x="522" y="109"/>
                    <a:pt x="521" y="109"/>
                    <a:pt x="521" y="109"/>
                  </a:cubicBezTo>
                  <a:cubicBezTo>
                    <a:pt x="521" y="109"/>
                    <a:pt x="520" y="110"/>
                    <a:pt x="520" y="110"/>
                  </a:cubicBezTo>
                  <a:cubicBezTo>
                    <a:pt x="520" y="110"/>
                    <a:pt x="520" y="110"/>
                    <a:pt x="520" y="110"/>
                  </a:cubicBezTo>
                  <a:cubicBezTo>
                    <a:pt x="520" y="111"/>
                    <a:pt x="521" y="111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21" y="112"/>
                    <a:pt x="521" y="112"/>
                    <a:pt x="521" y="112"/>
                  </a:cubicBezTo>
                  <a:cubicBezTo>
                    <a:pt x="530" y="127"/>
                    <a:pt x="539" y="143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48" y="157"/>
                    <a:pt x="548" y="157"/>
                    <a:pt x="548" y="157"/>
                  </a:cubicBezTo>
                  <a:cubicBezTo>
                    <a:pt x="552" y="163"/>
                    <a:pt x="555" y="168"/>
                    <a:pt x="559" y="173"/>
                  </a:cubicBezTo>
                  <a:cubicBezTo>
                    <a:pt x="558" y="173"/>
                    <a:pt x="557" y="173"/>
                    <a:pt x="556" y="173"/>
                  </a:cubicBezTo>
                  <a:cubicBezTo>
                    <a:pt x="556" y="173"/>
                    <a:pt x="555" y="172"/>
                    <a:pt x="555" y="171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54" y="171"/>
                    <a:pt x="554" y="171"/>
                    <a:pt x="554" y="170"/>
                  </a:cubicBezTo>
                  <a:cubicBezTo>
                    <a:pt x="552" y="171"/>
                    <a:pt x="552" y="171"/>
                    <a:pt x="552" y="171"/>
                  </a:cubicBezTo>
                  <a:cubicBezTo>
                    <a:pt x="552" y="172"/>
                    <a:pt x="553" y="173"/>
                    <a:pt x="553" y="174"/>
                  </a:cubicBezTo>
                  <a:cubicBezTo>
                    <a:pt x="552" y="174"/>
                    <a:pt x="551" y="174"/>
                    <a:pt x="549" y="174"/>
                  </a:cubicBezTo>
                  <a:cubicBezTo>
                    <a:pt x="549" y="174"/>
                    <a:pt x="549" y="174"/>
                    <a:pt x="548" y="174"/>
                  </a:cubicBezTo>
                  <a:cubicBezTo>
                    <a:pt x="547" y="173"/>
                    <a:pt x="545" y="171"/>
                    <a:pt x="544" y="170"/>
                  </a:cubicBezTo>
                  <a:cubicBezTo>
                    <a:pt x="544" y="169"/>
                    <a:pt x="544" y="169"/>
                    <a:pt x="545" y="169"/>
                  </a:cubicBezTo>
                  <a:cubicBezTo>
                    <a:pt x="543" y="167"/>
                    <a:pt x="543" y="167"/>
                    <a:pt x="543" y="167"/>
                  </a:cubicBezTo>
                  <a:cubicBezTo>
                    <a:pt x="543" y="168"/>
                    <a:pt x="542" y="168"/>
                    <a:pt x="542" y="168"/>
                  </a:cubicBezTo>
                  <a:cubicBezTo>
                    <a:pt x="538" y="164"/>
                    <a:pt x="534" y="160"/>
                    <a:pt x="530" y="156"/>
                  </a:cubicBezTo>
                  <a:cubicBezTo>
                    <a:pt x="519" y="144"/>
                    <a:pt x="509" y="131"/>
                    <a:pt x="507" y="121"/>
                  </a:cubicBezTo>
                  <a:cubicBezTo>
                    <a:pt x="505" y="121"/>
                    <a:pt x="505" y="121"/>
                    <a:pt x="505" y="121"/>
                  </a:cubicBezTo>
                  <a:cubicBezTo>
                    <a:pt x="508" y="133"/>
                    <a:pt x="517" y="145"/>
                    <a:pt x="528" y="157"/>
                  </a:cubicBezTo>
                  <a:cubicBezTo>
                    <a:pt x="532" y="161"/>
                    <a:pt x="536" y="165"/>
                    <a:pt x="540" y="169"/>
                  </a:cubicBezTo>
                  <a:cubicBezTo>
                    <a:pt x="539" y="171"/>
                    <a:pt x="537" y="172"/>
                    <a:pt x="535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4" y="173"/>
                    <a:pt x="534" y="173"/>
                    <a:pt x="534" y="173"/>
                  </a:cubicBezTo>
                  <a:cubicBezTo>
                    <a:pt x="533" y="173"/>
                    <a:pt x="533" y="173"/>
                    <a:pt x="533" y="173"/>
                  </a:cubicBezTo>
                  <a:cubicBezTo>
                    <a:pt x="533" y="173"/>
                    <a:pt x="532" y="173"/>
                    <a:pt x="532" y="173"/>
                  </a:cubicBezTo>
                  <a:cubicBezTo>
                    <a:pt x="531" y="173"/>
                    <a:pt x="530" y="173"/>
                    <a:pt x="529" y="173"/>
                  </a:cubicBezTo>
                  <a:cubicBezTo>
                    <a:pt x="529" y="175"/>
                    <a:pt x="529" y="175"/>
                    <a:pt x="529" y="175"/>
                  </a:cubicBezTo>
                  <a:cubicBezTo>
                    <a:pt x="530" y="175"/>
                    <a:pt x="530" y="175"/>
                    <a:pt x="530" y="175"/>
                  </a:cubicBezTo>
                  <a:cubicBezTo>
                    <a:pt x="529" y="176"/>
                    <a:pt x="528" y="176"/>
                    <a:pt x="527" y="177"/>
                  </a:cubicBezTo>
                  <a:cubicBezTo>
                    <a:pt x="526" y="177"/>
                    <a:pt x="526" y="177"/>
                    <a:pt x="526" y="177"/>
                  </a:cubicBezTo>
                  <a:cubicBezTo>
                    <a:pt x="526" y="177"/>
                    <a:pt x="526" y="177"/>
                    <a:pt x="526" y="178"/>
                  </a:cubicBezTo>
                  <a:cubicBezTo>
                    <a:pt x="525" y="178"/>
                    <a:pt x="524" y="178"/>
                    <a:pt x="523" y="179"/>
                  </a:cubicBezTo>
                  <a:cubicBezTo>
                    <a:pt x="514" y="180"/>
                    <a:pt x="505" y="182"/>
                    <a:pt x="495" y="184"/>
                  </a:cubicBezTo>
                  <a:cubicBezTo>
                    <a:pt x="495" y="184"/>
                    <a:pt x="495" y="184"/>
                    <a:pt x="495" y="184"/>
                  </a:cubicBezTo>
                  <a:cubicBezTo>
                    <a:pt x="494" y="184"/>
                    <a:pt x="492" y="185"/>
                    <a:pt x="491" y="185"/>
                  </a:cubicBezTo>
                  <a:cubicBezTo>
                    <a:pt x="491" y="187"/>
                    <a:pt x="491" y="187"/>
                    <a:pt x="491" y="187"/>
                  </a:cubicBezTo>
                  <a:cubicBezTo>
                    <a:pt x="499" y="185"/>
                    <a:pt x="507" y="184"/>
                    <a:pt x="515" y="182"/>
                  </a:cubicBezTo>
                  <a:cubicBezTo>
                    <a:pt x="513" y="183"/>
                    <a:pt x="511" y="184"/>
                    <a:pt x="509" y="184"/>
                  </a:cubicBezTo>
                  <a:cubicBezTo>
                    <a:pt x="496" y="189"/>
                    <a:pt x="482" y="191"/>
                    <a:pt x="472" y="188"/>
                  </a:cubicBezTo>
                  <a:cubicBezTo>
                    <a:pt x="471" y="187"/>
                    <a:pt x="470" y="187"/>
                    <a:pt x="469" y="187"/>
                  </a:cubicBezTo>
                  <a:cubicBezTo>
                    <a:pt x="469" y="189"/>
                    <a:pt x="469" y="189"/>
                    <a:pt x="469" y="189"/>
                  </a:cubicBezTo>
                  <a:cubicBezTo>
                    <a:pt x="469" y="189"/>
                    <a:pt x="470" y="189"/>
                    <a:pt x="471" y="190"/>
                  </a:cubicBezTo>
                  <a:cubicBezTo>
                    <a:pt x="474" y="190"/>
                    <a:pt x="477" y="191"/>
                    <a:pt x="480" y="191"/>
                  </a:cubicBezTo>
                  <a:cubicBezTo>
                    <a:pt x="465" y="193"/>
                    <a:pt x="450" y="195"/>
                    <a:pt x="434" y="198"/>
                  </a:cubicBezTo>
                  <a:cubicBezTo>
                    <a:pt x="434" y="197"/>
                    <a:pt x="434" y="197"/>
                    <a:pt x="434" y="197"/>
                  </a:cubicBezTo>
                  <a:cubicBezTo>
                    <a:pt x="439" y="184"/>
                    <a:pt x="436" y="172"/>
                    <a:pt x="429" y="163"/>
                  </a:cubicBezTo>
                  <a:cubicBezTo>
                    <a:pt x="428" y="161"/>
                    <a:pt x="428" y="159"/>
                    <a:pt x="427" y="157"/>
                  </a:cubicBezTo>
                  <a:cubicBezTo>
                    <a:pt x="424" y="149"/>
                    <a:pt x="419" y="142"/>
                    <a:pt x="412" y="136"/>
                  </a:cubicBezTo>
                  <a:cubicBezTo>
                    <a:pt x="410" y="128"/>
                    <a:pt x="392" y="107"/>
                    <a:pt x="372" y="83"/>
                  </a:cubicBezTo>
                  <a:cubicBezTo>
                    <a:pt x="388" y="83"/>
                    <a:pt x="404" y="82"/>
                    <a:pt x="419" y="79"/>
                  </a:cubicBezTo>
                  <a:cubicBezTo>
                    <a:pt x="419" y="77"/>
                    <a:pt x="419" y="77"/>
                    <a:pt x="419" y="77"/>
                  </a:cubicBezTo>
                  <a:cubicBezTo>
                    <a:pt x="403" y="80"/>
                    <a:pt x="387" y="81"/>
                    <a:pt x="371" y="82"/>
                  </a:cubicBezTo>
                  <a:cubicBezTo>
                    <a:pt x="368" y="79"/>
                    <a:pt x="366" y="76"/>
                    <a:pt x="364" y="74"/>
                  </a:cubicBezTo>
                  <a:cubicBezTo>
                    <a:pt x="367" y="73"/>
                    <a:pt x="370" y="72"/>
                    <a:pt x="373" y="71"/>
                  </a:cubicBezTo>
                  <a:cubicBezTo>
                    <a:pt x="382" y="68"/>
                    <a:pt x="391" y="64"/>
                    <a:pt x="400" y="60"/>
                  </a:cubicBezTo>
                  <a:cubicBezTo>
                    <a:pt x="402" y="60"/>
                    <a:pt x="404" y="59"/>
                    <a:pt x="406" y="59"/>
                  </a:cubicBezTo>
                  <a:cubicBezTo>
                    <a:pt x="414" y="58"/>
                    <a:pt x="422" y="56"/>
                    <a:pt x="430" y="54"/>
                  </a:cubicBezTo>
                  <a:cubicBezTo>
                    <a:pt x="430" y="54"/>
                    <a:pt x="431" y="55"/>
                    <a:pt x="431" y="54"/>
                  </a:cubicBezTo>
                  <a:cubicBezTo>
                    <a:pt x="434" y="53"/>
                    <a:pt x="437" y="53"/>
                    <a:pt x="441" y="52"/>
                  </a:cubicBezTo>
                  <a:cubicBezTo>
                    <a:pt x="446" y="52"/>
                    <a:pt x="451" y="51"/>
                    <a:pt x="456" y="49"/>
                  </a:cubicBezTo>
                  <a:close/>
                  <a:moveTo>
                    <a:pt x="235" y="220"/>
                  </a:moveTo>
                  <a:cubicBezTo>
                    <a:pt x="235" y="220"/>
                    <a:pt x="235" y="220"/>
                    <a:pt x="235" y="220"/>
                  </a:cubicBezTo>
                  <a:cubicBezTo>
                    <a:pt x="235" y="220"/>
                    <a:pt x="235" y="220"/>
                    <a:pt x="235" y="220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4" y="222"/>
                    <a:pt x="234" y="222"/>
                    <a:pt x="234" y="222"/>
                  </a:cubicBezTo>
                  <a:cubicBezTo>
                    <a:pt x="234" y="222"/>
                    <a:pt x="234" y="223"/>
                    <a:pt x="234" y="223"/>
                  </a:cubicBezTo>
                  <a:cubicBezTo>
                    <a:pt x="233" y="222"/>
                    <a:pt x="232" y="221"/>
                    <a:pt x="231" y="220"/>
                  </a:cubicBezTo>
                  <a:cubicBezTo>
                    <a:pt x="231" y="219"/>
                    <a:pt x="231" y="219"/>
                    <a:pt x="231" y="219"/>
                  </a:cubicBezTo>
                  <a:cubicBezTo>
                    <a:pt x="233" y="218"/>
                    <a:pt x="236" y="218"/>
                    <a:pt x="239" y="217"/>
                  </a:cubicBezTo>
                  <a:cubicBezTo>
                    <a:pt x="240" y="219"/>
                    <a:pt x="242" y="220"/>
                    <a:pt x="243" y="221"/>
                  </a:cubicBezTo>
                  <a:cubicBezTo>
                    <a:pt x="244" y="222"/>
                    <a:pt x="245" y="222"/>
                    <a:pt x="246" y="223"/>
                  </a:cubicBezTo>
                  <a:cubicBezTo>
                    <a:pt x="243" y="223"/>
                    <a:pt x="241" y="223"/>
                    <a:pt x="238" y="224"/>
                  </a:cubicBezTo>
                  <a:cubicBezTo>
                    <a:pt x="237" y="223"/>
                    <a:pt x="236" y="222"/>
                    <a:pt x="235" y="220"/>
                  </a:cubicBezTo>
                  <a:close/>
                  <a:moveTo>
                    <a:pt x="250" y="222"/>
                  </a:moveTo>
                  <a:cubicBezTo>
                    <a:pt x="248" y="222"/>
                    <a:pt x="246" y="221"/>
                    <a:pt x="244" y="220"/>
                  </a:cubicBezTo>
                  <a:cubicBezTo>
                    <a:pt x="243" y="219"/>
                    <a:pt x="242" y="218"/>
                    <a:pt x="241" y="217"/>
                  </a:cubicBezTo>
                  <a:cubicBezTo>
                    <a:pt x="243" y="216"/>
                    <a:pt x="246" y="216"/>
                    <a:pt x="248" y="215"/>
                  </a:cubicBezTo>
                  <a:cubicBezTo>
                    <a:pt x="248" y="216"/>
                    <a:pt x="248" y="216"/>
                    <a:pt x="247" y="216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51" y="218"/>
                    <a:pt x="255" y="218"/>
                    <a:pt x="259" y="218"/>
                  </a:cubicBezTo>
                  <a:cubicBezTo>
                    <a:pt x="261" y="219"/>
                    <a:pt x="262" y="220"/>
                    <a:pt x="264" y="221"/>
                  </a:cubicBezTo>
                  <a:cubicBezTo>
                    <a:pt x="262" y="221"/>
                    <a:pt x="260" y="221"/>
                    <a:pt x="258" y="222"/>
                  </a:cubicBezTo>
                  <a:cubicBezTo>
                    <a:pt x="256" y="222"/>
                    <a:pt x="253" y="222"/>
                    <a:pt x="250" y="222"/>
                  </a:cubicBezTo>
                  <a:close/>
                  <a:moveTo>
                    <a:pt x="251" y="216"/>
                  </a:moveTo>
                  <a:cubicBezTo>
                    <a:pt x="251" y="215"/>
                    <a:pt x="251" y="215"/>
                    <a:pt x="252" y="215"/>
                  </a:cubicBezTo>
                  <a:cubicBezTo>
                    <a:pt x="252" y="215"/>
                    <a:pt x="252" y="215"/>
                    <a:pt x="252" y="215"/>
                  </a:cubicBezTo>
                  <a:cubicBezTo>
                    <a:pt x="253" y="215"/>
                    <a:pt x="254" y="215"/>
                    <a:pt x="255" y="216"/>
                  </a:cubicBezTo>
                  <a:cubicBezTo>
                    <a:pt x="253" y="216"/>
                    <a:pt x="252" y="216"/>
                    <a:pt x="251" y="216"/>
                  </a:cubicBezTo>
                  <a:close/>
                  <a:moveTo>
                    <a:pt x="308" y="215"/>
                  </a:moveTo>
                  <a:cubicBezTo>
                    <a:pt x="305" y="215"/>
                    <a:pt x="302" y="216"/>
                    <a:pt x="299" y="216"/>
                  </a:cubicBezTo>
                  <a:cubicBezTo>
                    <a:pt x="297" y="215"/>
                    <a:pt x="295" y="214"/>
                    <a:pt x="294" y="214"/>
                  </a:cubicBezTo>
                  <a:cubicBezTo>
                    <a:pt x="297" y="213"/>
                    <a:pt x="299" y="212"/>
                    <a:pt x="302" y="212"/>
                  </a:cubicBezTo>
                  <a:cubicBezTo>
                    <a:pt x="304" y="213"/>
                    <a:pt x="306" y="214"/>
                    <a:pt x="308" y="215"/>
                  </a:cubicBezTo>
                  <a:close/>
                  <a:moveTo>
                    <a:pt x="305" y="211"/>
                  </a:moveTo>
                  <a:cubicBezTo>
                    <a:pt x="310" y="210"/>
                    <a:pt x="314" y="208"/>
                    <a:pt x="319" y="207"/>
                  </a:cubicBezTo>
                  <a:cubicBezTo>
                    <a:pt x="322" y="209"/>
                    <a:pt x="324" y="211"/>
                    <a:pt x="327" y="212"/>
                  </a:cubicBezTo>
                  <a:cubicBezTo>
                    <a:pt x="327" y="212"/>
                    <a:pt x="327" y="212"/>
                    <a:pt x="327" y="212"/>
                  </a:cubicBezTo>
                  <a:cubicBezTo>
                    <a:pt x="322" y="213"/>
                    <a:pt x="317" y="214"/>
                    <a:pt x="312" y="214"/>
                  </a:cubicBezTo>
                  <a:cubicBezTo>
                    <a:pt x="309" y="213"/>
                    <a:pt x="307" y="212"/>
                    <a:pt x="305" y="211"/>
                  </a:cubicBezTo>
                  <a:close/>
                  <a:moveTo>
                    <a:pt x="275" y="217"/>
                  </a:moveTo>
                  <a:cubicBezTo>
                    <a:pt x="280" y="216"/>
                    <a:pt x="285" y="215"/>
                    <a:pt x="290" y="214"/>
                  </a:cubicBezTo>
                  <a:cubicBezTo>
                    <a:pt x="291" y="214"/>
                    <a:pt x="291" y="215"/>
                    <a:pt x="291" y="215"/>
                  </a:cubicBezTo>
                  <a:cubicBezTo>
                    <a:pt x="289" y="216"/>
                    <a:pt x="286" y="217"/>
                    <a:pt x="284" y="218"/>
                  </a:cubicBezTo>
                  <a:cubicBezTo>
                    <a:pt x="283" y="218"/>
                    <a:pt x="282" y="218"/>
                    <a:pt x="281" y="219"/>
                  </a:cubicBezTo>
                  <a:cubicBezTo>
                    <a:pt x="281" y="218"/>
                    <a:pt x="280" y="218"/>
                    <a:pt x="280" y="218"/>
                  </a:cubicBezTo>
                  <a:cubicBezTo>
                    <a:pt x="278" y="218"/>
                    <a:pt x="277" y="217"/>
                    <a:pt x="275" y="217"/>
                  </a:cubicBezTo>
                  <a:close/>
                  <a:moveTo>
                    <a:pt x="277" y="219"/>
                  </a:moveTo>
                  <a:cubicBezTo>
                    <a:pt x="274" y="220"/>
                    <a:pt x="271" y="220"/>
                    <a:pt x="268" y="220"/>
                  </a:cubicBezTo>
                  <a:cubicBezTo>
                    <a:pt x="266" y="219"/>
                    <a:pt x="264" y="219"/>
                    <a:pt x="263" y="218"/>
                  </a:cubicBezTo>
                  <a:cubicBezTo>
                    <a:pt x="266" y="217"/>
                    <a:pt x="269" y="217"/>
                    <a:pt x="271" y="217"/>
                  </a:cubicBezTo>
                  <a:cubicBezTo>
                    <a:pt x="273" y="218"/>
                    <a:pt x="275" y="219"/>
                    <a:pt x="277" y="219"/>
                  </a:cubicBezTo>
                  <a:close/>
                  <a:moveTo>
                    <a:pt x="293" y="216"/>
                  </a:moveTo>
                  <a:cubicBezTo>
                    <a:pt x="293" y="216"/>
                    <a:pt x="293" y="216"/>
                    <a:pt x="293" y="216"/>
                  </a:cubicBezTo>
                  <a:cubicBezTo>
                    <a:pt x="294" y="216"/>
                    <a:pt x="295" y="216"/>
                    <a:pt x="295" y="217"/>
                  </a:cubicBezTo>
                  <a:cubicBezTo>
                    <a:pt x="294" y="217"/>
                    <a:pt x="292" y="217"/>
                    <a:pt x="291" y="217"/>
                  </a:cubicBezTo>
                  <a:cubicBezTo>
                    <a:pt x="292" y="217"/>
                    <a:pt x="293" y="216"/>
                    <a:pt x="293" y="216"/>
                  </a:cubicBezTo>
                  <a:close/>
                  <a:moveTo>
                    <a:pt x="291" y="212"/>
                  </a:moveTo>
                  <a:cubicBezTo>
                    <a:pt x="289" y="211"/>
                    <a:pt x="288" y="210"/>
                    <a:pt x="286" y="209"/>
                  </a:cubicBezTo>
                  <a:cubicBezTo>
                    <a:pt x="289" y="209"/>
                    <a:pt x="292" y="208"/>
                    <a:pt x="296" y="208"/>
                  </a:cubicBezTo>
                  <a:cubicBezTo>
                    <a:pt x="297" y="209"/>
                    <a:pt x="298" y="209"/>
                    <a:pt x="300" y="210"/>
                  </a:cubicBezTo>
                  <a:cubicBezTo>
                    <a:pt x="297" y="211"/>
                    <a:pt x="294" y="212"/>
                    <a:pt x="291" y="212"/>
                  </a:cubicBezTo>
                  <a:close/>
                  <a:moveTo>
                    <a:pt x="288" y="213"/>
                  </a:moveTo>
                  <a:cubicBezTo>
                    <a:pt x="282" y="214"/>
                    <a:pt x="277" y="214"/>
                    <a:pt x="272" y="215"/>
                  </a:cubicBezTo>
                  <a:cubicBezTo>
                    <a:pt x="270" y="214"/>
                    <a:pt x="269" y="213"/>
                    <a:pt x="267" y="212"/>
                  </a:cubicBezTo>
                  <a:cubicBezTo>
                    <a:pt x="272" y="211"/>
                    <a:pt x="278" y="211"/>
                    <a:pt x="283" y="210"/>
                  </a:cubicBezTo>
                  <a:cubicBezTo>
                    <a:pt x="284" y="211"/>
                    <a:pt x="286" y="212"/>
                    <a:pt x="288" y="213"/>
                  </a:cubicBezTo>
                  <a:close/>
                  <a:moveTo>
                    <a:pt x="268" y="215"/>
                  </a:moveTo>
                  <a:cubicBezTo>
                    <a:pt x="265" y="216"/>
                    <a:pt x="262" y="216"/>
                    <a:pt x="259" y="216"/>
                  </a:cubicBezTo>
                  <a:cubicBezTo>
                    <a:pt x="258" y="215"/>
                    <a:pt x="257" y="215"/>
                    <a:pt x="256" y="214"/>
                  </a:cubicBezTo>
                  <a:cubicBezTo>
                    <a:pt x="259" y="214"/>
                    <a:pt x="261" y="213"/>
                    <a:pt x="264" y="213"/>
                  </a:cubicBezTo>
                  <a:cubicBezTo>
                    <a:pt x="266" y="214"/>
                    <a:pt x="267" y="214"/>
                    <a:pt x="268" y="215"/>
                  </a:cubicBezTo>
                  <a:close/>
                  <a:moveTo>
                    <a:pt x="413" y="184"/>
                  </a:moveTo>
                  <a:cubicBezTo>
                    <a:pt x="411" y="184"/>
                    <a:pt x="411" y="184"/>
                    <a:pt x="411" y="184"/>
                  </a:cubicBezTo>
                  <a:cubicBezTo>
                    <a:pt x="411" y="183"/>
                    <a:pt x="411" y="182"/>
                    <a:pt x="411" y="180"/>
                  </a:cubicBezTo>
                  <a:cubicBezTo>
                    <a:pt x="411" y="178"/>
                    <a:pt x="412" y="175"/>
                    <a:pt x="412" y="173"/>
                  </a:cubicBezTo>
                  <a:cubicBezTo>
                    <a:pt x="414" y="178"/>
                    <a:pt x="414" y="185"/>
                    <a:pt x="414" y="191"/>
                  </a:cubicBezTo>
                  <a:cubicBezTo>
                    <a:pt x="414" y="192"/>
                    <a:pt x="413" y="192"/>
                    <a:pt x="413" y="193"/>
                  </a:cubicBezTo>
                  <a:cubicBezTo>
                    <a:pt x="413" y="190"/>
                    <a:pt x="413" y="186"/>
                    <a:pt x="413" y="184"/>
                  </a:cubicBezTo>
                  <a:close/>
                  <a:moveTo>
                    <a:pt x="413" y="150"/>
                  </a:moveTo>
                  <a:cubicBezTo>
                    <a:pt x="413" y="149"/>
                    <a:pt x="412" y="148"/>
                    <a:pt x="411" y="148"/>
                  </a:cubicBezTo>
                  <a:cubicBezTo>
                    <a:pt x="412" y="148"/>
                    <a:pt x="412" y="148"/>
                    <a:pt x="412" y="148"/>
                  </a:cubicBezTo>
                  <a:cubicBezTo>
                    <a:pt x="415" y="152"/>
                    <a:pt x="417" y="156"/>
                    <a:pt x="419" y="161"/>
                  </a:cubicBezTo>
                  <a:cubicBezTo>
                    <a:pt x="419" y="161"/>
                    <a:pt x="419" y="161"/>
                    <a:pt x="419" y="160"/>
                  </a:cubicBezTo>
                  <a:cubicBezTo>
                    <a:pt x="417" y="157"/>
                    <a:pt x="415" y="153"/>
                    <a:pt x="413" y="150"/>
                  </a:cubicBezTo>
                  <a:cubicBezTo>
                    <a:pt x="413" y="150"/>
                    <a:pt x="414" y="150"/>
                    <a:pt x="414" y="150"/>
                  </a:cubicBezTo>
                  <a:cubicBezTo>
                    <a:pt x="414" y="150"/>
                    <a:pt x="413" y="150"/>
                    <a:pt x="413" y="150"/>
                  </a:cubicBezTo>
                  <a:close/>
                  <a:moveTo>
                    <a:pt x="399" y="134"/>
                  </a:moveTo>
                  <a:cubicBezTo>
                    <a:pt x="399" y="134"/>
                    <a:pt x="399" y="134"/>
                    <a:pt x="399" y="134"/>
                  </a:cubicBezTo>
                  <a:cubicBezTo>
                    <a:pt x="397" y="130"/>
                    <a:pt x="395" y="127"/>
                    <a:pt x="393" y="123"/>
                  </a:cubicBezTo>
                  <a:cubicBezTo>
                    <a:pt x="394" y="123"/>
                    <a:pt x="394" y="123"/>
                    <a:pt x="394" y="123"/>
                  </a:cubicBezTo>
                  <a:cubicBezTo>
                    <a:pt x="394" y="122"/>
                    <a:pt x="394" y="122"/>
                    <a:pt x="395" y="123"/>
                  </a:cubicBezTo>
                  <a:cubicBezTo>
                    <a:pt x="395" y="123"/>
                    <a:pt x="395" y="123"/>
                    <a:pt x="395" y="123"/>
                  </a:cubicBezTo>
                  <a:cubicBezTo>
                    <a:pt x="400" y="130"/>
                    <a:pt x="406" y="138"/>
                    <a:pt x="411" y="146"/>
                  </a:cubicBezTo>
                  <a:cubicBezTo>
                    <a:pt x="410" y="146"/>
                    <a:pt x="409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7" y="146"/>
                    <a:pt x="407" y="146"/>
                    <a:pt x="407" y="146"/>
                  </a:cubicBezTo>
                  <a:cubicBezTo>
                    <a:pt x="404" y="142"/>
                    <a:pt x="401" y="138"/>
                    <a:pt x="399" y="134"/>
                  </a:cubicBezTo>
                  <a:close/>
                  <a:moveTo>
                    <a:pt x="395" y="152"/>
                  </a:moveTo>
                  <a:cubicBezTo>
                    <a:pt x="395" y="151"/>
                    <a:pt x="395" y="151"/>
                    <a:pt x="394" y="150"/>
                  </a:cubicBezTo>
                  <a:cubicBezTo>
                    <a:pt x="397" y="149"/>
                    <a:pt x="400" y="149"/>
                    <a:pt x="403" y="149"/>
                  </a:cubicBezTo>
                  <a:cubicBezTo>
                    <a:pt x="404" y="150"/>
                    <a:pt x="405" y="150"/>
                    <a:pt x="405" y="151"/>
                  </a:cubicBezTo>
                  <a:cubicBezTo>
                    <a:pt x="403" y="152"/>
                    <a:pt x="399" y="152"/>
                    <a:pt x="395" y="153"/>
                  </a:cubicBezTo>
                  <a:cubicBezTo>
                    <a:pt x="395" y="153"/>
                    <a:pt x="395" y="153"/>
                    <a:pt x="395" y="153"/>
                  </a:cubicBezTo>
                  <a:cubicBezTo>
                    <a:pt x="395" y="152"/>
                    <a:pt x="395" y="152"/>
                    <a:pt x="395" y="152"/>
                  </a:cubicBezTo>
                  <a:close/>
                  <a:moveTo>
                    <a:pt x="353" y="155"/>
                  </a:moveTo>
                  <a:cubicBezTo>
                    <a:pt x="352" y="155"/>
                    <a:pt x="352" y="155"/>
                    <a:pt x="352" y="155"/>
                  </a:cubicBezTo>
                  <a:cubicBezTo>
                    <a:pt x="352" y="155"/>
                    <a:pt x="352" y="155"/>
                    <a:pt x="352" y="155"/>
                  </a:cubicBezTo>
                  <a:cubicBezTo>
                    <a:pt x="352" y="154"/>
                    <a:pt x="353" y="154"/>
                    <a:pt x="353" y="154"/>
                  </a:cubicBezTo>
                  <a:cubicBezTo>
                    <a:pt x="354" y="154"/>
                    <a:pt x="354" y="154"/>
                    <a:pt x="355" y="154"/>
                  </a:cubicBezTo>
                  <a:cubicBezTo>
                    <a:pt x="355" y="154"/>
                    <a:pt x="356" y="154"/>
                    <a:pt x="356" y="154"/>
                  </a:cubicBezTo>
                  <a:cubicBezTo>
                    <a:pt x="357" y="155"/>
                    <a:pt x="357" y="154"/>
                    <a:pt x="357" y="154"/>
                  </a:cubicBezTo>
                  <a:cubicBezTo>
                    <a:pt x="358" y="154"/>
                    <a:pt x="358" y="154"/>
                    <a:pt x="359" y="154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59" y="153"/>
                    <a:pt x="359" y="153"/>
                    <a:pt x="359" y="153"/>
                  </a:cubicBezTo>
                  <a:cubicBezTo>
                    <a:pt x="364" y="152"/>
                    <a:pt x="369" y="151"/>
                    <a:pt x="375" y="151"/>
                  </a:cubicBezTo>
                  <a:cubicBezTo>
                    <a:pt x="375" y="152"/>
                    <a:pt x="376" y="153"/>
                    <a:pt x="377" y="154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7" y="151"/>
                    <a:pt x="377" y="150"/>
                  </a:cubicBezTo>
                  <a:cubicBezTo>
                    <a:pt x="377" y="150"/>
                    <a:pt x="377" y="150"/>
                    <a:pt x="377" y="150"/>
                  </a:cubicBezTo>
                  <a:cubicBezTo>
                    <a:pt x="379" y="152"/>
                    <a:pt x="380" y="153"/>
                    <a:pt x="382" y="155"/>
                  </a:cubicBezTo>
                  <a:cubicBezTo>
                    <a:pt x="368" y="157"/>
                    <a:pt x="352" y="159"/>
                    <a:pt x="334" y="161"/>
                  </a:cubicBezTo>
                  <a:cubicBezTo>
                    <a:pt x="335" y="161"/>
                    <a:pt x="337" y="160"/>
                    <a:pt x="339" y="160"/>
                  </a:cubicBezTo>
                  <a:cubicBezTo>
                    <a:pt x="343" y="158"/>
                    <a:pt x="347" y="157"/>
                    <a:pt x="350" y="155"/>
                  </a:cubicBezTo>
                  <a:cubicBezTo>
                    <a:pt x="350" y="156"/>
                    <a:pt x="350" y="156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7"/>
                    <a:pt x="351" y="157"/>
                    <a:pt x="351" y="157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1" y="158"/>
                    <a:pt x="351" y="158"/>
                    <a:pt x="351" y="158"/>
                  </a:cubicBezTo>
                  <a:cubicBezTo>
                    <a:pt x="352" y="158"/>
                    <a:pt x="352" y="158"/>
                    <a:pt x="352" y="158"/>
                  </a:cubicBezTo>
                  <a:cubicBezTo>
                    <a:pt x="352" y="158"/>
                    <a:pt x="353" y="158"/>
                    <a:pt x="353" y="158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7"/>
                    <a:pt x="353" y="157"/>
                    <a:pt x="353" y="157"/>
                  </a:cubicBezTo>
                  <a:cubicBezTo>
                    <a:pt x="353" y="156"/>
                    <a:pt x="353" y="156"/>
                    <a:pt x="353" y="155"/>
                  </a:cubicBezTo>
                  <a:close/>
                  <a:moveTo>
                    <a:pt x="361" y="151"/>
                  </a:moveTo>
                  <a:cubicBezTo>
                    <a:pt x="361" y="150"/>
                    <a:pt x="361" y="150"/>
                    <a:pt x="362" y="150"/>
                  </a:cubicBezTo>
                  <a:cubicBezTo>
                    <a:pt x="362" y="150"/>
                    <a:pt x="363" y="149"/>
                    <a:pt x="363" y="149"/>
                  </a:cubicBezTo>
                  <a:cubicBezTo>
                    <a:pt x="363" y="149"/>
                    <a:pt x="363" y="149"/>
                    <a:pt x="363" y="149"/>
                  </a:cubicBezTo>
                  <a:cubicBezTo>
                    <a:pt x="363" y="150"/>
                    <a:pt x="363" y="150"/>
                    <a:pt x="363" y="150"/>
                  </a:cubicBezTo>
                  <a:cubicBezTo>
                    <a:pt x="363" y="151"/>
                    <a:pt x="362" y="151"/>
                    <a:pt x="361" y="151"/>
                  </a:cubicBezTo>
                  <a:close/>
                  <a:moveTo>
                    <a:pt x="368" y="150"/>
                  </a:moveTo>
                  <a:cubicBezTo>
                    <a:pt x="367" y="150"/>
                    <a:pt x="366" y="150"/>
                    <a:pt x="365" y="150"/>
                  </a:cubicBezTo>
                  <a:cubicBezTo>
                    <a:pt x="365" y="150"/>
                    <a:pt x="365" y="150"/>
                    <a:pt x="365" y="149"/>
                  </a:cubicBezTo>
                  <a:cubicBezTo>
                    <a:pt x="365" y="149"/>
                    <a:pt x="365" y="149"/>
                    <a:pt x="365" y="149"/>
                  </a:cubicBezTo>
                  <a:cubicBezTo>
                    <a:pt x="366" y="149"/>
                    <a:pt x="367" y="150"/>
                    <a:pt x="368" y="150"/>
                  </a:cubicBezTo>
                  <a:close/>
                  <a:moveTo>
                    <a:pt x="366" y="147"/>
                  </a:moveTo>
                  <a:cubicBezTo>
                    <a:pt x="368" y="146"/>
                    <a:pt x="369" y="145"/>
                    <a:pt x="371" y="144"/>
                  </a:cubicBezTo>
                  <a:cubicBezTo>
                    <a:pt x="372" y="146"/>
                    <a:pt x="373" y="147"/>
                    <a:pt x="375" y="148"/>
                  </a:cubicBezTo>
                  <a:cubicBezTo>
                    <a:pt x="372" y="148"/>
                    <a:pt x="369" y="148"/>
                    <a:pt x="366" y="147"/>
                  </a:cubicBezTo>
                  <a:close/>
                  <a:moveTo>
                    <a:pt x="380" y="150"/>
                  </a:moveTo>
                  <a:cubicBezTo>
                    <a:pt x="381" y="150"/>
                    <a:pt x="383" y="150"/>
                    <a:pt x="384" y="150"/>
                  </a:cubicBezTo>
                  <a:cubicBezTo>
                    <a:pt x="385" y="150"/>
                    <a:pt x="385" y="151"/>
                    <a:pt x="385" y="151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7" y="150"/>
                    <a:pt x="387" y="150"/>
                    <a:pt x="387" y="150"/>
                  </a:cubicBezTo>
                  <a:cubicBezTo>
                    <a:pt x="388" y="150"/>
                    <a:pt x="389" y="150"/>
                    <a:pt x="390" y="150"/>
                  </a:cubicBezTo>
                  <a:cubicBezTo>
                    <a:pt x="391" y="150"/>
                    <a:pt x="391" y="151"/>
                    <a:pt x="392" y="151"/>
                  </a:cubicBezTo>
                  <a:cubicBezTo>
                    <a:pt x="392" y="152"/>
                    <a:pt x="392" y="152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3" y="153"/>
                    <a:pt x="393" y="153"/>
                    <a:pt x="393" y="153"/>
                  </a:cubicBezTo>
                  <a:cubicBezTo>
                    <a:pt x="390" y="153"/>
                    <a:pt x="387" y="154"/>
                    <a:pt x="384" y="154"/>
                  </a:cubicBezTo>
                  <a:cubicBezTo>
                    <a:pt x="383" y="153"/>
                    <a:pt x="381" y="152"/>
                    <a:pt x="380" y="150"/>
                  </a:cubicBezTo>
                  <a:close/>
                  <a:moveTo>
                    <a:pt x="391" y="146"/>
                  </a:moveTo>
                  <a:cubicBezTo>
                    <a:pt x="390" y="145"/>
                    <a:pt x="390" y="143"/>
                    <a:pt x="389" y="142"/>
                  </a:cubicBezTo>
                  <a:cubicBezTo>
                    <a:pt x="390" y="144"/>
                    <a:pt x="390" y="144"/>
                    <a:pt x="390" y="144"/>
                  </a:cubicBezTo>
                  <a:cubicBezTo>
                    <a:pt x="390" y="140"/>
                    <a:pt x="390" y="140"/>
                    <a:pt x="390" y="140"/>
                  </a:cubicBezTo>
                  <a:cubicBezTo>
                    <a:pt x="390" y="134"/>
                    <a:pt x="386" y="127"/>
                    <a:pt x="383" y="120"/>
                  </a:cubicBezTo>
                  <a:cubicBezTo>
                    <a:pt x="381" y="114"/>
                    <a:pt x="378" y="108"/>
                    <a:pt x="378" y="102"/>
                  </a:cubicBezTo>
                  <a:cubicBezTo>
                    <a:pt x="383" y="108"/>
                    <a:pt x="387" y="116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1" y="124"/>
                    <a:pt x="391" y="124"/>
                    <a:pt x="391" y="124"/>
                  </a:cubicBezTo>
                  <a:cubicBezTo>
                    <a:pt x="394" y="131"/>
                    <a:pt x="399" y="138"/>
                    <a:pt x="404" y="145"/>
                  </a:cubicBezTo>
                  <a:cubicBezTo>
                    <a:pt x="404" y="145"/>
                    <a:pt x="403" y="145"/>
                    <a:pt x="403" y="145"/>
                  </a:cubicBezTo>
                  <a:cubicBezTo>
                    <a:pt x="396" y="134"/>
                    <a:pt x="390" y="122"/>
                    <a:pt x="383" y="113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7" y="123"/>
                    <a:pt x="393" y="133"/>
                    <a:pt x="399" y="143"/>
                  </a:cubicBezTo>
                  <a:cubicBezTo>
                    <a:pt x="399" y="143"/>
                    <a:pt x="398" y="142"/>
                    <a:pt x="398" y="142"/>
                  </a:cubicBezTo>
                  <a:cubicBezTo>
                    <a:pt x="396" y="142"/>
                    <a:pt x="394" y="141"/>
                    <a:pt x="392" y="141"/>
                  </a:cubicBezTo>
                  <a:cubicBezTo>
                    <a:pt x="392" y="143"/>
                    <a:pt x="392" y="143"/>
                    <a:pt x="392" y="143"/>
                  </a:cubicBezTo>
                  <a:cubicBezTo>
                    <a:pt x="394" y="143"/>
                    <a:pt x="396" y="144"/>
                    <a:pt x="397" y="144"/>
                  </a:cubicBezTo>
                  <a:cubicBezTo>
                    <a:pt x="399" y="145"/>
                    <a:pt x="400" y="145"/>
                    <a:pt x="402" y="146"/>
                  </a:cubicBezTo>
                  <a:cubicBezTo>
                    <a:pt x="402" y="146"/>
                    <a:pt x="402" y="147"/>
                    <a:pt x="402" y="147"/>
                  </a:cubicBezTo>
                  <a:cubicBezTo>
                    <a:pt x="400" y="147"/>
                    <a:pt x="398" y="147"/>
                    <a:pt x="395" y="147"/>
                  </a:cubicBezTo>
                  <a:cubicBezTo>
                    <a:pt x="396" y="147"/>
                    <a:pt x="397" y="147"/>
                    <a:pt x="397" y="147"/>
                  </a:cubicBezTo>
                  <a:cubicBezTo>
                    <a:pt x="397" y="145"/>
                    <a:pt x="397" y="145"/>
                    <a:pt x="397" y="145"/>
                  </a:cubicBezTo>
                  <a:cubicBezTo>
                    <a:pt x="395" y="145"/>
                    <a:pt x="393" y="146"/>
                    <a:pt x="391" y="146"/>
                  </a:cubicBezTo>
                  <a:close/>
                  <a:moveTo>
                    <a:pt x="390" y="116"/>
                  </a:moveTo>
                  <a:cubicBezTo>
                    <a:pt x="391" y="118"/>
                    <a:pt x="392" y="119"/>
                    <a:pt x="393" y="121"/>
                  </a:cubicBezTo>
                  <a:cubicBezTo>
                    <a:pt x="393" y="121"/>
                    <a:pt x="393" y="121"/>
                    <a:pt x="393" y="121"/>
                  </a:cubicBezTo>
                  <a:cubicBezTo>
                    <a:pt x="393" y="121"/>
                    <a:pt x="392" y="121"/>
                    <a:pt x="392" y="121"/>
                  </a:cubicBezTo>
                  <a:cubicBezTo>
                    <a:pt x="391" y="120"/>
                    <a:pt x="390" y="118"/>
                    <a:pt x="390" y="116"/>
                  </a:cubicBezTo>
                  <a:close/>
                  <a:moveTo>
                    <a:pt x="404" y="132"/>
                  </a:moveTo>
                  <a:cubicBezTo>
                    <a:pt x="407" y="135"/>
                    <a:pt x="410" y="137"/>
                    <a:pt x="411" y="138"/>
                  </a:cubicBezTo>
                  <a:cubicBezTo>
                    <a:pt x="418" y="144"/>
                    <a:pt x="422" y="151"/>
                    <a:pt x="425" y="158"/>
                  </a:cubicBezTo>
                  <a:cubicBezTo>
                    <a:pt x="425" y="158"/>
                    <a:pt x="426" y="159"/>
                    <a:pt x="426" y="160"/>
                  </a:cubicBezTo>
                  <a:cubicBezTo>
                    <a:pt x="425" y="159"/>
                    <a:pt x="424" y="158"/>
                    <a:pt x="422" y="157"/>
                  </a:cubicBezTo>
                  <a:cubicBezTo>
                    <a:pt x="422" y="157"/>
                    <a:pt x="427" y="167"/>
                    <a:pt x="428" y="177"/>
                  </a:cubicBezTo>
                  <a:cubicBezTo>
                    <a:pt x="428" y="178"/>
                    <a:pt x="428" y="180"/>
                    <a:pt x="428" y="181"/>
                  </a:cubicBezTo>
                  <a:cubicBezTo>
                    <a:pt x="427" y="176"/>
                    <a:pt x="425" y="172"/>
                    <a:pt x="423" y="168"/>
                  </a:cubicBezTo>
                  <a:cubicBezTo>
                    <a:pt x="424" y="167"/>
                    <a:pt x="424" y="167"/>
                    <a:pt x="424" y="167"/>
                  </a:cubicBezTo>
                  <a:cubicBezTo>
                    <a:pt x="422" y="160"/>
                    <a:pt x="418" y="154"/>
                    <a:pt x="414" y="147"/>
                  </a:cubicBezTo>
                  <a:cubicBezTo>
                    <a:pt x="415" y="147"/>
                    <a:pt x="416" y="147"/>
                    <a:pt x="416" y="147"/>
                  </a:cubicBezTo>
                  <a:cubicBezTo>
                    <a:pt x="416" y="145"/>
                    <a:pt x="416" y="145"/>
                    <a:pt x="416" y="145"/>
                  </a:cubicBezTo>
                  <a:cubicBezTo>
                    <a:pt x="415" y="145"/>
                    <a:pt x="414" y="145"/>
                    <a:pt x="413" y="145"/>
                  </a:cubicBezTo>
                  <a:cubicBezTo>
                    <a:pt x="410" y="141"/>
                    <a:pt x="407" y="136"/>
                    <a:pt x="404" y="132"/>
                  </a:cubicBezTo>
                  <a:close/>
                  <a:moveTo>
                    <a:pt x="419" y="170"/>
                  </a:moveTo>
                  <a:cubicBezTo>
                    <a:pt x="419" y="170"/>
                    <a:pt x="419" y="169"/>
                    <a:pt x="420" y="168"/>
                  </a:cubicBezTo>
                  <a:cubicBezTo>
                    <a:pt x="422" y="175"/>
                    <a:pt x="423" y="183"/>
                    <a:pt x="421" y="189"/>
                  </a:cubicBezTo>
                  <a:cubicBezTo>
                    <a:pt x="421" y="189"/>
                    <a:pt x="420" y="190"/>
                    <a:pt x="420" y="190"/>
                  </a:cubicBezTo>
                  <a:cubicBezTo>
                    <a:pt x="421" y="184"/>
                    <a:pt x="420" y="177"/>
                    <a:pt x="419" y="170"/>
                  </a:cubicBezTo>
                  <a:close/>
                  <a:moveTo>
                    <a:pt x="420" y="195"/>
                  </a:moveTo>
                  <a:cubicBezTo>
                    <a:pt x="421" y="193"/>
                    <a:pt x="422" y="191"/>
                    <a:pt x="423" y="189"/>
                  </a:cubicBezTo>
                  <a:cubicBezTo>
                    <a:pt x="424" y="184"/>
                    <a:pt x="424" y="178"/>
                    <a:pt x="423" y="171"/>
                  </a:cubicBezTo>
                  <a:cubicBezTo>
                    <a:pt x="426" y="178"/>
                    <a:pt x="427" y="185"/>
                    <a:pt x="425" y="193"/>
                  </a:cubicBezTo>
                  <a:cubicBezTo>
                    <a:pt x="426" y="194"/>
                    <a:pt x="426" y="194"/>
                    <a:pt x="426" y="194"/>
                  </a:cubicBezTo>
                  <a:cubicBezTo>
                    <a:pt x="426" y="194"/>
                    <a:pt x="425" y="195"/>
                    <a:pt x="424" y="195"/>
                  </a:cubicBezTo>
                  <a:cubicBezTo>
                    <a:pt x="424" y="196"/>
                    <a:pt x="421" y="197"/>
                    <a:pt x="418" y="197"/>
                  </a:cubicBezTo>
                  <a:lnTo>
                    <a:pt x="420" y="195"/>
                  </a:lnTo>
                  <a:close/>
                  <a:moveTo>
                    <a:pt x="418" y="165"/>
                  </a:moveTo>
                  <a:cubicBezTo>
                    <a:pt x="418" y="165"/>
                    <a:pt x="418" y="165"/>
                    <a:pt x="418" y="165"/>
                  </a:cubicBezTo>
                  <a:cubicBezTo>
                    <a:pt x="418" y="165"/>
                    <a:pt x="418" y="165"/>
                    <a:pt x="418" y="165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4"/>
                    <a:pt x="418" y="164"/>
                  </a:cubicBezTo>
                  <a:cubicBezTo>
                    <a:pt x="418" y="164"/>
                    <a:pt x="418" y="165"/>
                    <a:pt x="418" y="165"/>
                  </a:cubicBezTo>
                  <a:close/>
                  <a:moveTo>
                    <a:pt x="415" y="163"/>
                  </a:moveTo>
                  <a:cubicBezTo>
                    <a:pt x="415" y="163"/>
                    <a:pt x="415" y="163"/>
                    <a:pt x="415" y="163"/>
                  </a:cubicBezTo>
                  <a:cubicBezTo>
                    <a:pt x="415" y="163"/>
                    <a:pt x="415" y="163"/>
                    <a:pt x="416" y="163"/>
                  </a:cubicBezTo>
                  <a:cubicBezTo>
                    <a:pt x="416" y="165"/>
                    <a:pt x="416" y="166"/>
                    <a:pt x="417" y="168"/>
                  </a:cubicBezTo>
                  <a:cubicBezTo>
                    <a:pt x="417" y="168"/>
                    <a:pt x="417" y="169"/>
                    <a:pt x="417" y="169"/>
                  </a:cubicBezTo>
                  <a:cubicBezTo>
                    <a:pt x="416" y="167"/>
                    <a:pt x="415" y="164"/>
                    <a:pt x="415" y="162"/>
                  </a:cubicBezTo>
                  <a:cubicBezTo>
                    <a:pt x="415" y="162"/>
                    <a:pt x="415" y="163"/>
                    <a:pt x="415" y="163"/>
                  </a:cubicBezTo>
                  <a:close/>
                  <a:moveTo>
                    <a:pt x="418" y="178"/>
                  </a:moveTo>
                  <a:cubicBezTo>
                    <a:pt x="418" y="184"/>
                    <a:pt x="418" y="190"/>
                    <a:pt x="418" y="194"/>
                  </a:cubicBezTo>
                  <a:cubicBezTo>
                    <a:pt x="418" y="197"/>
                    <a:pt x="418" y="197"/>
                    <a:pt x="418" y="197"/>
                  </a:cubicBezTo>
                  <a:cubicBezTo>
                    <a:pt x="417" y="198"/>
                    <a:pt x="416" y="198"/>
                    <a:pt x="415" y="198"/>
                  </a:cubicBezTo>
                  <a:cubicBezTo>
                    <a:pt x="416" y="196"/>
                    <a:pt x="416" y="194"/>
                    <a:pt x="416" y="191"/>
                  </a:cubicBezTo>
                  <a:cubicBezTo>
                    <a:pt x="417" y="187"/>
                    <a:pt x="418" y="183"/>
                    <a:pt x="418" y="178"/>
                  </a:cubicBezTo>
                  <a:close/>
                  <a:moveTo>
                    <a:pt x="354" y="72"/>
                  </a:moveTo>
                  <a:cubicBezTo>
                    <a:pt x="353" y="72"/>
                    <a:pt x="352" y="72"/>
                    <a:pt x="351" y="72"/>
                  </a:cubicBezTo>
                  <a:cubicBezTo>
                    <a:pt x="351" y="72"/>
                    <a:pt x="351" y="72"/>
                    <a:pt x="351" y="72"/>
                  </a:cubicBezTo>
                  <a:cubicBezTo>
                    <a:pt x="352" y="72"/>
                    <a:pt x="353" y="71"/>
                    <a:pt x="354" y="71"/>
                  </a:cubicBezTo>
                  <a:cubicBezTo>
                    <a:pt x="354" y="72"/>
                    <a:pt x="354" y="72"/>
                    <a:pt x="354" y="72"/>
                  </a:cubicBezTo>
                  <a:close/>
                  <a:moveTo>
                    <a:pt x="360" y="70"/>
                  </a:moveTo>
                  <a:cubicBezTo>
                    <a:pt x="363" y="69"/>
                    <a:pt x="365" y="69"/>
                    <a:pt x="367" y="68"/>
                  </a:cubicBezTo>
                  <a:cubicBezTo>
                    <a:pt x="365" y="69"/>
                    <a:pt x="363" y="70"/>
                    <a:pt x="361" y="71"/>
                  </a:cubicBezTo>
                  <a:cubicBezTo>
                    <a:pt x="361" y="70"/>
                    <a:pt x="361" y="70"/>
                    <a:pt x="360" y="70"/>
                  </a:cubicBezTo>
                  <a:close/>
                  <a:moveTo>
                    <a:pt x="388" y="60"/>
                  </a:moveTo>
                  <a:cubicBezTo>
                    <a:pt x="389" y="60"/>
                    <a:pt x="389" y="60"/>
                    <a:pt x="389" y="60"/>
                  </a:cubicBezTo>
                  <a:cubicBezTo>
                    <a:pt x="391" y="60"/>
                    <a:pt x="393" y="60"/>
                    <a:pt x="395" y="59"/>
                  </a:cubicBezTo>
                  <a:cubicBezTo>
                    <a:pt x="391" y="61"/>
                    <a:pt x="387" y="63"/>
                    <a:pt x="383" y="64"/>
                  </a:cubicBezTo>
                  <a:cubicBezTo>
                    <a:pt x="383" y="64"/>
                    <a:pt x="383" y="64"/>
                    <a:pt x="383" y="64"/>
                  </a:cubicBezTo>
                  <a:cubicBezTo>
                    <a:pt x="385" y="63"/>
                    <a:pt x="387" y="62"/>
                    <a:pt x="389" y="62"/>
                  </a:cubicBezTo>
                  <a:lnTo>
                    <a:pt x="388" y="60"/>
                  </a:lnTo>
                  <a:close/>
                  <a:moveTo>
                    <a:pt x="397" y="55"/>
                  </a:moveTo>
                  <a:cubicBezTo>
                    <a:pt x="396" y="55"/>
                    <a:pt x="395" y="56"/>
                    <a:pt x="395" y="57"/>
                  </a:cubicBezTo>
                  <a:cubicBezTo>
                    <a:pt x="393" y="58"/>
                    <a:pt x="391" y="58"/>
                    <a:pt x="389" y="58"/>
                  </a:cubicBezTo>
                  <a:cubicBezTo>
                    <a:pt x="383" y="59"/>
                    <a:pt x="377" y="59"/>
                    <a:pt x="372" y="58"/>
                  </a:cubicBezTo>
                  <a:cubicBezTo>
                    <a:pt x="383" y="56"/>
                    <a:pt x="394" y="54"/>
                    <a:pt x="406" y="52"/>
                  </a:cubicBezTo>
                  <a:cubicBezTo>
                    <a:pt x="409" y="53"/>
                    <a:pt x="412" y="53"/>
                    <a:pt x="415" y="53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8" y="54"/>
                    <a:pt x="403" y="55"/>
                    <a:pt x="397" y="55"/>
                  </a:cubicBezTo>
                  <a:close/>
                  <a:moveTo>
                    <a:pt x="404" y="59"/>
                  </a:moveTo>
                  <a:cubicBezTo>
                    <a:pt x="404" y="59"/>
                    <a:pt x="404" y="59"/>
                    <a:pt x="403" y="59"/>
                  </a:cubicBezTo>
                  <a:cubicBezTo>
                    <a:pt x="403" y="59"/>
                    <a:pt x="404" y="59"/>
                    <a:pt x="404" y="59"/>
                  </a:cubicBezTo>
                  <a:cubicBezTo>
                    <a:pt x="404" y="59"/>
                    <a:pt x="404" y="59"/>
                    <a:pt x="404" y="59"/>
                  </a:cubicBezTo>
                  <a:close/>
                  <a:moveTo>
                    <a:pt x="416" y="51"/>
                  </a:moveTo>
                  <a:cubicBezTo>
                    <a:pt x="419" y="50"/>
                    <a:pt x="422" y="50"/>
                    <a:pt x="425" y="49"/>
                  </a:cubicBezTo>
                  <a:cubicBezTo>
                    <a:pt x="425" y="49"/>
                    <a:pt x="424" y="50"/>
                    <a:pt x="423" y="50"/>
                  </a:cubicBezTo>
                  <a:cubicBezTo>
                    <a:pt x="421" y="50"/>
                    <a:pt x="418" y="51"/>
                    <a:pt x="416" y="51"/>
                  </a:cubicBezTo>
                  <a:close/>
                  <a:moveTo>
                    <a:pt x="407" y="49"/>
                  </a:moveTo>
                  <a:cubicBezTo>
                    <a:pt x="417" y="47"/>
                    <a:pt x="428" y="46"/>
                    <a:pt x="438" y="44"/>
                  </a:cubicBezTo>
                  <a:cubicBezTo>
                    <a:pt x="436" y="44"/>
                    <a:pt x="435" y="45"/>
                    <a:pt x="434" y="46"/>
                  </a:cubicBezTo>
                  <a:cubicBezTo>
                    <a:pt x="433" y="46"/>
                    <a:pt x="433" y="46"/>
                    <a:pt x="433" y="46"/>
                  </a:cubicBezTo>
                  <a:cubicBezTo>
                    <a:pt x="432" y="46"/>
                    <a:pt x="431" y="46"/>
                    <a:pt x="431" y="46"/>
                  </a:cubicBezTo>
                  <a:cubicBezTo>
                    <a:pt x="430" y="46"/>
                    <a:pt x="430" y="46"/>
                    <a:pt x="430" y="46"/>
                  </a:cubicBezTo>
                  <a:cubicBezTo>
                    <a:pt x="422" y="48"/>
                    <a:pt x="414" y="49"/>
                    <a:pt x="406" y="50"/>
                  </a:cubicBezTo>
                  <a:cubicBezTo>
                    <a:pt x="406" y="50"/>
                    <a:pt x="406" y="50"/>
                    <a:pt x="405" y="50"/>
                  </a:cubicBezTo>
                  <a:cubicBezTo>
                    <a:pt x="406" y="50"/>
                    <a:pt x="407" y="50"/>
                    <a:pt x="408" y="49"/>
                  </a:cubicBezTo>
                  <a:lnTo>
                    <a:pt x="407" y="49"/>
                  </a:lnTo>
                  <a:close/>
                  <a:moveTo>
                    <a:pt x="362" y="55"/>
                  </a:moveTo>
                  <a:cubicBezTo>
                    <a:pt x="361" y="54"/>
                    <a:pt x="360" y="54"/>
                    <a:pt x="360" y="53"/>
                  </a:cubicBezTo>
                  <a:cubicBezTo>
                    <a:pt x="362" y="51"/>
                    <a:pt x="364" y="50"/>
                    <a:pt x="367" y="50"/>
                  </a:cubicBezTo>
                  <a:cubicBezTo>
                    <a:pt x="370" y="50"/>
                    <a:pt x="373" y="50"/>
                    <a:pt x="377" y="50"/>
                  </a:cubicBezTo>
                  <a:cubicBezTo>
                    <a:pt x="386" y="50"/>
                    <a:pt x="395" y="50"/>
                    <a:pt x="404" y="49"/>
                  </a:cubicBezTo>
                  <a:cubicBezTo>
                    <a:pt x="403" y="49"/>
                    <a:pt x="402" y="49"/>
                    <a:pt x="402" y="50"/>
                  </a:cubicBezTo>
                  <a:cubicBezTo>
                    <a:pt x="400" y="51"/>
                    <a:pt x="400" y="51"/>
                    <a:pt x="400" y="51"/>
                  </a:cubicBezTo>
                  <a:cubicBezTo>
                    <a:pt x="401" y="51"/>
                    <a:pt x="401" y="51"/>
                    <a:pt x="401" y="51"/>
                  </a:cubicBezTo>
                  <a:cubicBezTo>
                    <a:pt x="389" y="53"/>
                    <a:pt x="378" y="55"/>
                    <a:pt x="366" y="57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3" y="56"/>
                    <a:pt x="362" y="55"/>
                  </a:cubicBezTo>
                  <a:close/>
                  <a:moveTo>
                    <a:pt x="366" y="59"/>
                  </a:move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66" y="59"/>
                    <a:pt x="366" y="59"/>
                    <a:pt x="366" y="59"/>
                  </a:cubicBezTo>
                  <a:cubicBezTo>
                    <a:pt x="372" y="61"/>
                    <a:pt x="380" y="61"/>
                    <a:pt x="387" y="60"/>
                  </a:cubicBezTo>
                  <a:cubicBezTo>
                    <a:pt x="382" y="62"/>
                    <a:pt x="378" y="64"/>
                    <a:pt x="373" y="66"/>
                  </a:cubicBezTo>
                  <a:cubicBezTo>
                    <a:pt x="369" y="67"/>
                    <a:pt x="364" y="67"/>
                    <a:pt x="359" y="68"/>
                  </a:cubicBezTo>
                  <a:cubicBezTo>
                    <a:pt x="358" y="67"/>
                    <a:pt x="357" y="66"/>
                    <a:pt x="356" y="65"/>
                  </a:cubicBezTo>
                  <a:cubicBezTo>
                    <a:pt x="359" y="64"/>
                    <a:pt x="362" y="63"/>
                    <a:pt x="365" y="63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1" y="62"/>
                    <a:pt x="358" y="62"/>
                    <a:pt x="354" y="63"/>
                  </a:cubicBezTo>
                  <a:cubicBezTo>
                    <a:pt x="354" y="63"/>
                    <a:pt x="354" y="62"/>
                    <a:pt x="354" y="62"/>
                  </a:cubicBezTo>
                  <a:cubicBezTo>
                    <a:pt x="357" y="61"/>
                    <a:pt x="361" y="60"/>
                    <a:pt x="366" y="59"/>
                  </a:cubicBezTo>
                  <a:close/>
                  <a:moveTo>
                    <a:pt x="322" y="35"/>
                  </a:moveTo>
                  <a:cubicBezTo>
                    <a:pt x="324" y="37"/>
                    <a:pt x="325" y="40"/>
                    <a:pt x="326" y="43"/>
                  </a:cubicBezTo>
                  <a:cubicBezTo>
                    <a:pt x="325" y="42"/>
                    <a:pt x="324" y="41"/>
                    <a:pt x="323" y="40"/>
                  </a:cubicBezTo>
                  <a:cubicBezTo>
                    <a:pt x="323" y="40"/>
                    <a:pt x="323" y="40"/>
                    <a:pt x="323" y="40"/>
                  </a:cubicBezTo>
                  <a:cubicBezTo>
                    <a:pt x="322" y="39"/>
                    <a:pt x="321" y="38"/>
                    <a:pt x="321" y="37"/>
                  </a:cubicBezTo>
                  <a:cubicBezTo>
                    <a:pt x="320" y="37"/>
                    <a:pt x="320" y="36"/>
                    <a:pt x="320" y="36"/>
                  </a:cubicBezTo>
                  <a:cubicBezTo>
                    <a:pt x="321" y="37"/>
                    <a:pt x="322" y="36"/>
                    <a:pt x="322" y="35"/>
                  </a:cubicBezTo>
                  <a:close/>
                  <a:moveTo>
                    <a:pt x="318" y="28"/>
                  </a:moveTo>
                  <a:cubicBezTo>
                    <a:pt x="319" y="30"/>
                    <a:pt x="320" y="31"/>
                    <a:pt x="321" y="32"/>
                  </a:cubicBezTo>
                  <a:cubicBezTo>
                    <a:pt x="320" y="31"/>
                    <a:pt x="319" y="30"/>
                    <a:pt x="319" y="29"/>
                  </a:cubicBezTo>
                  <a:cubicBezTo>
                    <a:pt x="319" y="29"/>
                    <a:pt x="318" y="29"/>
                    <a:pt x="318" y="28"/>
                  </a:cubicBezTo>
                  <a:cubicBezTo>
                    <a:pt x="318" y="28"/>
                    <a:pt x="318" y="28"/>
                    <a:pt x="318" y="28"/>
                  </a:cubicBezTo>
                  <a:close/>
                  <a:moveTo>
                    <a:pt x="307" y="14"/>
                  </a:moveTo>
                  <a:cubicBezTo>
                    <a:pt x="310" y="17"/>
                    <a:pt x="313" y="21"/>
                    <a:pt x="315" y="24"/>
                  </a:cubicBezTo>
                  <a:cubicBezTo>
                    <a:pt x="314" y="24"/>
                    <a:pt x="314" y="25"/>
                    <a:pt x="314" y="26"/>
                  </a:cubicBezTo>
                  <a:cubicBezTo>
                    <a:pt x="312" y="24"/>
                    <a:pt x="311" y="22"/>
                    <a:pt x="309" y="20"/>
                  </a:cubicBezTo>
                  <a:cubicBezTo>
                    <a:pt x="309" y="20"/>
                    <a:pt x="308" y="19"/>
                    <a:pt x="308" y="19"/>
                  </a:cubicBezTo>
                  <a:cubicBezTo>
                    <a:pt x="307" y="18"/>
                    <a:pt x="307" y="17"/>
                    <a:pt x="307" y="16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7" y="15"/>
                    <a:pt x="307" y="15"/>
                    <a:pt x="307" y="14"/>
                  </a:cubicBezTo>
                  <a:close/>
                  <a:moveTo>
                    <a:pt x="299" y="4"/>
                  </a:moveTo>
                  <a:cubicBezTo>
                    <a:pt x="301" y="7"/>
                    <a:pt x="304" y="10"/>
                    <a:pt x="306" y="13"/>
                  </a:cubicBezTo>
                  <a:cubicBezTo>
                    <a:pt x="306" y="13"/>
                    <a:pt x="306" y="13"/>
                    <a:pt x="305" y="13"/>
                  </a:cubicBezTo>
                  <a:cubicBezTo>
                    <a:pt x="304" y="14"/>
                    <a:pt x="303" y="14"/>
                    <a:pt x="302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5"/>
                    <a:pt x="302" y="15"/>
                    <a:pt x="303" y="14"/>
                  </a:cubicBezTo>
                  <a:cubicBezTo>
                    <a:pt x="304" y="14"/>
                    <a:pt x="303" y="12"/>
                    <a:pt x="302" y="12"/>
                  </a:cubicBezTo>
                  <a:cubicBezTo>
                    <a:pt x="295" y="14"/>
                    <a:pt x="289" y="16"/>
                    <a:pt x="282" y="17"/>
                  </a:cubicBezTo>
                  <a:cubicBezTo>
                    <a:pt x="281" y="17"/>
                    <a:pt x="281" y="18"/>
                    <a:pt x="281" y="18"/>
                  </a:cubicBezTo>
                  <a:cubicBezTo>
                    <a:pt x="280" y="18"/>
                    <a:pt x="279" y="19"/>
                    <a:pt x="277" y="19"/>
                  </a:cubicBezTo>
                  <a:cubicBezTo>
                    <a:pt x="277" y="19"/>
                    <a:pt x="276" y="19"/>
                    <a:pt x="275" y="19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8" y="18"/>
                    <a:pt x="278" y="18"/>
                    <a:pt x="277" y="18"/>
                  </a:cubicBezTo>
                  <a:cubicBezTo>
                    <a:pt x="286" y="14"/>
                    <a:pt x="293" y="9"/>
                    <a:pt x="299" y="4"/>
                  </a:cubicBezTo>
                  <a:close/>
                  <a:moveTo>
                    <a:pt x="300" y="16"/>
                  </a:moveTo>
                  <a:cubicBezTo>
                    <a:pt x="299" y="16"/>
                    <a:pt x="299" y="16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9" y="16"/>
                    <a:pt x="299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ubicBezTo>
                    <a:pt x="300" y="16"/>
                    <a:pt x="300" y="16"/>
                    <a:pt x="300" y="16"/>
                  </a:cubicBezTo>
                  <a:close/>
                  <a:moveTo>
                    <a:pt x="294" y="5"/>
                  </a:moveTo>
                  <a:cubicBezTo>
                    <a:pt x="290" y="8"/>
                    <a:pt x="286" y="11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85" y="10"/>
                    <a:pt x="290" y="8"/>
                    <a:pt x="294" y="5"/>
                  </a:cubicBezTo>
                  <a:close/>
                  <a:moveTo>
                    <a:pt x="275" y="15"/>
                  </a:moveTo>
                  <a:cubicBezTo>
                    <a:pt x="277" y="15"/>
                    <a:pt x="279" y="14"/>
                    <a:pt x="281" y="14"/>
                  </a:cubicBezTo>
                  <a:cubicBezTo>
                    <a:pt x="278" y="15"/>
                    <a:pt x="275" y="17"/>
                    <a:pt x="271" y="18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71" y="17"/>
                    <a:pt x="271" y="17"/>
                    <a:pt x="271" y="18"/>
                  </a:cubicBezTo>
                  <a:cubicBezTo>
                    <a:pt x="272" y="17"/>
                    <a:pt x="274" y="16"/>
                    <a:pt x="275" y="15"/>
                  </a:cubicBezTo>
                  <a:close/>
                  <a:moveTo>
                    <a:pt x="236" y="22"/>
                  </a:moveTo>
                  <a:cubicBezTo>
                    <a:pt x="247" y="21"/>
                    <a:pt x="257" y="19"/>
                    <a:pt x="267" y="17"/>
                  </a:cubicBezTo>
                  <a:cubicBezTo>
                    <a:pt x="266" y="18"/>
                    <a:pt x="264" y="18"/>
                    <a:pt x="263" y="19"/>
                  </a:cubicBezTo>
                  <a:cubicBezTo>
                    <a:pt x="263" y="19"/>
                    <a:pt x="262" y="19"/>
                    <a:pt x="262" y="19"/>
                  </a:cubicBezTo>
                  <a:cubicBezTo>
                    <a:pt x="261" y="19"/>
                    <a:pt x="261" y="19"/>
                    <a:pt x="260" y="19"/>
                  </a:cubicBezTo>
                  <a:cubicBezTo>
                    <a:pt x="259" y="19"/>
                    <a:pt x="259" y="20"/>
                    <a:pt x="259" y="20"/>
                  </a:cubicBezTo>
                  <a:cubicBezTo>
                    <a:pt x="251" y="21"/>
                    <a:pt x="243" y="23"/>
                    <a:pt x="235" y="24"/>
                  </a:cubicBezTo>
                  <a:cubicBezTo>
                    <a:pt x="235" y="24"/>
                    <a:pt x="235" y="24"/>
                    <a:pt x="235" y="24"/>
                  </a:cubicBezTo>
                  <a:cubicBezTo>
                    <a:pt x="235" y="24"/>
                    <a:pt x="236" y="23"/>
                    <a:pt x="237" y="23"/>
                  </a:cubicBezTo>
                  <a:lnTo>
                    <a:pt x="236" y="22"/>
                  </a:lnTo>
                  <a:close/>
                  <a:moveTo>
                    <a:pt x="254" y="23"/>
                  </a:moveTo>
                  <a:cubicBezTo>
                    <a:pt x="254" y="23"/>
                    <a:pt x="253" y="23"/>
                    <a:pt x="252" y="24"/>
                  </a:cubicBezTo>
                  <a:cubicBezTo>
                    <a:pt x="250" y="24"/>
                    <a:pt x="247" y="24"/>
                    <a:pt x="245" y="24"/>
                  </a:cubicBezTo>
                  <a:cubicBezTo>
                    <a:pt x="248" y="24"/>
                    <a:pt x="251" y="23"/>
                    <a:pt x="254" y="23"/>
                  </a:cubicBezTo>
                  <a:close/>
                  <a:moveTo>
                    <a:pt x="195" y="31"/>
                  </a:moveTo>
                  <a:cubicBezTo>
                    <a:pt x="193" y="30"/>
                    <a:pt x="192" y="30"/>
                    <a:pt x="191" y="29"/>
                  </a:cubicBezTo>
                  <a:cubicBezTo>
                    <a:pt x="190" y="28"/>
                    <a:pt x="189" y="27"/>
                    <a:pt x="189" y="26"/>
                  </a:cubicBezTo>
                  <a:cubicBezTo>
                    <a:pt x="191" y="24"/>
                    <a:pt x="193" y="24"/>
                    <a:pt x="196" y="24"/>
                  </a:cubicBezTo>
                  <a:cubicBezTo>
                    <a:pt x="199" y="23"/>
                    <a:pt x="202" y="24"/>
                    <a:pt x="206" y="24"/>
                  </a:cubicBezTo>
                  <a:cubicBezTo>
                    <a:pt x="215" y="24"/>
                    <a:pt x="224" y="23"/>
                    <a:pt x="233" y="22"/>
                  </a:cubicBezTo>
                  <a:cubicBezTo>
                    <a:pt x="232" y="23"/>
                    <a:pt x="232" y="23"/>
                    <a:pt x="231" y="23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18" y="27"/>
                    <a:pt x="207" y="29"/>
                    <a:pt x="196" y="31"/>
                  </a:cubicBezTo>
                  <a:cubicBezTo>
                    <a:pt x="195" y="31"/>
                    <a:pt x="195" y="31"/>
                    <a:pt x="195" y="31"/>
                  </a:cubicBezTo>
                  <a:close/>
                  <a:moveTo>
                    <a:pt x="201" y="32"/>
                  </a:moveTo>
                  <a:cubicBezTo>
                    <a:pt x="212" y="30"/>
                    <a:pt x="224" y="28"/>
                    <a:pt x="235" y="26"/>
                  </a:cubicBezTo>
                  <a:cubicBezTo>
                    <a:pt x="238" y="26"/>
                    <a:pt x="241" y="27"/>
                    <a:pt x="244" y="26"/>
                  </a:cubicBezTo>
                  <a:cubicBezTo>
                    <a:pt x="244" y="27"/>
                    <a:pt x="243" y="27"/>
                    <a:pt x="243" y="27"/>
                  </a:cubicBezTo>
                  <a:cubicBezTo>
                    <a:pt x="237" y="28"/>
                    <a:pt x="232" y="28"/>
                    <a:pt x="226" y="28"/>
                  </a:cubicBezTo>
                  <a:cubicBezTo>
                    <a:pt x="225" y="28"/>
                    <a:pt x="224" y="30"/>
                    <a:pt x="224" y="31"/>
                  </a:cubicBezTo>
                  <a:cubicBezTo>
                    <a:pt x="222" y="31"/>
                    <a:pt x="220" y="31"/>
                    <a:pt x="218" y="32"/>
                  </a:cubicBezTo>
                  <a:cubicBezTo>
                    <a:pt x="212" y="32"/>
                    <a:pt x="206" y="32"/>
                    <a:pt x="201" y="32"/>
                  </a:cubicBezTo>
                  <a:close/>
                  <a:moveTo>
                    <a:pt x="234" y="32"/>
                  </a:moveTo>
                  <a:cubicBezTo>
                    <a:pt x="233" y="32"/>
                    <a:pt x="233" y="32"/>
                    <a:pt x="232" y="33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33" y="32"/>
                    <a:pt x="234" y="32"/>
                    <a:pt x="234" y="32"/>
                  </a:cubicBezTo>
                  <a:close/>
                  <a:moveTo>
                    <a:pt x="218" y="35"/>
                  </a:moveTo>
                  <a:cubicBezTo>
                    <a:pt x="218" y="34"/>
                    <a:pt x="218" y="34"/>
                    <a:pt x="218" y="34"/>
                  </a:cubicBezTo>
                  <a:cubicBezTo>
                    <a:pt x="218" y="34"/>
                    <a:pt x="218" y="34"/>
                    <a:pt x="218" y="34"/>
                  </a:cubicBezTo>
                  <a:cubicBezTo>
                    <a:pt x="220" y="33"/>
                    <a:pt x="222" y="33"/>
                    <a:pt x="224" y="33"/>
                  </a:cubicBezTo>
                  <a:cubicBezTo>
                    <a:pt x="220" y="35"/>
                    <a:pt x="216" y="36"/>
                    <a:pt x="212" y="38"/>
                  </a:cubicBezTo>
                  <a:cubicBezTo>
                    <a:pt x="212" y="38"/>
                    <a:pt x="212" y="38"/>
                    <a:pt x="212" y="38"/>
                  </a:cubicBezTo>
                  <a:cubicBezTo>
                    <a:pt x="214" y="37"/>
                    <a:pt x="216" y="36"/>
                    <a:pt x="218" y="35"/>
                  </a:cubicBezTo>
                  <a:close/>
                  <a:moveTo>
                    <a:pt x="196" y="42"/>
                  </a:moveTo>
                  <a:cubicBezTo>
                    <a:pt x="193" y="43"/>
                    <a:pt x="190" y="45"/>
                    <a:pt x="187" y="46"/>
                  </a:cubicBezTo>
                  <a:cubicBezTo>
                    <a:pt x="185" y="46"/>
                    <a:pt x="182" y="46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5" y="44"/>
                    <a:pt x="191" y="43"/>
                    <a:pt x="196" y="42"/>
                  </a:cubicBezTo>
                  <a:close/>
                  <a:moveTo>
                    <a:pt x="180" y="45"/>
                  </a:moveTo>
                  <a:cubicBezTo>
                    <a:pt x="179" y="46"/>
                    <a:pt x="178" y="47"/>
                    <a:pt x="180" y="48"/>
                  </a:cubicBezTo>
                  <a:cubicBezTo>
                    <a:pt x="180" y="48"/>
                    <a:pt x="180" y="48"/>
                    <a:pt x="181" y="48"/>
                  </a:cubicBezTo>
                  <a:cubicBezTo>
                    <a:pt x="175" y="50"/>
                    <a:pt x="169" y="51"/>
                    <a:pt x="163" y="53"/>
                  </a:cubicBezTo>
                  <a:cubicBezTo>
                    <a:pt x="160" y="52"/>
                    <a:pt x="158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3" y="51"/>
                    <a:pt x="150" y="51"/>
                    <a:pt x="147" y="50"/>
                  </a:cubicBezTo>
                  <a:cubicBezTo>
                    <a:pt x="159" y="49"/>
                    <a:pt x="169" y="47"/>
                    <a:pt x="180" y="45"/>
                  </a:cubicBezTo>
                  <a:close/>
                  <a:moveTo>
                    <a:pt x="33" y="52"/>
                  </a:moveTo>
                  <a:cubicBezTo>
                    <a:pt x="38" y="52"/>
                    <a:pt x="43" y="53"/>
                    <a:pt x="49" y="54"/>
                  </a:cubicBezTo>
                  <a:cubicBezTo>
                    <a:pt x="39" y="56"/>
                    <a:pt x="30" y="58"/>
                    <a:pt x="21" y="59"/>
                  </a:cubicBezTo>
                  <a:cubicBezTo>
                    <a:pt x="23" y="57"/>
                    <a:pt x="26" y="56"/>
                    <a:pt x="28" y="55"/>
                  </a:cubicBezTo>
                  <a:cubicBezTo>
                    <a:pt x="30" y="55"/>
                    <a:pt x="31" y="55"/>
                    <a:pt x="33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2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lose/>
                  <a:moveTo>
                    <a:pt x="19" y="48"/>
                  </a:moveTo>
                  <a:cubicBezTo>
                    <a:pt x="22" y="49"/>
                    <a:pt x="25" y="50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6" y="51"/>
                    <a:pt x="22" y="51"/>
                    <a:pt x="18" y="51"/>
                  </a:cubicBezTo>
                  <a:cubicBezTo>
                    <a:pt x="17" y="51"/>
                    <a:pt x="16" y="51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50"/>
                    <a:pt x="18" y="49"/>
                    <a:pt x="19" y="48"/>
                  </a:cubicBezTo>
                  <a:close/>
                  <a:moveTo>
                    <a:pt x="13" y="54"/>
                  </a:moveTo>
                  <a:cubicBezTo>
                    <a:pt x="15" y="54"/>
                    <a:pt x="16" y="54"/>
                    <a:pt x="17" y="54"/>
                  </a:cubicBezTo>
                  <a:cubicBezTo>
                    <a:pt x="17" y="54"/>
                    <a:pt x="18" y="54"/>
                    <a:pt x="18" y="54"/>
                  </a:cubicBezTo>
                  <a:cubicBezTo>
                    <a:pt x="20" y="54"/>
                    <a:pt x="21" y="54"/>
                    <a:pt x="23" y="54"/>
                  </a:cubicBezTo>
                  <a:cubicBezTo>
                    <a:pt x="22" y="55"/>
                    <a:pt x="22" y="55"/>
                    <a:pt x="21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8" y="55"/>
                    <a:pt x="16" y="55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3" y="54"/>
                    <a:pt x="13" y="54"/>
                  </a:cubicBezTo>
                  <a:close/>
                  <a:moveTo>
                    <a:pt x="11" y="56"/>
                  </a:moveTo>
                  <a:cubicBezTo>
                    <a:pt x="11" y="56"/>
                    <a:pt x="11" y="56"/>
                    <a:pt x="11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2" y="56"/>
                    <a:pt x="13" y="56"/>
                    <a:pt x="15" y="56"/>
                  </a:cubicBezTo>
                  <a:cubicBezTo>
                    <a:pt x="16" y="57"/>
                    <a:pt x="17" y="57"/>
                    <a:pt x="18" y="57"/>
                  </a:cubicBezTo>
                  <a:cubicBezTo>
                    <a:pt x="17" y="57"/>
                    <a:pt x="16" y="57"/>
                    <a:pt x="15" y="58"/>
                  </a:cubicBezTo>
                  <a:cubicBezTo>
                    <a:pt x="14" y="58"/>
                    <a:pt x="13" y="58"/>
                    <a:pt x="12" y="59"/>
                  </a:cubicBezTo>
                  <a:cubicBezTo>
                    <a:pt x="12" y="58"/>
                    <a:pt x="11" y="57"/>
                    <a:pt x="11" y="56"/>
                  </a:cubicBezTo>
                  <a:close/>
                  <a:moveTo>
                    <a:pt x="31" y="100"/>
                  </a:moveTo>
                  <a:cubicBezTo>
                    <a:pt x="31" y="100"/>
                    <a:pt x="31" y="99"/>
                    <a:pt x="31" y="99"/>
                  </a:cubicBezTo>
                  <a:cubicBezTo>
                    <a:pt x="31" y="99"/>
                    <a:pt x="32" y="100"/>
                    <a:pt x="32" y="100"/>
                  </a:cubicBezTo>
                  <a:cubicBezTo>
                    <a:pt x="32" y="100"/>
                    <a:pt x="32" y="100"/>
                    <a:pt x="31" y="100"/>
                  </a:cubicBezTo>
                  <a:close/>
                  <a:moveTo>
                    <a:pt x="33" y="105"/>
                  </a:moveTo>
                  <a:cubicBezTo>
                    <a:pt x="33" y="104"/>
                    <a:pt x="33" y="102"/>
                    <a:pt x="33" y="101"/>
                  </a:cubicBezTo>
                  <a:cubicBezTo>
                    <a:pt x="35" y="105"/>
                    <a:pt x="38" y="109"/>
                    <a:pt x="40" y="113"/>
                  </a:cubicBezTo>
                  <a:cubicBezTo>
                    <a:pt x="41" y="114"/>
                    <a:pt x="42" y="115"/>
                    <a:pt x="43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43" y="122"/>
                    <a:pt x="44" y="127"/>
                    <a:pt x="46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1" y="124"/>
                    <a:pt x="37" y="114"/>
                    <a:pt x="33" y="105"/>
                  </a:cubicBezTo>
                  <a:close/>
                  <a:moveTo>
                    <a:pt x="50" y="159"/>
                  </a:moveTo>
                  <a:cubicBezTo>
                    <a:pt x="46" y="151"/>
                    <a:pt x="43" y="142"/>
                    <a:pt x="40" y="132"/>
                  </a:cubicBezTo>
                  <a:cubicBezTo>
                    <a:pt x="45" y="143"/>
                    <a:pt x="49" y="154"/>
                    <a:pt x="53" y="164"/>
                  </a:cubicBezTo>
                  <a:cubicBezTo>
                    <a:pt x="53" y="164"/>
                    <a:pt x="53" y="165"/>
                    <a:pt x="54" y="165"/>
                  </a:cubicBezTo>
                  <a:cubicBezTo>
                    <a:pt x="52" y="163"/>
                    <a:pt x="51" y="161"/>
                    <a:pt x="50" y="159"/>
                  </a:cubicBezTo>
                  <a:close/>
                  <a:moveTo>
                    <a:pt x="48" y="125"/>
                  </a:moveTo>
                  <a:cubicBezTo>
                    <a:pt x="51" y="131"/>
                    <a:pt x="54" y="137"/>
                    <a:pt x="56" y="142"/>
                  </a:cubicBezTo>
                  <a:cubicBezTo>
                    <a:pt x="55" y="140"/>
                    <a:pt x="53" y="137"/>
                    <a:pt x="51" y="135"/>
                  </a:cubicBezTo>
                  <a:cubicBezTo>
                    <a:pt x="51" y="133"/>
                    <a:pt x="50" y="131"/>
                    <a:pt x="49" y="128"/>
                  </a:cubicBezTo>
                  <a:cubicBezTo>
                    <a:pt x="49" y="127"/>
                    <a:pt x="48" y="126"/>
                    <a:pt x="48" y="125"/>
                  </a:cubicBezTo>
                  <a:close/>
                  <a:moveTo>
                    <a:pt x="56" y="148"/>
                  </a:moveTo>
                  <a:cubicBezTo>
                    <a:pt x="55" y="146"/>
                    <a:pt x="54" y="144"/>
                    <a:pt x="54" y="142"/>
                  </a:cubicBezTo>
                  <a:cubicBezTo>
                    <a:pt x="55" y="144"/>
                    <a:pt x="56" y="146"/>
                    <a:pt x="57" y="147"/>
                  </a:cubicBezTo>
                  <a:lnTo>
                    <a:pt x="56" y="148"/>
                  </a:lnTo>
                  <a:close/>
                  <a:moveTo>
                    <a:pt x="60" y="152"/>
                  </a:move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0" y="153"/>
                    <a:pt x="60" y="153"/>
                    <a:pt x="60" y="152"/>
                  </a:cubicBezTo>
                  <a:close/>
                  <a:moveTo>
                    <a:pt x="36" y="103"/>
                  </a:moveTo>
                  <a:cubicBezTo>
                    <a:pt x="33" y="99"/>
                    <a:pt x="31" y="95"/>
                    <a:pt x="28" y="91"/>
                  </a:cubicBezTo>
                  <a:cubicBezTo>
                    <a:pt x="28" y="89"/>
                    <a:pt x="27" y="88"/>
                    <a:pt x="26" y="86"/>
                  </a:cubicBezTo>
                  <a:cubicBezTo>
                    <a:pt x="24" y="82"/>
                    <a:pt x="21" y="77"/>
                    <a:pt x="18" y="73"/>
                  </a:cubicBezTo>
                  <a:cubicBezTo>
                    <a:pt x="17" y="69"/>
                    <a:pt x="15" y="65"/>
                    <a:pt x="13" y="61"/>
                  </a:cubicBezTo>
                  <a:cubicBezTo>
                    <a:pt x="14" y="61"/>
                    <a:pt x="14" y="61"/>
                    <a:pt x="15" y="60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1"/>
                    <a:pt x="16" y="61"/>
                    <a:pt x="17" y="61"/>
                  </a:cubicBezTo>
                  <a:cubicBezTo>
                    <a:pt x="30" y="60"/>
                    <a:pt x="43" y="57"/>
                    <a:pt x="55" y="54"/>
                  </a:cubicBezTo>
                  <a:cubicBezTo>
                    <a:pt x="75" y="55"/>
                    <a:pt x="103" y="55"/>
                    <a:pt x="136" y="52"/>
                  </a:cubicBezTo>
                  <a:cubicBezTo>
                    <a:pt x="138" y="51"/>
                    <a:pt x="140" y="51"/>
                    <a:pt x="141" y="51"/>
                  </a:cubicBezTo>
                  <a:cubicBezTo>
                    <a:pt x="146" y="52"/>
                    <a:pt x="150" y="53"/>
                    <a:pt x="155" y="54"/>
                  </a:cubicBezTo>
                  <a:cubicBezTo>
                    <a:pt x="156" y="54"/>
                    <a:pt x="156" y="54"/>
                    <a:pt x="157" y="54"/>
                  </a:cubicBezTo>
                  <a:cubicBezTo>
                    <a:pt x="148" y="55"/>
                    <a:pt x="140" y="56"/>
                    <a:pt x="131" y="55"/>
                  </a:cubicBezTo>
                  <a:cubicBezTo>
                    <a:pt x="131" y="57"/>
                    <a:pt x="131" y="57"/>
                    <a:pt x="131" y="57"/>
                  </a:cubicBezTo>
                  <a:cubicBezTo>
                    <a:pt x="142" y="58"/>
                    <a:pt x="152" y="57"/>
                    <a:pt x="163" y="55"/>
                  </a:cubicBezTo>
                  <a:cubicBezTo>
                    <a:pt x="192" y="59"/>
                    <a:pt x="220" y="58"/>
                    <a:pt x="249" y="52"/>
                  </a:cubicBezTo>
                  <a:cubicBezTo>
                    <a:pt x="248" y="50"/>
                    <a:pt x="248" y="50"/>
                    <a:pt x="248" y="50"/>
                  </a:cubicBezTo>
                  <a:cubicBezTo>
                    <a:pt x="222" y="55"/>
                    <a:pt x="195" y="57"/>
                    <a:pt x="169" y="53"/>
                  </a:cubicBezTo>
                  <a:cubicBezTo>
                    <a:pt x="174" y="52"/>
                    <a:pt x="180" y="50"/>
                    <a:pt x="185" y="48"/>
                  </a:cubicBezTo>
                  <a:cubicBezTo>
                    <a:pt x="191" y="48"/>
                    <a:pt x="197" y="46"/>
                    <a:pt x="202" y="45"/>
                  </a:cubicBezTo>
                  <a:cubicBezTo>
                    <a:pt x="212" y="42"/>
                    <a:pt x="221" y="38"/>
                    <a:pt x="230" y="34"/>
                  </a:cubicBezTo>
                  <a:cubicBezTo>
                    <a:pt x="232" y="33"/>
                    <a:pt x="234" y="33"/>
                    <a:pt x="235" y="32"/>
                  </a:cubicBezTo>
                  <a:cubicBezTo>
                    <a:pt x="243" y="32"/>
                    <a:pt x="251" y="30"/>
                    <a:pt x="259" y="28"/>
                  </a:cubicBezTo>
                  <a:cubicBezTo>
                    <a:pt x="259" y="28"/>
                    <a:pt x="260" y="28"/>
                    <a:pt x="260" y="28"/>
                  </a:cubicBezTo>
                  <a:cubicBezTo>
                    <a:pt x="263" y="27"/>
                    <a:pt x="267" y="26"/>
                    <a:pt x="270" y="25"/>
                  </a:cubicBezTo>
                  <a:cubicBezTo>
                    <a:pt x="275" y="26"/>
                    <a:pt x="280" y="25"/>
                    <a:pt x="285" y="23"/>
                  </a:cubicBezTo>
                  <a:cubicBezTo>
                    <a:pt x="290" y="23"/>
                    <a:pt x="295" y="22"/>
                    <a:pt x="300" y="22"/>
                  </a:cubicBezTo>
                  <a:cubicBezTo>
                    <a:pt x="301" y="22"/>
                    <a:pt x="302" y="21"/>
                    <a:pt x="302" y="21"/>
                  </a:cubicBezTo>
                  <a:cubicBezTo>
                    <a:pt x="302" y="21"/>
                    <a:pt x="303" y="21"/>
                    <a:pt x="303" y="21"/>
                  </a:cubicBezTo>
                  <a:cubicBezTo>
                    <a:pt x="305" y="20"/>
                    <a:pt x="305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4" y="18"/>
                    <a:pt x="304" y="18"/>
                    <a:pt x="305" y="19"/>
                  </a:cubicBezTo>
                  <a:cubicBezTo>
                    <a:pt x="308" y="28"/>
                    <a:pt x="315" y="35"/>
                    <a:pt x="320" y="42"/>
                  </a:cubicBezTo>
                  <a:cubicBezTo>
                    <a:pt x="321" y="42"/>
                    <a:pt x="322" y="42"/>
                    <a:pt x="322" y="42"/>
                  </a:cubicBezTo>
                  <a:cubicBezTo>
                    <a:pt x="324" y="44"/>
                    <a:pt x="326" y="46"/>
                    <a:pt x="328" y="47"/>
                  </a:cubicBezTo>
                  <a:cubicBezTo>
                    <a:pt x="330" y="48"/>
                    <a:pt x="330" y="48"/>
                    <a:pt x="330" y="48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28" y="40"/>
                    <a:pt x="325" y="36"/>
                    <a:pt x="322" y="31"/>
                  </a:cubicBezTo>
                  <a:cubicBezTo>
                    <a:pt x="329" y="40"/>
                    <a:pt x="338" y="51"/>
                    <a:pt x="347" y="63"/>
                  </a:cubicBezTo>
                  <a:cubicBezTo>
                    <a:pt x="345" y="65"/>
                    <a:pt x="345" y="65"/>
                    <a:pt x="345" y="65"/>
                  </a:cubicBezTo>
                  <a:cubicBezTo>
                    <a:pt x="348" y="65"/>
                    <a:pt x="348" y="65"/>
                    <a:pt x="348" y="65"/>
                  </a:cubicBezTo>
                  <a:cubicBezTo>
                    <a:pt x="348" y="65"/>
                    <a:pt x="349" y="65"/>
                    <a:pt x="349" y="65"/>
                  </a:cubicBezTo>
                  <a:cubicBezTo>
                    <a:pt x="350" y="66"/>
                    <a:pt x="351" y="67"/>
                    <a:pt x="352" y="69"/>
                  </a:cubicBezTo>
                  <a:cubicBezTo>
                    <a:pt x="350" y="69"/>
                    <a:pt x="349" y="69"/>
                    <a:pt x="348" y="69"/>
                  </a:cubicBezTo>
                  <a:cubicBezTo>
                    <a:pt x="350" y="71"/>
                    <a:pt x="352" y="73"/>
                    <a:pt x="354" y="75"/>
                  </a:cubicBezTo>
                  <a:cubicBezTo>
                    <a:pt x="355" y="75"/>
                    <a:pt x="355" y="75"/>
                    <a:pt x="356" y="75"/>
                  </a:cubicBezTo>
                  <a:cubicBezTo>
                    <a:pt x="356" y="75"/>
                    <a:pt x="356" y="75"/>
                    <a:pt x="356" y="75"/>
                  </a:cubicBezTo>
                  <a:cubicBezTo>
                    <a:pt x="358" y="77"/>
                    <a:pt x="360" y="79"/>
                    <a:pt x="362" y="81"/>
                  </a:cubicBezTo>
                  <a:cubicBezTo>
                    <a:pt x="361" y="81"/>
                    <a:pt x="360" y="81"/>
                    <a:pt x="359" y="81"/>
                  </a:cubicBezTo>
                  <a:cubicBezTo>
                    <a:pt x="360" y="82"/>
                    <a:pt x="360" y="83"/>
                    <a:pt x="361" y="83"/>
                  </a:cubicBezTo>
                  <a:cubicBezTo>
                    <a:pt x="362" y="83"/>
                    <a:pt x="362" y="83"/>
                    <a:pt x="363" y="83"/>
                  </a:cubicBezTo>
                  <a:cubicBezTo>
                    <a:pt x="367" y="89"/>
                    <a:pt x="372" y="94"/>
                    <a:pt x="376" y="99"/>
                  </a:cubicBezTo>
                  <a:cubicBezTo>
                    <a:pt x="376" y="99"/>
                    <a:pt x="376" y="99"/>
                    <a:pt x="376" y="99"/>
                  </a:cubicBezTo>
                  <a:cubicBezTo>
                    <a:pt x="375" y="106"/>
                    <a:pt x="378" y="114"/>
                    <a:pt x="381" y="121"/>
                  </a:cubicBezTo>
                  <a:cubicBezTo>
                    <a:pt x="384" y="126"/>
                    <a:pt x="386" y="131"/>
                    <a:pt x="387" y="136"/>
                  </a:cubicBezTo>
                  <a:cubicBezTo>
                    <a:pt x="378" y="122"/>
                    <a:pt x="370" y="107"/>
                    <a:pt x="362" y="91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0" y="92"/>
                    <a:pt x="360" y="92"/>
                    <a:pt x="360" y="92"/>
                  </a:cubicBezTo>
                  <a:cubicBezTo>
                    <a:pt x="361" y="94"/>
                    <a:pt x="362" y="96"/>
                    <a:pt x="363" y="98"/>
                  </a:cubicBezTo>
                  <a:cubicBezTo>
                    <a:pt x="363" y="98"/>
                    <a:pt x="363" y="98"/>
                    <a:pt x="363" y="98"/>
                  </a:cubicBezTo>
                  <a:cubicBezTo>
                    <a:pt x="369" y="110"/>
                    <a:pt x="375" y="122"/>
                    <a:pt x="383" y="133"/>
                  </a:cubicBezTo>
                  <a:cubicBezTo>
                    <a:pt x="382" y="134"/>
                    <a:pt x="382" y="134"/>
                    <a:pt x="382" y="134"/>
                  </a:cubicBezTo>
                  <a:cubicBezTo>
                    <a:pt x="381" y="132"/>
                    <a:pt x="380" y="131"/>
                    <a:pt x="379" y="130"/>
                  </a:cubicBezTo>
                  <a:cubicBezTo>
                    <a:pt x="370" y="115"/>
                    <a:pt x="361" y="101"/>
                    <a:pt x="352" y="86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353" y="84"/>
                    <a:pt x="352" y="84"/>
                    <a:pt x="352" y="84"/>
                  </a:cubicBezTo>
                  <a:cubicBezTo>
                    <a:pt x="352" y="83"/>
                    <a:pt x="352" y="83"/>
                    <a:pt x="352" y="83"/>
                  </a:cubicBezTo>
                  <a:cubicBezTo>
                    <a:pt x="351" y="83"/>
                    <a:pt x="351" y="83"/>
                    <a:pt x="351" y="83"/>
                  </a:cubicBezTo>
                  <a:cubicBezTo>
                    <a:pt x="351" y="83"/>
                    <a:pt x="350" y="83"/>
                    <a:pt x="350" y="83"/>
                  </a:cubicBezTo>
                  <a:cubicBezTo>
                    <a:pt x="350" y="83"/>
                    <a:pt x="350" y="83"/>
                    <a:pt x="349" y="83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50" y="85"/>
                    <a:pt x="350" y="85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0" y="86"/>
                    <a:pt x="350" y="86"/>
                    <a:pt x="350" y="86"/>
                  </a:cubicBezTo>
                  <a:cubicBezTo>
                    <a:pt x="359" y="101"/>
                    <a:pt x="368" y="116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77" y="131"/>
                    <a:pt x="377" y="131"/>
                    <a:pt x="377" y="131"/>
                  </a:cubicBezTo>
                  <a:cubicBezTo>
                    <a:pt x="381" y="136"/>
                    <a:pt x="384" y="141"/>
                    <a:pt x="388" y="147"/>
                  </a:cubicBezTo>
                  <a:cubicBezTo>
                    <a:pt x="387" y="147"/>
                    <a:pt x="386" y="147"/>
                    <a:pt x="385" y="147"/>
                  </a:cubicBezTo>
                  <a:cubicBezTo>
                    <a:pt x="385" y="146"/>
                    <a:pt x="384" y="145"/>
                    <a:pt x="384" y="144"/>
                  </a:cubicBezTo>
                  <a:cubicBezTo>
                    <a:pt x="383" y="145"/>
                    <a:pt x="383" y="145"/>
                    <a:pt x="383" y="145"/>
                  </a:cubicBezTo>
                  <a:cubicBezTo>
                    <a:pt x="383" y="145"/>
                    <a:pt x="383" y="144"/>
                    <a:pt x="383" y="144"/>
                  </a:cubicBezTo>
                  <a:cubicBezTo>
                    <a:pt x="381" y="145"/>
                    <a:pt x="381" y="145"/>
                    <a:pt x="381" y="145"/>
                  </a:cubicBezTo>
                  <a:cubicBezTo>
                    <a:pt x="381" y="146"/>
                    <a:pt x="382" y="147"/>
                    <a:pt x="382" y="147"/>
                  </a:cubicBezTo>
                  <a:cubicBezTo>
                    <a:pt x="381" y="148"/>
                    <a:pt x="380" y="148"/>
                    <a:pt x="379" y="148"/>
                  </a:cubicBezTo>
                  <a:cubicBezTo>
                    <a:pt x="378" y="148"/>
                    <a:pt x="378" y="148"/>
                    <a:pt x="378" y="148"/>
                  </a:cubicBezTo>
                  <a:cubicBezTo>
                    <a:pt x="376" y="146"/>
                    <a:pt x="374" y="145"/>
                    <a:pt x="373" y="143"/>
                  </a:cubicBezTo>
                  <a:cubicBezTo>
                    <a:pt x="373" y="143"/>
                    <a:pt x="373" y="143"/>
                    <a:pt x="374" y="143"/>
                  </a:cubicBezTo>
                  <a:cubicBezTo>
                    <a:pt x="373" y="141"/>
                    <a:pt x="373" y="141"/>
                    <a:pt x="373" y="141"/>
                  </a:cubicBezTo>
                  <a:cubicBezTo>
                    <a:pt x="372" y="141"/>
                    <a:pt x="372" y="141"/>
                    <a:pt x="371" y="142"/>
                  </a:cubicBezTo>
                  <a:cubicBezTo>
                    <a:pt x="367" y="138"/>
                    <a:pt x="363" y="133"/>
                    <a:pt x="359" y="129"/>
                  </a:cubicBezTo>
                  <a:cubicBezTo>
                    <a:pt x="348" y="117"/>
                    <a:pt x="339" y="105"/>
                    <a:pt x="337" y="94"/>
                  </a:cubicBezTo>
                  <a:cubicBezTo>
                    <a:pt x="335" y="95"/>
                    <a:pt x="335" y="95"/>
                    <a:pt x="335" y="95"/>
                  </a:cubicBezTo>
                  <a:cubicBezTo>
                    <a:pt x="337" y="106"/>
                    <a:pt x="346" y="119"/>
                    <a:pt x="357" y="130"/>
                  </a:cubicBezTo>
                  <a:cubicBezTo>
                    <a:pt x="361" y="135"/>
                    <a:pt x="366" y="139"/>
                    <a:pt x="370" y="143"/>
                  </a:cubicBezTo>
                  <a:cubicBezTo>
                    <a:pt x="368" y="144"/>
                    <a:pt x="366" y="145"/>
                    <a:pt x="364" y="146"/>
                  </a:cubicBezTo>
                  <a:cubicBezTo>
                    <a:pt x="364" y="146"/>
                    <a:pt x="364" y="146"/>
                    <a:pt x="363" y="146"/>
                  </a:cubicBezTo>
                  <a:cubicBezTo>
                    <a:pt x="363" y="147"/>
                    <a:pt x="363" y="147"/>
                    <a:pt x="363" y="147"/>
                  </a:cubicBezTo>
                  <a:cubicBezTo>
                    <a:pt x="362" y="146"/>
                    <a:pt x="362" y="146"/>
                    <a:pt x="362" y="146"/>
                  </a:cubicBezTo>
                  <a:cubicBezTo>
                    <a:pt x="362" y="146"/>
                    <a:pt x="362" y="147"/>
                    <a:pt x="361" y="147"/>
                  </a:cubicBezTo>
                  <a:cubicBezTo>
                    <a:pt x="360" y="147"/>
                    <a:pt x="360" y="147"/>
                    <a:pt x="359" y="147"/>
                  </a:cubicBezTo>
                  <a:cubicBezTo>
                    <a:pt x="358" y="149"/>
                    <a:pt x="358" y="149"/>
                    <a:pt x="358" y="149"/>
                  </a:cubicBezTo>
                  <a:cubicBezTo>
                    <a:pt x="359" y="149"/>
                    <a:pt x="359" y="149"/>
                    <a:pt x="359" y="149"/>
                  </a:cubicBezTo>
                  <a:cubicBezTo>
                    <a:pt x="358" y="149"/>
                    <a:pt x="357" y="150"/>
                    <a:pt x="356" y="150"/>
                  </a:cubicBezTo>
                  <a:cubicBezTo>
                    <a:pt x="355" y="150"/>
                    <a:pt x="355" y="150"/>
                    <a:pt x="355" y="150"/>
                  </a:cubicBezTo>
                  <a:cubicBezTo>
                    <a:pt x="355" y="150"/>
                    <a:pt x="355" y="151"/>
                    <a:pt x="355" y="151"/>
                  </a:cubicBezTo>
                  <a:cubicBezTo>
                    <a:pt x="354" y="151"/>
                    <a:pt x="353" y="152"/>
                    <a:pt x="353" y="152"/>
                  </a:cubicBezTo>
                  <a:cubicBezTo>
                    <a:pt x="343" y="154"/>
                    <a:pt x="334" y="156"/>
                    <a:pt x="324" y="158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3" y="158"/>
                    <a:pt x="321" y="158"/>
                    <a:pt x="320" y="159"/>
                  </a:cubicBezTo>
                  <a:cubicBezTo>
                    <a:pt x="321" y="161"/>
                    <a:pt x="321" y="161"/>
                    <a:pt x="321" y="161"/>
                  </a:cubicBezTo>
                  <a:cubicBezTo>
                    <a:pt x="328" y="159"/>
                    <a:pt x="336" y="157"/>
                    <a:pt x="344" y="156"/>
                  </a:cubicBezTo>
                  <a:cubicBezTo>
                    <a:pt x="342" y="156"/>
                    <a:pt x="340" y="157"/>
                    <a:pt x="338" y="158"/>
                  </a:cubicBezTo>
                  <a:cubicBezTo>
                    <a:pt x="325" y="162"/>
                    <a:pt x="311" y="164"/>
                    <a:pt x="301" y="161"/>
                  </a:cubicBezTo>
                  <a:cubicBezTo>
                    <a:pt x="300" y="161"/>
                    <a:pt x="299" y="161"/>
                    <a:pt x="299" y="160"/>
                  </a:cubicBezTo>
                  <a:cubicBezTo>
                    <a:pt x="298" y="162"/>
                    <a:pt x="298" y="162"/>
                    <a:pt x="298" y="162"/>
                  </a:cubicBezTo>
                  <a:cubicBezTo>
                    <a:pt x="299" y="163"/>
                    <a:pt x="299" y="163"/>
                    <a:pt x="300" y="163"/>
                  </a:cubicBezTo>
                  <a:cubicBezTo>
                    <a:pt x="303" y="164"/>
                    <a:pt x="306" y="165"/>
                    <a:pt x="310" y="165"/>
                  </a:cubicBezTo>
                  <a:cubicBezTo>
                    <a:pt x="220" y="177"/>
                    <a:pt x="103" y="193"/>
                    <a:pt x="97" y="194"/>
                  </a:cubicBezTo>
                  <a:cubicBezTo>
                    <a:pt x="88" y="194"/>
                    <a:pt x="83" y="185"/>
                    <a:pt x="83" y="185"/>
                  </a:cubicBezTo>
                  <a:cubicBezTo>
                    <a:pt x="83" y="185"/>
                    <a:pt x="82" y="189"/>
                    <a:pt x="81" y="193"/>
                  </a:cubicBezTo>
                  <a:cubicBezTo>
                    <a:pt x="79" y="193"/>
                    <a:pt x="79" y="193"/>
                    <a:pt x="79" y="193"/>
                  </a:cubicBezTo>
                  <a:cubicBezTo>
                    <a:pt x="79" y="193"/>
                    <a:pt x="79" y="193"/>
                    <a:pt x="79" y="194"/>
                  </a:cubicBezTo>
                  <a:cubicBezTo>
                    <a:pt x="79" y="193"/>
                    <a:pt x="78" y="192"/>
                    <a:pt x="78" y="191"/>
                  </a:cubicBezTo>
                  <a:cubicBezTo>
                    <a:pt x="78" y="191"/>
                    <a:pt x="78" y="190"/>
                    <a:pt x="78" y="190"/>
                  </a:cubicBezTo>
                  <a:cubicBezTo>
                    <a:pt x="77" y="190"/>
                    <a:pt x="77" y="189"/>
                    <a:pt x="77" y="188"/>
                  </a:cubicBezTo>
                  <a:cubicBezTo>
                    <a:pt x="76" y="187"/>
                    <a:pt x="76" y="186"/>
                    <a:pt x="76" y="185"/>
                  </a:cubicBezTo>
                  <a:cubicBezTo>
                    <a:pt x="76" y="185"/>
                    <a:pt x="76" y="185"/>
                    <a:pt x="76" y="185"/>
                  </a:cubicBezTo>
                  <a:cubicBezTo>
                    <a:pt x="75" y="184"/>
                    <a:pt x="75" y="182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2" y="174"/>
                    <a:pt x="69" y="168"/>
                    <a:pt x="67" y="161"/>
                  </a:cubicBezTo>
                  <a:cubicBezTo>
                    <a:pt x="65" y="158"/>
                    <a:pt x="63" y="155"/>
                    <a:pt x="62" y="152"/>
                  </a:cubicBezTo>
                  <a:cubicBezTo>
                    <a:pt x="57" y="135"/>
                    <a:pt x="46" y="118"/>
                    <a:pt x="36" y="103"/>
                  </a:cubicBezTo>
                  <a:close/>
                  <a:moveTo>
                    <a:pt x="72" y="202"/>
                  </a:moveTo>
                  <a:cubicBezTo>
                    <a:pt x="72" y="202"/>
                    <a:pt x="71" y="201"/>
                    <a:pt x="71" y="200"/>
                  </a:cubicBezTo>
                  <a:cubicBezTo>
                    <a:pt x="71" y="200"/>
                    <a:pt x="71" y="199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1" y="198"/>
                    <a:pt x="71" y="198"/>
                    <a:pt x="71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2"/>
                    <a:pt x="72" y="202"/>
                    <a:pt x="72" y="202"/>
                  </a:cubicBezTo>
                  <a:close/>
                  <a:moveTo>
                    <a:pt x="68" y="177"/>
                  </a:moveTo>
                  <a:cubicBezTo>
                    <a:pt x="68" y="176"/>
                    <a:pt x="67" y="176"/>
                    <a:pt x="67" y="175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67" y="175"/>
                    <a:pt x="67" y="175"/>
                    <a:pt x="67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65" y="170"/>
                    <a:pt x="65" y="168"/>
                    <a:pt x="65" y="167"/>
                  </a:cubicBezTo>
                  <a:cubicBezTo>
                    <a:pt x="64" y="164"/>
                    <a:pt x="64" y="164"/>
                    <a:pt x="64" y="164"/>
                  </a:cubicBezTo>
                  <a:cubicBezTo>
                    <a:pt x="64" y="163"/>
                    <a:pt x="64" y="162"/>
                    <a:pt x="64" y="161"/>
                  </a:cubicBezTo>
                  <a:cubicBezTo>
                    <a:pt x="64" y="161"/>
                    <a:pt x="64" y="162"/>
                    <a:pt x="65" y="162"/>
                  </a:cubicBezTo>
                  <a:cubicBezTo>
                    <a:pt x="67" y="167"/>
                    <a:pt x="69" y="172"/>
                    <a:pt x="70" y="177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70" y="177"/>
                    <a:pt x="70" y="177"/>
                    <a:pt x="70" y="176"/>
                  </a:cubicBezTo>
                  <a:lnTo>
                    <a:pt x="68" y="177"/>
                  </a:lnTo>
                  <a:close/>
                  <a:moveTo>
                    <a:pt x="69" y="188"/>
                  </a:moveTo>
                  <a:cubicBezTo>
                    <a:pt x="68" y="188"/>
                    <a:pt x="68" y="188"/>
                    <a:pt x="68" y="187"/>
                  </a:cubicBezTo>
                  <a:cubicBezTo>
                    <a:pt x="68" y="187"/>
                    <a:pt x="68" y="186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7"/>
                    <a:pt x="69" y="188"/>
                    <a:pt x="69" y="189"/>
                  </a:cubicBezTo>
                  <a:cubicBezTo>
                    <a:pt x="69" y="189"/>
                    <a:pt x="69" y="189"/>
                    <a:pt x="69" y="188"/>
                  </a:cubicBezTo>
                  <a:close/>
                  <a:moveTo>
                    <a:pt x="66" y="252"/>
                  </a:moveTo>
                  <a:cubicBezTo>
                    <a:pt x="64" y="253"/>
                    <a:pt x="63" y="253"/>
                    <a:pt x="62" y="253"/>
                  </a:cubicBezTo>
                  <a:cubicBezTo>
                    <a:pt x="61" y="253"/>
                    <a:pt x="60" y="252"/>
                    <a:pt x="59" y="250"/>
                  </a:cubicBezTo>
                  <a:cubicBezTo>
                    <a:pt x="59" y="250"/>
                    <a:pt x="60" y="249"/>
                    <a:pt x="60" y="249"/>
                  </a:cubicBezTo>
                  <a:cubicBezTo>
                    <a:pt x="60" y="249"/>
                    <a:pt x="61" y="249"/>
                    <a:pt x="61" y="249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1" y="251"/>
                    <a:pt x="61" y="251"/>
                    <a:pt x="62" y="251"/>
                  </a:cubicBezTo>
                  <a:cubicBezTo>
                    <a:pt x="63" y="252"/>
                    <a:pt x="64" y="252"/>
                    <a:pt x="65" y="252"/>
                  </a:cubicBezTo>
                  <a:cubicBezTo>
                    <a:pt x="66" y="252"/>
                    <a:pt x="66" y="252"/>
                    <a:pt x="66" y="252"/>
                  </a:cubicBezTo>
                  <a:cubicBezTo>
                    <a:pt x="66" y="252"/>
                    <a:pt x="66" y="252"/>
                    <a:pt x="66" y="252"/>
                  </a:cubicBezTo>
                  <a:close/>
                  <a:moveTo>
                    <a:pt x="69" y="247"/>
                  </a:moveTo>
                  <a:cubicBezTo>
                    <a:pt x="69" y="247"/>
                    <a:pt x="68" y="248"/>
                    <a:pt x="68" y="248"/>
                  </a:cubicBezTo>
                  <a:cubicBezTo>
                    <a:pt x="67" y="248"/>
                    <a:pt x="66" y="248"/>
                    <a:pt x="65" y="249"/>
                  </a:cubicBezTo>
                  <a:cubicBezTo>
                    <a:pt x="65" y="249"/>
                    <a:pt x="65" y="248"/>
                    <a:pt x="65" y="248"/>
                  </a:cubicBezTo>
                  <a:cubicBezTo>
                    <a:pt x="65" y="248"/>
                    <a:pt x="65" y="248"/>
                    <a:pt x="65" y="248"/>
                  </a:cubicBezTo>
                  <a:cubicBezTo>
                    <a:pt x="66" y="248"/>
                    <a:pt x="67" y="247"/>
                    <a:pt x="68" y="246"/>
                  </a:cubicBezTo>
                  <a:cubicBezTo>
                    <a:pt x="68" y="246"/>
                    <a:pt x="68" y="246"/>
                    <a:pt x="68" y="246"/>
                  </a:cubicBezTo>
                  <a:cubicBezTo>
                    <a:pt x="68" y="246"/>
                    <a:pt x="69" y="247"/>
                    <a:pt x="69" y="247"/>
                  </a:cubicBezTo>
                  <a:cubicBezTo>
                    <a:pt x="69" y="247"/>
                    <a:pt x="69" y="247"/>
                    <a:pt x="69" y="247"/>
                  </a:cubicBezTo>
                  <a:close/>
                  <a:moveTo>
                    <a:pt x="74" y="247"/>
                  </a:moveTo>
                  <a:cubicBezTo>
                    <a:pt x="74" y="247"/>
                    <a:pt x="73" y="247"/>
                    <a:pt x="73" y="247"/>
                  </a:cubicBezTo>
                  <a:cubicBezTo>
                    <a:pt x="73" y="247"/>
                    <a:pt x="73" y="247"/>
                    <a:pt x="72" y="247"/>
                  </a:cubicBezTo>
                  <a:cubicBezTo>
                    <a:pt x="72" y="247"/>
                    <a:pt x="72" y="247"/>
                    <a:pt x="72" y="247"/>
                  </a:cubicBezTo>
                  <a:cubicBezTo>
                    <a:pt x="72" y="246"/>
                    <a:pt x="72" y="246"/>
                    <a:pt x="72" y="246"/>
                  </a:cubicBezTo>
                  <a:cubicBezTo>
                    <a:pt x="73" y="245"/>
                    <a:pt x="74" y="245"/>
                    <a:pt x="75" y="245"/>
                  </a:cubicBezTo>
                  <a:lnTo>
                    <a:pt x="74" y="247"/>
                  </a:lnTo>
                  <a:close/>
                  <a:moveTo>
                    <a:pt x="72" y="244"/>
                  </a:moveTo>
                  <a:cubicBezTo>
                    <a:pt x="71" y="244"/>
                    <a:pt x="71" y="244"/>
                    <a:pt x="71" y="244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69" y="244"/>
                    <a:pt x="69" y="244"/>
                    <a:pt x="69" y="244"/>
                  </a:cubicBezTo>
                  <a:cubicBezTo>
                    <a:pt x="69" y="244"/>
                    <a:pt x="69" y="245"/>
                    <a:pt x="68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9" y="243"/>
                    <a:pt x="70" y="241"/>
                    <a:pt x="71" y="239"/>
                  </a:cubicBezTo>
                  <a:cubicBezTo>
                    <a:pt x="72" y="240"/>
                    <a:pt x="72" y="240"/>
                    <a:pt x="72" y="240"/>
                  </a:cubicBezTo>
                  <a:cubicBezTo>
                    <a:pt x="73" y="240"/>
                    <a:pt x="73" y="240"/>
                    <a:pt x="73" y="241"/>
                  </a:cubicBezTo>
                  <a:cubicBezTo>
                    <a:pt x="74" y="241"/>
                    <a:pt x="75" y="242"/>
                    <a:pt x="76" y="243"/>
                  </a:cubicBezTo>
                  <a:cubicBezTo>
                    <a:pt x="75" y="243"/>
                    <a:pt x="73" y="243"/>
                    <a:pt x="72" y="244"/>
                  </a:cubicBezTo>
                  <a:close/>
                  <a:moveTo>
                    <a:pt x="90" y="243"/>
                  </a:moveTo>
                  <a:cubicBezTo>
                    <a:pt x="88" y="243"/>
                    <a:pt x="86" y="243"/>
                    <a:pt x="85" y="243"/>
                  </a:cubicBezTo>
                  <a:cubicBezTo>
                    <a:pt x="83" y="243"/>
                    <a:pt x="82" y="243"/>
                    <a:pt x="81" y="243"/>
                  </a:cubicBezTo>
                  <a:cubicBezTo>
                    <a:pt x="79" y="242"/>
                    <a:pt x="77" y="241"/>
                    <a:pt x="76" y="240"/>
                  </a:cubicBezTo>
                  <a:cubicBezTo>
                    <a:pt x="79" y="240"/>
                    <a:pt x="83" y="240"/>
                    <a:pt x="87" y="240"/>
                  </a:cubicBezTo>
                  <a:cubicBezTo>
                    <a:pt x="88" y="241"/>
                    <a:pt x="89" y="242"/>
                    <a:pt x="90" y="243"/>
                  </a:cubicBezTo>
                  <a:cubicBezTo>
                    <a:pt x="90" y="243"/>
                    <a:pt x="90" y="243"/>
                    <a:pt x="90" y="243"/>
                  </a:cubicBezTo>
                  <a:close/>
                  <a:moveTo>
                    <a:pt x="93" y="243"/>
                  </a:moveTo>
                  <a:cubicBezTo>
                    <a:pt x="92" y="242"/>
                    <a:pt x="91" y="241"/>
                    <a:pt x="90" y="240"/>
                  </a:cubicBezTo>
                  <a:cubicBezTo>
                    <a:pt x="92" y="240"/>
                    <a:pt x="94" y="240"/>
                    <a:pt x="95" y="240"/>
                  </a:cubicBezTo>
                  <a:cubicBezTo>
                    <a:pt x="96" y="241"/>
                    <a:pt x="97" y="241"/>
                    <a:pt x="98" y="242"/>
                  </a:cubicBezTo>
                  <a:cubicBezTo>
                    <a:pt x="96" y="242"/>
                    <a:pt x="95" y="242"/>
                    <a:pt x="93" y="243"/>
                  </a:cubicBezTo>
                  <a:close/>
                  <a:moveTo>
                    <a:pt x="96" y="237"/>
                  </a:moveTo>
                  <a:cubicBezTo>
                    <a:pt x="96" y="237"/>
                    <a:pt x="96" y="238"/>
                    <a:pt x="97" y="238"/>
                  </a:cubicBezTo>
                  <a:cubicBezTo>
                    <a:pt x="97" y="238"/>
                    <a:pt x="96" y="238"/>
                    <a:pt x="96" y="238"/>
                  </a:cubicBezTo>
                  <a:cubicBezTo>
                    <a:pt x="96" y="238"/>
                    <a:pt x="96" y="237"/>
                    <a:pt x="96" y="237"/>
                  </a:cubicBezTo>
                  <a:close/>
                  <a:moveTo>
                    <a:pt x="100" y="242"/>
                  </a:moveTo>
                  <a:cubicBezTo>
                    <a:pt x="99" y="241"/>
                    <a:pt x="99" y="240"/>
                    <a:pt x="98" y="240"/>
                  </a:cubicBezTo>
                  <a:cubicBezTo>
                    <a:pt x="99" y="240"/>
                    <a:pt x="99" y="240"/>
                    <a:pt x="99" y="240"/>
                  </a:cubicBezTo>
                  <a:cubicBezTo>
                    <a:pt x="100" y="240"/>
                    <a:pt x="101" y="241"/>
                    <a:pt x="101" y="242"/>
                  </a:cubicBezTo>
                  <a:cubicBezTo>
                    <a:pt x="101" y="242"/>
                    <a:pt x="100" y="242"/>
                    <a:pt x="100" y="242"/>
                  </a:cubicBezTo>
                  <a:close/>
                  <a:moveTo>
                    <a:pt x="104" y="241"/>
                  </a:moveTo>
                  <a:cubicBezTo>
                    <a:pt x="104" y="241"/>
                    <a:pt x="103" y="240"/>
                    <a:pt x="102" y="240"/>
                  </a:cubicBezTo>
                  <a:cubicBezTo>
                    <a:pt x="104" y="240"/>
                    <a:pt x="105" y="240"/>
                    <a:pt x="106" y="240"/>
                  </a:cubicBezTo>
                  <a:cubicBezTo>
                    <a:pt x="106" y="240"/>
                    <a:pt x="107" y="241"/>
                    <a:pt x="107" y="241"/>
                  </a:cubicBezTo>
                  <a:cubicBezTo>
                    <a:pt x="106" y="241"/>
                    <a:pt x="105" y="241"/>
                    <a:pt x="104" y="241"/>
                  </a:cubicBezTo>
                  <a:close/>
                  <a:moveTo>
                    <a:pt x="102" y="229"/>
                  </a:moveTo>
                  <a:cubicBezTo>
                    <a:pt x="102" y="228"/>
                    <a:pt x="101" y="228"/>
                    <a:pt x="101" y="228"/>
                  </a:cubicBezTo>
                  <a:cubicBezTo>
                    <a:pt x="102" y="228"/>
                    <a:pt x="102" y="229"/>
                    <a:pt x="103" y="229"/>
                  </a:cubicBezTo>
                  <a:cubicBezTo>
                    <a:pt x="106" y="232"/>
                    <a:pt x="110" y="235"/>
                    <a:pt x="113" y="237"/>
                  </a:cubicBezTo>
                  <a:cubicBezTo>
                    <a:pt x="112" y="238"/>
                    <a:pt x="110" y="238"/>
                    <a:pt x="108" y="238"/>
                  </a:cubicBezTo>
                  <a:cubicBezTo>
                    <a:pt x="106" y="235"/>
                    <a:pt x="104" y="232"/>
                    <a:pt x="102" y="229"/>
                  </a:cubicBezTo>
                  <a:close/>
                  <a:moveTo>
                    <a:pt x="109" y="241"/>
                  </a:moveTo>
                  <a:cubicBezTo>
                    <a:pt x="109" y="240"/>
                    <a:pt x="108" y="240"/>
                    <a:pt x="108" y="240"/>
                  </a:cubicBezTo>
                  <a:cubicBezTo>
                    <a:pt x="110" y="240"/>
                    <a:pt x="112" y="240"/>
                    <a:pt x="114" y="239"/>
                  </a:cubicBezTo>
                  <a:cubicBezTo>
                    <a:pt x="115" y="239"/>
                    <a:pt x="116" y="239"/>
                    <a:pt x="117" y="239"/>
                  </a:cubicBezTo>
                  <a:cubicBezTo>
                    <a:pt x="117" y="239"/>
                    <a:pt x="117" y="239"/>
                    <a:pt x="118" y="240"/>
                  </a:cubicBezTo>
                  <a:cubicBezTo>
                    <a:pt x="115" y="240"/>
                    <a:pt x="112" y="240"/>
                    <a:pt x="109" y="241"/>
                  </a:cubicBezTo>
                  <a:close/>
                  <a:moveTo>
                    <a:pt x="121" y="239"/>
                  </a:moveTo>
                  <a:cubicBezTo>
                    <a:pt x="121" y="239"/>
                    <a:pt x="121" y="239"/>
                    <a:pt x="121" y="239"/>
                  </a:cubicBezTo>
                  <a:cubicBezTo>
                    <a:pt x="121" y="239"/>
                    <a:pt x="121" y="239"/>
                    <a:pt x="121" y="239"/>
                  </a:cubicBezTo>
                  <a:cubicBezTo>
                    <a:pt x="123" y="238"/>
                    <a:pt x="124" y="238"/>
                    <a:pt x="126" y="238"/>
                  </a:cubicBezTo>
                  <a:cubicBezTo>
                    <a:pt x="126" y="238"/>
                    <a:pt x="126" y="238"/>
                    <a:pt x="127" y="239"/>
                  </a:cubicBezTo>
                  <a:cubicBezTo>
                    <a:pt x="125" y="239"/>
                    <a:pt x="123" y="239"/>
                    <a:pt x="121" y="239"/>
                  </a:cubicBezTo>
                  <a:close/>
                  <a:moveTo>
                    <a:pt x="120" y="237"/>
                  </a:moveTo>
                  <a:cubicBezTo>
                    <a:pt x="119" y="234"/>
                    <a:pt x="117" y="231"/>
                    <a:pt x="115" y="229"/>
                  </a:cubicBezTo>
                  <a:cubicBezTo>
                    <a:pt x="114" y="228"/>
                    <a:pt x="114" y="228"/>
                    <a:pt x="113" y="227"/>
                  </a:cubicBezTo>
                  <a:cubicBezTo>
                    <a:pt x="117" y="230"/>
                    <a:pt x="120" y="233"/>
                    <a:pt x="124" y="236"/>
                  </a:cubicBezTo>
                  <a:cubicBezTo>
                    <a:pt x="123" y="236"/>
                    <a:pt x="121" y="236"/>
                    <a:pt x="120" y="237"/>
                  </a:cubicBezTo>
                  <a:close/>
                  <a:moveTo>
                    <a:pt x="126" y="236"/>
                  </a:moveTo>
                  <a:cubicBezTo>
                    <a:pt x="120" y="230"/>
                    <a:pt x="113" y="224"/>
                    <a:pt x="107" y="219"/>
                  </a:cubicBezTo>
                  <a:cubicBezTo>
                    <a:pt x="105" y="221"/>
                    <a:pt x="105" y="221"/>
                    <a:pt x="105" y="221"/>
                  </a:cubicBezTo>
                  <a:cubicBezTo>
                    <a:pt x="107" y="224"/>
                    <a:pt x="110" y="227"/>
                    <a:pt x="113" y="230"/>
                  </a:cubicBezTo>
                  <a:cubicBezTo>
                    <a:pt x="115" y="232"/>
                    <a:pt x="117" y="235"/>
                    <a:pt x="118" y="237"/>
                  </a:cubicBezTo>
                  <a:cubicBezTo>
                    <a:pt x="118" y="237"/>
                    <a:pt x="118" y="237"/>
                    <a:pt x="117" y="237"/>
                  </a:cubicBezTo>
                  <a:cubicBezTo>
                    <a:pt x="113" y="235"/>
                    <a:pt x="108" y="232"/>
                    <a:pt x="104" y="228"/>
                  </a:cubicBezTo>
                  <a:cubicBezTo>
                    <a:pt x="99" y="223"/>
                    <a:pt x="95" y="218"/>
                    <a:pt x="90" y="214"/>
                  </a:cubicBezTo>
                  <a:cubicBezTo>
                    <a:pt x="88" y="216"/>
                    <a:pt x="88" y="216"/>
                    <a:pt x="88" y="216"/>
                  </a:cubicBezTo>
                  <a:cubicBezTo>
                    <a:pt x="92" y="220"/>
                    <a:pt x="97" y="225"/>
                    <a:pt x="100" y="230"/>
                  </a:cubicBezTo>
                  <a:cubicBezTo>
                    <a:pt x="102" y="233"/>
                    <a:pt x="104" y="235"/>
                    <a:pt x="105" y="238"/>
                  </a:cubicBezTo>
                  <a:cubicBezTo>
                    <a:pt x="103" y="238"/>
                    <a:pt x="102" y="238"/>
                    <a:pt x="100" y="238"/>
                  </a:cubicBezTo>
                  <a:cubicBezTo>
                    <a:pt x="94" y="233"/>
                    <a:pt x="88" y="227"/>
                    <a:pt x="81" y="222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84" y="228"/>
                    <a:pt x="89" y="233"/>
                    <a:pt x="94" y="238"/>
                  </a:cubicBezTo>
                  <a:cubicBezTo>
                    <a:pt x="92" y="238"/>
                    <a:pt x="90" y="238"/>
                    <a:pt x="88" y="238"/>
                  </a:cubicBezTo>
                  <a:cubicBezTo>
                    <a:pt x="84" y="234"/>
                    <a:pt x="80" y="229"/>
                    <a:pt x="76" y="225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4"/>
                    <a:pt x="85" y="238"/>
                  </a:cubicBezTo>
                  <a:cubicBezTo>
                    <a:pt x="81" y="238"/>
                    <a:pt x="77" y="238"/>
                    <a:pt x="73" y="239"/>
                  </a:cubicBezTo>
                  <a:cubicBezTo>
                    <a:pt x="73" y="239"/>
                    <a:pt x="73" y="239"/>
                    <a:pt x="73" y="239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72" y="236"/>
                    <a:pt x="72" y="233"/>
                    <a:pt x="73" y="230"/>
                  </a:cubicBezTo>
                  <a:cubicBezTo>
                    <a:pt x="73" y="229"/>
                    <a:pt x="74" y="228"/>
                    <a:pt x="74" y="227"/>
                  </a:cubicBezTo>
                  <a:cubicBezTo>
                    <a:pt x="74" y="222"/>
                    <a:pt x="73" y="214"/>
                    <a:pt x="70" y="204"/>
                  </a:cubicBezTo>
                  <a:cubicBezTo>
                    <a:pt x="71" y="206"/>
                    <a:pt x="72" y="207"/>
                    <a:pt x="73" y="209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5" y="208"/>
                    <a:pt x="75" y="207"/>
                    <a:pt x="75" y="206"/>
                  </a:cubicBezTo>
                  <a:cubicBezTo>
                    <a:pt x="75" y="206"/>
                    <a:pt x="76" y="206"/>
                    <a:pt x="76" y="205"/>
                  </a:cubicBezTo>
                  <a:cubicBezTo>
                    <a:pt x="77" y="207"/>
                    <a:pt x="78" y="209"/>
                    <a:pt x="79" y="211"/>
                  </a:cubicBezTo>
                  <a:cubicBezTo>
                    <a:pt x="81" y="211"/>
                    <a:pt x="81" y="211"/>
                    <a:pt x="81" y="211"/>
                  </a:cubicBezTo>
                  <a:cubicBezTo>
                    <a:pt x="81" y="208"/>
                    <a:pt x="80" y="206"/>
                    <a:pt x="80" y="204"/>
                  </a:cubicBezTo>
                  <a:cubicBezTo>
                    <a:pt x="80" y="204"/>
                    <a:pt x="80" y="204"/>
                    <a:pt x="80" y="204"/>
                  </a:cubicBezTo>
                  <a:cubicBezTo>
                    <a:pt x="80" y="203"/>
                    <a:pt x="80" y="203"/>
                    <a:pt x="80" y="203"/>
                  </a:cubicBezTo>
                  <a:cubicBezTo>
                    <a:pt x="80" y="202"/>
                    <a:pt x="80" y="202"/>
                    <a:pt x="80" y="202"/>
                  </a:cubicBezTo>
                  <a:cubicBezTo>
                    <a:pt x="82" y="201"/>
                    <a:pt x="82" y="201"/>
                    <a:pt x="82" y="201"/>
                  </a:cubicBezTo>
                  <a:cubicBezTo>
                    <a:pt x="82" y="200"/>
                    <a:pt x="81" y="199"/>
                    <a:pt x="81" y="198"/>
                  </a:cubicBezTo>
                  <a:cubicBezTo>
                    <a:pt x="81" y="198"/>
                    <a:pt x="81" y="197"/>
                    <a:pt x="81" y="197"/>
                  </a:cubicBezTo>
                  <a:cubicBezTo>
                    <a:pt x="82" y="201"/>
                    <a:pt x="83" y="205"/>
                    <a:pt x="86" y="206"/>
                  </a:cubicBezTo>
                  <a:cubicBezTo>
                    <a:pt x="87" y="206"/>
                    <a:pt x="93" y="206"/>
                    <a:pt x="103" y="204"/>
                  </a:cubicBezTo>
                  <a:cubicBezTo>
                    <a:pt x="103" y="205"/>
                    <a:pt x="103" y="205"/>
                    <a:pt x="103" y="205"/>
                  </a:cubicBezTo>
                  <a:cubicBezTo>
                    <a:pt x="106" y="211"/>
                    <a:pt x="112" y="219"/>
                    <a:pt x="119" y="227"/>
                  </a:cubicBezTo>
                  <a:cubicBezTo>
                    <a:pt x="122" y="230"/>
                    <a:pt x="125" y="233"/>
                    <a:pt x="127" y="235"/>
                  </a:cubicBezTo>
                  <a:cubicBezTo>
                    <a:pt x="127" y="235"/>
                    <a:pt x="127" y="236"/>
                    <a:pt x="126" y="236"/>
                  </a:cubicBezTo>
                  <a:close/>
                  <a:moveTo>
                    <a:pt x="129" y="238"/>
                  </a:moveTo>
                  <a:cubicBezTo>
                    <a:pt x="129" y="238"/>
                    <a:pt x="129" y="238"/>
                    <a:pt x="128" y="237"/>
                  </a:cubicBezTo>
                  <a:cubicBezTo>
                    <a:pt x="129" y="237"/>
                    <a:pt x="129" y="237"/>
                    <a:pt x="129" y="237"/>
                  </a:cubicBezTo>
                  <a:cubicBezTo>
                    <a:pt x="129" y="238"/>
                    <a:pt x="130" y="238"/>
                    <a:pt x="130" y="238"/>
                  </a:cubicBezTo>
                  <a:cubicBezTo>
                    <a:pt x="130" y="238"/>
                    <a:pt x="129" y="238"/>
                    <a:pt x="129" y="238"/>
                  </a:cubicBezTo>
                  <a:close/>
                  <a:moveTo>
                    <a:pt x="132" y="238"/>
                  </a:moveTo>
                  <a:cubicBezTo>
                    <a:pt x="132" y="237"/>
                    <a:pt x="132" y="237"/>
                    <a:pt x="131" y="237"/>
                  </a:cubicBezTo>
                  <a:cubicBezTo>
                    <a:pt x="134" y="237"/>
                    <a:pt x="136" y="236"/>
                    <a:pt x="138" y="236"/>
                  </a:cubicBezTo>
                  <a:cubicBezTo>
                    <a:pt x="139" y="237"/>
                    <a:pt x="139" y="237"/>
                    <a:pt x="139" y="237"/>
                  </a:cubicBezTo>
                  <a:cubicBezTo>
                    <a:pt x="137" y="237"/>
                    <a:pt x="135" y="238"/>
                    <a:pt x="132" y="238"/>
                  </a:cubicBezTo>
                  <a:close/>
                  <a:moveTo>
                    <a:pt x="142" y="237"/>
                  </a:moveTo>
                  <a:cubicBezTo>
                    <a:pt x="142" y="237"/>
                    <a:pt x="142" y="237"/>
                    <a:pt x="142" y="236"/>
                  </a:cubicBezTo>
                  <a:cubicBezTo>
                    <a:pt x="142" y="236"/>
                    <a:pt x="142" y="237"/>
                    <a:pt x="142" y="237"/>
                  </a:cubicBezTo>
                  <a:cubicBezTo>
                    <a:pt x="142" y="237"/>
                    <a:pt x="142" y="237"/>
                    <a:pt x="142" y="237"/>
                  </a:cubicBezTo>
                  <a:close/>
                  <a:moveTo>
                    <a:pt x="145" y="235"/>
                  </a:moveTo>
                  <a:cubicBezTo>
                    <a:pt x="145" y="235"/>
                    <a:pt x="145" y="235"/>
                    <a:pt x="144" y="235"/>
                  </a:cubicBezTo>
                  <a:cubicBezTo>
                    <a:pt x="143" y="233"/>
                    <a:pt x="142" y="232"/>
                    <a:pt x="141" y="230"/>
                  </a:cubicBezTo>
                  <a:cubicBezTo>
                    <a:pt x="143" y="232"/>
                    <a:pt x="144" y="233"/>
                    <a:pt x="146" y="235"/>
                  </a:cubicBezTo>
                  <a:lnTo>
                    <a:pt x="145" y="235"/>
                  </a:lnTo>
                  <a:close/>
                  <a:moveTo>
                    <a:pt x="146" y="236"/>
                  </a:moveTo>
                  <a:cubicBezTo>
                    <a:pt x="146" y="235"/>
                    <a:pt x="146" y="235"/>
                    <a:pt x="146" y="235"/>
                  </a:cubicBezTo>
                  <a:cubicBezTo>
                    <a:pt x="146" y="236"/>
                    <a:pt x="147" y="236"/>
                    <a:pt x="147" y="236"/>
                  </a:cubicBezTo>
                  <a:cubicBezTo>
                    <a:pt x="147" y="236"/>
                    <a:pt x="146" y="236"/>
                    <a:pt x="146" y="236"/>
                  </a:cubicBezTo>
                  <a:close/>
                  <a:moveTo>
                    <a:pt x="183" y="226"/>
                  </a:moveTo>
                  <a:cubicBezTo>
                    <a:pt x="186" y="227"/>
                    <a:pt x="189" y="229"/>
                    <a:pt x="192" y="230"/>
                  </a:cubicBezTo>
                  <a:cubicBezTo>
                    <a:pt x="184" y="231"/>
                    <a:pt x="175" y="232"/>
                    <a:pt x="167" y="233"/>
                  </a:cubicBezTo>
                  <a:cubicBezTo>
                    <a:pt x="165" y="232"/>
                    <a:pt x="164" y="231"/>
                    <a:pt x="162" y="230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62" y="233"/>
                    <a:pt x="163" y="233"/>
                    <a:pt x="164" y="234"/>
                  </a:cubicBezTo>
                  <a:cubicBezTo>
                    <a:pt x="163" y="234"/>
                    <a:pt x="161" y="234"/>
                    <a:pt x="160" y="234"/>
                  </a:cubicBezTo>
                  <a:cubicBezTo>
                    <a:pt x="157" y="232"/>
                    <a:pt x="155" y="229"/>
                    <a:pt x="152" y="227"/>
                  </a:cubicBezTo>
                  <a:cubicBezTo>
                    <a:pt x="149" y="225"/>
                    <a:pt x="149" y="225"/>
                    <a:pt x="149" y="225"/>
                  </a:cubicBezTo>
                  <a:cubicBezTo>
                    <a:pt x="150" y="229"/>
                    <a:pt x="150" y="229"/>
                    <a:pt x="150" y="229"/>
                  </a:cubicBezTo>
                  <a:cubicBezTo>
                    <a:pt x="151" y="229"/>
                    <a:pt x="151" y="230"/>
                    <a:pt x="151" y="231"/>
                  </a:cubicBezTo>
                  <a:cubicBezTo>
                    <a:pt x="152" y="230"/>
                    <a:pt x="152" y="230"/>
                    <a:pt x="152" y="230"/>
                  </a:cubicBezTo>
                  <a:cubicBezTo>
                    <a:pt x="154" y="232"/>
                    <a:pt x="156" y="233"/>
                    <a:pt x="157" y="235"/>
                  </a:cubicBezTo>
                  <a:cubicBezTo>
                    <a:pt x="155" y="235"/>
                    <a:pt x="152" y="235"/>
                    <a:pt x="149" y="236"/>
                  </a:cubicBezTo>
                  <a:cubicBezTo>
                    <a:pt x="145" y="231"/>
                    <a:pt x="140" y="226"/>
                    <a:pt x="136" y="221"/>
                  </a:cubicBezTo>
                  <a:cubicBezTo>
                    <a:pt x="134" y="222"/>
                    <a:pt x="134" y="222"/>
                    <a:pt x="134" y="222"/>
                  </a:cubicBezTo>
                  <a:cubicBezTo>
                    <a:pt x="136" y="226"/>
                    <a:pt x="139" y="230"/>
                    <a:pt x="142" y="234"/>
                  </a:cubicBezTo>
                  <a:cubicBezTo>
                    <a:pt x="141" y="234"/>
                    <a:pt x="140" y="234"/>
                    <a:pt x="139" y="234"/>
                  </a:cubicBezTo>
                  <a:cubicBezTo>
                    <a:pt x="132" y="228"/>
                    <a:pt x="125" y="221"/>
                    <a:pt x="121" y="214"/>
                  </a:cubicBezTo>
                  <a:cubicBezTo>
                    <a:pt x="119" y="215"/>
                    <a:pt x="119" y="215"/>
                    <a:pt x="119" y="215"/>
                  </a:cubicBezTo>
                  <a:cubicBezTo>
                    <a:pt x="123" y="222"/>
                    <a:pt x="130" y="229"/>
                    <a:pt x="136" y="234"/>
                  </a:cubicBezTo>
                  <a:cubicBezTo>
                    <a:pt x="134" y="235"/>
                    <a:pt x="132" y="235"/>
                    <a:pt x="130" y="235"/>
                  </a:cubicBezTo>
                  <a:cubicBezTo>
                    <a:pt x="127" y="232"/>
                    <a:pt x="124" y="229"/>
                    <a:pt x="121" y="225"/>
                  </a:cubicBezTo>
                  <a:cubicBezTo>
                    <a:pt x="114" y="218"/>
                    <a:pt x="108" y="210"/>
                    <a:pt x="105" y="204"/>
                  </a:cubicBezTo>
                  <a:cubicBezTo>
                    <a:pt x="159" y="197"/>
                    <a:pt x="316" y="168"/>
                    <a:pt x="383" y="156"/>
                  </a:cubicBezTo>
                  <a:cubicBezTo>
                    <a:pt x="385" y="158"/>
                    <a:pt x="387" y="160"/>
                    <a:pt x="389" y="162"/>
                  </a:cubicBezTo>
                  <a:cubicBezTo>
                    <a:pt x="390" y="160"/>
                    <a:pt x="390" y="160"/>
                    <a:pt x="390" y="160"/>
                  </a:cubicBezTo>
                  <a:cubicBezTo>
                    <a:pt x="389" y="159"/>
                    <a:pt x="387" y="157"/>
                    <a:pt x="385" y="155"/>
                  </a:cubicBezTo>
                  <a:cubicBezTo>
                    <a:pt x="394" y="154"/>
                    <a:pt x="401" y="153"/>
                    <a:pt x="406" y="152"/>
                  </a:cubicBezTo>
                  <a:cubicBezTo>
                    <a:pt x="407" y="153"/>
                    <a:pt x="409" y="155"/>
                    <a:pt x="410" y="157"/>
                  </a:cubicBezTo>
                  <a:cubicBezTo>
                    <a:pt x="413" y="163"/>
                    <a:pt x="415" y="169"/>
                    <a:pt x="417" y="175"/>
                  </a:cubicBezTo>
                  <a:cubicBezTo>
                    <a:pt x="416" y="177"/>
                    <a:pt x="416" y="180"/>
                    <a:pt x="416" y="182"/>
                  </a:cubicBezTo>
                  <a:cubicBezTo>
                    <a:pt x="415" y="177"/>
                    <a:pt x="414" y="172"/>
                    <a:pt x="413" y="168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11" y="170"/>
                    <a:pt x="410" y="172"/>
                    <a:pt x="410" y="173"/>
                  </a:cubicBezTo>
                  <a:cubicBezTo>
                    <a:pt x="410" y="170"/>
                    <a:pt x="409" y="168"/>
                    <a:pt x="409" y="165"/>
                  </a:cubicBezTo>
                  <a:cubicBezTo>
                    <a:pt x="407" y="166"/>
                    <a:pt x="407" y="166"/>
                    <a:pt x="407" y="166"/>
                  </a:cubicBezTo>
                  <a:cubicBezTo>
                    <a:pt x="408" y="170"/>
                    <a:pt x="408" y="175"/>
                    <a:pt x="409" y="180"/>
                  </a:cubicBezTo>
                  <a:cubicBezTo>
                    <a:pt x="408" y="185"/>
                    <a:pt x="408" y="190"/>
                    <a:pt x="408" y="195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11" y="193"/>
                    <a:pt x="411" y="191"/>
                    <a:pt x="411" y="189"/>
                  </a:cubicBezTo>
                  <a:cubicBezTo>
                    <a:pt x="411" y="191"/>
                    <a:pt x="411" y="193"/>
                    <a:pt x="411" y="195"/>
                  </a:cubicBezTo>
                  <a:cubicBezTo>
                    <a:pt x="411" y="195"/>
                    <a:pt x="411" y="195"/>
                    <a:pt x="411" y="196"/>
                  </a:cubicBezTo>
                  <a:cubicBezTo>
                    <a:pt x="411" y="197"/>
                    <a:pt x="411" y="198"/>
                    <a:pt x="411" y="199"/>
                  </a:cubicBezTo>
                  <a:cubicBezTo>
                    <a:pt x="399" y="201"/>
                    <a:pt x="380" y="204"/>
                    <a:pt x="357" y="208"/>
                  </a:cubicBezTo>
                  <a:cubicBezTo>
                    <a:pt x="366" y="206"/>
                    <a:pt x="374" y="203"/>
                    <a:pt x="383" y="201"/>
                  </a:cubicBezTo>
                  <a:cubicBezTo>
                    <a:pt x="382" y="199"/>
                    <a:pt x="382" y="199"/>
                    <a:pt x="382" y="199"/>
                  </a:cubicBezTo>
                  <a:cubicBezTo>
                    <a:pt x="366" y="204"/>
                    <a:pt x="349" y="208"/>
                    <a:pt x="332" y="211"/>
                  </a:cubicBezTo>
                  <a:cubicBezTo>
                    <a:pt x="332" y="211"/>
                    <a:pt x="331" y="211"/>
                    <a:pt x="331" y="210"/>
                  </a:cubicBezTo>
                  <a:cubicBezTo>
                    <a:pt x="332" y="210"/>
                    <a:pt x="334" y="209"/>
                    <a:pt x="336" y="208"/>
                  </a:cubicBezTo>
                  <a:cubicBezTo>
                    <a:pt x="335" y="206"/>
                    <a:pt x="335" y="206"/>
                    <a:pt x="335" y="206"/>
                  </a:cubicBezTo>
                  <a:cubicBezTo>
                    <a:pt x="333" y="207"/>
                    <a:pt x="330" y="208"/>
                    <a:pt x="328" y="209"/>
                  </a:cubicBezTo>
                  <a:cubicBezTo>
                    <a:pt x="327" y="210"/>
                    <a:pt x="327" y="210"/>
                    <a:pt x="327" y="210"/>
                  </a:cubicBezTo>
                  <a:cubicBezTo>
                    <a:pt x="325" y="209"/>
                    <a:pt x="323" y="207"/>
                    <a:pt x="321" y="206"/>
                  </a:cubicBezTo>
                  <a:cubicBezTo>
                    <a:pt x="332" y="202"/>
                    <a:pt x="342" y="198"/>
                    <a:pt x="350" y="193"/>
                  </a:cubicBezTo>
                  <a:cubicBezTo>
                    <a:pt x="349" y="191"/>
                    <a:pt x="349" y="191"/>
                    <a:pt x="349" y="191"/>
                  </a:cubicBezTo>
                  <a:cubicBezTo>
                    <a:pt x="341" y="196"/>
                    <a:pt x="330" y="201"/>
                    <a:pt x="319" y="205"/>
                  </a:cubicBezTo>
                  <a:cubicBezTo>
                    <a:pt x="318" y="204"/>
                    <a:pt x="317" y="203"/>
                    <a:pt x="316" y="202"/>
                  </a:cubicBezTo>
                  <a:cubicBezTo>
                    <a:pt x="315" y="204"/>
                    <a:pt x="315" y="204"/>
                    <a:pt x="315" y="204"/>
                  </a:cubicBezTo>
                  <a:cubicBezTo>
                    <a:pt x="316" y="204"/>
                    <a:pt x="316" y="205"/>
                    <a:pt x="317" y="205"/>
                  </a:cubicBezTo>
                  <a:cubicBezTo>
                    <a:pt x="312" y="207"/>
                    <a:pt x="307" y="208"/>
                    <a:pt x="303" y="209"/>
                  </a:cubicBezTo>
                  <a:cubicBezTo>
                    <a:pt x="301" y="209"/>
                    <a:pt x="300" y="208"/>
                    <a:pt x="299" y="207"/>
                  </a:cubicBezTo>
                  <a:cubicBezTo>
                    <a:pt x="299" y="207"/>
                    <a:pt x="300" y="207"/>
                    <a:pt x="300" y="207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7" y="206"/>
                    <a:pt x="296" y="206"/>
                  </a:cubicBezTo>
                  <a:cubicBezTo>
                    <a:pt x="295" y="205"/>
                    <a:pt x="294" y="205"/>
                    <a:pt x="293" y="204"/>
                  </a:cubicBezTo>
                  <a:cubicBezTo>
                    <a:pt x="292" y="206"/>
                    <a:pt x="292" y="206"/>
                    <a:pt x="292" y="206"/>
                  </a:cubicBezTo>
                  <a:cubicBezTo>
                    <a:pt x="292" y="206"/>
                    <a:pt x="293" y="206"/>
                    <a:pt x="293" y="206"/>
                  </a:cubicBezTo>
                  <a:cubicBezTo>
                    <a:pt x="290" y="207"/>
                    <a:pt x="287" y="207"/>
                    <a:pt x="283" y="208"/>
                  </a:cubicBezTo>
                  <a:cubicBezTo>
                    <a:pt x="281" y="206"/>
                    <a:pt x="279" y="205"/>
                    <a:pt x="278" y="204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278" y="206"/>
                    <a:pt x="279" y="207"/>
                    <a:pt x="280" y="208"/>
                  </a:cubicBezTo>
                  <a:cubicBezTo>
                    <a:pt x="275" y="209"/>
                    <a:pt x="270" y="210"/>
                    <a:pt x="265" y="211"/>
                  </a:cubicBezTo>
                  <a:cubicBezTo>
                    <a:pt x="265" y="210"/>
                    <a:pt x="264" y="210"/>
                    <a:pt x="264" y="210"/>
                  </a:cubicBezTo>
                  <a:cubicBezTo>
                    <a:pt x="263" y="211"/>
                    <a:pt x="263" y="211"/>
                    <a:pt x="263" y="211"/>
                  </a:cubicBezTo>
                  <a:cubicBezTo>
                    <a:pt x="261" y="211"/>
                    <a:pt x="258" y="212"/>
                    <a:pt x="255" y="212"/>
                  </a:cubicBezTo>
                  <a:cubicBezTo>
                    <a:pt x="256" y="211"/>
                    <a:pt x="258" y="210"/>
                    <a:pt x="259" y="209"/>
                  </a:cubicBezTo>
                  <a:cubicBezTo>
                    <a:pt x="258" y="208"/>
                    <a:pt x="258" y="208"/>
                    <a:pt x="258" y="208"/>
                  </a:cubicBezTo>
                  <a:cubicBezTo>
                    <a:pt x="256" y="209"/>
                    <a:pt x="254" y="211"/>
                    <a:pt x="252" y="212"/>
                  </a:cubicBezTo>
                  <a:cubicBezTo>
                    <a:pt x="251" y="212"/>
                    <a:pt x="251" y="212"/>
                    <a:pt x="250" y="212"/>
                  </a:cubicBezTo>
                  <a:cubicBezTo>
                    <a:pt x="250" y="213"/>
                    <a:pt x="250" y="213"/>
                    <a:pt x="250" y="213"/>
                  </a:cubicBezTo>
                  <a:cubicBezTo>
                    <a:pt x="246" y="214"/>
                    <a:pt x="243" y="214"/>
                    <a:pt x="240" y="215"/>
                  </a:cubicBezTo>
                  <a:cubicBezTo>
                    <a:pt x="240" y="215"/>
                    <a:pt x="239" y="215"/>
                    <a:pt x="239" y="215"/>
                  </a:cubicBezTo>
                  <a:cubicBezTo>
                    <a:pt x="239" y="215"/>
                    <a:pt x="239" y="215"/>
                    <a:pt x="239" y="215"/>
                  </a:cubicBezTo>
                  <a:cubicBezTo>
                    <a:pt x="236" y="216"/>
                    <a:pt x="232" y="217"/>
                    <a:pt x="229" y="217"/>
                  </a:cubicBezTo>
                  <a:cubicBezTo>
                    <a:pt x="228" y="215"/>
                    <a:pt x="227" y="212"/>
                    <a:pt x="227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4" y="213"/>
                    <a:pt x="226" y="218"/>
                    <a:pt x="229" y="221"/>
                  </a:cubicBezTo>
                  <a:cubicBezTo>
                    <a:pt x="230" y="222"/>
                    <a:pt x="232" y="223"/>
                    <a:pt x="233" y="224"/>
                  </a:cubicBezTo>
                  <a:cubicBezTo>
                    <a:pt x="233" y="224"/>
                    <a:pt x="233" y="225"/>
                    <a:pt x="234" y="225"/>
                  </a:cubicBezTo>
                  <a:cubicBezTo>
                    <a:pt x="233" y="225"/>
                    <a:pt x="232" y="225"/>
                    <a:pt x="232" y="225"/>
                  </a:cubicBezTo>
                  <a:cubicBezTo>
                    <a:pt x="232" y="225"/>
                    <a:pt x="231" y="225"/>
                    <a:pt x="231" y="225"/>
                  </a:cubicBezTo>
                  <a:cubicBezTo>
                    <a:pt x="230" y="224"/>
                    <a:pt x="229" y="223"/>
                    <a:pt x="228" y="222"/>
                  </a:cubicBezTo>
                  <a:cubicBezTo>
                    <a:pt x="227" y="222"/>
                    <a:pt x="226" y="221"/>
                    <a:pt x="225" y="220"/>
                  </a:cubicBezTo>
                  <a:cubicBezTo>
                    <a:pt x="224" y="221"/>
                    <a:pt x="224" y="221"/>
                    <a:pt x="224" y="221"/>
                  </a:cubicBezTo>
                  <a:cubicBezTo>
                    <a:pt x="225" y="222"/>
                    <a:pt x="226" y="223"/>
                    <a:pt x="227" y="224"/>
                  </a:cubicBezTo>
                  <a:cubicBezTo>
                    <a:pt x="227" y="224"/>
                    <a:pt x="227" y="225"/>
                    <a:pt x="228" y="225"/>
                  </a:cubicBezTo>
                  <a:cubicBezTo>
                    <a:pt x="228" y="225"/>
                    <a:pt x="228" y="225"/>
                    <a:pt x="228" y="225"/>
                  </a:cubicBezTo>
                  <a:cubicBezTo>
                    <a:pt x="228" y="226"/>
                    <a:pt x="228" y="226"/>
                    <a:pt x="228" y="226"/>
                  </a:cubicBezTo>
                  <a:cubicBezTo>
                    <a:pt x="227" y="226"/>
                    <a:pt x="226" y="226"/>
                    <a:pt x="225" y="226"/>
                  </a:cubicBezTo>
                  <a:cubicBezTo>
                    <a:pt x="225" y="226"/>
                    <a:pt x="225" y="226"/>
                    <a:pt x="225" y="226"/>
                  </a:cubicBezTo>
                  <a:cubicBezTo>
                    <a:pt x="224" y="226"/>
                    <a:pt x="223" y="226"/>
                    <a:pt x="222" y="226"/>
                  </a:cubicBezTo>
                  <a:cubicBezTo>
                    <a:pt x="221" y="225"/>
                    <a:pt x="220" y="225"/>
                    <a:pt x="219" y="224"/>
                  </a:cubicBezTo>
                  <a:cubicBezTo>
                    <a:pt x="216" y="222"/>
                    <a:pt x="214" y="220"/>
                    <a:pt x="213" y="219"/>
                  </a:cubicBezTo>
                  <a:cubicBezTo>
                    <a:pt x="211" y="220"/>
                    <a:pt x="211" y="220"/>
                    <a:pt x="211" y="220"/>
                  </a:cubicBezTo>
                  <a:cubicBezTo>
                    <a:pt x="212" y="221"/>
                    <a:pt x="215" y="224"/>
                    <a:pt x="218" y="226"/>
                  </a:cubicBezTo>
                  <a:cubicBezTo>
                    <a:pt x="218" y="226"/>
                    <a:pt x="218" y="226"/>
                    <a:pt x="219" y="227"/>
                  </a:cubicBezTo>
                  <a:cubicBezTo>
                    <a:pt x="219" y="227"/>
                    <a:pt x="219" y="227"/>
                    <a:pt x="219" y="227"/>
                  </a:cubicBezTo>
                  <a:cubicBezTo>
                    <a:pt x="218" y="227"/>
                    <a:pt x="218" y="227"/>
                    <a:pt x="217" y="227"/>
                  </a:cubicBezTo>
                  <a:cubicBezTo>
                    <a:pt x="217" y="227"/>
                    <a:pt x="217" y="227"/>
                    <a:pt x="217" y="227"/>
                  </a:cubicBezTo>
                  <a:cubicBezTo>
                    <a:pt x="217" y="227"/>
                    <a:pt x="217" y="227"/>
                    <a:pt x="216" y="227"/>
                  </a:cubicBezTo>
                  <a:cubicBezTo>
                    <a:pt x="214" y="227"/>
                    <a:pt x="212" y="228"/>
                    <a:pt x="209" y="228"/>
                  </a:cubicBezTo>
                  <a:cubicBezTo>
                    <a:pt x="208" y="227"/>
                    <a:pt x="207" y="227"/>
                    <a:pt x="206" y="226"/>
                  </a:cubicBezTo>
                  <a:cubicBezTo>
                    <a:pt x="203" y="224"/>
                    <a:pt x="200" y="222"/>
                    <a:pt x="197" y="221"/>
                  </a:cubicBezTo>
                  <a:cubicBezTo>
                    <a:pt x="195" y="220"/>
                    <a:pt x="194" y="220"/>
                    <a:pt x="192" y="220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4" y="222"/>
                    <a:pt x="195" y="222"/>
                    <a:pt x="196" y="223"/>
                  </a:cubicBezTo>
                  <a:cubicBezTo>
                    <a:pt x="199" y="224"/>
                    <a:pt x="202" y="226"/>
                    <a:pt x="205" y="228"/>
                  </a:cubicBezTo>
                  <a:cubicBezTo>
                    <a:pt x="206" y="228"/>
                    <a:pt x="206" y="228"/>
                    <a:pt x="206" y="228"/>
                  </a:cubicBezTo>
                  <a:cubicBezTo>
                    <a:pt x="203" y="229"/>
                    <a:pt x="200" y="229"/>
                    <a:pt x="196" y="230"/>
                  </a:cubicBezTo>
                  <a:cubicBezTo>
                    <a:pt x="192" y="228"/>
                    <a:pt x="188" y="226"/>
                    <a:pt x="184" y="224"/>
                  </a:cubicBezTo>
                  <a:cubicBezTo>
                    <a:pt x="182" y="224"/>
                    <a:pt x="181" y="224"/>
                    <a:pt x="180" y="223"/>
                  </a:cubicBezTo>
                  <a:cubicBezTo>
                    <a:pt x="179" y="225"/>
                    <a:pt x="179" y="225"/>
                    <a:pt x="179" y="225"/>
                  </a:cubicBezTo>
                  <a:cubicBezTo>
                    <a:pt x="181" y="226"/>
                    <a:pt x="182" y="226"/>
                    <a:pt x="183" y="226"/>
                  </a:cubicBezTo>
                  <a:close/>
                  <a:moveTo>
                    <a:pt x="228" y="272"/>
                  </a:moveTo>
                  <a:cubicBezTo>
                    <a:pt x="226" y="267"/>
                    <a:pt x="220" y="253"/>
                    <a:pt x="212" y="236"/>
                  </a:cubicBezTo>
                  <a:cubicBezTo>
                    <a:pt x="214" y="235"/>
                    <a:pt x="215" y="235"/>
                    <a:pt x="217" y="235"/>
                  </a:cubicBezTo>
                  <a:cubicBezTo>
                    <a:pt x="220" y="240"/>
                    <a:pt x="223" y="245"/>
                    <a:pt x="225" y="247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2" y="234"/>
                    <a:pt x="224" y="234"/>
                    <a:pt x="225" y="233"/>
                  </a:cubicBezTo>
                  <a:cubicBezTo>
                    <a:pt x="227" y="237"/>
                    <a:pt x="229" y="239"/>
                    <a:pt x="231" y="241"/>
                  </a:cubicBezTo>
                  <a:cubicBezTo>
                    <a:pt x="227" y="233"/>
                    <a:pt x="227" y="233"/>
                    <a:pt x="227" y="233"/>
                  </a:cubicBezTo>
                  <a:cubicBezTo>
                    <a:pt x="231" y="233"/>
                    <a:pt x="235" y="232"/>
                    <a:pt x="240" y="231"/>
                  </a:cubicBezTo>
                  <a:cubicBezTo>
                    <a:pt x="240" y="233"/>
                    <a:pt x="240" y="234"/>
                    <a:pt x="240" y="234"/>
                  </a:cubicBezTo>
                  <a:cubicBezTo>
                    <a:pt x="239" y="243"/>
                    <a:pt x="238" y="266"/>
                    <a:pt x="233" y="273"/>
                  </a:cubicBezTo>
                  <a:cubicBezTo>
                    <a:pt x="230" y="268"/>
                    <a:pt x="228" y="262"/>
                    <a:pt x="228" y="255"/>
                  </a:cubicBezTo>
                  <a:cubicBezTo>
                    <a:pt x="226" y="255"/>
                    <a:pt x="226" y="255"/>
                    <a:pt x="226" y="255"/>
                  </a:cubicBezTo>
                  <a:cubicBezTo>
                    <a:pt x="226" y="262"/>
                    <a:pt x="227" y="268"/>
                    <a:pt x="231" y="273"/>
                  </a:cubicBezTo>
                  <a:cubicBezTo>
                    <a:pt x="231" y="273"/>
                    <a:pt x="231" y="273"/>
                    <a:pt x="230" y="273"/>
                  </a:cubicBezTo>
                  <a:cubicBezTo>
                    <a:pt x="230" y="273"/>
                    <a:pt x="230" y="273"/>
                    <a:pt x="230" y="274"/>
                  </a:cubicBezTo>
                  <a:cubicBezTo>
                    <a:pt x="230" y="274"/>
                    <a:pt x="229" y="274"/>
                    <a:pt x="229" y="274"/>
                  </a:cubicBezTo>
                  <a:cubicBezTo>
                    <a:pt x="229" y="274"/>
                    <a:pt x="229" y="273"/>
                    <a:pt x="228" y="272"/>
                  </a:cubicBezTo>
                  <a:close/>
                  <a:moveTo>
                    <a:pt x="236" y="278"/>
                  </a:moveTo>
                  <a:cubicBezTo>
                    <a:pt x="235" y="279"/>
                    <a:pt x="234" y="280"/>
                    <a:pt x="233" y="279"/>
                  </a:cubicBezTo>
                  <a:cubicBezTo>
                    <a:pt x="232" y="279"/>
                    <a:pt x="231" y="278"/>
                    <a:pt x="230" y="277"/>
                  </a:cubicBezTo>
                  <a:cubicBezTo>
                    <a:pt x="230" y="276"/>
                    <a:pt x="230" y="276"/>
                    <a:pt x="231" y="275"/>
                  </a:cubicBezTo>
                  <a:cubicBezTo>
                    <a:pt x="231" y="275"/>
                    <a:pt x="232" y="276"/>
                    <a:pt x="232" y="276"/>
                  </a:cubicBezTo>
                  <a:cubicBezTo>
                    <a:pt x="232" y="277"/>
                    <a:pt x="232" y="277"/>
                    <a:pt x="232" y="277"/>
                  </a:cubicBezTo>
                  <a:cubicBezTo>
                    <a:pt x="232" y="277"/>
                    <a:pt x="232" y="278"/>
                    <a:pt x="232" y="278"/>
                  </a:cubicBezTo>
                  <a:cubicBezTo>
                    <a:pt x="234" y="278"/>
                    <a:pt x="235" y="278"/>
                    <a:pt x="236" y="278"/>
                  </a:cubicBezTo>
                  <a:cubicBezTo>
                    <a:pt x="237" y="278"/>
                    <a:pt x="237" y="278"/>
                    <a:pt x="237" y="278"/>
                  </a:cubicBezTo>
                  <a:cubicBezTo>
                    <a:pt x="237" y="278"/>
                    <a:pt x="237" y="278"/>
                    <a:pt x="236" y="278"/>
                  </a:cubicBezTo>
                  <a:close/>
                  <a:moveTo>
                    <a:pt x="239" y="273"/>
                  </a:moveTo>
                  <a:cubicBezTo>
                    <a:pt x="239" y="274"/>
                    <a:pt x="239" y="274"/>
                    <a:pt x="239" y="274"/>
                  </a:cubicBezTo>
                  <a:cubicBezTo>
                    <a:pt x="238" y="275"/>
                    <a:pt x="237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6" y="275"/>
                    <a:pt x="236" y="275"/>
                    <a:pt x="236" y="275"/>
                  </a:cubicBezTo>
                  <a:cubicBezTo>
                    <a:pt x="237" y="274"/>
                    <a:pt x="238" y="273"/>
                    <a:pt x="238" y="272"/>
                  </a:cubicBezTo>
                  <a:cubicBezTo>
                    <a:pt x="239" y="273"/>
                    <a:pt x="239" y="273"/>
                    <a:pt x="239" y="273"/>
                  </a:cubicBezTo>
                  <a:cubicBezTo>
                    <a:pt x="239" y="273"/>
                    <a:pt x="239" y="273"/>
                    <a:pt x="240" y="273"/>
                  </a:cubicBezTo>
                  <a:cubicBezTo>
                    <a:pt x="239" y="273"/>
                    <a:pt x="239" y="273"/>
                    <a:pt x="239" y="273"/>
                  </a:cubicBezTo>
                  <a:close/>
                  <a:moveTo>
                    <a:pt x="245" y="273"/>
                  </a:moveTo>
                  <a:cubicBezTo>
                    <a:pt x="244" y="273"/>
                    <a:pt x="244" y="273"/>
                    <a:pt x="244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3" y="273"/>
                  </a:cubicBezTo>
                  <a:cubicBezTo>
                    <a:pt x="243" y="273"/>
                    <a:pt x="243" y="273"/>
                    <a:pt x="242" y="272"/>
                  </a:cubicBezTo>
                  <a:cubicBezTo>
                    <a:pt x="243" y="272"/>
                    <a:pt x="245" y="272"/>
                    <a:pt x="246" y="272"/>
                  </a:cubicBezTo>
                  <a:lnTo>
                    <a:pt x="245" y="273"/>
                  </a:lnTo>
                  <a:close/>
                  <a:moveTo>
                    <a:pt x="243" y="270"/>
                  </a:moveTo>
                  <a:cubicBezTo>
                    <a:pt x="242" y="270"/>
                    <a:pt x="242" y="270"/>
                    <a:pt x="241" y="270"/>
                  </a:cubicBezTo>
                  <a:cubicBezTo>
                    <a:pt x="240" y="269"/>
                    <a:pt x="240" y="269"/>
                    <a:pt x="240" y="269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71"/>
                    <a:pt x="240" y="271"/>
                    <a:pt x="239" y="271"/>
                  </a:cubicBezTo>
                  <a:cubicBezTo>
                    <a:pt x="239" y="271"/>
                    <a:pt x="239" y="271"/>
                    <a:pt x="239" y="271"/>
                  </a:cubicBezTo>
                  <a:cubicBezTo>
                    <a:pt x="240" y="270"/>
                    <a:pt x="241" y="268"/>
                    <a:pt x="242" y="265"/>
                  </a:cubicBezTo>
                  <a:cubicBezTo>
                    <a:pt x="243" y="267"/>
                    <a:pt x="243" y="267"/>
                    <a:pt x="243" y="267"/>
                  </a:cubicBezTo>
                  <a:cubicBezTo>
                    <a:pt x="243" y="267"/>
                    <a:pt x="243" y="267"/>
                    <a:pt x="244" y="267"/>
                  </a:cubicBezTo>
                  <a:cubicBezTo>
                    <a:pt x="245" y="268"/>
                    <a:pt x="246" y="269"/>
                    <a:pt x="247" y="269"/>
                  </a:cubicBezTo>
                  <a:cubicBezTo>
                    <a:pt x="246" y="269"/>
                    <a:pt x="244" y="270"/>
                    <a:pt x="243" y="270"/>
                  </a:cubicBezTo>
                  <a:close/>
                  <a:moveTo>
                    <a:pt x="260" y="270"/>
                  </a:moveTo>
                  <a:cubicBezTo>
                    <a:pt x="259" y="269"/>
                    <a:pt x="257" y="269"/>
                    <a:pt x="256" y="269"/>
                  </a:cubicBezTo>
                  <a:cubicBezTo>
                    <a:pt x="254" y="269"/>
                    <a:pt x="253" y="269"/>
                    <a:pt x="252" y="269"/>
                  </a:cubicBezTo>
                  <a:cubicBezTo>
                    <a:pt x="250" y="268"/>
                    <a:pt x="248" y="268"/>
                    <a:pt x="247" y="267"/>
                  </a:cubicBezTo>
                  <a:cubicBezTo>
                    <a:pt x="250" y="266"/>
                    <a:pt x="254" y="266"/>
                    <a:pt x="258" y="266"/>
                  </a:cubicBezTo>
                  <a:cubicBezTo>
                    <a:pt x="259" y="267"/>
                    <a:pt x="260" y="268"/>
                    <a:pt x="261" y="269"/>
                  </a:cubicBezTo>
                  <a:cubicBezTo>
                    <a:pt x="261" y="269"/>
                    <a:pt x="261" y="269"/>
                    <a:pt x="260" y="270"/>
                  </a:cubicBezTo>
                  <a:close/>
                  <a:moveTo>
                    <a:pt x="264" y="269"/>
                  </a:moveTo>
                  <a:cubicBezTo>
                    <a:pt x="263" y="268"/>
                    <a:pt x="262" y="267"/>
                    <a:pt x="261" y="266"/>
                  </a:cubicBezTo>
                  <a:cubicBezTo>
                    <a:pt x="263" y="266"/>
                    <a:pt x="264" y="266"/>
                    <a:pt x="266" y="266"/>
                  </a:cubicBezTo>
                  <a:cubicBezTo>
                    <a:pt x="267" y="267"/>
                    <a:pt x="268" y="268"/>
                    <a:pt x="268" y="269"/>
                  </a:cubicBezTo>
                  <a:cubicBezTo>
                    <a:pt x="267" y="269"/>
                    <a:pt x="265" y="269"/>
                    <a:pt x="264" y="269"/>
                  </a:cubicBezTo>
                  <a:close/>
                  <a:moveTo>
                    <a:pt x="266" y="263"/>
                  </a:move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6" y="263"/>
                  </a:cubicBezTo>
                  <a:close/>
                  <a:moveTo>
                    <a:pt x="271" y="268"/>
                  </a:moveTo>
                  <a:cubicBezTo>
                    <a:pt x="270" y="268"/>
                    <a:pt x="270" y="267"/>
                    <a:pt x="269" y="266"/>
                  </a:cubicBezTo>
                  <a:cubicBezTo>
                    <a:pt x="269" y="266"/>
                    <a:pt x="270" y="266"/>
                    <a:pt x="270" y="266"/>
                  </a:cubicBezTo>
                  <a:cubicBezTo>
                    <a:pt x="271" y="267"/>
                    <a:pt x="271" y="267"/>
                    <a:pt x="272" y="268"/>
                  </a:cubicBezTo>
                  <a:cubicBezTo>
                    <a:pt x="272" y="268"/>
                    <a:pt x="271" y="268"/>
                    <a:pt x="271" y="268"/>
                  </a:cubicBezTo>
                  <a:close/>
                  <a:moveTo>
                    <a:pt x="275" y="268"/>
                  </a:moveTo>
                  <a:cubicBezTo>
                    <a:pt x="274" y="267"/>
                    <a:pt x="274" y="267"/>
                    <a:pt x="273" y="266"/>
                  </a:cubicBezTo>
                  <a:cubicBezTo>
                    <a:pt x="274" y="266"/>
                    <a:pt x="276" y="266"/>
                    <a:pt x="277" y="266"/>
                  </a:cubicBezTo>
                  <a:cubicBezTo>
                    <a:pt x="277" y="267"/>
                    <a:pt x="277" y="267"/>
                    <a:pt x="277" y="267"/>
                  </a:cubicBezTo>
                  <a:cubicBezTo>
                    <a:pt x="277" y="268"/>
                    <a:pt x="276" y="268"/>
                    <a:pt x="275" y="268"/>
                  </a:cubicBezTo>
                  <a:close/>
                  <a:moveTo>
                    <a:pt x="273" y="255"/>
                  </a:moveTo>
                  <a:cubicBezTo>
                    <a:pt x="272" y="255"/>
                    <a:pt x="272" y="254"/>
                    <a:pt x="272" y="254"/>
                  </a:cubicBezTo>
                  <a:cubicBezTo>
                    <a:pt x="272" y="255"/>
                    <a:pt x="273" y="255"/>
                    <a:pt x="274" y="256"/>
                  </a:cubicBezTo>
                  <a:cubicBezTo>
                    <a:pt x="277" y="259"/>
                    <a:pt x="281" y="262"/>
                    <a:pt x="284" y="264"/>
                  </a:cubicBezTo>
                  <a:cubicBezTo>
                    <a:pt x="282" y="264"/>
                    <a:pt x="280" y="264"/>
                    <a:pt x="278" y="264"/>
                  </a:cubicBezTo>
                  <a:cubicBezTo>
                    <a:pt x="277" y="261"/>
                    <a:pt x="275" y="258"/>
                    <a:pt x="273" y="255"/>
                  </a:cubicBezTo>
                  <a:close/>
                  <a:moveTo>
                    <a:pt x="280" y="267"/>
                  </a:moveTo>
                  <a:cubicBezTo>
                    <a:pt x="279" y="267"/>
                    <a:pt x="279" y="267"/>
                    <a:pt x="279" y="266"/>
                  </a:cubicBezTo>
                  <a:cubicBezTo>
                    <a:pt x="281" y="266"/>
                    <a:pt x="283" y="266"/>
                    <a:pt x="285" y="266"/>
                  </a:cubicBezTo>
                  <a:cubicBezTo>
                    <a:pt x="286" y="266"/>
                    <a:pt x="287" y="266"/>
                    <a:pt x="288" y="266"/>
                  </a:cubicBezTo>
                  <a:cubicBezTo>
                    <a:pt x="288" y="266"/>
                    <a:pt x="288" y="266"/>
                    <a:pt x="289" y="266"/>
                  </a:cubicBezTo>
                  <a:cubicBezTo>
                    <a:pt x="285" y="266"/>
                    <a:pt x="282" y="267"/>
                    <a:pt x="280" y="267"/>
                  </a:cubicBezTo>
                  <a:close/>
                  <a:moveTo>
                    <a:pt x="292" y="266"/>
                  </a:moveTo>
                  <a:cubicBezTo>
                    <a:pt x="292" y="266"/>
                    <a:pt x="292" y="266"/>
                    <a:pt x="292" y="266"/>
                  </a:cubicBezTo>
                  <a:cubicBezTo>
                    <a:pt x="292" y="265"/>
                    <a:pt x="292" y="265"/>
                    <a:pt x="292" y="265"/>
                  </a:cubicBezTo>
                  <a:cubicBezTo>
                    <a:pt x="293" y="265"/>
                    <a:pt x="295" y="264"/>
                    <a:pt x="297" y="264"/>
                  </a:cubicBezTo>
                  <a:cubicBezTo>
                    <a:pt x="297" y="264"/>
                    <a:pt x="297" y="265"/>
                    <a:pt x="297" y="265"/>
                  </a:cubicBezTo>
                  <a:cubicBezTo>
                    <a:pt x="296" y="265"/>
                    <a:pt x="294" y="265"/>
                    <a:pt x="292" y="266"/>
                  </a:cubicBezTo>
                  <a:close/>
                  <a:moveTo>
                    <a:pt x="291" y="263"/>
                  </a:moveTo>
                  <a:cubicBezTo>
                    <a:pt x="290" y="260"/>
                    <a:pt x="288" y="257"/>
                    <a:pt x="285" y="255"/>
                  </a:cubicBezTo>
                  <a:cubicBezTo>
                    <a:pt x="285" y="255"/>
                    <a:pt x="285" y="254"/>
                    <a:pt x="284" y="254"/>
                  </a:cubicBezTo>
                  <a:cubicBezTo>
                    <a:pt x="288" y="256"/>
                    <a:pt x="291" y="259"/>
                    <a:pt x="295" y="262"/>
                  </a:cubicBezTo>
                  <a:cubicBezTo>
                    <a:pt x="293" y="263"/>
                    <a:pt x="292" y="263"/>
                    <a:pt x="291" y="263"/>
                  </a:cubicBezTo>
                  <a:close/>
                  <a:moveTo>
                    <a:pt x="297" y="262"/>
                  </a:moveTo>
                  <a:cubicBezTo>
                    <a:pt x="291" y="256"/>
                    <a:pt x="284" y="251"/>
                    <a:pt x="277" y="246"/>
                  </a:cubicBezTo>
                  <a:cubicBezTo>
                    <a:pt x="276" y="247"/>
                    <a:pt x="276" y="247"/>
                    <a:pt x="276" y="247"/>
                  </a:cubicBezTo>
                  <a:cubicBezTo>
                    <a:pt x="278" y="250"/>
                    <a:pt x="281" y="253"/>
                    <a:pt x="284" y="256"/>
                  </a:cubicBezTo>
                  <a:cubicBezTo>
                    <a:pt x="286" y="259"/>
                    <a:pt x="288" y="261"/>
                    <a:pt x="289" y="263"/>
                  </a:cubicBezTo>
                  <a:cubicBezTo>
                    <a:pt x="289" y="263"/>
                    <a:pt x="288" y="263"/>
                    <a:pt x="288" y="264"/>
                  </a:cubicBezTo>
                  <a:cubicBezTo>
                    <a:pt x="283" y="261"/>
                    <a:pt x="279" y="258"/>
                    <a:pt x="275" y="254"/>
                  </a:cubicBezTo>
                  <a:cubicBezTo>
                    <a:pt x="270" y="250"/>
                    <a:pt x="265" y="245"/>
                    <a:pt x="261" y="241"/>
                  </a:cubicBezTo>
                  <a:cubicBezTo>
                    <a:pt x="259" y="242"/>
                    <a:pt x="259" y="242"/>
                    <a:pt x="259" y="242"/>
                  </a:cubicBezTo>
                  <a:cubicBezTo>
                    <a:pt x="263" y="246"/>
                    <a:pt x="267" y="251"/>
                    <a:pt x="271" y="257"/>
                  </a:cubicBezTo>
                  <a:cubicBezTo>
                    <a:pt x="273" y="259"/>
                    <a:pt x="275" y="262"/>
                    <a:pt x="276" y="264"/>
                  </a:cubicBezTo>
                  <a:cubicBezTo>
                    <a:pt x="274" y="264"/>
                    <a:pt x="272" y="264"/>
                    <a:pt x="271" y="264"/>
                  </a:cubicBezTo>
                  <a:cubicBezTo>
                    <a:pt x="264" y="259"/>
                    <a:pt x="259" y="254"/>
                    <a:pt x="252" y="249"/>
                  </a:cubicBezTo>
                  <a:cubicBezTo>
                    <a:pt x="251" y="250"/>
                    <a:pt x="251" y="250"/>
                    <a:pt x="251" y="250"/>
                  </a:cubicBezTo>
                  <a:cubicBezTo>
                    <a:pt x="255" y="255"/>
                    <a:pt x="260" y="259"/>
                    <a:pt x="264" y="264"/>
                  </a:cubicBezTo>
                  <a:cubicBezTo>
                    <a:pt x="262" y="264"/>
                    <a:pt x="261" y="264"/>
                    <a:pt x="259" y="264"/>
                  </a:cubicBezTo>
                  <a:cubicBezTo>
                    <a:pt x="254" y="260"/>
                    <a:pt x="251" y="256"/>
                    <a:pt x="247" y="252"/>
                  </a:cubicBezTo>
                  <a:cubicBezTo>
                    <a:pt x="245" y="253"/>
                    <a:pt x="245" y="253"/>
                    <a:pt x="245" y="253"/>
                  </a:cubicBezTo>
                  <a:cubicBezTo>
                    <a:pt x="249" y="257"/>
                    <a:pt x="252" y="260"/>
                    <a:pt x="256" y="264"/>
                  </a:cubicBezTo>
                  <a:cubicBezTo>
                    <a:pt x="252" y="264"/>
                    <a:pt x="248" y="264"/>
                    <a:pt x="244" y="265"/>
                  </a:cubicBezTo>
                  <a:cubicBezTo>
                    <a:pt x="244" y="265"/>
                    <a:pt x="244" y="265"/>
                    <a:pt x="244" y="265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2" y="263"/>
                    <a:pt x="243" y="260"/>
                    <a:pt x="244" y="256"/>
                  </a:cubicBezTo>
                  <a:cubicBezTo>
                    <a:pt x="244" y="256"/>
                    <a:pt x="244" y="255"/>
                    <a:pt x="244" y="254"/>
                  </a:cubicBezTo>
                  <a:cubicBezTo>
                    <a:pt x="245" y="248"/>
                    <a:pt x="244" y="241"/>
                    <a:pt x="241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2" y="233"/>
                    <a:pt x="243" y="234"/>
                    <a:pt x="244" y="236"/>
                  </a:cubicBezTo>
                  <a:cubicBezTo>
                    <a:pt x="246" y="235"/>
                    <a:pt x="246" y="235"/>
                    <a:pt x="246" y="235"/>
                  </a:cubicBezTo>
                  <a:cubicBezTo>
                    <a:pt x="246" y="234"/>
                    <a:pt x="246" y="234"/>
                    <a:pt x="245" y="233"/>
                  </a:cubicBezTo>
                  <a:cubicBezTo>
                    <a:pt x="246" y="233"/>
                    <a:pt x="246" y="232"/>
                    <a:pt x="247" y="232"/>
                  </a:cubicBezTo>
                  <a:cubicBezTo>
                    <a:pt x="248" y="234"/>
                    <a:pt x="249" y="236"/>
                    <a:pt x="250" y="238"/>
                  </a:cubicBezTo>
                  <a:cubicBezTo>
                    <a:pt x="252" y="237"/>
                    <a:pt x="252" y="237"/>
                    <a:pt x="252" y="237"/>
                  </a:cubicBezTo>
                  <a:cubicBezTo>
                    <a:pt x="251" y="235"/>
                    <a:pt x="251" y="233"/>
                    <a:pt x="251" y="230"/>
                  </a:cubicBezTo>
                  <a:cubicBezTo>
                    <a:pt x="251" y="231"/>
                    <a:pt x="251" y="231"/>
                    <a:pt x="251" y="231"/>
                  </a:cubicBezTo>
                  <a:cubicBezTo>
                    <a:pt x="251" y="230"/>
                    <a:pt x="251" y="230"/>
                    <a:pt x="251" y="230"/>
                  </a:cubicBezTo>
                  <a:cubicBezTo>
                    <a:pt x="252" y="230"/>
                    <a:pt x="253" y="230"/>
                    <a:pt x="254" y="230"/>
                  </a:cubicBezTo>
                  <a:cubicBezTo>
                    <a:pt x="254" y="231"/>
                    <a:pt x="255" y="232"/>
                    <a:pt x="257" y="232"/>
                  </a:cubicBezTo>
                  <a:cubicBezTo>
                    <a:pt x="258" y="233"/>
                    <a:pt x="264" y="232"/>
                    <a:pt x="274" y="231"/>
                  </a:cubicBezTo>
                  <a:cubicBezTo>
                    <a:pt x="273" y="231"/>
                    <a:pt x="273" y="231"/>
                    <a:pt x="273" y="231"/>
                  </a:cubicBezTo>
                  <a:cubicBezTo>
                    <a:pt x="277" y="238"/>
                    <a:pt x="283" y="245"/>
                    <a:pt x="290" y="253"/>
                  </a:cubicBezTo>
                  <a:cubicBezTo>
                    <a:pt x="293" y="256"/>
                    <a:pt x="295" y="259"/>
                    <a:pt x="298" y="262"/>
                  </a:cubicBezTo>
                  <a:cubicBezTo>
                    <a:pt x="298" y="262"/>
                    <a:pt x="297" y="262"/>
                    <a:pt x="297" y="262"/>
                  </a:cubicBezTo>
                  <a:close/>
                  <a:moveTo>
                    <a:pt x="300" y="265"/>
                  </a:moveTo>
                  <a:cubicBezTo>
                    <a:pt x="300" y="264"/>
                    <a:pt x="299" y="264"/>
                    <a:pt x="299" y="264"/>
                  </a:cubicBezTo>
                  <a:cubicBezTo>
                    <a:pt x="299" y="264"/>
                    <a:pt x="300" y="264"/>
                    <a:pt x="300" y="264"/>
                  </a:cubicBezTo>
                  <a:cubicBezTo>
                    <a:pt x="300" y="264"/>
                    <a:pt x="300" y="264"/>
                    <a:pt x="301" y="265"/>
                  </a:cubicBezTo>
                  <a:cubicBezTo>
                    <a:pt x="300" y="265"/>
                    <a:pt x="300" y="265"/>
                    <a:pt x="300" y="265"/>
                  </a:cubicBezTo>
                  <a:close/>
                  <a:moveTo>
                    <a:pt x="303" y="264"/>
                  </a:moveTo>
                  <a:cubicBezTo>
                    <a:pt x="303" y="264"/>
                    <a:pt x="303" y="264"/>
                    <a:pt x="302" y="263"/>
                  </a:cubicBezTo>
                  <a:cubicBezTo>
                    <a:pt x="305" y="263"/>
                    <a:pt x="307" y="263"/>
                    <a:pt x="309" y="263"/>
                  </a:cubicBezTo>
                  <a:cubicBezTo>
                    <a:pt x="309" y="263"/>
                    <a:pt x="310" y="263"/>
                    <a:pt x="310" y="263"/>
                  </a:cubicBezTo>
                  <a:cubicBezTo>
                    <a:pt x="308" y="264"/>
                    <a:pt x="305" y="264"/>
                    <a:pt x="303" y="264"/>
                  </a:cubicBezTo>
                  <a:close/>
                  <a:moveTo>
                    <a:pt x="313" y="263"/>
                  </a:moveTo>
                  <a:cubicBezTo>
                    <a:pt x="313" y="263"/>
                    <a:pt x="313" y="263"/>
                    <a:pt x="312" y="263"/>
                  </a:cubicBezTo>
                  <a:cubicBezTo>
                    <a:pt x="313" y="263"/>
                    <a:pt x="313" y="263"/>
                    <a:pt x="313" y="263"/>
                  </a:cubicBezTo>
                  <a:cubicBezTo>
                    <a:pt x="313" y="263"/>
                    <a:pt x="313" y="263"/>
                    <a:pt x="313" y="263"/>
                  </a:cubicBezTo>
                  <a:close/>
                  <a:moveTo>
                    <a:pt x="316" y="261"/>
                  </a:moveTo>
                  <a:cubicBezTo>
                    <a:pt x="316" y="261"/>
                    <a:pt x="315" y="261"/>
                    <a:pt x="315" y="261"/>
                  </a:cubicBezTo>
                  <a:cubicBezTo>
                    <a:pt x="314" y="260"/>
                    <a:pt x="313" y="258"/>
                    <a:pt x="312" y="256"/>
                  </a:cubicBezTo>
                  <a:cubicBezTo>
                    <a:pt x="314" y="258"/>
                    <a:pt x="315" y="260"/>
                    <a:pt x="317" y="262"/>
                  </a:cubicBezTo>
                  <a:lnTo>
                    <a:pt x="316" y="261"/>
                  </a:lnTo>
                  <a:close/>
                  <a:moveTo>
                    <a:pt x="317" y="262"/>
                  </a:moveTo>
                  <a:cubicBezTo>
                    <a:pt x="317" y="262"/>
                    <a:pt x="317" y="262"/>
                    <a:pt x="317" y="262"/>
                  </a:cubicBezTo>
                  <a:cubicBezTo>
                    <a:pt x="317" y="262"/>
                    <a:pt x="317" y="262"/>
                    <a:pt x="318" y="262"/>
                  </a:cubicBezTo>
                  <a:cubicBezTo>
                    <a:pt x="317" y="262"/>
                    <a:pt x="317" y="262"/>
                    <a:pt x="317" y="262"/>
                  </a:cubicBezTo>
                  <a:close/>
                  <a:moveTo>
                    <a:pt x="422" y="249"/>
                  </a:moveTo>
                  <a:cubicBezTo>
                    <a:pt x="419" y="248"/>
                    <a:pt x="417" y="247"/>
                    <a:pt x="415" y="246"/>
                  </a:cubicBezTo>
                  <a:cubicBezTo>
                    <a:pt x="414" y="245"/>
                    <a:pt x="413" y="244"/>
                    <a:pt x="412" y="243"/>
                  </a:cubicBezTo>
                  <a:cubicBezTo>
                    <a:pt x="414" y="243"/>
                    <a:pt x="416" y="242"/>
                    <a:pt x="419" y="242"/>
                  </a:cubicBezTo>
                  <a:cubicBezTo>
                    <a:pt x="419" y="242"/>
                    <a:pt x="418" y="242"/>
                    <a:pt x="418" y="242"/>
                  </a:cubicBezTo>
                  <a:cubicBezTo>
                    <a:pt x="416" y="244"/>
                    <a:pt x="416" y="244"/>
                    <a:pt x="416" y="244"/>
                  </a:cubicBezTo>
                  <a:cubicBezTo>
                    <a:pt x="419" y="244"/>
                    <a:pt x="419" y="244"/>
                    <a:pt x="419" y="244"/>
                  </a:cubicBezTo>
                  <a:cubicBezTo>
                    <a:pt x="422" y="244"/>
                    <a:pt x="426" y="244"/>
                    <a:pt x="429" y="244"/>
                  </a:cubicBezTo>
                  <a:cubicBezTo>
                    <a:pt x="431" y="245"/>
                    <a:pt x="433" y="246"/>
                    <a:pt x="435" y="247"/>
                  </a:cubicBezTo>
                  <a:cubicBezTo>
                    <a:pt x="431" y="248"/>
                    <a:pt x="426" y="248"/>
                    <a:pt x="422" y="249"/>
                  </a:cubicBezTo>
                  <a:close/>
                  <a:moveTo>
                    <a:pt x="421" y="242"/>
                  </a:moveTo>
                  <a:cubicBezTo>
                    <a:pt x="422" y="242"/>
                    <a:pt x="422" y="242"/>
                    <a:pt x="423" y="241"/>
                  </a:cubicBezTo>
                  <a:cubicBezTo>
                    <a:pt x="423" y="241"/>
                    <a:pt x="423" y="241"/>
                    <a:pt x="423" y="241"/>
                  </a:cubicBezTo>
                  <a:cubicBezTo>
                    <a:pt x="424" y="241"/>
                    <a:pt x="425" y="242"/>
                    <a:pt x="426" y="242"/>
                  </a:cubicBezTo>
                  <a:cubicBezTo>
                    <a:pt x="424" y="242"/>
                    <a:pt x="423" y="242"/>
                    <a:pt x="421" y="242"/>
                  </a:cubicBezTo>
                  <a:close/>
                  <a:moveTo>
                    <a:pt x="458" y="239"/>
                  </a:moveTo>
                  <a:cubicBezTo>
                    <a:pt x="453" y="240"/>
                    <a:pt x="448" y="241"/>
                    <a:pt x="443" y="241"/>
                  </a:cubicBezTo>
                  <a:cubicBezTo>
                    <a:pt x="441" y="241"/>
                    <a:pt x="439" y="240"/>
                    <a:pt x="438" y="239"/>
                  </a:cubicBezTo>
                  <a:cubicBezTo>
                    <a:pt x="443" y="238"/>
                    <a:pt x="448" y="237"/>
                    <a:pt x="454" y="236"/>
                  </a:cubicBezTo>
                  <a:cubicBezTo>
                    <a:pt x="455" y="237"/>
                    <a:pt x="457" y="238"/>
                    <a:pt x="458" y="239"/>
                  </a:cubicBezTo>
                  <a:close/>
                  <a:moveTo>
                    <a:pt x="457" y="236"/>
                  </a:moveTo>
                  <a:cubicBezTo>
                    <a:pt x="460" y="235"/>
                    <a:pt x="463" y="235"/>
                    <a:pt x="466" y="234"/>
                  </a:cubicBezTo>
                  <a:cubicBezTo>
                    <a:pt x="468" y="235"/>
                    <a:pt x="469" y="236"/>
                    <a:pt x="470" y="237"/>
                  </a:cubicBezTo>
                  <a:cubicBezTo>
                    <a:pt x="468" y="237"/>
                    <a:pt x="465" y="238"/>
                    <a:pt x="462" y="239"/>
                  </a:cubicBezTo>
                  <a:cubicBezTo>
                    <a:pt x="460" y="238"/>
                    <a:pt x="458" y="237"/>
                    <a:pt x="457" y="236"/>
                  </a:cubicBezTo>
                  <a:close/>
                  <a:moveTo>
                    <a:pt x="439" y="242"/>
                  </a:moveTo>
                  <a:cubicBezTo>
                    <a:pt x="436" y="242"/>
                    <a:pt x="433" y="242"/>
                    <a:pt x="430" y="242"/>
                  </a:cubicBezTo>
                  <a:cubicBezTo>
                    <a:pt x="429" y="242"/>
                    <a:pt x="428" y="241"/>
                    <a:pt x="427" y="240"/>
                  </a:cubicBezTo>
                  <a:cubicBezTo>
                    <a:pt x="429" y="240"/>
                    <a:pt x="432" y="240"/>
                    <a:pt x="435" y="239"/>
                  </a:cubicBezTo>
                  <a:cubicBezTo>
                    <a:pt x="436" y="240"/>
                    <a:pt x="438" y="241"/>
                    <a:pt x="439" y="242"/>
                  </a:cubicBezTo>
                  <a:close/>
                  <a:moveTo>
                    <a:pt x="439" y="247"/>
                  </a:moveTo>
                  <a:cubicBezTo>
                    <a:pt x="437" y="246"/>
                    <a:pt x="435" y="245"/>
                    <a:pt x="434" y="244"/>
                  </a:cubicBezTo>
                  <a:cubicBezTo>
                    <a:pt x="436" y="244"/>
                    <a:pt x="439" y="244"/>
                    <a:pt x="442" y="243"/>
                  </a:cubicBezTo>
                  <a:cubicBezTo>
                    <a:pt x="444" y="244"/>
                    <a:pt x="446" y="245"/>
                    <a:pt x="447" y="246"/>
                  </a:cubicBezTo>
                  <a:cubicBezTo>
                    <a:pt x="445" y="246"/>
                    <a:pt x="442" y="246"/>
                    <a:pt x="439" y="247"/>
                  </a:cubicBezTo>
                  <a:close/>
                  <a:moveTo>
                    <a:pt x="452" y="245"/>
                  </a:moveTo>
                  <a:cubicBezTo>
                    <a:pt x="452" y="245"/>
                    <a:pt x="451" y="245"/>
                    <a:pt x="450" y="244"/>
                  </a:cubicBezTo>
                  <a:cubicBezTo>
                    <a:pt x="449" y="244"/>
                    <a:pt x="448" y="244"/>
                    <a:pt x="446" y="243"/>
                  </a:cubicBezTo>
                  <a:cubicBezTo>
                    <a:pt x="451" y="242"/>
                    <a:pt x="456" y="242"/>
                    <a:pt x="461" y="241"/>
                  </a:cubicBezTo>
                  <a:cubicBezTo>
                    <a:pt x="462" y="241"/>
                    <a:pt x="462" y="241"/>
                    <a:pt x="462" y="241"/>
                  </a:cubicBezTo>
                  <a:cubicBezTo>
                    <a:pt x="460" y="242"/>
                    <a:pt x="457" y="243"/>
                    <a:pt x="455" y="245"/>
                  </a:cubicBezTo>
                  <a:cubicBezTo>
                    <a:pt x="454" y="245"/>
                    <a:pt x="453" y="245"/>
                    <a:pt x="452" y="245"/>
                  </a:cubicBezTo>
                  <a:close/>
                  <a:moveTo>
                    <a:pt x="462" y="244"/>
                  </a:moveTo>
                  <a:cubicBezTo>
                    <a:pt x="463" y="243"/>
                    <a:pt x="463" y="243"/>
                    <a:pt x="464" y="242"/>
                  </a:cubicBezTo>
                  <a:cubicBezTo>
                    <a:pt x="464" y="242"/>
                    <a:pt x="464" y="242"/>
                    <a:pt x="464" y="242"/>
                  </a:cubicBezTo>
                  <a:cubicBezTo>
                    <a:pt x="465" y="242"/>
                    <a:pt x="465" y="243"/>
                    <a:pt x="466" y="243"/>
                  </a:cubicBezTo>
                  <a:cubicBezTo>
                    <a:pt x="465" y="243"/>
                    <a:pt x="463" y="243"/>
                    <a:pt x="462" y="244"/>
                  </a:cubicBezTo>
                  <a:close/>
                  <a:moveTo>
                    <a:pt x="470" y="243"/>
                  </a:moveTo>
                  <a:cubicBezTo>
                    <a:pt x="468" y="242"/>
                    <a:pt x="466" y="241"/>
                    <a:pt x="464" y="240"/>
                  </a:cubicBezTo>
                  <a:cubicBezTo>
                    <a:pt x="467" y="239"/>
                    <a:pt x="470" y="239"/>
                    <a:pt x="473" y="238"/>
                  </a:cubicBezTo>
                  <a:cubicBezTo>
                    <a:pt x="475" y="239"/>
                    <a:pt x="477" y="240"/>
                    <a:pt x="479" y="241"/>
                  </a:cubicBezTo>
                  <a:cubicBezTo>
                    <a:pt x="476" y="242"/>
                    <a:pt x="473" y="242"/>
                    <a:pt x="470" y="243"/>
                  </a:cubicBezTo>
                  <a:close/>
                  <a:moveTo>
                    <a:pt x="498" y="239"/>
                  </a:moveTo>
                  <a:cubicBezTo>
                    <a:pt x="493" y="239"/>
                    <a:pt x="488" y="240"/>
                    <a:pt x="482" y="241"/>
                  </a:cubicBezTo>
                  <a:cubicBezTo>
                    <a:pt x="480" y="240"/>
                    <a:pt x="478" y="238"/>
                    <a:pt x="476" y="237"/>
                  </a:cubicBezTo>
                  <a:cubicBezTo>
                    <a:pt x="481" y="236"/>
                    <a:pt x="485" y="235"/>
                    <a:pt x="490" y="233"/>
                  </a:cubicBezTo>
                  <a:cubicBezTo>
                    <a:pt x="492" y="235"/>
                    <a:pt x="495" y="237"/>
                    <a:pt x="498" y="239"/>
                  </a:cubicBezTo>
                  <a:cubicBezTo>
                    <a:pt x="498" y="239"/>
                    <a:pt x="498" y="239"/>
                    <a:pt x="498" y="239"/>
                  </a:cubicBezTo>
                  <a:close/>
                  <a:moveTo>
                    <a:pt x="528" y="234"/>
                  </a:moveTo>
                  <a:cubicBezTo>
                    <a:pt x="536" y="232"/>
                    <a:pt x="545" y="230"/>
                    <a:pt x="554" y="227"/>
                  </a:cubicBezTo>
                  <a:cubicBezTo>
                    <a:pt x="553" y="225"/>
                    <a:pt x="553" y="225"/>
                    <a:pt x="553" y="225"/>
                  </a:cubicBezTo>
                  <a:cubicBezTo>
                    <a:pt x="537" y="230"/>
                    <a:pt x="520" y="234"/>
                    <a:pt x="503" y="238"/>
                  </a:cubicBezTo>
                  <a:cubicBezTo>
                    <a:pt x="502" y="237"/>
                    <a:pt x="502" y="237"/>
                    <a:pt x="502" y="237"/>
                  </a:cubicBezTo>
                  <a:cubicBezTo>
                    <a:pt x="503" y="236"/>
                    <a:pt x="505" y="235"/>
                    <a:pt x="506" y="235"/>
                  </a:cubicBezTo>
                  <a:cubicBezTo>
                    <a:pt x="505" y="233"/>
                    <a:pt x="505" y="233"/>
                    <a:pt x="505" y="233"/>
                  </a:cubicBezTo>
                  <a:cubicBezTo>
                    <a:pt x="503" y="234"/>
                    <a:pt x="501" y="235"/>
                    <a:pt x="499" y="236"/>
                  </a:cubicBezTo>
                  <a:cubicBezTo>
                    <a:pt x="498" y="236"/>
                    <a:pt x="498" y="236"/>
                    <a:pt x="498" y="236"/>
                  </a:cubicBezTo>
                  <a:cubicBezTo>
                    <a:pt x="496" y="235"/>
                    <a:pt x="494" y="234"/>
                    <a:pt x="492" y="232"/>
                  </a:cubicBezTo>
                  <a:cubicBezTo>
                    <a:pt x="503" y="229"/>
                    <a:pt x="513" y="224"/>
                    <a:pt x="521" y="219"/>
                  </a:cubicBezTo>
                  <a:cubicBezTo>
                    <a:pt x="520" y="218"/>
                    <a:pt x="520" y="218"/>
                    <a:pt x="520" y="218"/>
                  </a:cubicBezTo>
                  <a:cubicBezTo>
                    <a:pt x="511" y="223"/>
                    <a:pt x="501" y="227"/>
                    <a:pt x="490" y="231"/>
                  </a:cubicBezTo>
                  <a:cubicBezTo>
                    <a:pt x="489" y="230"/>
                    <a:pt x="488" y="229"/>
                    <a:pt x="487" y="229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1"/>
                    <a:pt x="487" y="231"/>
                    <a:pt x="488" y="232"/>
                  </a:cubicBezTo>
                  <a:cubicBezTo>
                    <a:pt x="483" y="233"/>
                    <a:pt x="478" y="235"/>
                    <a:pt x="473" y="236"/>
                  </a:cubicBezTo>
                  <a:cubicBezTo>
                    <a:pt x="472" y="235"/>
                    <a:pt x="471" y="234"/>
                    <a:pt x="469" y="234"/>
                  </a:cubicBezTo>
                  <a:cubicBezTo>
                    <a:pt x="470" y="234"/>
                    <a:pt x="471" y="234"/>
                    <a:pt x="471" y="233"/>
                  </a:cubicBezTo>
                  <a:cubicBezTo>
                    <a:pt x="471" y="231"/>
                    <a:pt x="471" y="231"/>
                    <a:pt x="471" y="231"/>
                  </a:cubicBezTo>
                  <a:cubicBezTo>
                    <a:pt x="469" y="232"/>
                    <a:pt x="468" y="232"/>
                    <a:pt x="467" y="232"/>
                  </a:cubicBezTo>
                  <a:cubicBezTo>
                    <a:pt x="466" y="232"/>
                    <a:pt x="465" y="231"/>
                    <a:pt x="464" y="231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3" y="232"/>
                    <a:pt x="463" y="233"/>
                    <a:pt x="463" y="233"/>
                  </a:cubicBezTo>
                  <a:cubicBezTo>
                    <a:pt x="460" y="233"/>
                    <a:pt x="457" y="234"/>
                    <a:pt x="454" y="234"/>
                  </a:cubicBezTo>
                  <a:cubicBezTo>
                    <a:pt x="452" y="233"/>
                    <a:pt x="450" y="231"/>
                    <a:pt x="448" y="230"/>
                  </a:cubicBezTo>
                  <a:cubicBezTo>
                    <a:pt x="447" y="232"/>
                    <a:pt x="447" y="232"/>
                    <a:pt x="447" y="232"/>
                  </a:cubicBezTo>
                  <a:cubicBezTo>
                    <a:pt x="448" y="233"/>
                    <a:pt x="450" y="234"/>
                    <a:pt x="451" y="235"/>
                  </a:cubicBezTo>
                  <a:cubicBezTo>
                    <a:pt x="446" y="235"/>
                    <a:pt x="441" y="236"/>
                    <a:pt x="436" y="237"/>
                  </a:cubicBezTo>
                  <a:cubicBezTo>
                    <a:pt x="435" y="237"/>
                    <a:pt x="435" y="237"/>
                    <a:pt x="435" y="236"/>
                  </a:cubicBezTo>
                  <a:cubicBezTo>
                    <a:pt x="434" y="237"/>
                    <a:pt x="434" y="237"/>
                    <a:pt x="434" y="237"/>
                  </a:cubicBezTo>
                  <a:cubicBezTo>
                    <a:pt x="431" y="238"/>
                    <a:pt x="429" y="238"/>
                    <a:pt x="426" y="239"/>
                  </a:cubicBezTo>
                  <a:cubicBezTo>
                    <a:pt x="427" y="238"/>
                    <a:pt x="428" y="237"/>
                    <a:pt x="430" y="236"/>
                  </a:cubicBezTo>
                  <a:cubicBezTo>
                    <a:pt x="429" y="234"/>
                    <a:pt x="429" y="234"/>
                    <a:pt x="429" y="234"/>
                  </a:cubicBezTo>
                  <a:cubicBezTo>
                    <a:pt x="427" y="235"/>
                    <a:pt x="424" y="237"/>
                    <a:pt x="422" y="239"/>
                  </a:cubicBezTo>
                  <a:cubicBezTo>
                    <a:pt x="422" y="239"/>
                    <a:pt x="422" y="238"/>
                    <a:pt x="421" y="238"/>
                  </a:cubicBezTo>
                  <a:cubicBezTo>
                    <a:pt x="421" y="239"/>
                    <a:pt x="421" y="239"/>
                    <a:pt x="421" y="239"/>
                  </a:cubicBezTo>
                  <a:cubicBezTo>
                    <a:pt x="417" y="240"/>
                    <a:pt x="414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10" y="241"/>
                    <a:pt x="410" y="241"/>
                    <a:pt x="410" y="241"/>
                  </a:cubicBezTo>
                  <a:cubicBezTo>
                    <a:pt x="406" y="242"/>
                    <a:pt x="402" y="243"/>
                    <a:pt x="399" y="244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3" y="245"/>
                    <a:pt x="406" y="244"/>
                    <a:pt x="409" y="244"/>
                  </a:cubicBezTo>
                  <a:cubicBezTo>
                    <a:pt x="411" y="245"/>
                    <a:pt x="412" y="247"/>
                    <a:pt x="414" y="248"/>
                  </a:cubicBezTo>
                  <a:cubicBezTo>
                    <a:pt x="415" y="248"/>
                    <a:pt x="416" y="249"/>
                    <a:pt x="417" y="250"/>
                  </a:cubicBezTo>
                  <a:cubicBezTo>
                    <a:pt x="415" y="250"/>
                    <a:pt x="413" y="250"/>
                    <a:pt x="410" y="251"/>
                  </a:cubicBezTo>
                  <a:cubicBezTo>
                    <a:pt x="408" y="249"/>
                    <a:pt x="407" y="248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6" y="247"/>
                    <a:pt x="406" y="247"/>
                    <a:pt x="406" y="247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5" y="249"/>
                    <a:pt x="406" y="250"/>
                    <a:pt x="406" y="251"/>
                  </a:cubicBezTo>
                  <a:cubicBezTo>
                    <a:pt x="405" y="251"/>
                    <a:pt x="404" y="251"/>
                    <a:pt x="403" y="251"/>
                  </a:cubicBezTo>
                  <a:cubicBezTo>
                    <a:pt x="401" y="251"/>
                    <a:pt x="400" y="250"/>
                    <a:pt x="399" y="249"/>
                  </a:cubicBezTo>
                  <a:cubicBezTo>
                    <a:pt x="398" y="248"/>
                    <a:pt x="397" y="247"/>
                    <a:pt x="396" y="246"/>
                  </a:cubicBezTo>
                  <a:cubicBezTo>
                    <a:pt x="395" y="248"/>
                    <a:pt x="395" y="248"/>
                    <a:pt x="395" y="248"/>
                  </a:cubicBezTo>
                  <a:cubicBezTo>
                    <a:pt x="396" y="249"/>
                    <a:pt x="397" y="250"/>
                    <a:pt x="398" y="250"/>
                  </a:cubicBezTo>
                  <a:cubicBezTo>
                    <a:pt x="398" y="251"/>
                    <a:pt x="399" y="251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7" y="252"/>
                    <a:pt x="395" y="253"/>
                    <a:pt x="393" y="253"/>
                  </a:cubicBezTo>
                  <a:cubicBezTo>
                    <a:pt x="392" y="252"/>
                    <a:pt x="391" y="251"/>
                    <a:pt x="390" y="250"/>
                  </a:cubicBezTo>
                  <a:cubicBezTo>
                    <a:pt x="387" y="248"/>
                    <a:pt x="384" y="246"/>
                    <a:pt x="383" y="245"/>
                  </a:cubicBezTo>
                  <a:cubicBezTo>
                    <a:pt x="382" y="247"/>
                    <a:pt x="382" y="247"/>
                    <a:pt x="382" y="247"/>
                  </a:cubicBezTo>
                  <a:cubicBezTo>
                    <a:pt x="383" y="248"/>
                    <a:pt x="385" y="250"/>
                    <a:pt x="388" y="252"/>
                  </a:cubicBezTo>
                  <a:cubicBezTo>
                    <a:pt x="389" y="252"/>
                    <a:pt x="389" y="253"/>
                    <a:pt x="390" y="253"/>
                  </a:cubicBezTo>
                  <a:cubicBezTo>
                    <a:pt x="387" y="254"/>
                    <a:pt x="383" y="254"/>
                    <a:pt x="380" y="254"/>
                  </a:cubicBezTo>
                  <a:cubicBezTo>
                    <a:pt x="379" y="254"/>
                    <a:pt x="378" y="253"/>
                    <a:pt x="377" y="252"/>
                  </a:cubicBezTo>
                  <a:cubicBezTo>
                    <a:pt x="374" y="250"/>
                    <a:pt x="371" y="248"/>
                    <a:pt x="367" y="247"/>
                  </a:cubicBezTo>
                  <a:cubicBezTo>
                    <a:pt x="366" y="247"/>
                    <a:pt x="365" y="246"/>
                    <a:pt x="363" y="246"/>
                  </a:cubicBezTo>
                  <a:cubicBezTo>
                    <a:pt x="363" y="248"/>
                    <a:pt x="363" y="248"/>
                    <a:pt x="363" y="248"/>
                  </a:cubicBezTo>
                  <a:cubicBezTo>
                    <a:pt x="364" y="248"/>
                    <a:pt x="366" y="249"/>
                    <a:pt x="367" y="249"/>
                  </a:cubicBezTo>
                  <a:cubicBezTo>
                    <a:pt x="370" y="250"/>
                    <a:pt x="373" y="252"/>
                    <a:pt x="376" y="254"/>
                  </a:cubicBezTo>
                  <a:cubicBezTo>
                    <a:pt x="376" y="254"/>
                    <a:pt x="377" y="255"/>
                    <a:pt x="377" y="255"/>
                  </a:cubicBezTo>
                  <a:cubicBezTo>
                    <a:pt x="374" y="255"/>
                    <a:pt x="370" y="256"/>
                    <a:pt x="367" y="256"/>
                  </a:cubicBezTo>
                  <a:cubicBezTo>
                    <a:pt x="363" y="254"/>
                    <a:pt x="359" y="252"/>
                    <a:pt x="354" y="251"/>
                  </a:cubicBezTo>
                  <a:cubicBezTo>
                    <a:pt x="353" y="250"/>
                    <a:pt x="352" y="250"/>
                    <a:pt x="351" y="250"/>
                  </a:cubicBezTo>
                  <a:cubicBezTo>
                    <a:pt x="350" y="252"/>
                    <a:pt x="350" y="252"/>
                    <a:pt x="350" y="252"/>
                  </a:cubicBezTo>
                  <a:cubicBezTo>
                    <a:pt x="351" y="252"/>
                    <a:pt x="353" y="252"/>
                    <a:pt x="354" y="253"/>
                  </a:cubicBezTo>
                  <a:cubicBezTo>
                    <a:pt x="357" y="254"/>
                    <a:pt x="360" y="255"/>
                    <a:pt x="363" y="257"/>
                  </a:cubicBezTo>
                  <a:cubicBezTo>
                    <a:pt x="354" y="258"/>
                    <a:pt x="346" y="259"/>
                    <a:pt x="338" y="260"/>
                  </a:cubicBezTo>
                  <a:cubicBezTo>
                    <a:pt x="336" y="259"/>
                    <a:pt x="335" y="258"/>
                    <a:pt x="333" y="257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33" y="259"/>
                    <a:pt x="334" y="260"/>
                    <a:pt x="335" y="260"/>
                  </a:cubicBezTo>
                  <a:cubicBezTo>
                    <a:pt x="333" y="260"/>
                    <a:pt x="332" y="261"/>
                    <a:pt x="331" y="261"/>
                  </a:cubicBezTo>
                  <a:cubicBezTo>
                    <a:pt x="328" y="258"/>
                    <a:pt x="326" y="256"/>
                    <a:pt x="323" y="254"/>
                  </a:cubicBezTo>
                  <a:cubicBezTo>
                    <a:pt x="319" y="252"/>
                    <a:pt x="319" y="252"/>
                    <a:pt x="319" y="252"/>
                  </a:cubicBezTo>
                  <a:cubicBezTo>
                    <a:pt x="321" y="255"/>
                    <a:pt x="321" y="255"/>
                    <a:pt x="321" y="255"/>
                  </a:cubicBezTo>
                  <a:cubicBezTo>
                    <a:pt x="321" y="256"/>
                    <a:pt x="322" y="257"/>
                    <a:pt x="322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5" y="258"/>
                    <a:pt x="326" y="260"/>
                    <a:pt x="328" y="261"/>
                  </a:cubicBezTo>
                  <a:cubicBezTo>
                    <a:pt x="325" y="261"/>
                    <a:pt x="323" y="262"/>
                    <a:pt x="320" y="262"/>
                  </a:cubicBezTo>
                  <a:cubicBezTo>
                    <a:pt x="315" y="257"/>
                    <a:pt x="311" y="252"/>
                    <a:pt x="306" y="247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7" y="253"/>
                    <a:pt x="310" y="257"/>
                    <a:pt x="312" y="261"/>
                  </a:cubicBezTo>
                  <a:cubicBezTo>
                    <a:pt x="312" y="261"/>
                    <a:pt x="311" y="261"/>
                    <a:pt x="310" y="261"/>
                  </a:cubicBezTo>
                  <a:cubicBezTo>
                    <a:pt x="303" y="255"/>
                    <a:pt x="296" y="248"/>
                    <a:pt x="292" y="241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94" y="248"/>
                    <a:pt x="300" y="255"/>
                    <a:pt x="307" y="261"/>
                  </a:cubicBezTo>
                  <a:cubicBezTo>
                    <a:pt x="305" y="261"/>
                    <a:pt x="303" y="261"/>
                    <a:pt x="301" y="261"/>
                  </a:cubicBezTo>
                  <a:cubicBezTo>
                    <a:pt x="298" y="258"/>
                    <a:pt x="295" y="255"/>
                    <a:pt x="292" y="252"/>
                  </a:cubicBezTo>
                  <a:cubicBezTo>
                    <a:pt x="285" y="244"/>
                    <a:pt x="279" y="237"/>
                    <a:pt x="275" y="231"/>
                  </a:cubicBezTo>
                  <a:cubicBezTo>
                    <a:pt x="287" y="229"/>
                    <a:pt x="304" y="226"/>
                    <a:pt x="324" y="223"/>
                  </a:cubicBezTo>
                  <a:cubicBezTo>
                    <a:pt x="324" y="223"/>
                    <a:pt x="325" y="224"/>
                    <a:pt x="326" y="224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97" y="211"/>
                    <a:pt x="502" y="192"/>
                    <a:pt x="554" y="182"/>
                  </a:cubicBezTo>
                  <a:cubicBezTo>
                    <a:pt x="556" y="184"/>
                    <a:pt x="558" y="186"/>
                    <a:pt x="559" y="188"/>
                  </a:cubicBezTo>
                  <a:cubicBezTo>
                    <a:pt x="561" y="187"/>
                    <a:pt x="561" y="187"/>
                    <a:pt x="561" y="187"/>
                  </a:cubicBezTo>
                  <a:cubicBezTo>
                    <a:pt x="559" y="185"/>
                    <a:pt x="558" y="184"/>
                    <a:pt x="556" y="182"/>
                  </a:cubicBezTo>
                  <a:cubicBezTo>
                    <a:pt x="565" y="180"/>
                    <a:pt x="572" y="179"/>
                    <a:pt x="577" y="178"/>
                  </a:cubicBezTo>
                  <a:cubicBezTo>
                    <a:pt x="578" y="180"/>
                    <a:pt x="579" y="182"/>
                    <a:pt x="581" y="183"/>
                  </a:cubicBezTo>
                  <a:cubicBezTo>
                    <a:pt x="584" y="189"/>
                    <a:pt x="586" y="195"/>
                    <a:pt x="587" y="202"/>
                  </a:cubicBezTo>
                  <a:cubicBezTo>
                    <a:pt x="587" y="204"/>
                    <a:pt x="587" y="206"/>
                    <a:pt x="586" y="208"/>
                  </a:cubicBezTo>
                  <a:cubicBezTo>
                    <a:pt x="586" y="204"/>
                    <a:pt x="585" y="199"/>
                    <a:pt x="584" y="195"/>
                  </a:cubicBezTo>
                  <a:cubicBezTo>
                    <a:pt x="583" y="192"/>
                    <a:pt x="583" y="192"/>
                    <a:pt x="583" y="192"/>
                  </a:cubicBezTo>
                  <a:cubicBezTo>
                    <a:pt x="582" y="195"/>
                    <a:pt x="582" y="195"/>
                    <a:pt x="582" y="195"/>
                  </a:cubicBezTo>
                  <a:cubicBezTo>
                    <a:pt x="581" y="196"/>
                    <a:pt x="581" y="198"/>
                    <a:pt x="581" y="199"/>
                  </a:cubicBezTo>
                  <a:cubicBezTo>
                    <a:pt x="580" y="197"/>
                    <a:pt x="580" y="194"/>
                    <a:pt x="579" y="192"/>
                  </a:cubicBezTo>
                  <a:cubicBezTo>
                    <a:pt x="577" y="192"/>
                    <a:pt x="577" y="192"/>
                    <a:pt x="577" y="192"/>
                  </a:cubicBezTo>
                  <a:cubicBezTo>
                    <a:pt x="578" y="197"/>
                    <a:pt x="579" y="202"/>
                    <a:pt x="580" y="207"/>
                  </a:cubicBezTo>
                  <a:cubicBezTo>
                    <a:pt x="579" y="212"/>
                    <a:pt x="579" y="217"/>
                    <a:pt x="579" y="222"/>
                  </a:cubicBezTo>
                  <a:cubicBezTo>
                    <a:pt x="581" y="222"/>
                    <a:pt x="581" y="222"/>
                    <a:pt x="581" y="222"/>
                  </a:cubicBezTo>
                  <a:cubicBezTo>
                    <a:pt x="581" y="220"/>
                    <a:pt x="582" y="218"/>
                    <a:pt x="582" y="215"/>
                  </a:cubicBezTo>
                  <a:cubicBezTo>
                    <a:pt x="582" y="217"/>
                    <a:pt x="582" y="219"/>
                    <a:pt x="582" y="221"/>
                  </a:cubicBezTo>
                  <a:cubicBezTo>
                    <a:pt x="582" y="222"/>
                    <a:pt x="582" y="222"/>
                    <a:pt x="582" y="222"/>
                  </a:cubicBezTo>
                  <a:cubicBezTo>
                    <a:pt x="581" y="223"/>
                    <a:pt x="582" y="224"/>
                    <a:pt x="582" y="225"/>
                  </a:cubicBezTo>
                  <a:cubicBezTo>
                    <a:pt x="570" y="228"/>
                    <a:pt x="551" y="231"/>
                    <a:pt x="528" y="234"/>
                  </a:cubicBezTo>
                  <a:close/>
                  <a:moveTo>
                    <a:pt x="584" y="177"/>
                  </a:moveTo>
                  <a:cubicBezTo>
                    <a:pt x="584" y="177"/>
                    <a:pt x="584" y="177"/>
                    <a:pt x="584" y="177"/>
                  </a:cubicBezTo>
                  <a:cubicBezTo>
                    <a:pt x="584" y="177"/>
                    <a:pt x="584" y="177"/>
                    <a:pt x="584" y="177"/>
                  </a:cubicBezTo>
                  <a:cubicBezTo>
                    <a:pt x="584" y="176"/>
                    <a:pt x="583" y="175"/>
                    <a:pt x="582" y="174"/>
                  </a:cubicBezTo>
                  <a:cubicBezTo>
                    <a:pt x="582" y="174"/>
                    <a:pt x="583" y="174"/>
                    <a:pt x="583" y="174"/>
                  </a:cubicBezTo>
                  <a:cubicBezTo>
                    <a:pt x="586" y="178"/>
                    <a:pt x="588" y="183"/>
                    <a:pt x="590" y="187"/>
                  </a:cubicBezTo>
                  <a:cubicBezTo>
                    <a:pt x="590" y="187"/>
                    <a:pt x="590" y="187"/>
                    <a:pt x="590" y="187"/>
                  </a:cubicBezTo>
                  <a:cubicBezTo>
                    <a:pt x="588" y="183"/>
                    <a:pt x="586" y="180"/>
                    <a:pt x="584" y="177"/>
                  </a:cubicBezTo>
                  <a:close/>
                  <a:moveTo>
                    <a:pt x="589" y="191"/>
                  </a:move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ubicBezTo>
                    <a:pt x="589" y="191"/>
                    <a:pt x="589" y="190"/>
                    <a:pt x="589" y="190"/>
                  </a:cubicBezTo>
                  <a:cubicBezTo>
                    <a:pt x="589" y="190"/>
                    <a:pt x="589" y="191"/>
                    <a:pt x="589" y="191"/>
                  </a:cubicBezTo>
                  <a:cubicBezTo>
                    <a:pt x="589" y="191"/>
                    <a:pt x="589" y="191"/>
                    <a:pt x="589" y="191"/>
                  </a:cubicBezTo>
                  <a:close/>
                  <a:moveTo>
                    <a:pt x="588" y="195"/>
                  </a:moveTo>
                  <a:cubicBezTo>
                    <a:pt x="587" y="193"/>
                    <a:pt x="586" y="191"/>
                    <a:pt x="585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89"/>
                    <a:pt x="586" y="189"/>
                    <a:pt x="586" y="189"/>
                  </a:cubicBezTo>
                  <a:cubicBezTo>
                    <a:pt x="586" y="190"/>
                    <a:pt x="586" y="190"/>
                    <a:pt x="586" y="190"/>
                  </a:cubicBezTo>
                  <a:cubicBezTo>
                    <a:pt x="587" y="191"/>
                    <a:pt x="587" y="193"/>
                    <a:pt x="588" y="195"/>
                  </a:cubicBezTo>
                  <a:cubicBezTo>
                    <a:pt x="588" y="195"/>
                    <a:pt x="588" y="195"/>
                    <a:pt x="588" y="195"/>
                  </a:cubicBezTo>
                  <a:close/>
                  <a:moveTo>
                    <a:pt x="585" y="218"/>
                  </a:moveTo>
                  <a:cubicBezTo>
                    <a:pt x="584" y="218"/>
                    <a:pt x="584" y="219"/>
                    <a:pt x="584" y="219"/>
                  </a:cubicBezTo>
                  <a:cubicBezTo>
                    <a:pt x="584" y="216"/>
                    <a:pt x="584" y="213"/>
                    <a:pt x="584" y="210"/>
                  </a:cubicBezTo>
                  <a:cubicBezTo>
                    <a:pt x="582" y="210"/>
                    <a:pt x="582" y="210"/>
                    <a:pt x="582" y="210"/>
                  </a:cubicBezTo>
                  <a:cubicBezTo>
                    <a:pt x="582" y="209"/>
                    <a:pt x="582" y="208"/>
                    <a:pt x="582" y="207"/>
                  </a:cubicBezTo>
                  <a:cubicBezTo>
                    <a:pt x="582" y="204"/>
                    <a:pt x="582" y="202"/>
                    <a:pt x="583" y="199"/>
                  </a:cubicBezTo>
                  <a:cubicBezTo>
                    <a:pt x="584" y="205"/>
                    <a:pt x="585" y="211"/>
                    <a:pt x="585" y="218"/>
                  </a:cubicBezTo>
                  <a:close/>
                  <a:moveTo>
                    <a:pt x="586" y="224"/>
                  </a:moveTo>
                  <a:cubicBezTo>
                    <a:pt x="586" y="222"/>
                    <a:pt x="586" y="220"/>
                    <a:pt x="587" y="218"/>
                  </a:cubicBezTo>
                  <a:cubicBezTo>
                    <a:pt x="588" y="214"/>
                    <a:pt x="588" y="209"/>
                    <a:pt x="589" y="205"/>
                  </a:cubicBezTo>
                  <a:cubicBezTo>
                    <a:pt x="589" y="210"/>
                    <a:pt x="589" y="216"/>
                    <a:pt x="589" y="221"/>
                  </a:cubicBezTo>
                  <a:cubicBezTo>
                    <a:pt x="589" y="224"/>
                    <a:pt x="589" y="224"/>
                    <a:pt x="589" y="224"/>
                  </a:cubicBezTo>
                  <a:cubicBezTo>
                    <a:pt x="588" y="224"/>
                    <a:pt x="587" y="224"/>
                    <a:pt x="586" y="224"/>
                  </a:cubicBezTo>
                  <a:close/>
                  <a:moveTo>
                    <a:pt x="595" y="222"/>
                  </a:moveTo>
                  <a:cubicBezTo>
                    <a:pt x="594" y="222"/>
                    <a:pt x="592" y="223"/>
                    <a:pt x="589" y="224"/>
                  </a:cubicBezTo>
                  <a:cubicBezTo>
                    <a:pt x="591" y="222"/>
                    <a:pt x="591" y="222"/>
                    <a:pt x="591" y="222"/>
                  </a:cubicBezTo>
                  <a:cubicBezTo>
                    <a:pt x="592" y="220"/>
                    <a:pt x="593" y="218"/>
                    <a:pt x="594" y="216"/>
                  </a:cubicBezTo>
                  <a:cubicBezTo>
                    <a:pt x="595" y="210"/>
                    <a:pt x="595" y="204"/>
                    <a:pt x="593" y="198"/>
                  </a:cubicBezTo>
                  <a:cubicBezTo>
                    <a:pt x="597" y="204"/>
                    <a:pt x="598" y="211"/>
                    <a:pt x="596" y="220"/>
                  </a:cubicBezTo>
                  <a:cubicBezTo>
                    <a:pt x="597" y="220"/>
                    <a:pt x="597" y="220"/>
                    <a:pt x="597" y="220"/>
                  </a:cubicBezTo>
                  <a:cubicBezTo>
                    <a:pt x="596" y="221"/>
                    <a:pt x="596" y="221"/>
                    <a:pt x="595" y="222"/>
                  </a:cubicBezTo>
                  <a:close/>
                  <a:moveTo>
                    <a:pt x="590" y="197"/>
                  </a:moveTo>
                  <a:cubicBezTo>
                    <a:pt x="590" y="196"/>
                    <a:pt x="590" y="195"/>
                    <a:pt x="590" y="195"/>
                  </a:cubicBezTo>
                  <a:cubicBezTo>
                    <a:pt x="593" y="202"/>
                    <a:pt x="594" y="209"/>
                    <a:pt x="592" y="215"/>
                  </a:cubicBezTo>
                  <a:cubicBezTo>
                    <a:pt x="591" y="216"/>
                    <a:pt x="591" y="216"/>
                    <a:pt x="591" y="217"/>
                  </a:cubicBezTo>
                  <a:cubicBezTo>
                    <a:pt x="591" y="211"/>
                    <a:pt x="591" y="204"/>
                    <a:pt x="590" y="197"/>
                  </a:cubicBezTo>
                  <a:close/>
                  <a:moveTo>
                    <a:pt x="594" y="194"/>
                  </a:moveTo>
                  <a:cubicBezTo>
                    <a:pt x="595" y="194"/>
                    <a:pt x="595" y="194"/>
                    <a:pt x="595" y="194"/>
                  </a:cubicBezTo>
                  <a:cubicBezTo>
                    <a:pt x="592" y="187"/>
                    <a:pt x="589" y="180"/>
                    <a:pt x="585" y="174"/>
                  </a:cubicBezTo>
                  <a:cubicBezTo>
                    <a:pt x="586" y="174"/>
                    <a:pt x="587" y="173"/>
                    <a:pt x="587" y="173"/>
                  </a:cubicBezTo>
                  <a:cubicBezTo>
                    <a:pt x="587" y="171"/>
                    <a:pt x="587" y="171"/>
                    <a:pt x="587" y="171"/>
                  </a:cubicBezTo>
                  <a:cubicBezTo>
                    <a:pt x="586" y="171"/>
                    <a:pt x="585" y="172"/>
                    <a:pt x="584" y="172"/>
                  </a:cubicBezTo>
                  <a:cubicBezTo>
                    <a:pt x="581" y="167"/>
                    <a:pt x="578" y="163"/>
                    <a:pt x="575" y="158"/>
                  </a:cubicBezTo>
                  <a:cubicBezTo>
                    <a:pt x="578" y="162"/>
                    <a:pt x="581" y="164"/>
                    <a:pt x="582" y="164"/>
                  </a:cubicBezTo>
                  <a:cubicBezTo>
                    <a:pt x="588" y="171"/>
                    <a:pt x="593" y="177"/>
                    <a:pt x="596" y="184"/>
                  </a:cubicBezTo>
                  <a:cubicBezTo>
                    <a:pt x="596" y="185"/>
                    <a:pt x="596" y="185"/>
                    <a:pt x="597" y="186"/>
                  </a:cubicBezTo>
                  <a:cubicBezTo>
                    <a:pt x="596" y="185"/>
                    <a:pt x="594" y="184"/>
                    <a:pt x="593" y="183"/>
                  </a:cubicBezTo>
                  <a:cubicBezTo>
                    <a:pt x="593" y="183"/>
                    <a:pt x="597" y="193"/>
                    <a:pt x="599" y="203"/>
                  </a:cubicBezTo>
                  <a:cubicBezTo>
                    <a:pt x="599" y="205"/>
                    <a:pt x="599" y="206"/>
                    <a:pt x="598" y="207"/>
                  </a:cubicBezTo>
                  <a:cubicBezTo>
                    <a:pt x="598" y="203"/>
                    <a:pt x="596" y="198"/>
                    <a:pt x="594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60"/>
            <p:cNvSpPr/>
            <p:nvPr/>
          </p:nvSpPr>
          <p:spPr bwMode="auto">
            <a:xfrm>
              <a:off x="6918198" y="896330"/>
              <a:ext cx="176149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9 h 93"/>
                <a:gd name="T4" fmla="*/ 28 w 58"/>
                <a:gd name="T5" fmla="*/ 47 h 93"/>
                <a:gd name="T6" fmla="*/ 7 w 58"/>
                <a:gd name="T7" fmla="*/ 2 h 93"/>
                <a:gd name="T8" fmla="*/ 4 w 58"/>
                <a:gd name="T9" fmla="*/ 2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9"/>
                  </a:cubicBezTo>
                  <a:cubicBezTo>
                    <a:pt x="48" y="74"/>
                    <a:pt x="37" y="61"/>
                    <a:pt x="28" y="47"/>
                  </a:cubicBezTo>
                  <a:cubicBezTo>
                    <a:pt x="19" y="34"/>
                    <a:pt x="8" y="18"/>
                    <a:pt x="7" y="2"/>
                  </a:cubicBezTo>
                  <a:cubicBezTo>
                    <a:pt x="7" y="1"/>
                    <a:pt x="5" y="0"/>
                    <a:pt x="4" y="2"/>
                  </a:cubicBezTo>
                  <a:cubicBezTo>
                    <a:pt x="0" y="15"/>
                    <a:pt x="13" y="32"/>
                    <a:pt x="20" y="43"/>
                  </a:cubicBezTo>
                  <a:cubicBezTo>
                    <a:pt x="30" y="60"/>
                    <a:pt x="43" y="75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61"/>
            <p:cNvSpPr/>
            <p:nvPr/>
          </p:nvSpPr>
          <p:spPr bwMode="auto">
            <a:xfrm>
              <a:off x="6871910" y="949046"/>
              <a:ext cx="46287" cy="78432"/>
            </a:xfrm>
            <a:custGeom>
              <a:avLst/>
              <a:gdLst>
                <a:gd name="T0" fmla="*/ 7 w 15"/>
                <a:gd name="T1" fmla="*/ 5 h 26"/>
                <a:gd name="T2" fmla="*/ 3 w 15"/>
                <a:gd name="T3" fmla="*/ 1 h 26"/>
                <a:gd name="T4" fmla="*/ 1 w 15"/>
                <a:gd name="T5" fmla="*/ 3 h 26"/>
                <a:gd name="T6" fmla="*/ 11 w 15"/>
                <a:gd name="T7" fmla="*/ 24 h 26"/>
                <a:gd name="T8" fmla="*/ 14 w 15"/>
                <a:gd name="T9" fmla="*/ 23 h 26"/>
                <a:gd name="T10" fmla="*/ 7 w 15"/>
                <a:gd name="T11" fmla="*/ 6 h 26"/>
                <a:gd name="T12" fmla="*/ 7 w 15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6">
                  <a:moveTo>
                    <a:pt x="7" y="5"/>
                  </a:moveTo>
                  <a:cubicBezTo>
                    <a:pt x="6" y="4"/>
                    <a:pt x="5" y="2"/>
                    <a:pt x="3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3" y="10"/>
                    <a:pt x="7" y="17"/>
                    <a:pt x="11" y="24"/>
                  </a:cubicBezTo>
                  <a:cubicBezTo>
                    <a:pt x="12" y="26"/>
                    <a:pt x="15" y="25"/>
                    <a:pt x="14" y="23"/>
                  </a:cubicBezTo>
                  <a:cubicBezTo>
                    <a:pt x="11" y="18"/>
                    <a:pt x="9" y="12"/>
                    <a:pt x="7" y="6"/>
                  </a:cubicBezTo>
                  <a:cubicBezTo>
                    <a:pt x="7" y="6"/>
                    <a:pt x="7" y="6"/>
                    <a:pt x="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62"/>
            <p:cNvSpPr/>
            <p:nvPr/>
          </p:nvSpPr>
          <p:spPr bwMode="auto">
            <a:xfrm>
              <a:off x="5622149" y="985047"/>
              <a:ext cx="131148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63"/>
            <p:cNvSpPr/>
            <p:nvPr/>
          </p:nvSpPr>
          <p:spPr bwMode="auto">
            <a:xfrm>
              <a:off x="5641435" y="967047"/>
              <a:ext cx="129862" cy="340727"/>
            </a:xfrm>
            <a:custGeom>
              <a:avLst/>
              <a:gdLst>
                <a:gd name="T0" fmla="*/ 0 w 43"/>
                <a:gd name="T1" fmla="*/ 0 h 112"/>
                <a:gd name="T2" fmla="*/ 43 w 43"/>
                <a:gd name="T3" fmla="*/ 112 h 112"/>
                <a:gd name="T4" fmla="*/ 0 w 43"/>
                <a:gd name="T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112">
                  <a:moveTo>
                    <a:pt x="0" y="0"/>
                  </a:moveTo>
                  <a:cubicBezTo>
                    <a:pt x="0" y="0"/>
                    <a:pt x="27" y="93"/>
                    <a:pt x="43" y="1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64"/>
            <p:cNvSpPr>
              <a:spLocks noEditPoints="1"/>
            </p:cNvSpPr>
            <p:nvPr/>
          </p:nvSpPr>
          <p:spPr bwMode="auto">
            <a:xfrm>
              <a:off x="5889588" y="884758"/>
              <a:ext cx="286725" cy="280296"/>
            </a:xfrm>
            <a:custGeom>
              <a:avLst/>
              <a:gdLst>
                <a:gd name="T0" fmla="*/ 13 w 94"/>
                <a:gd name="T1" fmla="*/ 41 h 92"/>
                <a:gd name="T2" fmla="*/ 33 w 94"/>
                <a:gd name="T3" fmla="*/ 85 h 92"/>
                <a:gd name="T4" fmla="*/ 35 w 94"/>
                <a:gd name="T5" fmla="*/ 85 h 92"/>
                <a:gd name="T6" fmla="*/ 36 w 94"/>
                <a:gd name="T7" fmla="*/ 89 h 92"/>
                <a:gd name="T8" fmla="*/ 48 w 94"/>
                <a:gd name="T9" fmla="*/ 91 h 92"/>
                <a:gd name="T10" fmla="*/ 67 w 94"/>
                <a:gd name="T11" fmla="*/ 85 h 92"/>
                <a:gd name="T12" fmla="*/ 85 w 94"/>
                <a:gd name="T13" fmla="*/ 80 h 92"/>
                <a:gd name="T14" fmla="*/ 89 w 94"/>
                <a:gd name="T15" fmla="*/ 70 h 92"/>
                <a:gd name="T16" fmla="*/ 93 w 94"/>
                <a:gd name="T17" fmla="*/ 66 h 92"/>
                <a:gd name="T18" fmla="*/ 78 w 94"/>
                <a:gd name="T19" fmla="*/ 62 h 92"/>
                <a:gd name="T20" fmla="*/ 72 w 94"/>
                <a:gd name="T21" fmla="*/ 40 h 92"/>
                <a:gd name="T22" fmla="*/ 68 w 94"/>
                <a:gd name="T23" fmla="*/ 28 h 92"/>
                <a:gd name="T24" fmla="*/ 65 w 94"/>
                <a:gd name="T25" fmla="*/ 31 h 92"/>
                <a:gd name="T26" fmla="*/ 57 w 94"/>
                <a:gd name="T27" fmla="*/ 21 h 92"/>
                <a:gd name="T28" fmla="*/ 54 w 94"/>
                <a:gd name="T29" fmla="*/ 14 h 92"/>
                <a:gd name="T30" fmla="*/ 51 w 94"/>
                <a:gd name="T31" fmla="*/ 9 h 92"/>
                <a:gd name="T32" fmla="*/ 50 w 94"/>
                <a:gd name="T33" fmla="*/ 7 h 92"/>
                <a:gd name="T34" fmla="*/ 45 w 94"/>
                <a:gd name="T35" fmla="*/ 0 h 92"/>
                <a:gd name="T36" fmla="*/ 40 w 94"/>
                <a:gd name="T37" fmla="*/ 10 h 92"/>
                <a:gd name="T38" fmla="*/ 29 w 94"/>
                <a:gd name="T39" fmla="*/ 14 h 92"/>
                <a:gd name="T40" fmla="*/ 9 w 94"/>
                <a:gd name="T41" fmla="*/ 15 h 92"/>
                <a:gd name="T42" fmla="*/ 7 w 94"/>
                <a:gd name="T43" fmla="*/ 17 h 92"/>
                <a:gd name="T44" fmla="*/ 9 w 94"/>
                <a:gd name="T45" fmla="*/ 17 h 92"/>
                <a:gd name="T46" fmla="*/ 8 w 94"/>
                <a:gd name="T47" fmla="*/ 25 h 92"/>
                <a:gd name="T48" fmla="*/ 6 w 94"/>
                <a:gd name="T49" fmla="*/ 27 h 92"/>
                <a:gd name="T50" fmla="*/ 5 w 94"/>
                <a:gd name="T51" fmla="*/ 28 h 92"/>
                <a:gd name="T52" fmla="*/ 77 w 94"/>
                <a:gd name="T53" fmla="*/ 75 h 92"/>
                <a:gd name="T54" fmla="*/ 75 w 94"/>
                <a:gd name="T55" fmla="*/ 76 h 92"/>
                <a:gd name="T56" fmla="*/ 26 w 94"/>
                <a:gd name="T57" fmla="*/ 60 h 92"/>
                <a:gd name="T58" fmla="*/ 29 w 94"/>
                <a:gd name="T59" fmla="*/ 69 h 92"/>
                <a:gd name="T60" fmla="*/ 49 w 94"/>
                <a:gd name="T61" fmla="*/ 86 h 92"/>
                <a:gd name="T62" fmla="*/ 49 w 94"/>
                <a:gd name="T63" fmla="*/ 86 h 92"/>
                <a:gd name="T64" fmla="*/ 25 w 94"/>
                <a:gd name="T65" fmla="*/ 48 h 92"/>
                <a:gd name="T66" fmla="*/ 45 w 94"/>
                <a:gd name="T67" fmla="*/ 25 h 92"/>
                <a:gd name="T68" fmla="*/ 45 w 94"/>
                <a:gd name="T69" fmla="*/ 24 h 92"/>
                <a:gd name="T70" fmla="*/ 49 w 94"/>
                <a:gd name="T71" fmla="*/ 74 h 92"/>
                <a:gd name="T72" fmla="*/ 67 w 94"/>
                <a:gd name="T73" fmla="*/ 41 h 92"/>
                <a:gd name="T74" fmla="*/ 59 w 94"/>
                <a:gd name="T75" fmla="*/ 31 h 92"/>
                <a:gd name="T76" fmla="*/ 51 w 94"/>
                <a:gd name="T77" fmla="*/ 21 h 92"/>
                <a:gd name="T78" fmla="*/ 49 w 94"/>
                <a:gd name="T79" fmla="*/ 22 h 92"/>
                <a:gd name="T80" fmla="*/ 50 w 94"/>
                <a:gd name="T81" fmla="*/ 12 h 92"/>
                <a:gd name="T82" fmla="*/ 48 w 94"/>
                <a:gd name="T83" fmla="*/ 14 h 92"/>
                <a:gd name="T84" fmla="*/ 42 w 94"/>
                <a:gd name="T85" fmla="*/ 13 h 92"/>
                <a:gd name="T86" fmla="*/ 29 w 94"/>
                <a:gd name="T87" fmla="*/ 16 h 92"/>
                <a:gd name="T88" fmla="*/ 13 w 94"/>
                <a:gd name="T89" fmla="*/ 24 h 92"/>
                <a:gd name="T90" fmla="*/ 15 w 94"/>
                <a:gd name="T91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4" h="92">
                  <a:moveTo>
                    <a:pt x="2" y="32"/>
                  </a:moveTo>
                  <a:cubicBezTo>
                    <a:pt x="2" y="33"/>
                    <a:pt x="5" y="34"/>
                    <a:pt x="8" y="33"/>
                  </a:cubicBezTo>
                  <a:cubicBezTo>
                    <a:pt x="10" y="36"/>
                    <a:pt x="11" y="38"/>
                    <a:pt x="13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5" y="47"/>
                    <a:pt x="18" y="52"/>
                    <a:pt x="22" y="58"/>
                  </a:cubicBezTo>
                  <a:cubicBezTo>
                    <a:pt x="26" y="67"/>
                    <a:pt x="30" y="76"/>
                    <a:pt x="33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5"/>
                    <a:pt x="35" y="85"/>
                    <a:pt x="36" y="85"/>
                  </a:cubicBezTo>
                  <a:cubicBezTo>
                    <a:pt x="36" y="85"/>
                    <a:pt x="35" y="85"/>
                    <a:pt x="35" y="85"/>
                  </a:cubicBezTo>
                  <a:cubicBezTo>
                    <a:pt x="34" y="85"/>
                    <a:pt x="32" y="86"/>
                    <a:pt x="31" y="86"/>
                  </a:cubicBezTo>
                  <a:cubicBezTo>
                    <a:pt x="29" y="86"/>
                    <a:pt x="29" y="89"/>
                    <a:pt x="31" y="89"/>
                  </a:cubicBezTo>
                  <a:cubicBezTo>
                    <a:pt x="33" y="90"/>
                    <a:pt x="34" y="89"/>
                    <a:pt x="36" y="89"/>
                  </a:cubicBezTo>
                  <a:cubicBezTo>
                    <a:pt x="38" y="89"/>
                    <a:pt x="40" y="89"/>
                    <a:pt x="42" y="89"/>
                  </a:cubicBezTo>
                  <a:cubicBezTo>
                    <a:pt x="43" y="89"/>
                    <a:pt x="45" y="90"/>
                    <a:pt x="46" y="90"/>
                  </a:cubicBezTo>
                  <a:cubicBezTo>
                    <a:pt x="47" y="91"/>
                    <a:pt x="48" y="91"/>
                    <a:pt x="48" y="91"/>
                  </a:cubicBezTo>
                  <a:cubicBezTo>
                    <a:pt x="48" y="91"/>
                    <a:pt x="49" y="91"/>
                    <a:pt x="49" y="91"/>
                  </a:cubicBezTo>
                  <a:cubicBezTo>
                    <a:pt x="55" y="92"/>
                    <a:pt x="61" y="91"/>
                    <a:pt x="67" y="89"/>
                  </a:cubicBezTo>
                  <a:cubicBezTo>
                    <a:pt x="69" y="89"/>
                    <a:pt x="69" y="86"/>
                    <a:pt x="67" y="85"/>
                  </a:cubicBezTo>
                  <a:cubicBezTo>
                    <a:pt x="64" y="85"/>
                    <a:pt x="61" y="84"/>
                    <a:pt x="58" y="84"/>
                  </a:cubicBezTo>
                  <a:cubicBezTo>
                    <a:pt x="60" y="83"/>
                    <a:pt x="61" y="83"/>
                    <a:pt x="63" y="82"/>
                  </a:cubicBezTo>
                  <a:cubicBezTo>
                    <a:pt x="71" y="83"/>
                    <a:pt x="79" y="83"/>
                    <a:pt x="85" y="80"/>
                  </a:cubicBezTo>
                  <a:cubicBezTo>
                    <a:pt x="87" y="80"/>
                    <a:pt x="86" y="78"/>
                    <a:pt x="85" y="77"/>
                  </a:cubicBezTo>
                  <a:cubicBezTo>
                    <a:pt x="87" y="76"/>
                    <a:pt x="89" y="75"/>
                    <a:pt x="91" y="73"/>
                  </a:cubicBezTo>
                  <a:cubicBezTo>
                    <a:pt x="92" y="72"/>
                    <a:pt x="91" y="70"/>
                    <a:pt x="89" y="70"/>
                  </a:cubicBezTo>
                  <a:cubicBezTo>
                    <a:pt x="88" y="71"/>
                    <a:pt x="85" y="72"/>
                    <a:pt x="83" y="73"/>
                  </a:cubicBezTo>
                  <a:cubicBezTo>
                    <a:pt x="83" y="73"/>
                    <a:pt x="82" y="73"/>
                    <a:pt x="82" y="73"/>
                  </a:cubicBezTo>
                  <a:cubicBezTo>
                    <a:pt x="90" y="70"/>
                    <a:pt x="94" y="67"/>
                    <a:pt x="93" y="66"/>
                  </a:cubicBezTo>
                  <a:cubicBezTo>
                    <a:pt x="91" y="65"/>
                    <a:pt x="86" y="65"/>
                    <a:pt x="79" y="67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65"/>
                    <a:pt x="78" y="64"/>
                    <a:pt x="78" y="62"/>
                  </a:cubicBezTo>
                  <a:cubicBezTo>
                    <a:pt x="79" y="63"/>
                    <a:pt x="79" y="64"/>
                    <a:pt x="80" y="65"/>
                  </a:cubicBezTo>
                  <a:cubicBezTo>
                    <a:pt x="81" y="66"/>
                    <a:pt x="83" y="65"/>
                    <a:pt x="83" y="63"/>
                  </a:cubicBezTo>
                  <a:cubicBezTo>
                    <a:pt x="79" y="55"/>
                    <a:pt x="76" y="48"/>
                    <a:pt x="72" y="40"/>
                  </a:cubicBezTo>
                  <a:cubicBezTo>
                    <a:pt x="71" y="37"/>
                    <a:pt x="70" y="33"/>
                    <a:pt x="69" y="30"/>
                  </a:cubicBezTo>
                  <a:cubicBezTo>
                    <a:pt x="69" y="30"/>
                    <a:pt x="68" y="29"/>
                    <a:pt x="68" y="29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7"/>
                    <a:pt x="67" y="27"/>
                  </a:cubicBezTo>
                  <a:cubicBezTo>
                    <a:pt x="66" y="25"/>
                    <a:pt x="63" y="26"/>
                    <a:pt x="64" y="28"/>
                  </a:cubicBezTo>
                  <a:cubicBezTo>
                    <a:pt x="64" y="29"/>
                    <a:pt x="65" y="30"/>
                    <a:pt x="65" y="31"/>
                  </a:cubicBezTo>
                  <a:cubicBezTo>
                    <a:pt x="66" y="33"/>
                    <a:pt x="67" y="35"/>
                    <a:pt x="68" y="38"/>
                  </a:cubicBezTo>
                  <a:cubicBezTo>
                    <a:pt x="68" y="39"/>
                    <a:pt x="68" y="39"/>
                    <a:pt x="69" y="40"/>
                  </a:cubicBezTo>
                  <a:cubicBezTo>
                    <a:pt x="65" y="34"/>
                    <a:pt x="61" y="27"/>
                    <a:pt x="57" y="21"/>
                  </a:cubicBezTo>
                  <a:cubicBezTo>
                    <a:pt x="57" y="20"/>
                    <a:pt x="57" y="19"/>
                    <a:pt x="56" y="19"/>
                  </a:cubicBezTo>
                  <a:cubicBezTo>
                    <a:pt x="60" y="17"/>
                    <a:pt x="62" y="15"/>
                    <a:pt x="61" y="14"/>
                  </a:cubicBezTo>
                  <a:cubicBezTo>
                    <a:pt x="60" y="14"/>
                    <a:pt x="58" y="13"/>
                    <a:pt x="54" y="14"/>
                  </a:cubicBezTo>
                  <a:cubicBezTo>
                    <a:pt x="54" y="12"/>
                    <a:pt x="53" y="11"/>
                    <a:pt x="52" y="10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1" y="10"/>
                    <a:pt x="51" y="9"/>
                    <a:pt x="51" y="9"/>
                  </a:cubicBezTo>
                  <a:cubicBezTo>
                    <a:pt x="51" y="9"/>
                    <a:pt x="52" y="9"/>
                    <a:pt x="52" y="9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7"/>
                    <a:pt x="50" y="7"/>
                    <a:pt x="50" y="7"/>
                  </a:cubicBezTo>
                  <a:cubicBezTo>
                    <a:pt x="49" y="5"/>
                    <a:pt x="48" y="2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3"/>
                    <a:pt x="47" y="5"/>
                    <a:pt x="48" y="8"/>
                  </a:cubicBezTo>
                  <a:cubicBezTo>
                    <a:pt x="46" y="9"/>
                    <a:pt x="43" y="9"/>
                    <a:pt x="40" y="10"/>
                  </a:cubicBezTo>
                  <a:cubicBezTo>
                    <a:pt x="40" y="9"/>
                    <a:pt x="39" y="9"/>
                    <a:pt x="39" y="9"/>
                  </a:cubicBezTo>
                  <a:cubicBezTo>
                    <a:pt x="39" y="9"/>
                    <a:pt x="39" y="9"/>
                    <a:pt x="40" y="10"/>
                  </a:cubicBezTo>
                  <a:cubicBezTo>
                    <a:pt x="36" y="12"/>
                    <a:pt x="32" y="13"/>
                    <a:pt x="29" y="14"/>
                  </a:cubicBezTo>
                  <a:cubicBezTo>
                    <a:pt x="23" y="15"/>
                    <a:pt x="16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9" y="15"/>
                  </a:cubicBezTo>
                  <a:cubicBezTo>
                    <a:pt x="8" y="15"/>
                    <a:pt x="8" y="15"/>
                    <a:pt x="7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13" y="17"/>
                    <a:pt x="18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3" y="21"/>
                    <a:pt x="10" y="23"/>
                    <a:pt x="8" y="25"/>
                  </a:cubicBezTo>
                  <a:cubicBezTo>
                    <a:pt x="6" y="22"/>
                    <a:pt x="4" y="19"/>
                    <a:pt x="4" y="19"/>
                  </a:cubicBezTo>
                  <a:cubicBezTo>
                    <a:pt x="4" y="19"/>
                    <a:pt x="5" y="22"/>
                    <a:pt x="7" y="26"/>
                  </a:cubicBezTo>
                  <a:cubicBezTo>
                    <a:pt x="7" y="26"/>
                    <a:pt x="7" y="27"/>
                    <a:pt x="6" y="27"/>
                  </a:cubicBezTo>
                  <a:cubicBezTo>
                    <a:pt x="5" y="24"/>
                    <a:pt x="3" y="22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3"/>
                    <a:pt x="3" y="25"/>
                    <a:pt x="5" y="28"/>
                  </a:cubicBezTo>
                  <a:cubicBezTo>
                    <a:pt x="2" y="29"/>
                    <a:pt x="1" y="31"/>
                    <a:pt x="2" y="32"/>
                  </a:cubicBezTo>
                  <a:close/>
                  <a:moveTo>
                    <a:pt x="75" y="76"/>
                  </a:moveTo>
                  <a:cubicBezTo>
                    <a:pt x="76" y="76"/>
                    <a:pt x="77" y="75"/>
                    <a:pt x="77" y="75"/>
                  </a:cubicBezTo>
                  <a:cubicBezTo>
                    <a:pt x="77" y="75"/>
                    <a:pt x="77" y="75"/>
                    <a:pt x="78" y="75"/>
                  </a:cubicBezTo>
                  <a:cubicBezTo>
                    <a:pt x="76" y="76"/>
                    <a:pt x="75" y="76"/>
                    <a:pt x="74" y="77"/>
                  </a:cubicBezTo>
                  <a:cubicBezTo>
                    <a:pt x="74" y="76"/>
                    <a:pt x="75" y="76"/>
                    <a:pt x="75" y="76"/>
                  </a:cubicBezTo>
                  <a:close/>
                  <a:moveTo>
                    <a:pt x="23" y="57"/>
                  </a:moveTo>
                  <a:cubicBezTo>
                    <a:pt x="23" y="55"/>
                    <a:pt x="22" y="54"/>
                    <a:pt x="21" y="52"/>
                  </a:cubicBezTo>
                  <a:cubicBezTo>
                    <a:pt x="23" y="55"/>
                    <a:pt x="24" y="57"/>
                    <a:pt x="26" y="60"/>
                  </a:cubicBezTo>
                  <a:cubicBezTo>
                    <a:pt x="25" y="59"/>
                    <a:pt x="24" y="58"/>
                    <a:pt x="23" y="57"/>
                  </a:cubicBezTo>
                  <a:close/>
                  <a:moveTo>
                    <a:pt x="34" y="81"/>
                  </a:moveTo>
                  <a:cubicBezTo>
                    <a:pt x="32" y="77"/>
                    <a:pt x="31" y="73"/>
                    <a:pt x="29" y="69"/>
                  </a:cubicBezTo>
                  <a:cubicBezTo>
                    <a:pt x="31" y="72"/>
                    <a:pt x="34" y="76"/>
                    <a:pt x="36" y="80"/>
                  </a:cubicBezTo>
                  <a:cubicBezTo>
                    <a:pt x="35" y="80"/>
                    <a:pt x="35" y="81"/>
                    <a:pt x="34" y="81"/>
                  </a:cubicBezTo>
                  <a:close/>
                  <a:moveTo>
                    <a:pt x="49" y="86"/>
                  </a:moveTo>
                  <a:cubicBezTo>
                    <a:pt x="49" y="86"/>
                    <a:pt x="49" y="86"/>
                    <a:pt x="49" y="86"/>
                  </a:cubicBezTo>
                  <a:cubicBezTo>
                    <a:pt x="50" y="86"/>
                    <a:pt x="51" y="87"/>
                    <a:pt x="53" y="87"/>
                  </a:cubicBezTo>
                  <a:cubicBezTo>
                    <a:pt x="51" y="87"/>
                    <a:pt x="50" y="87"/>
                    <a:pt x="49" y="86"/>
                  </a:cubicBezTo>
                  <a:close/>
                  <a:moveTo>
                    <a:pt x="49" y="74"/>
                  </a:moveTo>
                  <a:cubicBezTo>
                    <a:pt x="47" y="75"/>
                    <a:pt x="45" y="75"/>
                    <a:pt x="43" y="75"/>
                  </a:cubicBezTo>
                  <a:cubicBezTo>
                    <a:pt x="38" y="67"/>
                    <a:pt x="31" y="57"/>
                    <a:pt x="25" y="48"/>
                  </a:cubicBezTo>
                  <a:cubicBezTo>
                    <a:pt x="22" y="43"/>
                    <a:pt x="19" y="38"/>
                    <a:pt x="16" y="32"/>
                  </a:cubicBezTo>
                  <a:cubicBezTo>
                    <a:pt x="21" y="31"/>
                    <a:pt x="28" y="29"/>
                    <a:pt x="34" y="27"/>
                  </a:cubicBezTo>
                  <a:cubicBezTo>
                    <a:pt x="38" y="27"/>
                    <a:pt x="42" y="26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3"/>
                    <a:pt x="46" y="23"/>
                    <a:pt x="47" y="23"/>
                  </a:cubicBezTo>
                  <a:cubicBezTo>
                    <a:pt x="53" y="36"/>
                    <a:pt x="64" y="55"/>
                    <a:pt x="72" y="68"/>
                  </a:cubicBezTo>
                  <a:cubicBezTo>
                    <a:pt x="65" y="70"/>
                    <a:pt x="56" y="72"/>
                    <a:pt x="49" y="74"/>
                  </a:cubicBezTo>
                  <a:close/>
                  <a:moveTo>
                    <a:pt x="69" y="46"/>
                  </a:moveTo>
                  <a:cubicBezTo>
                    <a:pt x="69" y="45"/>
                    <a:pt x="68" y="44"/>
                    <a:pt x="67" y="43"/>
                  </a:cubicBezTo>
                  <a:cubicBezTo>
                    <a:pt x="67" y="42"/>
                    <a:pt x="67" y="42"/>
                    <a:pt x="67" y="41"/>
                  </a:cubicBezTo>
                  <a:cubicBezTo>
                    <a:pt x="68" y="43"/>
                    <a:pt x="68" y="44"/>
                    <a:pt x="69" y="46"/>
                  </a:cubicBezTo>
                  <a:close/>
                  <a:moveTo>
                    <a:pt x="61" y="34"/>
                  </a:moveTo>
                  <a:cubicBezTo>
                    <a:pt x="60" y="33"/>
                    <a:pt x="59" y="32"/>
                    <a:pt x="59" y="31"/>
                  </a:cubicBezTo>
                  <a:cubicBezTo>
                    <a:pt x="58" y="28"/>
                    <a:pt x="57" y="26"/>
                    <a:pt x="56" y="23"/>
                  </a:cubicBezTo>
                  <a:cubicBezTo>
                    <a:pt x="57" y="27"/>
                    <a:pt x="59" y="31"/>
                    <a:pt x="61" y="34"/>
                  </a:cubicBezTo>
                  <a:close/>
                  <a:moveTo>
                    <a:pt x="51" y="21"/>
                  </a:moveTo>
                  <a:cubicBezTo>
                    <a:pt x="53" y="25"/>
                    <a:pt x="55" y="28"/>
                    <a:pt x="57" y="32"/>
                  </a:cubicBezTo>
                  <a:cubicBezTo>
                    <a:pt x="58" y="33"/>
                    <a:pt x="58" y="34"/>
                    <a:pt x="58" y="35"/>
                  </a:cubicBezTo>
                  <a:cubicBezTo>
                    <a:pt x="55" y="31"/>
                    <a:pt x="52" y="26"/>
                    <a:pt x="49" y="22"/>
                  </a:cubicBezTo>
                  <a:cubicBezTo>
                    <a:pt x="50" y="22"/>
                    <a:pt x="50" y="21"/>
                    <a:pt x="51" y="21"/>
                  </a:cubicBezTo>
                  <a:close/>
                  <a:moveTo>
                    <a:pt x="49" y="10"/>
                  </a:moveTo>
                  <a:cubicBezTo>
                    <a:pt x="49" y="11"/>
                    <a:pt x="49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5"/>
                  </a:cubicBezTo>
                  <a:cubicBezTo>
                    <a:pt x="47" y="15"/>
                    <a:pt x="46" y="15"/>
                    <a:pt x="44" y="15"/>
                  </a:cubicBezTo>
                  <a:cubicBezTo>
                    <a:pt x="43" y="15"/>
                    <a:pt x="43" y="14"/>
                    <a:pt x="42" y="13"/>
                  </a:cubicBezTo>
                  <a:cubicBezTo>
                    <a:pt x="45" y="12"/>
                    <a:pt x="47" y="11"/>
                    <a:pt x="49" y="10"/>
                  </a:cubicBezTo>
                  <a:close/>
                  <a:moveTo>
                    <a:pt x="18" y="21"/>
                  </a:moveTo>
                  <a:cubicBezTo>
                    <a:pt x="21" y="19"/>
                    <a:pt x="25" y="18"/>
                    <a:pt x="29" y="16"/>
                  </a:cubicBezTo>
                  <a:cubicBezTo>
                    <a:pt x="33" y="16"/>
                    <a:pt x="38" y="15"/>
                    <a:pt x="42" y="13"/>
                  </a:cubicBezTo>
                  <a:cubicBezTo>
                    <a:pt x="42" y="14"/>
                    <a:pt x="42" y="15"/>
                    <a:pt x="43" y="16"/>
                  </a:cubicBezTo>
                  <a:cubicBezTo>
                    <a:pt x="33" y="18"/>
                    <a:pt x="21" y="21"/>
                    <a:pt x="13" y="24"/>
                  </a:cubicBezTo>
                  <a:cubicBezTo>
                    <a:pt x="14" y="23"/>
                    <a:pt x="16" y="22"/>
                    <a:pt x="18" y="21"/>
                  </a:cubicBezTo>
                  <a:close/>
                  <a:moveTo>
                    <a:pt x="11" y="33"/>
                  </a:moveTo>
                  <a:cubicBezTo>
                    <a:pt x="12" y="35"/>
                    <a:pt x="13" y="38"/>
                    <a:pt x="15" y="40"/>
                  </a:cubicBezTo>
                  <a:cubicBezTo>
                    <a:pt x="13" y="38"/>
                    <a:pt x="12" y="36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65"/>
            <p:cNvSpPr/>
            <p:nvPr/>
          </p:nvSpPr>
          <p:spPr bwMode="auto">
            <a:xfrm>
              <a:off x="6397464" y="817898"/>
              <a:ext cx="177435" cy="282868"/>
            </a:xfrm>
            <a:custGeom>
              <a:avLst/>
              <a:gdLst>
                <a:gd name="T0" fmla="*/ 54 w 58"/>
                <a:gd name="T1" fmla="*/ 91 h 93"/>
                <a:gd name="T2" fmla="*/ 57 w 58"/>
                <a:gd name="T3" fmla="*/ 88 h 93"/>
                <a:gd name="T4" fmla="*/ 28 w 58"/>
                <a:gd name="T5" fmla="*/ 46 h 93"/>
                <a:gd name="T6" fmla="*/ 7 w 58"/>
                <a:gd name="T7" fmla="*/ 2 h 93"/>
                <a:gd name="T8" fmla="*/ 4 w 58"/>
                <a:gd name="T9" fmla="*/ 1 h 93"/>
                <a:gd name="T10" fmla="*/ 20 w 58"/>
                <a:gd name="T11" fmla="*/ 43 h 93"/>
                <a:gd name="T12" fmla="*/ 54 w 58"/>
                <a:gd name="T13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93">
                  <a:moveTo>
                    <a:pt x="54" y="91"/>
                  </a:moveTo>
                  <a:cubicBezTo>
                    <a:pt x="55" y="93"/>
                    <a:pt x="58" y="91"/>
                    <a:pt x="57" y="88"/>
                  </a:cubicBezTo>
                  <a:cubicBezTo>
                    <a:pt x="48" y="74"/>
                    <a:pt x="38" y="60"/>
                    <a:pt x="28" y="46"/>
                  </a:cubicBezTo>
                  <a:cubicBezTo>
                    <a:pt x="19" y="33"/>
                    <a:pt x="8" y="18"/>
                    <a:pt x="7" y="2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0" y="15"/>
                    <a:pt x="14" y="32"/>
                    <a:pt x="20" y="43"/>
                  </a:cubicBezTo>
                  <a:cubicBezTo>
                    <a:pt x="31" y="59"/>
                    <a:pt x="43" y="74"/>
                    <a:pt x="54" y="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66"/>
            <p:cNvSpPr/>
            <p:nvPr/>
          </p:nvSpPr>
          <p:spPr bwMode="auto">
            <a:xfrm>
              <a:off x="6355034" y="866757"/>
              <a:ext cx="42430" cy="82289"/>
            </a:xfrm>
            <a:custGeom>
              <a:avLst/>
              <a:gdLst>
                <a:gd name="T0" fmla="*/ 10 w 14"/>
                <a:gd name="T1" fmla="*/ 25 h 27"/>
                <a:gd name="T2" fmla="*/ 13 w 14"/>
                <a:gd name="T3" fmla="*/ 24 h 27"/>
                <a:gd name="T4" fmla="*/ 6 w 14"/>
                <a:gd name="T5" fmla="*/ 7 h 27"/>
                <a:gd name="T6" fmla="*/ 6 w 14"/>
                <a:gd name="T7" fmla="*/ 6 h 27"/>
                <a:gd name="T8" fmla="*/ 3 w 14"/>
                <a:gd name="T9" fmla="*/ 1 h 27"/>
                <a:gd name="T10" fmla="*/ 0 w 14"/>
                <a:gd name="T11" fmla="*/ 3 h 27"/>
                <a:gd name="T12" fmla="*/ 10 w 14"/>
                <a:gd name="T13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7">
                  <a:moveTo>
                    <a:pt x="10" y="25"/>
                  </a:moveTo>
                  <a:cubicBezTo>
                    <a:pt x="11" y="27"/>
                    <a:pt x="14" y="26"/>
                    <a:pt x="13" y="24"/>
                  </a:cubicBezTo>
                  <a:cubicBezTo>
                    <a:pt x="11" y="18"/>
                    <a:pt x="9" y="12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4" y="3"/>
                    <a:pt x="3" y="1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3" y="11"/>
                    <a:pt x="7" y="18"/>
                    <a:pt x="10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18945" y="2307590"/>
            <a:ext cx="3176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谢谢</a:t>
            </a:r>
            <a:endParaRPr lang="zh-CN" altLang="en-US" sz="9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9530" y="2501900"/>
            <a:ext cx="31762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再见</a:t>
            </a:r>
            <a:endParaRPr lang="zh-CN" altLang="en-US" sz="96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55725" y="1275080"/>
            <a:ext cx="8940165" cy="481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陀 螺 毽 倒 翁</a:t>
            </a:r>
            <a:endParaRPr lang="zh-CN" altLang="en-US" sz="9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115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9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枪 橡 控 坦 克</a:t>
            </a:r>
            <a:endParaRPr lang="zh-CN" altLang="en-US" sz="9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4480" y="3943985"/>
            <a:ext cx="9450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ea typeface="楷体_GB2312" panose="02010609030101010101" charset="-122"/>
              </a:rPr>
              <a:t>qiāng        xiàng         kòng          tǎn            kè</a:t>
            </a:r>
            <a:endParaRPr lang="en-US" altLang="zh-CN" sz="3600">
              <a:solidFill>
                <a:schemeClr val="bg1"/>
              </a:solidFill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54480" y="779780"/>
            <a:ext cx="94507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ea typeface="楷体_GB2312" panose="02010609030101010101" charset="-122"/>
              </a:rPr>
              <a:t>tuó           luó            jiàn             dǎo        wēng</a:t>
            </a:r>
            <a:endParaRPr lang="en-US" altLang="zh-CN" sz="3600">
              <a:solidFill>
                <a:schemeClr val="bg1"/>
              </a:solidFill>
              <a:ea typeface="楷体_GB2312" panose="02010609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295326" y="4053429"/>
            <a:ext cx="1803962" cy="2401758"/>
            <a:chOff x="3213101" y="3067051"/>
            <a:chExt cx="541337" cy="720725"/>
          </a:xfrm>
          <a:solidFill>
            <a:schemeClr val="accent4"/>
          </a:solidFill>
        </p:grpSpPr>
        <p:sp>
          <p:nvSpPr>
            <p:cNvPr id="8" name="Freeform 873"/>
            <p:cNvSpPr/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Freeform 874"/>
            <p:cNvSpPr/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" name="Freeform 875"/>
            <p:cNvSpPr/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" name="Freeform 876"/>
            <p:cNvSpPr/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" name="Freeform 877"/>
            <p:cNvSpPr/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" name="Freeform 878"/>
            <p:cNvSpPr/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" name="Freeform 879"/>
            <p:cNvSpPr/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5" name="Freeform 880"/>
            <p:cNvSpPr/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6" name="Freeform 881"/>
            <p:cNvSpPr/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7" name="Freeform 882"/>
            <p:cNvSpPr/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8" name="Freeform 883"/>
            <p:cNvSpPr/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9" name="Freeform 884"/>
            <p:cNvSpPr/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0" name="Freeform 885"/>
            <p:cNvSpPr/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1" name="Freeform 886"/>
            <p:cNvSpPr/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887"/>
            <p:cNvSpPr/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888"/>
            <p:cNvSpPr/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889"/>
            <p:cNvSpPr/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890"/>
            <p:cNvSpPr/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891"/>
            <p:cNvSpPr/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892"/>
            <p:cNvSpPr/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893"/>
            <p:cNvSpPr/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894"/>
            <p:cNvSpPr/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895"/>
            <p:cNvSpPr/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896"/>
            <p:cNvSpPr/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897"/>
            <p:cNvSpPr/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898"/>
            <p:cNvSpPr/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899"/>
            <p:cNvSpPr/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900"/>
            <p:cNvSpPr/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901"/>
            <p:cNvSpPr/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902"/>
            <p:cNvSpPr/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903"/>
            <p:cNvSpPr/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904"/>
            <p:cNvSpPr/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905"/>
            <p:cNvSpPr/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906"/>
            <p:cNvSpPr/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907"/>
            <p:cNvSpPr/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908"/>
            <p:cNvSpPr/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909"/>
            <p:cNvSpPr/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910"/>
            <p:cNvSpPr/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911"/>
            <p:cNvSpPr/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912"/>
            <p:cNvSpPr/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913"/>
            <p:cNvSpPr/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914"/>
            <p:cNvSpPr/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915"/>
            <p:cNvSpPr/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916"/>
            <p:cNvSpPr/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918"/>
            <p:cNvSpPr/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919"/>
            <p:cNvSpPr/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920"/>
            <p:cNvSpPr/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921"/>
            <p:cNvSpPr/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922"/>
            <p:cNvSpPr/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63955" y="1644650"/>
            <a:ext cx="232092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陀螺</a:t>
            </a:r>
            <a:endParaRPr lang="zh-CN" altLang="en-US" sz="72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45673" y="930713"/>
            <a:ext cx="2665151" cy="2667130"/>
            <a:chOff x="1358900" y="695738"/>
            <a:chExt cx="2200548" cy="2202182"/>
          </a:xfrm>
        </p:grpSpPr>
        <p:sp>
          <p:nvSpPr>
            <p:cNvPr id="10" name="任意多边形 9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222726" y="930713"/>
            <a:ext cx="2665151" cy="2667130"/>
            <a:chOff x="1358900" y="695738"/>
            <a:chExt cx="2200548" cy="2202182"/>
          </a:xfrm>
        </p:grpSpPr>
        <p:sp>
          <p:nvSpPr>
            <p:cNvPr id="14" name="任意多边形 13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7492444" y="878008"/>
            <a:ext cx="2665151" cy="2667130"/>
            <a:chOff x="1358900" y="695738"/>
            <a:chExt cx="2200548" cy="2202182"/>
          </a:xfrm>
        </p:grpSpPr>
        <p:sp>
          <p:nvSpPr>
            <p:cNvPr id="18" name="任意多边形 17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210343" y="3467731"/>
            <a:ext cx="2665151" cy="2667130"/>
            <a:chOff x="1358900" y="695738"/>
            <a:chExt cx="2200548" cy="2202182"/>
          </a:xfrm>
        </p:grpSpPr>
        <p:sp>
          <p:nvSpPr>
            <p:cNvPr id="22" name="任意多边形 21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2956536" y="3507101"/>
            <a:ext cx="2665151" cy="2667130"/>
            <a:chOff x="1358900" y="695738"/>
            <a:chExt cx="2200548" cy="2202182"/>
          </a:xfrm>
        </p:grpSpPr>
        <p:sp>
          <p:nvSpPr>
            <p:cNvPr id="26" name="任意多边形 25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6144974" y="3507101"/>
            <a:ext cx="2665151" cy="2667130"/>
            <a:chOff x="1358900" y="695738"/>
            <a:chExt cx="2200548" cy="2202182"/>
          </a:xfrm>
        </p:grpSpPr>
        <p:sp>
          <p:nvSpPr>
            <p:cNvPr id="30" name="任意多边形 29"/>
            <p:cNvSpPr/>
            <p:nvPr/>
          </p:nvSpPr>
          <p:spPr>
            <a:xfrm>
              <a:off x="1358900" y="1206500"/>
              <a:ext cx="2096662" cy="1691420"/>
            </a:xfrm>
            <a:custGeom>
              <a:avLst/>
              <a:gdLst>
                <a:gd name="connsiteX0" fmla="*/ 12700 w 2096662"/>
                <a:gd name="connsiteY0" fmla="*/ 203200 h 1691420"/>
                <a:gd name="connsiteX1" fmla="*/ 63500 w 2096662"/>
                <a:gd name="connsiteY1" fmla="*/ 292100 h 1691420"/>
                <a:gd name="connsiteX2" fmla="*/ 76200 w 2096662"/>
                <a:gd name="connsiteY2" fmla="*/ 406400 h 1691420"/>
                <a:gd name="connsiteX3" fmla="*/ 114300 w 2096662"/>
                <a:gd name="connsiteY3" fmla="*/ 558800 h 1691420"/>
                <a:gd name="connsiteX4" fmla="*/ 127000 w 2096662"/>
                <a:gd name="connsiteY4" fmla="*/ 673100 h 1691420"/>
                <a:gd name="connsiteX5" fmla="*/ 152400 w 2096662"/>
                <a:gd name="connsiteY5" fmla="*/ 850900 h 1691420"/>
                <a:gd name="connsiteX6" fmla="*/ 165100 w 2096662"/>
                <a:gd name="connsiteY6" fmla="*/ 1422400 h 1691420"/>
                <a:gd name="connsiteX7" fmla="*/ 228600 w 2096662"/>
                <a:gd name="connsiteY7" fmla="*/ 1676400 h 1691420"/>
                <a:gd name="connsiteX8" fmla="*/ 381000 w 2096662"/>
                <a:gd name="connsiteY8" fmla="*/ 1689100 h 1691420"/>
                <a:gd name="connsiteX9" fmla="*/ 1638300 w 2096662"/>
                <a:gd name="connsiteY9" fmla="*/ 1676400 h 1691420"/>
                <a:gd name="connsiteX10" fmla="*/ 1765300 w 2096662"/>
                <a:gd name="connsiteY10" fmla="*/ 1625600 h 1691420"/>
                <a:gd name="connsiteX11" fmla="*/ 1854200 w 2096662"/>
                <a:gd name="connsiteY11" fmla="*/ 1612900 h 1691420"/>
                <a:gd name="connsiteX12" fmla="*/ 1917700 w 2096662"/>
                <a:gd name="connsiteY12" fmla="*/ 1600200 h 1691420"/>
                <a:gd name="connsiteX13" fmla="*/ 1968500 w 2096662"/>
                <a:gd name="connsiteY13" fmla="*/ 1587500 h 1691420"/>
                <a:gd name="connsiteX14" fmla="*/ 2082800 w 2096662"/>
                <a:gd name="connsiteY14" fmla="*/ 1574800 h 1691420"/>
                <a:gd name="connsiteX15" fmla="*/ 2082800 w 2096662"/>
                <a:gd name="connsiteY15" fmla="*/ 1092200 h 1691420"/>
                <a:gd name="connsiteX16" fmla="*/ 2070100 w 2096662"/>
                <a:gd name="connsiteY16" fmla="*/ 1003300 h 1691420"/>
                <a:gd name="connsiteX17" fmla="*/ 2032000 w 2096662"/>
                <a:gd name="connsiteY17" fmla="*/ 876300 h 1691420"/>
                <a:gd name="connsiteX18" fmla="*/ 2019300 w 2096662"/>
                <a:gd name="connsiteY18" fmla="*/ 787400 h 1691420"/>
                <a:gd name="connsiteX19" fmla="*/ 2006600 w 2096662"/>
                <a:gd name="connsiteY19" fmla="*/ 736600 h 1691420"/>
                <a:gd name="connsiteX20" fmla="*/ 1993900 w 2096662"/>
                <a:gd name="connsiteY20" fmla="*/ 635000 h 1691420"/>
                <a:gd name="connsiteX21" fmla="*/ 1981200 w 2096662"/>
                <a:gd name="connsiteY21" fmla="*/ 584200 h 1691420"/>
                <a:gd name="connsiteX22" fmla="*/ 1955800 w 2096662"/>
                <a:gd name="connsiteY22" fmla="*/ 406400 h 1691420"/>
                <a:gd name="connsiteX23" fmla="*/ 1943100 w 2096662"/>
                <a:gd name="connsiteY23" fmla="*/ 342900 h 1691420"/>
                <a:gd name="connsiteX24" fmla="*/ 1930400 w 2096662"/>
                <a:gd name="connsiteY24" fmla="*/ 241300 h 1691420"/>
                <a:gd name="connsiteX25" fmla="*/ 1905000 w 2096662"/>
                <a:gd name="connsiteY25" fmla="*/ 88900 h 1691420"/>
                <a:gd name="connsiteX26" fmla="*/ 1892300 w 2096662"/>
                <a:gd name="connsiteY26" fmla="*/ 50800 h 1691420"/>
                <a:gd name="connsiteX27" fmla="*/ 1727200 w 2096662"/>
                <a:gd name="connsiteY27" fmla="*/ 12700 h 1691420"/>
                <a:gd name="connsiteX28" fmla="*/ 622300 w 2096662"/>
                <a:gd name="connsiteY28" fmla="*/ 0 h 1691420"/>
                <a:gd name="connsiteX29" fmla="*/ 88900 w 2096662"/>
                <a:gd name="connsiteY29" fmla="*/ 25400 h 1691420"/>
                <a:gd name="connsiteX30" fmla="*/ 0 w 2096662"/>
                <a:gd name="connsiteY30" fmla="*/ 114300 h 1691420"/>
                <a:gd name="connsiteX31" fmla="*/ 12700 w 2096662"/>
                <a:gd name="connsiteY31" fmla="*/ 203200 h 16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096662" h="1691420">
                  <a:moveTo>
                    <a:pt x="12700" y="203200"/>
                  </a:moveTo>
                  <a:cubicBezTo>
                    <a:pt x="29633" y="232833"/>
                    <a:pt x="53320" y="259523"/>
                    <a:pt x="63500" y="292100"/>
                  </a:cubicBezTo>
                  <a:cubicBezTo>
                    <a:pt x="74934" y="328689"/>
                    <a:pt x="71134" y="368402"/>
                    <a:pt x="76200" y="406400"/>
                  </a:cubicBezTo>
                  <a:cubicBezTo>
                    <a:pt x="87601" y="491908"/>
                    <a:pt x="86684" y="475952"/>
                    <a:pt x="114300" y="558800"/>
                  </a:cubicBezTo>
                  <a:cubicBezTo>
                    <a:pt x="118533" y="596900"/>
                    <a:pt x="122042" y="635088"/>
                    <a:pt x="127000" y="673100"/>
                  </a:cubicBezTo>
                  <a:cubicBezTo>
                    <a:pt x="134743" y="732466"/>
                    <a:pt x="149360" y="791109"/>
                    <a:pt x="152400" y="850900"/>
                  </a:cubicBezTo>
                  <a:cubicBezTo>
                    <a:pt x="162076" y="1041201"/>
                    <a:pt x="158299" y="1231974"/>
                    <a:pt x="165100" y="1422400"/>
                  </a:cubicBezTo>
                  <a:cubicBezTo>
                    <a:pt x="166698" y="1467137"/>
                    <a:pt x="172075" y="1641072"/>
                    <a:pt x="228600" y="1676400"/>
                  </a:cubicBezTo>
                  <a:cubicBezTo>
                    <a:pt x="271828" y="1703417"/>
                    <a:pt x="330200" y="1684867"/>
                    <a:pt x="381000" y="1689100"/>
                  </a:cubicBezTo>
                  <a:lnTo>
                    <a:pt x="1638300" y="1676400"/>
                  </a:lnTo>
                  <a:cubicBezTo>
                    <a:pt x="1713326" y="1674256"/>
                    <a:pt x="1704083" y="1642296"/>
                    <a:pt x="1765300" y="1625600"/>
                  </a:cubicBezTo>
                  <a:cubicBezTo>
                    <a:pt x="1794179" y="1617724"/>
                    <a:pt x="1824673" y="1617821"/>
                    <a:pt x="1854200" y="1612900"/>
                  </a:cubicBezTo>
                  <a:cubicBezTo>
                    <a:pt x="1875492" y="1609351"/>
                    <a:pt x="1896628" y="1604883"/>
                    <a:pt x="1917700" y="1600200"/>
                  </a:cubicBezTo>
                  <a:cubicBezTo>
                    <a:pt x="1934739" y="1596414"/>
                    <a:pt x="1951248" y="1590154"/>
                    <a:pt x="1968500" y="1587500"/>
                  </a:cubicBezTo>
                  <a:cubicBezTo>
                    <a:pt x="2006389" y="1581671"/>
                    <a:pt x="2044700" y="1579033"/>
                    <a:pt x="2082800" y="1574800"/>
                  </a:cubicBezTo>
                  <a:cubicBezTo>
                    <a:pt x="2100190" y="1331335"/>
                    <a:pt x="2102346" y="1395157"/>
                    <a:pt x="2082800" y="1092200"/>
                  </a:cubicBezTo>
                  <a:cubicBezTo>
                    <a:pt x="2080873" y="1062328"/>
                    <a:pt x="2077360" y="1032340"/>
                    <a:pt x="2070100" y="1003300"/>
                  </a:cubicBezTo>
                  <a:cubicBezTo>
                    <a:pt x="2020688" y="805651"/>
                    <a:pt x="2064316" y="1070198"/>
                    <a:pt x="2032000" y="876300"/>
                  </a:cubicBezTo>
                  <a:cubicBezTo>
                    <a:pt x="2027079" y="846773"/>
                    <a:pt x="2024655" y="816851"/>
                    <a:pt x="2019300" y="787400"/>
                  </a:cubicBezTo>
                  <a:cubicBezTo>
                    <a:pt x="2016178" y="770227"/>
                    <a:pt x="2009469" y="753817"/>
                    <a:pt x="2006600" y="736600"/>
                  </a:cubicBezTo>
                  <a:cubicBezTo>
                    <a:pt x="2000989" y="702934"/>
                    <a:pt x="1999511" y="668666"/>
                    <a:pt x="1993900" y="635000"/>
                  </a:cubicBezTo>
                  <a:cubicBezTo>
                    <a:pt x="1991031" y="617783"/>
                    <a:pt x="1984069" y="601417"/>
                    <a:pt x="1981200" y="584200"/>
                  </a:cubicBezTo>
                  <a:cubicBezTo>
                    <a:pt x="1971358" y="525146"/>
                    <a:pt x="1965137" y="465536"/>
                    <a:pt x="1955800" y="406400"/>
                  </a:cubicBezTo>
                  <a:cubicBezTo>
                    <a:pt x="1952433" y="385078"/>
                    <a:pt x="1946382" y="364235"/>
                    <a:pt x="1943100" y="342900"/>
                  </a:cubicBezTo>
                  <a:cubicBezTo>
                    <a:pt x="1937910" y="309167"/>
                    <a:pt x="1935463" y="275053"/>
                    <a:pt x="1930400" y="241300"/>
                  </a:cubicBezTo>
                  <a:cubicBezTo>
                    <a:pt x="1922760" y="190369"/>
                    <a:pt x="1921286" y="137758"/>
                    <a:pt x="1905000" y="88900"/>
                  </a:cubicBezTo>
                  <a:cubicBezTo>
                    <a:pt x="1900767" y="76200"/>
                    <a:pt x="1903193" y="58581"/>
                    <a:pt x="1892300" y="50800"/>
                  </a:cubicBezTo>
                  <a:cubicBezTo>
                    <a:pt x="1863309" y="30092"/>
                    <a:pt x="1758073" y="13357"/>
                    <a:pt x="1727200" y="12700"/>
                  </a:cubicBezTo>
                  <a:lnTo>
                    <a:pt x="622300" y="0"/>
                  </a:lnTo>
                  <a:cubicBezTo>
                    <a:pt x="444500" y="8467"/>
                    <a:pt x="263973" y="-6756"/>
                    <a:pt x="88900" y="25400"/>
                  </a:cubicBezTo>
                  <a:cubicBezTo>
                    <a:pt x="47682" y="32971"/>
                    <a:pt x="0" y="72392"/>
                    <a:pt x="0" y="114300"/>
                  </a:cubicBezTo>
                  <a:lnTo>
                    <a:pt x="12700" y="203200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0762" y="695738"/>
              <a:ext cx="758686" cy="815075"/>
            </a:xfrm>
            <a:prstGeom prst="rect">
              <a:avLst/>
            </a:prstGeom>
          </p:spPr>
        </p:pic>
      </p:grpSp>
      <p:sp>
        <p:nvSpPr>
          <p:cNvPr id="2" name="任意多边形 1"/>
          <p:cNvSpPr/>
          <p:nvPr/>
        </p:nvSpPr>
        <p:spPr>
          <a:xfrm>
            <a:off x="8809990" y="4126230"/>
            <a:ext cx="3176270" cy="2047875"/>
          </a:xfrm>
          <a:custGeom>
            <a:avLst/>
            <a:gdLst>
              <a:gd name="connsiteX0" fmla="*/ 12700 w 2096662"/>
              <a:gd name="connsiteY0" fmla="*/ 203200 h 1691420"/>
              <a:gd name="connsiteX1" fmla="*/ 63500 w 2096662"/>
              <a:gd name="connsiteY1" fmla="*/ 292100 h 1691420"/>
              <a:gd name="connsiteX2" fmla="*/ 76200 w 2096662"/>
              <a:gd name="connsiteY2" fmla="*/ 406400 h 1691420"/>
              <a:gd name="connsiteX3" fmla="*/ 114300 w 2096662"/>
              <a:gd name="connsiteY3" fmla="*/ 558800 h 1691420"/>
              <a:gd name="connsiteX4" fmla="*/ 127000 w 2096662"/>
              <a:gd name="connsiteY4" fmla="*/ 673100 h 1691420"/>
              <a:gd name="connsiteX5" fmla="*/ 152400 w 2096662"/>
              <a:gd name="connsiteY5" fmla="*/ 850900 h 1691420"/>
              <a:gd name="connsiteX6" fmla="*/ 165100 w 2096662"/>
              <a:gd name="connsiteY6" fmla="*/ 1422400 h 1691420"/>
              <a:gd name="connsiteX7" fmla="*/ 228600 w 2096662"/>
              <a:gd name="connsiteY7" fmla="*/ 1676400 h 1691420"/>
              <a:gd name="connsiteX8" fmla="*/ 381000 w 2096662"/>
              <a:gd name="connsiteY8" fmla="*/ 1689100 h 1691420"/>
              <a:gd name="connsiteX9" fmla="*/ 1638300 w 2096662"/>
              <a:gd name="connsiteY9" fmla="*/ 1676400 h 1691420"/>
              <a:gd name="connsiteX10" fmla="*/ 1765300 w 2096662"/>
              <a:gd name="connsiteY10" fmla="*/ 1625600 h 1691420"/>
              <a:gd name="connsiteX11" fmla="*/ 1854200 w 2096662"/>
              <a:gd name="connsiteY11" fmla="*/ 1612900 h 1691420"/>
              <a:gd name="connsiteX12" fmla="*/ 1917700 w 2096662"/>
              <a:gd name="connsiteY12" fmla="*/ 1600200 h 1691420"/>
              <a:gd name="connsiteX13" fmla="*/ 1968500 w 2096662"/>
              <a:gd name="connsiteY13" fmla="*/ 1587500 h 1691420"/>
              <a:gd name="connsiteX14" fmla="*/ 2082800 w 2096662"/>
              <a:gd name="connsiteY14" fmla="*/ 1574800 h 1691420"/>
              <a:gd name="connsiteX15" fmla="*/ 2082800 w 2096662"/>
              <a:gd name="connsiteY15" fmla="*/ 1092200 h 1691420"/>
              <a:gd name="connsiteX16" fmla="*/ 2070100 w 2096662"/>
              <a:gd name="connsiteY16" fmla="*/ 1003300 h 1691420"/>
              <a:gd name="connsiteX17" fmla="*/ 2032000 w 2096662"/>
              <a:gd name="connsiteY17" fmla="*/ 876300 h 1691420"/>
              <a:gd name="connsiteX18" fmla="*/ 2019300 w 2096662"/>
              <a:gd name="connsiteY18" fmla="*/ 787400 h 1691420"/>
              <a:gd name="connsiteX19" fmla="*/ 2006600 w 2096662"/>
              <a:gd name="connsiteY19" fmla="*/ 736600 h 1691420"/>
              <a:gd name="connsiteX20" fmla="*/ 1993900 w 2096662"/>
              <a:gd name="connsiteY20" fmla="*/ 635000 h 1691420"/>
              <a:gd name="connsiteX21" fmla="*/ 1981200 w 2096662"/>
              <a:gd name="connsiteY21" fmla="*/ 584200 h 1691420"/>
              <a:gd name="connsiteX22" fmla="*/ 1955800 w 2096662"/>
              <a:gd name="connsiteY22" fmla="*/ 406400 h 1691420"/>
              <a:gd name="connsiteX23" fmla="*/ 1943100 w 2096662"/>
              <a:gd name="connsiteY23" fmla="*/ 342900 h 1691420"/>
              <a:gd name="connsiteX24" fmla="*/ 1930400 w 2096662"/>
              <a:gd name="connsiteY24" fmla="*/ 241300 h 1691420"/>
              <a:gd name="connsiteX25" fmla="*/ 1905000 w 2096662"/>
              <a:gd name="connsiteY25" fmla="*/ 88900 h 1691420"/>
              <a:gd name="connsiteX26" fmla="*/ 1892300 w 2096662"/>
              <a:gd name="connsiteY26" fmla="*/ 50800 h 1691420"/>
              <a:gd name="connsiteX27" fmla="*/ 1727200 w 2096662"/>
              <a:gd name="connsiteY27" fmla="*/ 12700 h 1691420"/>
              <a:gd name="connsiteX28" fmla="*/ 622300 w 2096662"/>
              <a:gd name="connsiteY28" fmla="*/ 0 h 1691420"/>
              <a:gd name="connsiteX29" fmla="*/ 88900 w 2096662"/>
              <a:gd name="connsiteY29" fmla="*/ 25400 h 1691420"/>
              <a:gd name="connsiteX30" fmla="*/ 0 w 2096662"/>
              <a:gd name="connsiteY30" fmla="*/ 114300 h 1691420"/>
              <a:gd name="connsiteX31" fmla="*/ 12700 w 2096662"/>
              <a:gd name="connsiteY31" fmla="*/ 203200 h 1691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96662" h="1691420">
                <a:moveTo>
                  <a:pt x="12700" y="203200"/>
                </a:moveTo>
                <a:cubicBezTo>
                  <a:pt x="29633" y="232833"/>
                  <a:pt x="53320" y="259523"/>
                  <a:pt x="63500" y="292100"/>
                </a:cubicBezTo>
                <a:cubicBezTo>
                  <a:pt x="74934" y="328689"/>
                  <a:pt x="71134" y="368402"/>
                  <a:pt x="76200" y="406400"/>
                </a:cubicBezTo>
                <a:cubicBezTo>
                  <a:pt x="87601" y="491908"/>
                  <a:pt x="86684" y="475952"/>
                  <a:pt x="114300" y="558800"/>
                </a:cubicBezTo>
                <a:cubicBezTo>
                  <a:pt x="118533" y="596900"/>
                  <a:pt x="122042" y="635088"/>
                  <a:pt x="127000" y="673100"/>
                </a:cubicBezTo>
                <a:cubicBezTo>
                  <a:pt x="134743" y="732466"/>
                  <a:pt x="149360" y="791109"/>
                  <a:pt x="152400" y="850900"/>
                </a:cubicBezTo>
                <a:cubicBezTo>
                  <a:pt x="162076" y="1041201"/>
                  <a:pt x="158299" y="1231974"/>
                  <a:pt x="165100" y="1422400"/>
                </a:cubicBezTo>
                <a:cubicBezTo>
                  <a:pt x="166698" y="1467137"/>
                  <a:pt x="172075" y="1641072"/>
                  <a:pt x="228600" y="1676400"/>
                </a:cubicBezTo>
                <a:cubicBezTo>
                  <a:pt x="271828" y="1703417"/>
                  <a:pt x="330200" y="1684867"/>
                  <a:pt x="381000" y="1689100"/>
                </a:cubicBezTo>
                <a:lnTo>
                  <a:pt x="1638300" y="1676400"/>
                </a:lnTo>
                <a:cubicBezTo>
                  <a:pt x="1713326" y="1674256"/>
                  <a:pt x="1704083" y="1642296"/>
                  <a:pt x="1765300" y="1625600"/>
                </a:cubicBezTo>
                <a:cubicBezTo>
                  <a:pt x="1794179" y="1617724"/>
                  <a:pt x="1824673" y="1617821"/>
                  <a:pt x="1854200" y="1612900"/>
                </a:cubicBezTo>
                <a:cubicBezTo>
                  <a:pt x="1875492" y="1609351"/>
                  <a:pt x="1896628" y="1604883"/>
                  <a:pt x="1917700" y="1600200"/>
                </a:cubicBezTo>
                <a:cubicBezTo>
                  <a:pt x="1934739" y="1596414"/>
                  <a:pt x="1951248" y="1590154"/>
                  <a:pt x="1968500" y="1587500"/>
                </a:cubicBezTo>
                <a:cubicBezTo>
                  <a:pt x="2006389" y="1581671"/>
                  <a:pt x="2044700" y="1579033"/>
                  <a:pt x="2082800" y="1574800"/>
                </a:cubicBezTo>
                <a:cubicBezTo>
                  <a:pt x="2100190" y="1331335"/>
                  <a:pt x="2102346" y="1395157"/>
                  <a:pt x="2082800" y="1092200"/>
                </a:cubicBezTo>
                <a:cubicBezTo>
                  <a:pt x="2080873" y="1062328"/>
                  <a:pt x="2077360" y="1032340"/>
                  <a:pt x="2070100" y="1003300"/>
                </a:cubicBezTo>
                <a:cubicBezTo>
                  <a:pt x="2020688" y="805651"/>
                  <a:pt x="2064316" y="1070198"/>
                  <a:pt x="2032000" y="876300"/>
                </a:cubicBezTo>
                <a:cubicBezTo>
                  <a:pt x="2027079" y="846773"/>
                  <a:pt x="2024655" y="816851"/>
                  <a:pt x="2019300" y="787400"/>
                </a:cubicBezTo>
                <a:cubicBezTo>
                  <a:pt x="2016178" y="770227"/>
                  <a:pt x="2009469" y="753817"/>
                  <a:pt x="2006600" y="736600"/>
                </a:cubicBezTo>
                <a:cubicBezTo>
                  <a:pt x="2000989" y="702934"/>
                  <a:pt x="1999511" y="668666"/>
                  <a:pt x="1993900" y="635000"/>
                </a:cubicBezTo>
                <a:cubicBezTo>
                  <a:pt x="1991031" y="617783"/>
                  <a:pt x="1984069" y="601417"/>
                  <a:pt x="1981200" y="584200"/>
                </a:cubicBezTo>
                <a:cubicBezTo>
                  <a:pt x="1971358" y="525146"/>
                  <a:pt x="1965137" y="465536"/>
                  <a:pt x="1955800" y="406400"/>
                </a:cubicBezTo>
                <a:cubicBezTo>
                  <a:pt x="1952433" y="385078"/>
                  <a:pt x="1946382" y="364235"/>
                  <a:pt x="1943100" y="342900"/>
                </a:cubicBezTo>
                <a:cubicBezTo>
                  <a:pt x="1937910" y="309167"/>
                  <a:pt x="1935463" y="275053"/>
                  <a:pt x="1930400" y="241300"/>
                </a:cubicBezTo>
                <a:cubicBezTo>
                  <a:pt x="1922760" y="190369"/>
                  <a:pt x="1921286" y="137758"/>
                  <a:pt x="1905000" y="88900"/>
                </a:cubicBezTo>
                <a:cubicBezTo>
                  <a:pt x="1900767" y="76200"/>
                  <a:pt x="1903193" y="58581"/>
                  <a:pt x="1892300" y="50800"/>
                </a:cubicBezTo>
                <a:cubicBezTo>
                  <a:pt x="1863309" y="30092"/>
                  <a:pt x="1758073" y="13357"/>
                  <a:pt x="1727200" y="12700"/>
                </a:cubicBezTo>
                <a:lnTo>
                  <a:pt x="622300" y="0"/>
                </a:lnTo>
                <a:cubicBezTo>
                  <a:pt x="444500" y="8467"/>
                  <a:pt x="263973" y="-6756"/>
                  <a:pt x="88900" y="25400"/>
                </a:cubicBezTo>
                <a:cubicBezTo>
                  <a:pt x="47682" y="32971"/>
                  <a:pt x="0" y="72392"/>
                  <a:pt x="0" y="114300"/>
                </a:cubicBezTo>
                <a:lnTo>
                  <a:pt x="12700" y="203200"/>
                </a:ln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4162" y="3492938"/>
            <a:ext cx="918868" cy="98716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41190" y="1644650"/>
            <a:ext cx="2320925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毽子</a:t>
            </a:r>
            <a:endParaRPr lang="zh-CN" altLang="en-US" sz="72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29065" y="4481195"/>
            <a:ext cx="295719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遥控坦克</a:t>
            </a:r>
            <a:endParaRPr lang="zh-CN" altLang="en-US" sz="54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9405" y="4480560"/>
            <a:ext cx="232092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玩具枪</a:t>
            </a:r>
            <a:endParaRPr lang="zh-CN" altLang="en-US" sz="54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75000" y="4532630"/>
            <a:ext cx="232092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橡皮泥</a:t>
            </a:r>
            <a:endParaRPr lang="zh-CN" altLang="en-US" sz="54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63335" y="4494530"/>
            <a:ext cx="232092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溜溜球</a:t>
            </a:r>
            <a:endParaRPr lang="zh-CN" altLang="en-US" sz="54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710805" y="1741170"/>
            <a:ext cx="232092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Lato Light" charset="0"/>
                <a:sym typeface="Arial" panose="020B0604020202020204"/>
              </a:rPr>
              <a:t>不倒翁</a:t>
            </a:r>
            <a:endParaRPr lang="zh-CN" altLang="en-US" sz="5400" b="1" dirty="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  <a:cs typeface="Lato Light" charset="0"/>
              <a:sym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5" grpId="0"/>
      <p:bldP spid="6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47758" y="329565"/>
            <a:ext cx="4008755" cy="1014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_GB2312" panose="02010609030101010101" charset="-122"/>
                <a:ea typeface="楷体_GB2312" panose="02010609030101010101" charset="-122"/>
              </a:rPr>
              <a:t>字词句运用</a:t>
            </a:r>
            <a:endParaRPr lang="zh-CN" altLang="en-US" sz="60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0820" y="1437640"/>
            <a:ext cx="114776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把你积累的词语写下来。</a:t>
            </a:r>
            <a:endParaRPr lang="zh-CN" altLang="en-US" sz="4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0820" y="2402840"/>
            <a:ext cx="10222865" cy="4061460"/>
            <a:chOff x="332" y="3784"/>
            <a:chExt cx="16099" cy="6396"/>
          </a:xfrm>
        </p:grpSpPr>
        <p:sp>
          <p:nvSpPr>
            <p:cNvPr id="5" name="文本框 4"/>
            <p:cNvSpPr txBox="1"/>
            <p:nvPr/>
          </p:nvSpPr>
          <p:spPr>
            <a:xfrm>
              <a:off x="332" y="3784"/>
              <a:ext cx="16099" cy="63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形容生气：愤怒   </a:t>
              </a:r>
              <a:endPara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形容高兴：兴高采烈</a:t>
              </a:r>
              <a:endPara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zh-CN" altLang="en-US" sz="4400" b="1">
                  <a:solidFill>
                    <a:schemeClr val="bg1"/>
                  </a:solidFill>
                  <a:latin typeface="楷体_GB2312" panose="02010609030101010101" charset="-122"/>
                  <a:ea typeface="楷体_GB2312" panose="02010609030101010101" charset="-122"/>
                </a:rPr>
                <a:t>形容难过：悲伤</a:t>
              </a:r>
              <a:endPara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endParaRPr lang="zh-CN" altLang="en-US" sz="60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446" y="5335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574" y="6975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446" y="8441"/>
              <a:ext cx="11857" cy="1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4666615" y="2628900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怒气冲冲  火冒三丈   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7515" y="3660775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手舞足蹈  神采飞扬 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37405" y="4678680"/>
            <a:ext cx="56857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嚎啕大哭 痛哭流涕 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Freeform 140"/>
          <p:cNvSpPr>
            <a:spLocks noEditPoints="1"/>
          </p:cNvSpPr>
          <p:nvPr/>
        </p:nvSpPr>
        <p:spPr bwMode="auto">
          <a:xfrm rot="19981304">
            <a:off x="8660130" y="1213485"/>
            <a:ext cx="1499870" cy="422275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Freeform 140"/>
          <p:cNvSpPr>
            <a:spLocks noEditPoints="1"/>
          </p:cNvSpPr>
          <p:nvPr/>
        </p:nvSpPr>
        <p:spPr bwMode="auto">
          <a:xfrm rot="19981304">
            <a:off x="9838690" y="1254125"/>
            <a:ext cx="1167765" cy="458470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Freeform 140"/>
          <p:cNvSpPr>
            <a:spLocks noEditPoints="1"/>
          </p:cNvSpPr>
          <p:nvPr/>
        </p:nvSpPr>
        <p:spPr bwMode="auto">
          <a:xfrm rot="19981304">
            <a:off x="10749915" y="1298575"/>
            <a:ext cx="1320165" cy="374650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8" grpId="0"/>
      <p:bldP spid="39" grpId="0"/>
      <p:bldP spid="40" grpId="0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575" y="723265"/>
            <a:ext cx="11795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照样子，用加点的词语说句子。</a:t>
            </a:r>
            <a:endParaRPr lang="zh-CN" altLang="en-US" sz="44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" y="1659890"/>
            <a:ext cx="1161288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我看见喜鹊阿姨站在窝边，一会儿教喜鹊弟弟唱歌，一会儿教喜鹊弟弟做游戏，一会儿教他们学自己发明的拼音字母</a:t>
            </a:r>
            <a:r>
              <a:rPr lang="en-US" altLang="zh-CN" sz="4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44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85160" y="2663190"/>
            <a:ext cx="7962265" cy="1041400"/>
            <a:chOff x="5016" y="4194"/>
            <a:chExt cx="12539" cy="1640"/>
          </a:xfrm>
        </p:grpSpPr>
        <p:sp>
          <p:nvSpPr>
            <p:cNvPr id="5" name="椭圆 4"/>
            <p:cNvSpPr/>
            <p:nvPr/>
          </p:nvSpPr>
          <p:spPr>
            <a:xfrm>
              <a:off x="12761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774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879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016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4565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3729" y="4194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387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432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5719" y="5666"/>
              <a:ext cx="168" cy="16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82575" y="5038090"/>
            <a:ext cx="10599420" cy="8299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一会儿一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48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14"/>
          <a:stretch>
            <a:fillRect/>
          </a:stretch>
        </p:blipFill>
        <p:spPr>
          <a:xfrm rot="320859">
            <a:off x="-947191" y="-1940568"/>
            <a:ext cx="3903449" cy="6219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1287509">
            <a:off x="9638313" y="3863952"/>
            <a:ext cx="3574117" cy="343824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2234565" y="654050"/>
            <a:ext cx="7557770" cy="218186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823210" y="1021715"/>
            <a:ext cx="76631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妈妈一回到家就忙起来了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4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说一说妈妈回家忙什么？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5480" y="3667125"/>
            <a:ext cx="1000061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妈妈一回到家就忙起来了，一会儿洗菜，一会儿煮饭，一会儿收衣服叠衣服</a:t>
            </a:r>
            <a:r>
              <a:rPr lang="en-US" altLang="zh-CN" sz="5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54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3"/>
          <a:stretch>
            <a:fillRect/>
          </a:stretch>
        </p:blipFill>
        <p:spPr>
          <a:xfrm rot="2965528">
            <a:off x="10296235" y="4354606"/>
            <a:ext cx="3574117" cy="3438240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622300" y="617220"/>
            <a:ext cx="5897880" cy="221996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71930" y="1031875"/>
            <a:ext cx="50482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孙悟空</a:t>
            </a:r>
            <a:r>
              <a:rPr lang="en-US" altLang="zh-CN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……</a:t>
            </a:r>
            <a:endParaRPr lang="en-US" altLang="zh-CN" sz="66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5715" y="3597910"/>
            <a:ext cx="119881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孙悟空会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72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变，一会儿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r>
              <a:rPr lang="zh-CN" altLang="en-US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一会儿</a:t>
            </a:r>
            <a:r>
              <a:rPr lang="en-US" altLang="zh-CN" sz="48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…</a:t>
            </a:r>
            <a:endParaRPr lang="en-US" altLang="zh-CN" sz="4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800" b="1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云形标注 6"/>
          <p:cNvSpPr/>
          <p:nvPr/>
        </p:nvSpPr>
        <p:spPr>
          <a:xfrm flipV="1">
            <a:off x="5536565" y="4526280"/>
            <a:ext cx="4797425" cy="168021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17565" y="4975860"/>
            <a:ext cx="4035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请你来接着说一说。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145189" y="764572"/>
            <a:ext cx="3199524" cy="2282994"/>
            <a:chOff x="5364163" y="392113"/>
            <a:chExt cx="1219200" cy="869950"/>
          </a:xfrm>
          <a:solidFill>
            <a:srgbClr val="FF7C80"/>
          </a:solidFill>
        </p:grpSpPr>
        <p:sp>
          <p:nvSpPr>
            <p:cNvPr id="28" name="Freeform 169"/>
            <p:cNvSpPr/>
            <p:nvPr/>
          </p:nvSpPr>
          <p:spPr bwMode="auto">
            <a:xfrm>
              <a:off x="5903913" y="633413"/>
              <a:ext cx="44450" cy="22225"/>
            </a:xfrm>
            <a:custGeom>
              <a:avLst/>
              <a:gdLst>
                <a:gd name="T0" fmla="*/ 57 w 57"/>
                <a:gd name="T1" fmla="*/ 27 h 29"/>
                <a:gd name="T2" fmla="*/ 19 w 57"/>
                <a:gd name="T3" fmla="*/ 17 h 29"/>
                <a:gd name="T4" fmla="*/ 5 w 57"/>
                <a:gd name="T5" fmla="*/ 22 h 29"/>
                <a:gd name="T6" fmla="*/ 0 w 57"/>
                <a:gd name="T7" fmla="*/ 13 h 29"/>
                <a:gd name="T8" fmla="*/ 57 w 57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9">
                  <a:moveTo>
                    <a:pt x="57" y="27"/>
                  </a:moveTo>
                  <a:cubicBezTo>
                    <a:pt x="44" y="29"/>
                    <a:pt x="37" y="14"/>
                    <a:pt x="19" y="17"/>
                  </a:cubicBezTo>
                  <a:cubicBezTo>
                    <a:pt x="13" y="18"/>
                    <a:pt x="13" y="24"/>
                    <a:pt x="5" y="22"/>
                  </a:cubicBezTo>
                  <a:cubicBezTo>
                    <a:pt x="2" y="20"/>
                    <a:pt x="0" y="18"/>
                    <a:pt x="0" y="13"/>
                  </a:cubicBezTo>
                  <a:cubicBezTo>
                    <a:pt x="19" y="0"/>
                    <a:pt x="48" y="12"/>
                    <a:pt x="5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0"/>
            <p:cNvSpPr/>
            <p:nvPr/>
          </p:nvSpPr>
          <p:spPr bwMode="auto">
            <a:xfrm>
              <a:off x="6018213" y="646113"/>
              <a:ext cx="39688" cy="39688"/>
            </a:xfrm>
            <a:custGeom>
              <a:avLst/>
              <a:gdLst>
                <a:gd name="T0" fmla="*/ 50 w 51"/>
                <a:gd name="T1" fmla="*/ 3 h 50"/>
                <a:gd name="T2" fmla="*/ 51 w 51"/>
                <a:gd name="T3" fmla="*/ 11 h 50"/>
                <a:gd name="T4" fmla="*/ 49 w 51"/>
                <a:gd name="T5" fmla="*/ 14 h 50"/>
                <a:gd name="T6" fmla="*/ 30 w 51"/>
                <a:gd name="T7" fmla="*/ 11 h 50"/>
                <a:gd name="T8" fmla="*/ 42 w 51"/>
                <a:gd name="T9" fmla="*/ 29 h 50"/>
                <a:gd name="T10" fmla="*/ 25 w 51"/>
                <a:gd name="T11" fmla="*/ 23 h 50"/>
                <a:gd name="T12" fmla="*/ 15 w 51"/>
                <a:gd name="T13" fmla="*/ 46 h 50"/>
                <a:gd name="T14" fmla="*/ 1 w 51"/>
                <a:gd name="T15" fmla="*/ 36 h 50"/>
                <a:gd name="T16" fmla="*/ 19 w 51"/>
                <a:gd name="T17" fmla="*/ 3 h 50"/>
                <a:gd name="T18" fmla="*/ 50 w 51"/>
                <a:gd name="T19" fmla="*/ 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0">
                  <a:moveTo>
                    <a:pt x="50" y="3"/>
                  </a:moveTo>
                  <a:cubicBezTo>
                    <a:pt x="51" y="8"/>
                    <a:pt x="50" y="7"/>
                    <a:pt x="51" y="11"/>
                  </a:cubicBezTo>
                  <a:cubicBezTo>
                    <a:pt x="49" y="11"/>
                    <a:pt x="49" y="12"/>
                    <a:pt x="49" y="14"/>
                  </a:cubicBezTo>
                  <a:cubicBezTo>
                    <a:pt x="39" y="14"/>
                    <a:pt x="36" y="8"/>
                    <a:pt x="30" y="11"/>
                  </a:cubicBezTo>
                  <a:cubicBezTo>
                    <a:pt x="33" y="18"/>
                    <a:pt x="45" y="21"/>
                    <a:pt x="42" y="29"/>
                  </a:cubicBezTo>
                  <a:cubicBezTo>
                    <a:pt x="33" y="30"/>
                    <a:pt x="32" y="23"/>
                    <a:pt x="25" y="23"/>
                  </a:cubicBezTo>
                  <a:cubicBezTo>
                    <a:pt x="18" y="27"/>
                    <a:pt x="19" y="39"/>
                    <a:pt x="15" y="46"/>
                  </a:cubicBezTo>
                  <a:cubicBezTo>
                    <a:pt x="6" y="50"/>
                    <a:pt x="0" y="44"/>
                    <a:pt x="1" y="36"/>
                  </a:cubicBezTo>
                  <a:cubicBezTo>
                    <a:pt x="6" y="31"/>
                    <a:pt x="12" y="13"/>
                    <a:pt x="19" y="3"/>
                  </a:cubicBezTo>
                  <a:cubicBezTo>
                    <a:pt x="30" y="0"/>
                    <a:pt x="42" y="1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71"/>
            <p:cNvSpPr/>
            <p:nvPr/>
          </p:nvSpPr>
          <p:spPr bwMode="auto">
            <a:xfrm>
              <a:off x="5761038" y="646113"/>
              <a:ext cx="44450" cy="36513"/>
            </a:xfrm>
            <a:custGeom>
              <a:avLst/>
              <a:gdLst>
                <a:gd name="T0" fmla="*/ 56 w 56"/>
                <a:gd name="T1" fmla="*/ 23 h 47"/>
                <a:gd name="T2" fmla="*/ 54 w 56"/>
                <a:gd name="T3" fmla="*/ 26 h 47"/>
                <a:gd name="T4" fmla="*/ 37 w 56"/>
                <a:gd name="T5" fmla="*/ 25 h 47"/>
                <a:gd name="T6" fmla="*/ 0 w 56"/>
                <a:gd name="T7" fmla="*/ 47 h 47"/>
                <a:gd name="T8" fmla="*/ 56 w 56"/>
                <a:gd name="T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47">
                  <a:moveTo>
                    <a:pt x="56" y="23"/>
                  </a:moveTo>
                  <a:cubicBezTo>
                    <a:pt x="54" y="23"/>
                    <a:pt x="55" y="25"/>
                    <a:pt x="54" y="26"/>
                  </a:cubicBezTo>
                  <a:cubicBezTo>
                    <a:pt x="47" y="29"/>
                    <a:pt x="43" y="24"/>
                    <a:pt x="37" y="25"/>
                  </a:cubicBezTo>
                  <a:cubicBezTo>
                    <a:pt x="20" y="26"/>
                    <a:pt x="11" y="44"/>
                    <a:pt x="0" y="47"/>
                  </a:cubicBezTo>
                  <a:cubicBezTo>
                    <a:pt x="5" y="26"/>
                    <a:pt x="40" y="0"/>
                    <a:pt x="5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72"/>
            <p:cNvSpPr/>
            <p:nvPr/>
          </p:nvSpPr>
          <p:spPr bwMode="auto">
            <a:xfrm>
              <a:off x="5911851" y="673101"/>
              <a:ext cx="26988" cy="34925"/>
            </a:xfrm>
            <a:custGeom>
              <a:avLst/>
              <a:gdLst>
                <a:gd name="T0" fmla="*/ 27 w 35"/>
                <a:gd name="T1" fmla="*/ 13 h 46"/>
                <a:gd name="T2" fmla="*/ 19 w 35"/>
                <a:gd name="T3" fmla="*/ 19 h 46"/>
                <a:gd name="T4" fmla="*/ 35 w 35"/>
                <a:gd name="T5" fmla="*/ 36 h 46"/>
                <a:gd name="T6" fmla="*/ 20 w 35"/>
                <a:gd name="T7" fmla="*/ 46 h 46"/>
                <a:gd name="T8" fmla="*/ 0 w 35"/>
                <a:gd name="T9" fmla="*/ 17 h 46"/>
                <a:gd name="T10" fmla="*/ 27 w 35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7" y="13"/>
                  </a:moveTo>
                  <a:cubicBezTo>
                    <a:pt x="27" y="18"/>
                    <a:pt x="23" y="19"/>
                    <a:pt x="19" y="19"/>
                  </a:cubicBezTo>
                  <a:cubicBezTo>
                    <a:pt x="17" y="32"/>
                    <a:pt x="26" y="29"/>
                    <a:pt x="35" y="36"/>
                  </a:cubicBezTo>
                  <a:cubicBezTo>
                    <a:pt x="34" y="45"/>
                    <a:pt x="25" y="46"/>
                    <a:pt x="20" y="46"/>
                  </a:cubicBezTo>
                  <a:cubicBezTo>
                    <a:pt x="8" y="44"/>
                    <a:pt x="0" y="25"/>
                    <a:pt x="0" y="17"/>
                  </a:cubicBezTo>
                  <a:cubicBezTo>
                    <a:pt x="2" y="7"/>
                    <a:pt x="23" y="0"/>
                    <a:pt x="2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73"/>
            <p:cNvSpPr/>
            <p:nvPr/>
          </p:nvSpPr>
          <p:spPr bwMode="auto">
            <a:xfrm>
              <a:off x="5781676" y="693738"/>
              <a:ext cx="26988" cy="36513"/>
            </a:xfrm>
            <a:custGeom>
              <a:avLst/>
              <a:gdLst>
                <a:gd name="T0" fmla="*/ 33 w 35"/>
                <a:gd name="T1" fmla="*/ 15 h 46"/>
                <a:gd name="T2" fmla="*/ 16 w 35"/>
                <a:gd name="T3" fmla="*/ 25 h 46"/>
                <a:gd name="T4" fmla="*/ 35 w 35"/>
                <a:gd name="T5" fmla="*/ 36 h 46"/>
                <a:gd name="T6" fmla="*/ 11 w 35"/>
                <a:gd name="T7" fmla="*/ 39 h 46"/>
                <a:gd name="T8" fmla="*/ 2 w 35"/>
                <a:gd name="T9" fmla="*/ 22 h 46"/>
                <a:gd name="T10" fmla="*/ 33 w 35"/>
                <a:gd name="T11" fmla="*/ 1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33" y="15"/>
                  </a:moveTo>
                  <a:cubicBezTo>
                    <a:pt x="32" y="26"/>
                    <a:pt x="20" y="19"/>
                    <a:pt x="16" y="25"/>
                  </a:cubicBezTo>
                  <a:cubicBezTo>
                    <a:pt x="17" y="38"/>
                    <a:pt x="31" y="26"/>
                    <a:pt x="35" y="36"/>
                  </a:cubicBezTo>
                  <a:cubicBezTo>
                    <a:pt x="30" y="46"/>
                    <a:pt x="15" y="43"/>
                    <a:pt x="11" y="39"/>
                  </a:cubicBezTo>
                  <a:cubicBezTo>
                    <a:pt x="9" y="36"/>
                    <a:pt x="2" y="25"/>
                    <a:pt x="2" y="22"/>
                  </a:cubicBezTo>
                  <a:cubicBezTo>
                    <a:pt x="0" y="5"/>
                    <a:pt x="24" y="0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4"/>
            <p:cNvSpPr/>
            <p:nvPr/>
          </p:nvSpPr>
          <p:spPr bwMode="auto">
            <a:xfrm>
              <a:off x="5661026" y="701676"/>
              <a:ext cx="58738" cy="31750"/>
            </a:xfrm>
            <a:custGeom>
              <a:avLst/>
              <a:gdLst>
                <a:gd name="T0" fmla="*/ 15 w 76"/>
                <a:gd name="T1" fmla="*/ 0 h 40"/>
                <a:gd name="T2" fmla="*/ 75 w 76"/>
                <a:gd name="T3" fmla="*/ 20 h 40"/>
                <a:gd name="T4" fmla="*/ 76 w 76"/>
                <a:gd name="T5" fmla="*/ 30 h 40"/>
                <a:gd name="T6" fmla="*/ 67 w 76"/>
                <a:gd name="T7" fmla="*/ 33 h 40"/>
                <a:gd name="T8" fmla="*/ 61 w 76"/>
                <a:gd name="T9" fmla="*/ 24 h 40"/>
                <a:gd name="T10" fmla="*/ 33 w 76"/>
                <a:gd name="T11" fmla="*/ 40 h 40"/>
                <a:gd name="T12" fmla="*/ 41 w 76"/>
                <a:gd name="T13" fmla="*/ 13 h 40"/>
                <a:gd name="T14" fmla="*/ 15 w 76"/>
                <a:gd name="T15" fmla="*/ 28 h 40"/>
                <a:gd name="T16" fmla="*/ 9 w 76"/>
                <a:gd name="T17" fmla="*/ 28 h 40"/>
                <a:gd name="T18" fmla="*/ 15 w 76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40">
                  <a:moveTo>
                    <a:pt x="15" y="0"/>
                  </a:moveTo>
                  <a:cubicBezTo>
                    <a:pt x="39" y="0"/>
                    <a:pt x="60" y="5"/>
                    <a:pt x="75" y="20"/>
                  </a:cubicBezTo>
                  <a:cubicBezTo>
                    <a:pt x="74" y="24"/>
                    <a:pt x="75" y="27"/>
                    <a:pt x="76" y="30"/>
                  </a:cubicBezTo>
                  <a:cubicBezTo>
                    <a:pt x="74" y="34"/>
                    <a:pt x="66" y="28"/>
                    <a:pt x="67" y="33"/>
                  </a:cubicBezTo>
                  <a:cubicBezTo>
                    <a:pt x="65" y="30"/>
                    <a:pt x="61" y="29"/>
                    <a:pt x="61" y="24"/>
                  </a:cubicBezTo>
                  <a:cubicBezTo>
                    <a:pt x="48" y="17"/>
                    <a:pt x="37" y="28"/>
                    <a:pt x="33" y="40"/>
                  </a:cubicBezTo>
                  <a:cubicBezTo>
                    <a:pt x="23" y="32"/>
                    <a:pt x="35" y="18"/>
                    <a:pt x="41" y="13"/>
                  </a:cubicBezTo>
                  <a:cubicBezTo>
                    <a:pt x="27" y="1"/>
                    <a:pt x="16" y="16"/>
                    <a:pt x="15" y="28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0" y="17"/>
                    <a:pt x="13" y="1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75"/>
            <p:cNvSpPr/>
            <p:nvPr/>
          </p:nvSpPr>
          <p:spPr bwMode="auto">
            <a:xfrm>
              <a:off x="5835651" y="731838"/>
              <a:ext cx="68263" cy="34925"/>
            </a:xfrm>
            <a:custGeom>
              <a:avLst/>
              <a:gdLst>
                <a:gd name="T0" fmla="*/ 84 w 88"/>
                <a:gd name="T1" fmla="*/ 2 h 43"/>
                <a:gd name="T2" fmla="*/ 84 w 88"/>
                <a:gd name="T3" fmla="*/ 20 h 43"/>
                <a:gd name="T4" fmla="*/ 73 w 88"/>
                <a:gd name="T5" fmla="*/ 23 h 43"/>
                <a:gd name="T6" fmla="*/ 19 w 88"/>
                <a:gd name="T7" fmla="*/ 33 h 43"/>
                <a:gd name="T8" fmla="*/ 13 w 88"/>
                <a:gd name="T9" fmla="*/ 9 h 43"/>
                <a:gd name="T10" fmla="*/ 48 w 88"/>
                <a:gd name="T11" fmla="*/ 26 h 43"/>
                <a:gd name="T12" fmla="*/ 74 w 88"/>
                <a:gd name="T13" fmla="*/ 1 h 43"/>
                <a:gd name="T14" fmla="*/ 84 w 88"/>
                <a:gd name="T15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43">
                  <a:moveTo>
                    <a:pt x="84" y="2"/>
                  </a:moveTo>
                  <a:cubicBezTo>
                    <a:pt x="88" y="9"/>
                    <a:pt x="84" y="14"/>
                    <a:pt x="84" y="20"/>
                  </a:cubicBezTo>
                  <a:cubicBezTo>
                    <a:pt x="79" y="20"/>
                    <a:pt x="79" y="25"/>
                    <a:pt x="73" y="23"/>
                  </a:cubicBezTo>
                  <a:cubicBezTo>
                    <a:pt x="59" y="43"/>
                    <a:pt x="37" y="32"/>
                    <a:pt x="19" y="33"/>
                  </a:cubicBezTo>
                  <a:cubicBezTo>
                    <a:pt x="12" y="28"/>
                    <a:pt x="0" y="14"/>
                    <a:pt x="13" y="9"/>
                  </a:cubicBezTo>
                  <a:cubicBezTo>
                    <a:pt x="18" y="24"/>
                    <a:pt x="34" y="20"/>
                    <a:pt x="48" y="26"/>
                  </a:cubicBezTo>
                  <a:cubicBezTo>
                    <a:pt x="58" y="20"/>
                    <a:pt x="69" y="13"/>
                    <a:pt x="74" y="1"/>
                  </a:cubicBezTo>
                  <a:cubicBezTo>
                    <a:pt x="78" y="0"/>
                    <a:pt x="81" y="2"/>
                    <a:pt x="8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6"/>
            <p:cNvSpPr/>
            <p:nvPr/>
          </p:nvSpPr>
          <p:spPr bwMode="auto">
            <a:xfrm>
              <a:off x="5818188" y="742951"/>
              <a:ext cx="125413" cy="42863"/>
            </a:xfrm>
            <a:custGeom>
              <a:avLst/>
              <a:gdLst>
                <a:gd name="T0" fmla="*/ 161 w 161"/>
                <a:gd name="T1" fmla="*/ 2 h 55"/>
                <a:gd name="T2" fmla="*/ 143 w 161"/>
                <a:gd name="T3" fmla="*/ 28 h 55"/>
                <a:gd name="T4" fmla="*/ 52 w 161"/>
                <a:gd name="T5" fmla="*/ 54 h 55"/>
                <a:gd name="T6" fmla="*/ 0 w 161"/>
                <a:gd name="T7" fmla="*/ 40 h 55"/>
                <a:gd name="T8" fmla="*/ 107 w 161"/>
                <a:gd name="T9" fmla="*/ 35 h 55"/>
                <a:gd name="T10" fmla="*/ 137 w 161"/>
                <a:gd name="T11" fmla="*/ 19 h 55"/>
                <a:gd name="T12" fmla="*/ 155 w 161"/>
                <a:gd name="T13" fmla="*/ 0 h 55"/>
                <a:gd name="T14" fmla="*/ 161 w 161"/>
                <a:gd name="T15" fmla="*/ 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55">
                  <a:moveTo>
                    <a:pt x="161" y="2"/>
                  </a:moveTo>
                  <a:cubicBezTo>
                    <a:pt x="161" y="12"/>
                    <a:pt x="152" y="21"/>
                    <a:pt x="143" y="28"/>
                  </a:cubicBezTo>
                  <a:cubicBezTo>
                    <a:pt x="120" y="47"/>
                    <a:pt x="78" y="55"/>
                    <a:pt x="52" y="54"/>
                  </a:cubicBezTo>
                  <a:cubicBezTo>
                    <a:pt x="33" y="54"/>
                    <a:pt x="14" y="50"/>
                    <a:pt x="0" y="40"/>
                  </a:cubicBezTo>
                  <a:cubicBezTo>
                    <a:pt x="34" y="40"/>
                    <a:pt x="75" y="46"/>
                    <a:pt x="107" y="35"/>
                  </a:cubicBezTo>
                  <a:cubicBezTo>
                    <a:pt x="114" y="33"/>
                    <a:pt x="130" y="24"/>
                    <a:pt x="137" y="19"/>
                  </a:cubicBezTo>
                  <a:cubicBezTo>
                    <a:pt x="144" y="14"/>
                    <a:pt x="150" y="7"/>
                    <a:pt x="155" y="0"/>
                  </a:cubicBezTo>
                  <a:cubicBezTo>
                    <a:pt x="157" y="0"/>
                    <a:pt x="159" y="1"/>
                    <a:pt x="16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77"/>
            <p:cNvSpPr>
              <a:spLocks noEditPoints="1"/>
            </p:cNvSpPr>
            <p:nvPr/>
          </p:nvSpPr>
          <p:spPr bwMode="auto">
            <a:xfrm>
              <a:off x="5364163" y="392113"/>
              <a:ext cx="1219200" cy="869950"/>
            </a:xfrm>
            <a:custGeom>
              <a:avLst/>
              <a:gdLst>
                <a:gd name="T0" fmla="*/ 1052 w 1565"/>
                <a:gd name="T1" fmla="*/ 1107 h 1118"/>
                <a:gd name="T2" fmla="*/ 240 w 1565"/>
                <a:gd name="T3" fmla="*/ 1004 h 1118"/>
                <a:gd name="T4" fmla="*/ 342 w 1565"/>
                <a:gd name="T5" fmla="*/ 711 h 1118"/>
                <a:gd name="T6" fmla="*/ 541 w 1565"/>
                <a:gd name="T7" fmla="*/ 582 h 1118"/>
                <a:gd name="T8" fmla="*/ 331 w 1565"/>
                <a:gd name="T9" fmla="*/ 319 h 1118"/>
                <a:gd name="T10" fmla="*/ 709 w 1565"/>
                <a:gd name="T11" fmla="*/ 14 h 1118"/>
                <a:gd name="T12" fmla="*/ 953 w 1565"/>
                <a:gd name="T13" fmla="*/ 341 h 1118"/>
                <a:gd name="T14" fmla="*/ 1042 w 1565"/>
                <a:gd name="T15" fmla="*/ 748 h 1118"/>
                <a:gd name="T16" fmla="*/ 1241 w 1565"/>
                <a:gd name="T17" fmla="*/ 859 h 1118"/>
                <a:gd name="T18" fmla="*/ 1507 w 1565"/>
                <a:gd name="T19" fmla="*/ 635 h 1118"/>
                <a:gd name="T20" fmla="*/ 471 w 1565"/>
                <a:gd name="T21" fmla="*/ 301 h 1118"/>
                <a:gd name="T22" fmla="*/ 608 w 1565"/>
                <a:gd name="T23" fmla="*/ 291 h 1118"/>
                <a:gd name="T24" fmla="*/ 807 w 1565"/>
                <a:gd name="T25" fmla="*/ 257 h 1118"/>
                <a:gd name="T26" fmla="*/ 867 w 1565"/>
                <a:gd name="T27" fmla="*/ 206 h 1118"/>
                <a:gd name="T28" fmla="*/ 699 w 1565"/>
                <a:gd name="T29" fmla="*/ 54 h 1118"/>
                <a:gd name="T30" fmla="*/ 480 w 1565"/>
                <a:gd name="T31" fmla="*/ 56 h 1118"/>
                <a:gd name="T32" fmla="*/ 678 w 1565"/>
                <a:gd name="T33" fmla="*/ 215 h 1118"/>
                <a:gd name="T34" fmla="*/ 491 w 1565"/>
                <a:gd name="T35" fmla="*/ 313 h 1118"/>
                <a:gd name="T36" fmla="*/ 829 w 1565"/>
                <a:gd name="T37" fmla="*/ 444 h 1118"/>
                <a:gd name="T38" fmla="*/ 721 w 1565"/>
                <a:gd name="T39" fmla="*/ 267 h 1118"/>
                <a:gd name="T40" fmla="*/ 452 w 1565"/>
                <a:gd name="T41" fmla="*/ 464 h 1118"/>
                <a:gd name="T42" fmla="*/ 561 w 1565"/>
                <a:gd name="T43" fmla="*/ 560 h 1118"/>
                <a:gd name="T44" fmla="*/ 650 w 1565"/>
                <a:gd name="T45" fmla="*/ 591 h 1118"/>
                <a:gd name="T46" fmla="*/ 675 w 1565"/>
                <a:gd name="T47" fmla="*/ 662 h 1118"/>
                <a:gd name="T48" fmla="*/ 667 w 1565"/>
                <a:gd name="T49" fmla="*/ 716 h 1118"/>
                <a:gd name="T50" fmla="*/ 862 w 1565"/>
                <a:gd name="T51" fmla="*/ 602 h 1118"/>
                <a:gd name="T52" fmla="*/ 1479 w 1565"/>
                <a:gd name="T53" fmla="*/ 633 h 1118"/>
                <a:gd name="T54" fmla="*/ 1409 w 1565"/>
                <a:gd name="T55" fmla="*/ 650 h 1118"/>
                <a:gd name="T56" fmla="*/ 264 w 1565"/>
                <a:gd name="T57" fmla="*/ 696 h 1118"/>
                <a:gd name="T58" fmla="*/ 248 w 1565"/>
                <a:gd name="T59" fmla="*/ 736 h 1118"/>
                <a:gd name="T60" fmla="*/ 856 w 1565"/>
                <a:gd name="T61" fmla="*/ 783 h 1118"/>
                <a:gd name="T62" fmla="*/ 782 w 1565"/>
                <a:gd name="T63" fmla="*/ 758 h 1118"/>
                <a:gd name="T64" fmla="*/ 590 w 1565"/>
                <a:gd name="T65" fmla="*/ 726 h 1118"/>
                <a:gd name="T66" fmla="*/ 698 w 1565"/>
                <a:gd name="T67" fmla="*/ 763 h 1118"/>
                <a:gd name="T68" fmla="*/ 1322 w 1565"/>
                <a:gd name="T69" fmla="*/ 751 h 1118"/>
                <a:gd name="T70" fmla="*/ 934 w 1565"/>
                <a:gd name="T71" fmla="*/ 850 h 1118"/>
                <a:gd name="T72" fmla="*/ 548 w 1565"/>
                <a:gd name="T73" fmla="*/ 769 h 1118"/>
                <a:gd name="T74" fmla="*/ 1027 w 1565"/>
                <a:gd name="T75" fmla="*/ 800 h 1118"/>
                <a:gd name="T76" fmla="*/ 331 w 1565"/>
                <a:gd name="T77" fmla="*/ 779 h 1118"/>
                <a:gd name="T78" fmla="*/ 1104 w 1565"/>
                <a:gd name="T79" fmla="*/ 908 h 1118"/>
                <a:gd name="T80" fmla="*/ 1065 w 1565"/>
                <a:gd name="T81" fmla="*/ 783 h 1118"/>
                <a:gd name="T82" fmla="*/ 1427 w 1565"/>
                <a:gd name="T83" fmla="*/ 794 h 1118"/>
                <a:gd name="T84" fmla="*/ 1067 w 1565"/>
                <a:gd name="T85" fmla="*/ 812 h 1118"/>
                <a:gd name="T86" fmla="*/ 296 w 1565"/>
                <a:gd name="T87" fmla="*/ 818 h 1118"/>
                <a:gd name="T88" fmla="*/ 487 w 1565"/>
                <a:gd name="T89" fmla="*/ 865 h 1118"/>
                <a:gd name="T90" fmla="*/ 281 w 1565"/>
                <a:gd name="T91" fmla="*/ 863 h 1118"/>
                <a:gd name="T92" fmla="*/ 1422 w 1565"/>
                <a:gd name="T93" fmla="*/ 894 h 1118"/>
                <a:gd name="T94" fmla="*/ 882 w 1565"/>
                <a:gd name="T95" fmla="*/ 959 h 1118"/>
                <a:gd name="T96" fmla="*/ 1433 w 1565"/>
                <a:gd name="T97" fmla="*/ 971 h 1118"/>
                <a:gd name="T98" fmla="*/ 1409 w 1565"/>
                <a:gd name="T99" fmla="*/ 980 h 1118"/>
                <a:gd name="T100" fmla="*/ 1004 w 1565"/>
                <a:gd name="T101" fmla="*/ 1062 h 1118"/>
                <a:gd name="T102" fmla="*/ 933 w 1565"/>
                <a:gd name="T103" fmla="*/ 1024 h 1118"/>
                <a:gd name="T104" fmla="*/ 942 w 1565"/>
                <a:gd name="T105" fmla="*/ 982 h 1118"/>
                <a:gd name="T106" fmla="*/ 947 w 1565"/>
                <a:gd name="T107" fmla="*/ 991 h 1118"/>
                <a:gd name="T108" fmla="*/ 254 w 1565"/>
                <a:gd name="T109" fmla="*/ 1014 h 1118"/>
                <a:gd name="T110" fmla="*/ 1160 w 1565"/>
                <a:gd name="T111" fmla="*/ 1088 h 1118"/>
                <a:gd name="T112" fmla="*/ 1366 w 1565"/>
                <a:gd name="T113" fmla="*/ 1042 h 1118"/>
                <a:gd name="T114" fmla="*/ 1282 w 1565"/>
                <a:gd name="T115" fmla="*/ 1026 h 1118"/>
                <a:gd name="T116" fmla="*/ 435 w 1565"/>
                <a:gd name="T117" fmla="*/ 1005 h 1118"/>
                <a:gd name="T118" fmla="*/ 676 w 1565"/>
                <a:gd name="T119" fmla="*/ 1030 h 1118"/>
                <a:gd name="T120" fmla="*/ 715 w 1565"/>
                <a:gd name="T121" fmla="*/ 1055 h 1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65" h="1118">
                  <a:moveTo>
                    <a:pt x="1507" y="635"/>
                  </a:moveTo>
                  <a:cubicBezTo>
                    <a:pt x="1511" y="631"/>
                    <a:pt x="1510" y="650"/>
                    <a:pt x="1507" y="646"/>
                  </a:cubicBezTo>
                  <a:cubicBezTo>
                    <a:pt x="1510" y="664"/>
                    <a:pt x="1505" y="682"/>
                    <a:pt x="1514" y="698"/>
                  </a:cubicBezTo>
                  <a:cubicBezTo>
                    <a:pt x="1509" y="707"/>
                    <a:pt x="1512" y="722"/>
                    <a:pt x="1515" y="727"/>
                  </a:cubicBezTo>
                  <a:cubicBezTo>
                    <a:pt x="1512" y="746"/>
                    <a:pt x="1516" y="766"/>
                    <a:pt x="1522" y="779"/>
                  </a:cubicBezTo>
                  <a:cubicBezTo>
                    <a:pt x="1520" y="781"/>
                    <a:pt x="1518" y="783"/>
                    <a:pt x="1517" y="784"/>
                  </a:cubicBezTo>
                  <a:cubicBezTo>
                    <a:pt x="1523" y="841"/>
                    <a:pt x="1517" y="877"/>
                    <a:pt x="1525" y="923"/>
                  </a:cubicBezTo>
                  <a:cubicBezTo>
                    <a:pt x="1519" y="943"/>
                    <a:pt x="1525" y="962"/>
                    <a:pt x="1523" y="985"/>
                  </a:cubicBezTo>
                  <a:cubicBezTo>
                    <a:pt x="1557" y="1002"/>
                    <a:pt x="1565" y="1053"/>
                    <a:pt x="1546" y="1085"/>
                  </a:cubicBezTo>
                  <a:cubicBezTo>
                    <a:pt x="1508" y="1098"/>
                    <a:pt x="1468" y="1090"/>
                    <a:pt x="1428" y="1092"/>
                  </a:cubicBezTo>
                  <a:cubicBezTo>
                    <a:pt x="1402" y="1094"/>
                    <a:pt x="1375" y="1091"/>
                    <a:pt x="1348" y="1092"/>
                  </a:cubicBezTo>
                  <a:cubicBezTo>
                    <a:pt x="1332" y="1093"/>
                    <a:pt x="1317" y="1093"/>
                    <a:pt x="1301" y="1093"/>
                  </a:cubicBezTo>
                  <a:cubicBezTo>
                    <a:pt x="1284" y="1094"/>
                    <a:pt x="1269" y="1095"/>
                    <a:pt x="1252" y="1097"/>
                  </a:cubicBezTo>
                  <a:cubicBezTo>
                    <a:pt x="1212" y="1101"/>
                    <a:pt x="1169" y="1098"/>
                    <a:pt x="1125" y="1100"/>
                  </a:cubicBezTo>
                  <a:cubicBezTo>
                    <a:pt x="1101" y="1100"/>
                    <a:pt x="1076" y="1105"/>
                    <a:pt x="1052" y="1107"/>
                  </a:cubicBezTo>
                  <a:cubicBezTo>
                    <a:pt x="1039" y="1108"/>
                    <a:pt x="1026" y="1106"/>
                    <a:pt x="1013" y="1107"/>
                  </a:cubicBezTo>
                  <a:cubicBezTo>
                    <a:pt x="941" y="1111"/>
                    <a:pt x="867" y="1112"/>
                    <a:pt x="791" y="1115"/>
                  </a:cubicBezTo>
                  <a:cubicBezTo>
                    <a:pt x="760" y="1116"/>
                    <a:pt x="729" y="1112"/>
                    <a:pt x="698" y="1112"/>
                  </a:cubicBezTo>
                  <a:cubicBezTo>
                    <a:pt x="626" y="1113"/>
                    <a:pt x="537" y="1118"/>
                    <a:pt x="461" y="1116"/>
                  </a:cubicBezTo>
                  <a:cubicBezTo>
                    <a:pt x="418" y="1114"/>
                    <a:pt x="376" y="1104"/>
                    <a:pt x="325" y="1103"/>
                  </a:cubicBezTo>
                  <a:cubicBezTo>
                    <a:pt x="310" y="1103"/>
                    <a:pt x="293" y="1105"/>
                    <a:pt x="279" y="1106"/>
                  </a:cubicBezTo>
                  <a:cubicBezTo>
                    <a:pt x="204" y="1108"/>
                    <a:pt x="126" y="1098"/>
                    <a:pt x="55" y="1096"/>
                  </a:cubicBezTo>
                  <a:cubicBezTo>
                    <a:pt x="52" y="1097"/>
                    <a:pt x="48" y="1097"/>
                    <a:pt x="46" y="1100"/>
                  </a:cubicBezTo>
                  <a:cubicBezTo>
                    <a:pt x="34" y="1096"/>
                    <a:pt x="22" y="1103"/>
                    <a:pt x="11" y="1093"/>
                  </a:cubicBezTo>
                  <a:cubicBezTo>
                    <a:pt x="8" y="1087"/>
                    <a:pt x="5" y="1081"/>
                    <a:pt x="0" y="1077"/>
                  </a:cubicBezTo>
                  <a:cubicBezTo>
                    <a:pt x="0" y="1043"/>
                    <a:pt x="13" y="1020"/>
                    <a:pt x="45" y="1009"/>
                  </a:cubicBezTo>
                  <a:cubicBezTo>
                    <a:pt x="59" y="1004"/>
                    <a:pt x="62" y="1007"/>
                    <a:pt x="78" y="1007"/>
                  </a:cubicBezTo>
                  <a:cubicBezTo>
                    <a:pt x="90" y="1008"/>
                    <a:pt x="102" y="1002"/>
                    <a:pt x="116" y="1001"/>
                  </a:cubicBezTo>
                  <a:cubicBezTo>
                    <a:pt x="148" y="999"/>
                    <a:pt x="182" y="1005"/>
                    <a:pt x="212" y="997"/>
                  </a:cubicBezTo>
                  <a:cubicBezTo>
                    <a:pt x="221" y="1001"/>
                    <a:pt x="228" y="1001"/>
                    <a:pt x="240" y="1004"/>
                  </a:cubicBezTo>
                  <a:cubicBezTo>
                    <a:pt x="227" y="983"/>
                    <a:pt x="214" y="962"/>
                    <a:pt x="214" y="935"/>
                  </a:cubicBezTo>
                  <a:cubicBezTo>
                    <a:pt x="214" y="925"/>
                    <a:pt x="218" y="913"/>
                    <a:pt x="220" y="901"/>
                  </a:cubicBezTo>
                  <a:cubicBezTo>
                    <a:pt x="222" y="889"/>
                    <a:pt x="224" y="880"/>
                    <a:pt x="232" y="869"/>
                  </a:cubicBezTo>
                  <a:cubicBezTo>
                    <a:pt x="237" y="861"/>
                    <a:pt x="246" y="854"/>
                    <a:pt x="251" y="845"/>
                  </a:cubicBezTo>
                  <a:cubicBezTo>
                    <a:pt x="265" y="825"/>
                    <a:pt x="277" y="803"/>
                    <a:pt x="288" y="786"/>
                  </a:cubicBezTo>
                  <a:cubicBezTo>
                    <a:pt x="290" y="784"/>
                    <a:pt x="293" y="781"/>
                    <a:pt x="295" y="779"/>
                  </a:cubicBezTo>
                  <a:cubicBezTo>
                    <a:pt x="293" y="762"/>
                    <a:pt x="269" y="760"/>
                    <a:pt x="264" y="751"/>
                  </a:cubicBezTo>
                  <a:cubicBezTo>
                    <a:pt x="234" y="753"/>
                    <a:pt x="223" y="729"/>
                    <a:pt x="233" y="702"/>
                  </a:cubicBezTo>
                  <a:cubicBezTo>
                    <a:pt x="238" y="698"/>
                    <a:pt x="243" y="690"/>
                    <a:pt x="244" y="685"/>
                  </a:cubicBezTo>
                  <a:cubicBezTo>
                    <a:pt x="233" y="675"/>
                    <a:pt x="224" y="664"/>
                    <a:pt x="213" y="655"/>
                  </a:cubicBezTo>
                  <a:cubicBezTo>
                    <a:pt x="213" y="642"/>
                    <a:pt x="222" y="634"/>
                    <a:pt x="227" y="627"/>
                  </a:cubicBezTo>
                  <a:cubicBezTo>
                    <a:pt x="254" y="634"/>
                    <a:pt x="263" y="658"/>
                    <a:pt x="290" y="663"/>
                  </a:cubicBezTo>
                  <a:cubicBezTo>
                    <a:pt x="292" y="667"/>
                    <a:pt x="295" y="668"/>
                    <a:pt x="295" y="672"/>
                  </a:cubicBezTo>
                  <a:cubicBezTo>
                    <a:pt x="299" y="673"/>
                    <a:pt x="304" y="673"/>
                    <a:pt x="308" y="675"/>
                  </a:cubicBezTo>
                  <a:cubicBezTo>
                    <a:pt x="320" y="686"/>
                    <a:pt x="332" y="697"/>
                    <a:pt x="342" y="711"/>
                  </a:cubicBezTo>
                  <a:cubicBezTo>
                    <a:pt x="366" y="727"/>
                    <a:pt x="386" y="747"/>
                    <a:pt x="407" y="766"/>
                  </a:cubicBezTo>
                  <a:cubicBezTo>
                    <a:pt x="419" y="763"/>
                    <a:pt x="429" y="759"/>
                    <a:pt x="440" y="756"/>
                  </a:cubicBezTo>
                  <a:cubicBezTo>
                    <a:pt x="458" y="715"/>
                    <a:pt x="461" y="660"/>
                    <a:pt x="462" y="621"/>
                  </a:cubicBezTo>
                  <a:cubicBezTo>
                    <a:pt x="454" y="617"/>
                    <a:pt x="451" y="623"/>
                    <a:pt x="443" y="619"/>
                  </a:cubicBezTo>
                  <a:cubicBezTo>
                    <a:pt x="426" y="630"/>
                    <a:pt x="402" y="645"/>
                    <a:pt x="389" y="661"/>
                  </a:cubicBezTo>
                  <a:cubicBezTo>
                    <a:pt x="375" y="677"/>
                    <a:pt x="363" y="697"/>
                    <a:pt x="341" y="706"/>
                  </a:cubicBezTo>
                  <a:cubicBezTo>
                    <a:pt x="342" y="686"/>
                    <a:pt x="362" y="678"/>
                    <a:pt x="375" y="665"/>
                  </a:cubicBezTo>
                  <a:cubicBezTo>
                    <a:pt x="378" y="661"/>
                    <a:pt x="379" y="656"/>
                    <a:pt x="382" y="652"/>
                  </a:cubicBezTo>
                  <a:cubicBezTo>
                    <a:pt x="389" y="645"/>
                    <a:pt x="399" y="637"/>
                    <a:pt x="410" y="628"/>
                  </a:cubicBezTo>
                  <a:cubicBezTo>
                    <a:pt x="423" y="618"/>
                    <a:pt x="431" y="608"/>
                    <a:pt x="447" y="609"/>
                  </a:cubicBezTo>
                  <a:cubicBezTo>
                    <a:pt x="451" y="609"/>
                    <a:pt x="455" y="607"/>
                    <a:pt x="460" y="607"/>
                  </a:cubicBezTo>
                  <a:cubicBezTo>
                    <a:pt x="463" y="607"/>
                    <a:pt x="467" y="609"/>
                    <a:pt x="470" y="609"/>
                  </a:cubicBezTo>
                  <a:cubicBezTo>
                    <a:pt x="485" y="607"/>
                    <a:pt x="503" y="596"/>
                    <a:pt x="519" y="591"/>
                  </a:cubicBezTo>
                  <a:cubicBezTo>
                    <a:pt x="523" y="590"/>
                    <a:pt x="527" y="591"/>
                    <a:pt x="529" y="590"/>
                  </a:cubicBezTo>
                  <a:cubicBezTo>
                    <a:pt x="534" y="588"/>
                    <a:pt x="535" y="584"/>
                    <a:pt x="541" y="582"/>
                  </a:cubicBezTo>
                  <a:cubicBezTo>
                    <a:pt x="546" y="567"/>
                    <a:pt x="548" y="556"/>
                    <a:pt x="562" y="551"/>
                  </a:cubicBezTo>
                  <a:cubicBezTo>
                    <a:pt x="523" y="536"/>
                    <a:pt x="486" y="518"/>
                    <a:pt x="465" y="484"/>
                  </a:cubicBezTo>
                  <a:cubicBezTo>
                    <a:pt x="457" y="496"/>
                    <a:pt x="428" y="498"/>
                    <a:pt x="412" y="495"/>
                  </a:cubicBezTo>
                  <a:cubicBezTo>
                    <a:pt x="407" y="484"/>
                    <a:pt x="422" y="482"/>
                    <a:pt x="425" y="473"/>
                  </a:cubicBezTo>
                  <a:cubicBezTo>
                    <a:pt x="420" y="471"/>
                    <a:pt x="409" y="459"/>
                    <a:pt x="404" y="459"/>
                  </a:cubicBezTo>
                  <a:cubicBezTo>
                    <a:pt x="393" y="458"/>
                    <a:pt x="383" y="468"/>
                    <a:pt x="370" y="468"/>
                  </a:cubicBezTo>
                  <a:cubicBezTo>
                    <a:pt x="359" y="467"/>
                    <a:pt x="354" y="462"/>
                    <a:pt x="344" y="459"/>
                  </a:cubicBezTo>
                  <a:cubicBezTo>
                    <a:pt x="334" y="456"/>
                    <a:pt x="318" y="461"/>
                    <a:pt x="309" y="449"/>
                  </a:cubicBezTo>
                  <a:cubicBezTo>
                    <a:pt x="311" y="443"/>
                    <a:pt x="321" y="442"/>
                    <a:pt x="325" y="444"/>
                  </a:cubicBezTo>
                  <a:cubicBezTo>
                    <a:pt x="343" y="440"/>
                    <a:pt x="353" y="419"/>
                    <a:pt x="355" y="405"/>
                  </a:cubicBezTo>
                  <a:cubicBezTo>
                    <a:pt x="338" y="387"/>
                    <a:pt x="295" y="388"/>
                    <a:pt x="293" y="359"/>
                  </a:cubicBezTo>
                  <a:cubicBezTo>
                    <a:pt x="307" y="359"/>
                    <a:pt x="322" y="363"/>
                    <a:pt x="331" y="353"/>
                  </a:cubicBezTo>
                  <a:cubicBezTo>
                    <a:pt x="320" y="348"/>
                    <a:pt x="310" y="341"/>
                    <a:pt x="299" y="334"/>
                  </a:cubicBezTo>
                  <a:cubicBezTo>
                    <a:pt x="293" y="331"/>
                    <a:pt x="282" y="329"/>
                    <a:pt x="285" y="321"/>
                  </a:cubicBezTo>
                  <a:cubicBezTo>
                    <a:pt x="296" y="317"/>
                    <a:pt x="323" y="326"/>
                    <a:pt x="331" y="319"/>
                  </a:cubicBezTo>
                  <a:cubicBezTo>
                    <a:pt x="328" y="309"/>
                    <a:pt x="317" y="307"/>
                    <a:pt x="310" y="301"/>
                  </a:cubicBezTo>
                  <a:cubicBezTo>
                    <a:pt x="298" y="290"/>
                    <a:pt x="292" y="276"/>
                    <a:pt x="284" y="261"/>
                  </a:cubicBezTo>
                  <a:cubicBezTo>
                    <a:pt x="291" y="253"/>
                    <a:pt x="298" y="262"/>
                    <a:pt x="304" y="266"/>
                  </a:cubicBezTo>
                  <a:cubicBezTo>
                    <a:pt x="316" y="267"/>
                    <a:pt x="322" y="269"/>
                    <a:pt x="334" y="266"/>
                  </a:cubicBezTo>
                  <a:cubicBezTo>
                    <a:pt x="314" y="257"/>
                    <a:pt x="298" y="246"/>
                    <a:pt x="289" y="227"/>
                  </a:cubicBezTo>
                  <a:cubicBezTo>
                    <a:pt x="291" y="226"/>
                    <a:pt x="291" y="224"/>
                    <a:pt x="293" y="222"/>
                  </a:cubicBezTo>
                  <a:cubicBezTo>
                    <a:pt x="300" y="221"/>
                    <a:pt x="301" y="225"/>
                    <a:pt x="304" y="228"/>
                  </a:cubicBezTo>
                  <a:cubicBezTo>
                    <a:pt x="327" y="228"/>
                    <a:pt x="335" y="221"/>
                    <a:pt x="351" y="213"/>
                  </a:cubicBezTo>
                  <a:cubicBezTo>
                    <a:pt x="397" y="174"/>
                    <a:pt x="423" y="113"/>
                    <a:pt x="457" y="61"/>
                  </a:cubicBezTo>
                  <a:cubicBezTo>
                    <a:pt x="474" y="52"/>
                    <a:pt x="485" y="30"/>
                    <a:pt x="501" y="20"/>
                  </a:cubicBezTo>
                  <a:cubicBezTo>
                    <a:pt x="514" y="12"/>
                    <a:pt x="545" y="3"/>
                    <a:pt x="563" y="2"/>
                  </a:cubicBezTo>
                  <a:cubicBezTo>
                    <a:pt x="575" y="0"/>
                    <a:pt x="585" y="3"/>
                    <a:pt x="595" y="4"/>
                  </a:cubicBezTo>
                  <a:cubicBezTo>
                    <a:pt x="602" y="4"/>
                    <a:pt x="610" y="1"/>
                    <a:pt x="617" y="2"/>
                  </a:cubicBezTo>
                  <a:cubicBezTo>
                    <a:pt x="644" y="3"/>
                    <a:pt x="665" y="18"/>
                    <a:pt x="689" y="27"/>
                  </a:cubicBezTo>
                  <a:cubicBezTo>
                    <a:pt x="697" y="24"/>
                    <a:pt x="704" y="20"/>
                    <a:pt x="709" y="14"/>
                  </a:cubicBezTo>
                  <a:cubicBezTo>
                    <a:pt x="726" y="8"/>
                    <a:pt x="756" y="12"/>
                    <a:pt x="774" y="15"/>
                  </a:cubicBezTo>
                  <a:cubicBezTo>
                    <a:pt x="802" y="30"/>
                    <a:pt x="817" y="57"/>
                    <a:pt x="839" y="79"/>
                  </a:cubicBezTo>
                  <a:cubicBezTo>
                    <a:pt x="855" y="123"/>
                    <a:pt x="875" y="164"/>
                    <a:pt x="925" y="176"/>
                  </a:cubicBezTo>
                  <a:cubicBezTo>
                    <a:pt x="931" y="170"/>
                    <a:pt x="939" y="173"/>
                    <a:pt x="944" y="179"/>
                  </a:cubicBezTo>
                  <a:cubicBezTo>
                    <a:pt x="938" y="198"/>
                    <a:pt x="917" y="208"/>
                    <a:pt x="896" y="216"/>
                  </a:cubicBezTo>
                  <a:cubicBezTo>
                    <a:pt x="913" y="221"/>
                    <a:pt x="938" y="242"/>
                    <a:pt x="953" y="221"/>
                  </a:cubicBezTo>
                  <a:cubicBezTo>
                    <a:pt x="958" y="221"/>
                    <a:pt x="961" y="221"/>
                    <a:pt x="963" y="223"/>
                  </a:cubicBezTo>
                  <a:cubicBezTo>
                    <a:pt x="957" y="243"/>
                    <a:pt x="947" y="263"/>
                    <a:pt x="927" y="273"/>
                  </a:cubicBezTo>
                  <a:cubicBezTo>
                    <a:pt x="938" y="277"/>
                    <a:pt x="949" y="264"/>
                    <a:pt x="958" y="271"/>
                  </a:cubicBezTo>
                  <a:cubicBezTo>
                    <a:pt x="957" y="287"/>
                    <a:pt x="949" y="291"/>
                    <a:pt x="939" y="301"/>
                  </a:cubicBezTo>
                  <a:cubicBezTo>
                    <a:pt x="948" y="304"/>
                    <a:pt x="955" y="297"/>
                    <a:pt x="959" y="293"/>
                  </a:cubicBezTo>
                  <a:cubicBezTo>
                    <a:pt x="964" y="293"/>
                    <a:pt x="967" y="295"/>
                    <a:pt x="969" y="297"/>
                  </a:cubicBezTo>
                  <a:cubicBezTo>
                    <a:pt x="963" y="315"/>
                    <a:pt x="955" y="330"/>
                    <a:pt x="937" y="336"/>
                  </a:cubicBezTo>
                  <a:cubicBezTo>
                    <a:pt x="942" y="339"/>
                    <a:pt x="948" y="334"/>
                    <a:pt x="952" y="338"/>
                  </a:cubicBezTo>
                  <a:cubicBezTo>
                    <a:pt x="952" y="340"/>
                    <a:pt x="952" y="340"/>
                    <a:pt x="953" y="341"/>
                  </a:cubicBezTo>
                  <a:cubicBezTo>
                    <a:pt x="950" y="351"/>
                    <a:pt x="933" y="366"/>
                    <a:pt x="921" y="374"/>
                  </a:cubicBezTo>
                  <a:cubicBezTo>
                    <a:pt x="900" y="389"/>
                    <a:pt x="916" y="400"/>
                    <a:pt x="932" y="408"/>
                  </a:cubicBezTo>
                  <a:cubicBezTo>
                    <a:pt x="932" y="410"/>
                    <a:pt x="932" y="413"/>
                    <a:pt x="932" y="415"/>
                  </a:cubicBezTo>
                  <a:cubicBezTo>
                    <a:pt x="914" y="427"/>
                    <a:pt x="883" y="428"/>
                    <a:pt x="860" y="423"/>
                  </a:cubicBezTo>
                  <a:cubicBezTo>
                    <a:pt x="865" y="432"/>
                    <a:pt x="871" y="441"/>
                    <a:pt x="876" y="450"/>
                  </a:cubicBezTo>
                  <a:cubicBezTo>
                    <a:pt x="874" y="451"/>
                    <a:pt x="874" y="453"/>
                    <a:pt x="873" y="455"/>
                  </a:cubicBezTo>
                  <a:cubicBezTo>
                    <a:pt x="861" y="461"/>
                    <a:pt x="851" y="449"/>
                    <a:pt x="840" y="447"/>
                  </a:cubicBezTo>
                  <a:cubicBezTo>
                    <a:pt x="823" y="481"/>
                    <a:pt x="801" y="510"/>
                    <a:pt x="769" y="530"/>
                  </a:cubicBezTo>
                  <a:cubicBezTo>
                    <a:pt x="785" y="539"/>
                    <a:pt x="805" y="544"/>
                    <a:pt x="804" y="570"/>
                  </a:cubicBezTo>
                  <a:cubicBezTo>
                    <a:pt x="821" y="577"/>
                    <a:pt x="847" y="576"/>
                    <a:pt x="857" y="594"/>
                  </a:cubicBezTo>
                  <a:cubicBezTo>
                    <a:pt x="861" y="593"/>
                    <a:pt x="863" y="589"/>
                    <a:pt x="866" y="591"/>
                  </a:cubicBezTo>
                  <a:cubicBezTo>
                    <a:pt x="890" y="594"/>
                    <a:pt x="907" y="602"/>
                    <a:pt x="923" y="615"/>
                  </a:cubicBezTo>
                  <a:cubicBezTo>
                    <a:pt x="940" y="627"/>
                    <a:pt x="953" y="652"/>
                    <a:pt x="966" y="671"/>
                  </a:cubicBezTo>
                  <a:cubicBezTo>
                    <a:pt x="976" y="686"/>
                    <a:pt x="987" y="701"/>
                    <a:pt x="1001" y="713"/>
                  </a:cubicBezTo>
                  <a:cubicBezTo>
                    <a:pt x="1014" y="725"/>
                    <a:pt x="1025" y="741"/>
                    <a:pt x="1042" y="748"/>
                  </a:cubicBezTo>
                  <a:cubicBezTo>
                    <a:pt x="1049" y="758"/>
                    <a:pt x="1058" y="765"/>
                    <a:pt x="1070" y="769"/>
                  </a:cubicBezTo>
                  <a:cubicBezTo>
                    <a:pt x="1083" y="785"/>
                    <a:pt x="1104" y="793"/>
                    <a:pt x="1113" y="812"/>
                  </a:cubicBezTo>
                  <a:cubicBezTo>
                    <a:pt x="1115" y="813"/>
                    <a:pt x="1120" y="813"/>
                    <a:pt x="1121" y="815"/>
                  </a:cubicBezTo>
                  <a:cubicBezTo>
                    <a:pt x="1125" y="822"/>
                    <a:pt x="1126" y="827"/>
                    <a:pt x="1130" y="834"/>
                  </a:cubicBezTo>
                  <a:cubicBezTo>
                    <a:pt x="1130" y="834"/>
                    <a:pt x="1134" y="837"/>
                    <a:pt x="1134" y="837"/>
                  </a:cubicBezTo>
                  <a:cubicBezTo>
                    <a:pt x="1136" y="841"/>
                    <a:pt x="1134" y="846"/>
                    <a:pt x="1136" y="850"/>
                  </a:cubicBezTo>
                  <a:cubicBezTo>
                    <a:pt x="1144" y="864"/>
                    <a:pt x="1159" y="873"/>
                    <a:pt x="1165" y="890"/>
                  </a:cubicBezTo>
                  <a:cubicBezTo>
                    <a:pt x="1167" y="896"/>
                    <a:pt x="1170" y="915"/>
                    <a:pt x="1169" y="925"/>
                  </a:cubicBezTo>
                  <a:cubicBezTo>
                    <a:pt x="1167" y="942"/>
                    <a:pt x="1154" y="951"/>
                    <a:pt x="1148" y="965"/>
                  </a:cubicBezTo>
                  <a:cubicBezTo>
                    <a:pt x="1142" y="965"/>
                    <a:pt x="1143" y="967"/>
                    <a:pt x="1139" y="965"/>
                  </a:cubicBezTo>
                  <a:cubicBezTo>
                    <a:pt x="1140" y="971"/>
                    <a:pt x="1139" y="980"/>
                    <a:pt x="1133" y="982"/>
                  </a:cubicBezTo>
                  <a:cubicBezTo>
                    <a:pt x="1155" y="987"/>
                    <a:pt x="1183" y="980"/>
                    <a:pt x="1201" y="984"/>
                  </a:cubicBezTo>
                  <a:cubicBezTo>
                    <a:pt x="1204" y="971"/>
                    <a:pt x="1210" y="962"/>
                    <a:pt x="1215" y="949"/>
                  </a:cubicBezTo>
                  <a:cubicBezTo>
                    <a:pt x="1221" y="932"/>
                    <a:pt x="1222" y="913"/>
                    <a:pt x="1227" y="896"/>
                  </a:cubicBezTo>
                  <a:cubicBezTo>
                    <a:pt x="1231" y="887"/>
                    <a:pt x="1238" y="871"/>
                    <a:pt x="1241" y="859"/>
                  </a:cubicBezTo>
                  <a:cubicBezTo>
                    <a:pt x="1243" y="850"/>
                    <a:pt x="1243" y="840"/>
                    <a:pt x="1245" y="832"/>
                  </a:cubicBezTo>
                  <a:cubicBezTo>
                    <a:pt x="1253" y="802"/>
                    <a:pt x="1270" y="777"/>
                    <a:pt x="1272" y="746"/>
                  </a:cubicBezTo>
                  <a:cubicBezTo>
                    <a:pt x="1282" y="738"/>
                    <a:pt x="1295" y="725"/>
                    <a:pt x="1300" y="717"/>
                  </a:cubicBezTo>
                  <a:cubicBezTo>
                    <a:pt x="1302" y="712"/>
                    <a:pt x="1310" y="708"/>
                    <a:pt x="1311" y="706"/>
                  </a:cubicBezTo>
                  <a:cubicBezTo>
                    <a:pt x="1312" y="703"/>
                    <a:pt x="1311" y="700"/>
                    <a:pt x="1312" y="697"/>
                  </a:cubicBezTo>
                  <a:cubicBezTo>
                    <a:pt x="1314" y="693"/>
                    <a:pt x="1319" y="689"/>
                    <a:pt x="1321" y="683"/>
                  </a:cubicBezTo>
                  <a:cubicBezTo>
                    <a:pt x="1332" y="683"/>
                    <a:pt x="1340" y="684"/>
                    <a:pt x="1348" y="686"/>
                  </a:cubicBezTo>
                  <a:cubicBezTo>
                    <a:pt x="1362" y="659"/>
                    <a:pt x="1386" y="642"/>
                    <a:pt x="1406" y="621"/>
                  </a:cubicBezTo>
                  <a:cubicBezTo>
                    <a:pt x="1409" y="618"/>
                    <a:pt x="1412" y="623"/>
                    <a:pt x="1416" y="624"/>
                  </a:cubicBezTo>
                  <a:cubicBezTo>
                    <a:pt x="1419" y="603"/>
                    <a:pt x="1410" y="584"/>
                    <a:pt x="1427" y="576"/>
                  </a:cubicBezTo>
                  <a:cubicBezTo>
                    <a:pt x="1436" y="579"/>
                    <a:pt x="1434" y="592"/>
                    <a:pt x="1442" y="596"/>
                  </a:cubicBezTo>
                  <a:cubicBezTo>
                    <a:pt x="1457" y="596"/>
                    <a:pt x="1464" y="585"/>
                    <a:pt x="1472" y="599"/>
                  </a:cubicBezTo>
                  <a:cubicBezTo>
                    <a:pt x="1479" y="596"/>
                    <a:pt x="1479" y="587"/>
                    <a:pt x="1489" y="587"/>
                  </a:cubicBezTo>
                  <a:cubicBezTo>
                    <a:pt x="1507" y="595"/>
                    <a:pt x="1499" y="625"/>
                    <a:pt x="1508" y="637"/>
                  </a:cubicBezTo>
                  <a:cubicBezTo>
                    <a:pt x="1508" y="636"/>
                    <a:pt x="1508" y="635"/>
                    <a:pt x="1507" y="635"/>
                  </a:cubicBezTo>
                  <a:close/>
                  <a:moveTo>
                    <a:pt x="310" y="332"/>
                  </a:moveTo>
                  <a:cubicBezTo>
                    <a:pt x="319" y="342"/>
                    <a:pt x="340" y="340"/>
                    <a:pt x="349" y="351"/>
                  </a:cubicBezTo>
                  <a:cubicBezTo>
                    <a:pt x="340" y="360"/>
                    <a:pt x="325" y="369"/>
                    <a:pt x="311" y="369"/>
                  </a:cubicBezTo>
                  <a:cubicBezTo>
                    <a:pt x="320" y="377"/>
                    <a:pt x="336" y="387"/>
                    <a:pt x="349" y="392"/>
                  </a:cubicBezTo>
                  <a:cubicBezTo>
                    <a:pt x="353" y="393"/>
                    <a:pt x="361" y="391"/>
                    <a:pt x="364" y="393"/>
                  </a:cubicBezTo>
                  <a:cubicBezTo>
                    <a:pt x="374" y="399"/>
                    <a:pt x="366" y="405"/>
                    <a:pt x="362" y="413"/>
                  </a:cubicBezTo>
                  <a:cubicBezTo>
                    <a:pt x="356" y="427"/>
                    <a:pt x="352" y="441"/>
                    <a:pt x="340" y="449"/>
                  </a:cubicBezTo>
                  <a:cubicBezTo>
                    <a:pt x="355" y="457"/>
                    <a:pt x="375" y="461"/>
                    <a:pt x="392" y="454"/>
                  </a:cubicBezTo>
                  <a:cubicBezTo>
                    <a:pt x="371" y="440"/>
                    <a:pt x="366" y="406"/>
                    <a:pt x="380" y="387"/>
                  </a:cubicBezTo>
                  <a:cubicBezTo>
                    <a:pt x="375" y="387"/>
                    <a:pt x="375" y="384"/>
                    <a:pt x="375" y="380"/>
                  </a:cubicBezTo>
                  <a:cubicBezTo>
                    <a:pt x="380" y="374"/>
                    <a:pt x="389" y="374"/>
                    <a:pt x="399" y="370"/>
                  </a:cubicBezTo>
                  <a:cubicBezTo>
                    <a:pt x="409" y="360"/>
                    <a:pt x="406" y="342"/>
                    <a:pt x="416" y="332"/>
                  </a:cubicBezTo>
                  <a:cubicBezTo>
                    <a:pt x="419" y="348"/>
                    <a:pt x="412" y="365"/>
                    <a:pt x="406" y="375"/>
                  </a:cubicBezTo>
                  <a:cubicBezTo>
                    <a:pt x="433" y="370"/>
                    <a:pt x="468" y="353"/>
                    <a:pt x="458" y="324"/>
                  </a:cubicBezTo>
                  <a:cubicBezTo>
                    <a:pt x="465" y="319"/>
                    <a:pt x="463" y="305"/>
                    <a:pt x="471" y="301"/>
                  </a:cubicBezTo>
                  <a:cubicBezTo>
                    <a:pt x="472" y="308"/>
                    <a:pt x="469" y="312"/>
                    <a:pt x="470" y="319"/>
                  </a:cubicBezTo>
                  <a:cubicBezTo>
                    <a:pt x="481" y="325"/>
                    <a:pt x="466" y="345"/>
                    <a:pt x="478" y="351"/>
                  </a:cubicBezTo>
                  <a:cubicBezTo>
                    <a:pt x="480" y="342"/>
                    <a:pt x="478" y="332"/>
                    <a:pt x="481" y="319"/>
                  </a:cubicBezTo>
                  <a:cubicBezTo>
                    <a:pt x="483" y="308"/>
                    <a:pt x="489" y="277"/>
                    <a:pt x="503" y="282"/>
                  </a:cubicBezTo>
                  <a:cubicBezTo>
                    <a:pt x="500" y="299"/>
                    <a:pt x="496" y="316"/>
                    <a:pt x="503" y="329"/>
                  </a:cubicBezTo>
                  <a:cubicBezTo>
                    <a:pt x="503" y="302"/>
                    <a:pt x="511" y="287"/>
                    <a:pt x="517" y="271"/>
                  </a:cubicBezTo>
                  <a:cubicBezTo>
                    <a:pt x="520" y="270"/>
                    <a:pt x="528" y="265"/>
                    <a:pt x="529" y="271"/>
                  </a:cubicBezTo>
                  <a:cubicBezTo>
                    <a:pt x="527" y="281"/>
                    <a:pt x="521" y="304"/>
                    <a:pt x="531" y="314"/>
                  </a:cubicBezTo>
                  <a:cubicBezTo>
                    <a:pt x="529" y="293"/>
                    <a:pt x="539" y="275"/>
                    <a:pt x="547" y="263"/>
                  </a:cubicBezTo>
                  <a:cubicBezTo>
                    <a:pt x="554" y="252"/>
                    <a:pt x="555" y="235"/>
                    <a:pt x="568" y="245"/>
                  </a:cubicBezTo>
                  <a:cubicBezTo>
                    <a:pt x="561" y="260"/>
                    <a:pt x="559" y="291"/>
                    <a:pt x="571" y="303"/>
                  </a:cubicBezTo>
                  <a:cubicBezTo>
                    <a:pt x="570" y="286"/>
                    <a:pt x="572" y="273"/>
                    <a:pt x="582" y="260"/>
                  </a:cubicBezTo>
                  <a:cubicBezTo>
                    <a:pt x="585" y="249"/>
                    <a:pt x="586" y="237"/>
                    <a:pt x="597" y="235"/>
                  </a:cubicBezTo>
                  <a:cubicBezTo>
                    <a:pt x="597" y="237"/>
                    <a:pt x="600" y="235"/>
                    <a:pt x="600" y="237"/>
                  </a:cubicBezTo>
                  <a:cubicBezTo>
                    <a:pt x="597" y="253"/>
                    <a:pt x="596" y="279"/>
                    <a:pt x="608" y="291"/>
                  </a:cubicBezTo>
                  <a:cubicBezTo>
                    <a:pt x="600" y="257"/>
                    <a:pt x="617" y="218"/>
                    <a:pt x="645" y="197"/>
                  </a:cubicBezTo>
                  <a:cubicBezTo>
                    <a:pt x="646" y="199"/>
                    <a:pt x="647" y="199"/>
                    <a:pt x="649" y="198"/>
                  </a:cubicBezTo>
                  <a:cubicBezTo>
                    <a:pt x="650" y="201"/>
                    <a:pt x="650" y="205"/>
                    <a:pt x="652" y="207"/>
                  </a:cubicBezTo>
                  <a:cubicBezTo>
                    <a:pt x="633" y="226"/>
                    <a:pt x="641" y="272"/>
                    <a:pt x="665" y="279"/>
                  </a:cubicBezTo>
                  <a:cubicBezTo>
                    <a:pt x="663" y="264"/>
                    <a:pt x="660" y="242"/>
                    <a:pt x="665" y="222"/>
                  </a:cubicBezTo>
                  <a:cubicBezTo>
                    <a:pt x="668" y="214"/>
                    <a:pt x="685" y="184"/>
                    <a:pt x="691" y="182"/>
                  </a:cubicBezTo>
                  <a:cubicBezTo>
                    <a:pt x="701" y="180"/>
                    <a:pt x="717" y="200"/>
                    <a:pt x="721" y="207"/>
                  </a:cubicBezTo>
                  <a:cubicBezTo>
                    <a:pt x="729" y="221"/>
                    <a:pt x="727" y="239"/>
                    <a:pt x="733" y="255"/>
                  </a:cubicBezTo>
                  <a:cubicBezTo>
                    <a:pt x="741" y="239"/>
                    <a:pt x="762" y="225"/>
                    <a:pt x="750" y="202"/>
                  </a:cubicBezTo>
                  <a:cubicBezTo>
                    <a:pt x="751" y="202"/>
                    <a:pt x="751" y="201"/>
                    <a:pt x="751" y="200"/>
                  </a:cubicBezTo>
                  <a:cubicBezTo>
                    <a:pt x="758" y="199"/>
                    <a:pt x="757" y="199"/>
                    <a:pt x="762" y="201"/>
                  </a:cubicBezTo>
                  <a:cubicBezTo>
                    <a:pt x="769" y="227"/>
                    <a:pt x="782" y="249"/>
                    <a:pt x="775" y="279"/>
                  </a:cubicBezTo>
                  <a:cubicBezTo>
                    <a:pt x="791" y="275"/>
                    <a:pt x="796" y="261"/>
                    <a:pt x="794" y="245"/>
                  </a:cubicBezTo>
                  <a:cubicBezTo>
                    <a:pt x="796" y="243"/>
                    <a:pt x="797" y="242"/>
                    <a:pt x="800" y="241"/>
                  </a:cubicBezTo>
                  <a:cubicBezTo>
                    <a:pt x="808" y="244"/>
                    <a:pt x="806" y="248"/>
                    <a:pt x="807" y="257"/>
                  </a:cubicBezTo>
                  <a:cubicBezTo>
                    <a:pt x="808" y="261"/>
                    <a:pt x="812" y="267"/>
                    <a:pt x="812" y="271"/>
                  </a:cubicBezTo>
                  <a:cubicBezTo>
                    <a:pt x="816" y="291"/>
                    <a:pt x="817" y="311"/>
                    <a:pt x="812" y="328"/>
                  </a:cubicBezTo>
                  <a:cubicBezTo>
                    <a:pt x="829" y="321"/>
                    <a:pt x="834" y="302"/>
                    <a:pt x="846" y="291"/>
                  </a:cubicBezTo>
                  <a:cubicBezTo>
                    <a:pt x="848" y="293"/>
                    <a:pt x="846" y="299"/>
                    <a:pt x="851" y="299"/>
                  </a:cubicBezTo>
                  <a:cubicBezTo>
                    <a:pt x="896" y="297"/>
                    <a:pt x="916" y="329"/>
                    <a:pt x="911" y="366"/>
                  </a:cubicBezTo>
                  <a:cubicBezTo>
                    <a:pt x="925" y="366"/>
                    <a:pt x="929" y="356"/>
                    <a:pt x="934" y="347"/>
                  </a:cubicBezTo>
                  <a:cubicBezTo>
                    <a:pt x="927" y="343"/>
                    <a:pt x="911" y="343"/>
                    <a:pt x="917" y="329"/>
                  </a:cubicBezTo>
                  <a:cubicBezTo>
                    <a:pt x="931" y="325"/>
                    <a:pt x="948" y="328"/>
                    <a:pt x="951" y="311"/>
                  </a:cubicBezTo>
                  <a:cubicBezTo>
                    <a:pt x="933" y="307"/>
                    <a:pt x="919" y="317"/>
                    <a:pt x="910" y="307"/>
                  </a:cubicBezTo>
                  <a:cubicBezTo>
                    <a:pt x="915" y="295"/>
                    <a:pt x="936" y="298"/>
                    <a:pt x="939" y="285"/>
                  </a:cubicBezTo>
                  <a:cubicBezTo>
                    <a:pt x="925" y="281"/>
                    <a:pt x="905" y="286"/>
                    <a:pt x="897" y="276"/>
                  </a:cubicBezTo>
                  <a:cubicBezTo>
                    <a:pt x="899" y="273"/>
                    <a:pt x="900" y="269"/>
                    <a:pt x="903" y="268"/>
                  </a:cubicBezTo>
                  <a:cubicBezTo>
                    <a:pt x="924" y="270"/>
                    <a:pt x="938" y="256"/>
                    <a:pt x="944" y="240"/>
                  </a:cubicBezTo>
                  <a:cubicBezTo>
                    <a:pt x="939" y="239"/>
                    <a:pt x="936" y="242"/>
                    <a:pt x="931" y="241"/>
                  </a:cubicBezTo>
                  <a:cubicBezTo>
                    <a:pt x="911" y="228"/>
                    <a:pt x="879" y="226"/>
                    <a:pt x="867" y="206"/>
                  </a:cubicBezTo>
                  <a:cubicBezTo>
                    <a:pt x="882" y="197"/>
                    <a:pt x="915" y="208"/>
                    <a:pt x="918" y="186"/>
                  </a:cubicBezTo>
                  <a:cubicBezTo>
                    <a:pt x="910" y="183"/>
                    <a:pt x="906" y="187"/>
                    <a:pt x="896" y="184"/>
                  </a:cubicBezTo>
                  <a:cubicBezTo>
                    <a:pt x="893" y="180"/>
                    <a:pt x="889" y="177"/>
                    <a:pt x="887" y="172"/>
                  </a:cubicBezTo>
                  <a:cubicBezTo>
                    <a:pt x="863" y="162"/>
                    <a:pt x="848" y="140"/>
                    <a:pt x="837" y="116"/>
                  </a:cubicBezTo>
                  <a:cubicBezTo>
                    <a:pt x="832" y="105"/>
                    <a:pt x="830" y="91"/>
                    <a:pt x="825" y="80"/>
                  </a:cubicBezTo>
                  <a:cubicBezTo>
                    <a:pt x="814" y="60"/>
                    <a:pt x="796" y="46"/>
                    <a:pt x="782" y="30"/>
                  </a:cubicBezTo>
                  <a:cubicBezTo>
                    <a:pt x="761" y="22"/>
                    <a:pt x="724" y="9"/>
                    <a:pt x="705" y="31"/>
                  </a:cubicBezTo>
                  <a:cubicBezTo>
                    <a:pt x="713" y="36"/>
                    <a:pt x="709" y="45"/>
                    <a:pt x="710" y="51"/>
                  </a:cubicBezTo>
                  <a:cubicBezTo>
                    <a:pt x="726" y="45"/>
                    <a:pt x="755" y="38"/>
                    <a:pt x="767" y="49"/>
                  </a:cubicBezTo>
                  <a:cubicBezTo>
                    <a:pt x="761" y="58"/>
                    <a:pt x="750" y="58"/>
                    <a:pt x="743" y="65"/>
                  </a:cubicBezTo>
                  <a:cubicBezTo>
                    <a:pt x="737" y="70"/>
                    <a:pt x="736" y="81"/>
                    <a:pt x="726" y="81"/>
                  </a:cubicBezTo>
                  <a:cubicBezTo>
                    <a:pt x="726" y="80"/>
                    <a:pt x="725" y="79"/>
                    <a:pt x="724" y="79"/>
                  </a:cubicBezTo>
                  <a:cubicBezTo>
                    <a:pt x="729" y="68"/>
                    <a:pt x="738" y="60"/>
                    <a:pt x="746" y="53"/>
                  </a:cubicBezTo>
                  <a:cubicBezTo>
                    <a:pt x="727" y="47"/>
                    <a:pt x="719" y="61"/>
                    <a:pt x="708" y="68"/>
                  </a:cubicBezTo>
                  <a:cubicBezTo>
                    <a:pt x="703" y="65"/>
                    <a:pt x="704" y="57"/>
                    <a:pt x="699" y="54"/>
                  </a:cubicBezTo>
                  <a:cubicBezTo>
                    <a:pt x="688" y="74"/>
                    <a:pt x="676" y="48"/>
                    <a:pt x="657" y="43"/>
                  </a:cubicBezTo>
                  <a:cubicBezTo>
                    <a:pt x="649" y="41"/>
                    <a:pt x="646" y="42"/>
                    <a:pt x="642" y="39"/>
                  </a:cubicBezTo>
                  <a:cubicBezTo>
                    <a:pt x="649" y="51"/>
                    <a:pt x="662" y="57"/>
                    <a:pt x="662" y="76"/>
                  </a:cubicBezTo>
                  <a:cubicBezTo>
                    <a:pt x="651" y="89"/>
                    <a:pt x="637" y="73"/>
                    <a:pt x="624" y="70"/>
                  </a:cubicBezTo>
                  <a:cubicBezTo>
                    <a:pt x="619" y="73"/>
                    <a:pt x="612" y="73"/>
                    <a:pt x="609" y="69"/>
                  </a:cubicBezTo>
                  <a:cubicBezTo>
                    <a:pt x="612" y="47"/>
                    <a:pt x="644" y="72"/>
                    <a:pt x="653" y="70"/>
                  </a:cubicBezTo>
                  <a:cubicBezTo>
                    <a:pt x="647" y="60"/>
                    <a:pt x="641" y="49"/>
                    <a:pt x="632" y="43"/>
                  </a:cubicBezTo>
                  <a:cubicBezTo>
                    <a:pt x="610" y="43"/>
                    <a:pt x="618" y="27"/>
                    <a:pt x="633" y="27"/>
                  </a:cubicBezTo>
                  <a:cubicBezTo>
                    <a:pt x="651" y="26"/>
                    <a:pt x="678" y="46"/>
                    <a:pt x="689" y="49"/>
                  </a:cubicBezTo>
                  <a:cubicBezTo>
                    <a:pt x="690" y="44"/>
                    <a:pt x="695" y="43"/>
                    <a:pt x="696" y="38"/>
                  </a:cubicBezTo>
                  <a:cubicBezTo>
                    <a:pt x="688" y="38"/>
                    <a:pt x="688" y="39"/>
                    <a:pt x="681" y="39"/>
                  </a:cubicBezTo>
                  <a:cubicBezTo>
                    <a:pt x="674" y="30"/>
                    <a:pt x="660" y="23"/>
                    <a:pt x="648" y="19"/>
                  </a:cubicBezTo>
                  <a:cubicBezTo>
                    <a:pt x="630" y="13"/>
                    <a:pt x="614" y="14"/>
                    <a:pt x="599" y="14"/>
                  </a:cubicBezTo>
                  <a:cubicBezTo>
                    <a:pt x="573" y="14"/>
                    <a:pt x="544" y="13"/>
                    <a:pt x="523" y="22"/>
                  </a:cubicBezTo>
                  <a:cubicBezTo>
                    <a:pt x="503" y="29"/>
                    <a:pt x="493" y="43"/>
                    <a:pt x="480" y="56"/>
                  </a:cubicBezTo>
                  <a:cubicBezTo>
                    <a:pt x="477" y="59"/>
                    <a:pt x="473" y="60"/>
                    <a:pt x="470" y="63"/>
                  </a:cubicBezTo>
                  <a:cubicBezTo>
                    <a:pt x="460" y="72"/>
                    <a:pt x="451" y="89"/>
                    <a:pt x="442" y="104"/>
                  </a:cubicBezTo>
                  <a:cubicBezTo>
                    <a:pt x="430" y="124"/>
                    <a:pt x="419" y="145"/>
                    <a:pt x="407" y="161"/>
                  </a:cubicBezTo>
                  <a:cubicBezTo>
                    <a:pt x="391" y="183"/>
                    <a:pt x="380" y="205"/>
                    <a:pt x="360" y="222"/>
                  </a:cubicBezTo>
                  <a:cubicBezTo>
                    <a:pt x="347" y="231"/>
                    <a:pt x="331" y="236"/>
                    <a:pt x="309" y="236"/>
                  </a:cubicBezTo>
                  <a:cubicBezTo>
                    <a:pt x="315" y="246"/>
                    <a:pt x="335" y="260"/>
                    <a:pt x="351" y="260"/>
                  </a:cubicBezTo>
                  <a:cubicBezTo>
                    <a:pt x="353" y="262"/>
                    <a:pt x="356" y="265"/>
                    <a:pt x="355" y="271"/>
                  </a:cubicBezTo>
                  <a:cubicBezTo>
                    <a:pt x="336" y="279"/>
                    <a:pt x="321" y="275"/>
                    <a:pt x="303" y="277"/>
                  </a:cubicBezTo>
                  <a:cubicBezTo>
                    <a:pt x="313" y="291"/>
                    <a:pt x="326" y="303"/>
                    <a:pt x="341" y="312"/>
                  </a:cubicBezTo>
                  <a:cubicBezTo>
                    <a:pt x="348" y="311"/>
                    <a:pt x="353" y="312"/>
                    <a:pt x="356" y="317"/>
                  </a:cubicBezTo>
                  <a:cubicBezTo>
                    <a:pt x="351" y="331"/>
                    <a:pt x="319" y="329"/>
                    <a:pt x="310" y="332"/>
                  </a:cubicBezTo>
                  <a:close/>
                  <a:moveTo>
                    <a:pt x="721" y="267"/>
                  </a:moveTo>
                  <a:cubicBezTo>
                    <a:pt x="723" y="250"/>
                    <a:pt x="720" y="219"/>
                    <a:pt x="709" y="206"/>
                  </a:cubicBezTo>
                  <a:cubicBezTo>
                    <a:pt x="707" y="204"/>
                    <a:pt x="698" y="197"/>
                    <a:pt x="695" y="197"/>
                  </a:cubicBezTo>
                  <a:cubicBezTo>
                    <a:pt x="692" y="197"/>
                    <a:pt x="679" y="211"/>
                    <a:pt x="678" y="215"/>
                  </a:cubicBezTo>
                  <a:cubicBezTo>
                    <a:pt x="673" y="235"/>
                    <a:pt x="662" y="275"/>
                    <a:pt x="684" y="289"/>
                  </a:cubicBezTo>
                  <a:cubicBezTo>
                    <a:pt x="683" y="294"/>
                    <a:pt x="680" y="298"/>
                    <a:pt x="675" y="298"/>
                  </a:cubicBezTo>
                  <a:cubicBezTo>
                    <a:pt x="658" y="285"/>
                    <a:pt x="638" y="276"/>
                    <a:pt x="633" y="253"/>
                  </a:cubicBezTo>
                  <a:cubicBezTo>
                    <a:pt x="631" y="246"/>
                    <a:pt x="635" y="235"/>
                    <a:pt x="630" y="226"/>
                  </a:cubicBezTo>
                  <a:cubicBezTo>
                    <a:pt x="614" y="244"/>
                    <a:pt x="610" y="283"/>
                    <a:pt x="623" y="306"/>
                  </a:cubicBezTo>
                  <a:cubicBezTo>
                    <a:pt x="610" y="323"/>
                    <a:pt x="589" y="281"/>
                    <a:pt x="589" y="260"/>
                  </a:cubicBezTo>
                  <a:cubicBezTo>
                    <a:pt x="577" y="275"/>
                    <a:pt x="576" y="302"/>
                    <a:pt x="583" y="319"/>
                  </a:cubicBezTo>
                  <a:cubicBezTo>
                    <a:pt x="582" y="323"/>
                    <a:pt x="578" y="323"/>
                    <a:pt x="576" y="324"/>
                  </a:cubicBezTo>
                  <a:cubicBezTo>
                    <a:pt x="558" y="312"/>
                    <a:pt x="554" y="291"/>
                    <a:pt x="553" y="265"/>
                  </a:cubicBezTo>
                  <a:cubicBezTo>
                    <a:pt x="541" y="283"/>
                    <a:pt x="536" y="306"/>
                    <a:pt x="541" y="332"/>
                  </a:cubicBezTo>
                  <a:cubicBezTo>
                    <a:pt x="538" y="333"/>
                    <a:pt x="537" y="334"/>
                    <a:pt x="534" y="336"/>
                  </a:cubicBezTo>
                  <a:cubicBezTo>
                    <a:pt x="523" y="328"/>
                    <a:pt x="520" y="309"/>
                    <a:pt x="516" y="296"/>
                  </a:cubicBezTo>
                  <a:cubicBezTo>
                    <a:pt x="512" y="313"/>
                    <a:pt x="509" y="332"/>
                    <a:pt x="513" y="349"/>
                  </a:cubicBezTo>
                  <a:cubicBezTo>
                    <a:pt x="511" y="351"/>
                    <a:pt x="508" y="353"/>
                    <a:pt x="504" y="353"/>
                  </a:cubicBezTo>
                  <a:cubicBezTo>
                    <a:pt x="494" y="344"/>
                    <a:pt x="494" y="327"/>
                    <a:pt x="491" y="313"/>
                  </a:cubicBezTo>
                  <a:cubicBezTo>
                    <a:pt x="486" y="330"/>
                    <a:pt x="484" y="348"/>
                    <a:pt x="490" y="363"/>
                  </a:cubicBezTo>
                  <a:cubicBezTo>
                    <a:pt x="481" y="376"/>
                    <a:pt x="471" y="358"/>
                    <a:pt x="468" y="351"/>
                  </a:cubicBezTo>
                  <a:cubicBezTo>
                    <a:pt x="460" y="357"/>
                    <a:pt x="455" y="368"/>
                    <a:pt x="445" y="373"/>
                  </a:cubicBezTo>
                  <a:cubicBezTo>
                    <a:pt x="427" y="379"/>
                    <a:pt x="407" y="387"/>
                    <a:pt x="390" y="390"/>
                  </a:cubicBezTo>
                  <a:cubicBezTo>
                    <a:pt x="387" y="401"/>
                    <a:pt x="381" y="407"/>
                    <a:pt x="382" y="419"/>
                  </a:cubicBezTo>
                  <a:cubicBezTo>
                    <a:pt x="385" y="445"/>
                    <a:pt x="427" y="470"/>
                    <a:pt x="447" y="456"/>
                  </a:cubicBezTo>
                  <a:cubicBezTo>
                    <a:pt x="452" y="453"/>
                    <a:pt x="452" y="441"/>
                    <a:pt x="463" y="445"/>
                  </a:cubicBezTo>
                  <a:cubicBezTo>
                    <a:pt x="459" y="453"/>
                    <a:pt x="466" y="453"/>
                    <a:pt x="463" y="464"/>
                  </a:cubicBezTo>
                  <a:cubicBezTo>
                    <a:pt x="472" y="472"/>
                    <a:pt x="477" y="484"/>
                    <a:pt x="483" y="494"/>
                  </a:cubicBezTo>
                  <a:cubicBezTo>
                    <a:pt x="504" y="508"/>
                    <a:pt x="519" y="527"/>
                    <a:pt x="549" y="531"/>
                  </a:cubicBezTo>
                  <a:cubicBezTo>
                    <a:pt x="577" y="549"/>
                    <a:pt x="617" y="563"/>
                    <a:pt x="650" y="562"/>
                  </a:cubicBezTo>
                  <a:cubicBezTo>
                    <a:pt x="660" y="553"/>
                    <a:pt x="678" y="558"/>
                    <a:pt x="688" y="554"/>
                  </a:cubicBezTo>
                  <a:cubicBezTo>
                    <a:pt x="696" y="550"/>
                    <a:pt x="702" y="541"/>
                    <a:pt x="713" y="546"/>
                  </a:cubicBezTo>
                  <a:cubicBezTo>
                    <a:pt x="728" y="536"/>
                    <a:pt x="750" y="532"/>
                    <a:pt x="762" y="519"/>
                  </a:cubicBezTo>
                  <a:cubicBezTo>
                    <a:pt x="797" y="505"/>
                    <a:pt x="811" y="471"/>
                    <a:pt x="829" y="444"/>
                  </a:cubicBezTo>
                  <a:cubicBezTo>
                    <a:pt x="827" y="442"/>
                    <a:pt x="822" y="443"/>
                    <a:pt x="822" y="439"/>
                  </a:cubicBezTo>
                  <a:cubicBezTo>
                    <a:pt x="825" y="438"/>
                    <a:pt x="827" y="436"/>
                    <a:pt x="831" y="437"/>
                  </a:cubicBezTo>
                  <a:cubicBezTo>
                    <a:pt x="838" y="427"/>
                    <a:pt x="829" y="392"/>
                    <a:pt x="841" y="388"/>
                  </a:cubicBezTo>
                  <a:cubicBezTo>
                    <a:pt x="849" y="385"/>
                    <a:pt x="862" y="395"/>
                    <a:pt x="870" y="394"/>
                  </a:cubicBezTo>
                  <a:cubicBezTo>
                    <a:pt x="887" y="392"/>
                    <a:pt x="899" y="371"/>
                    <a:pt x="900" y="353"/>
                  </a:cubicBezTo>
                  <a:cubicBezTo>
                    <a:pt x="900" y="328"/>
                    <a:pt x="882" y="310"/>
                    <a:pt x="856" y="309"/>
                  </a:cubicBezTo>
                  <a:cubicBezTo>
                    <a:pt x="853" y="313"/>
                    <a:pt x="845" y="318"/>
                    <a:pt x="841" y="313"/>
                  </a:cubicBezTo>
                  <a:cubicBezTo>
                    <a:pt x="827" y="325"/>
                    <a:pt x="820" y="344"/>
                    <a:pt x="796" y="347"/>
                  </a:cubicBezTo>
                  <a:cubicBezTo>
                    <a:pt x="792" y="341"/>
                    <a:pt x="795" y="334"/>
                    <a:pt x="801" y="332"/>
                  </a:cubicBezTo>
                  <a:cubicBezTo>
                    <a:pt x="810" y="309"/>
                    <a:pt x="804" y="287"/>
                    <a:pt x="800" y="268"/>
                  </a:cubicBezTo>
                  <a:cubicBezTo>
                    <a:pt x="794" y="283"/>
                    <a:pt x="779" y="288"/>
                    <a:pt x="765" y="296"/>
                  </a:cubicBezTo>
                  <a:cubicBezTo>
                    <a:pt x="763" y="293"/>
                    <a:pt x="759" y="293"/>
                    <a:pt x="760" y="287"/>
                  </a:cubicBezTo>
                  <a:cubicBezTo>
                    <a:pt x="772" y="269"/>
                    <a:pt x="769" y="250"/>
                    <a:pt x="762" y="230"/>
                  </a:cubicBezTo>
                  <a:cubicBezTo>
                    <a:pt x="749" y="242"/>
                    <a:pt x="742" y="261"/>
                    <a:pt x="728" y="272"/>
                  </a:cubicBezTo>
                  <a:cubicBezTo>
                    <a:pt x="725" y="271"/>
                    <a:pt x="722" y="270"/>
                    <a:pt x="721" y="267"/>
                  </a:cubicBezTo>
                  <a:close/>
                  <a:moveTo>
                    <a:pt x="898" y="393"/>
                  </a:moveTo>
                  <a:cubicBezTo>
                    <a:pt x="884" y="402"/>
                    <a:pt x="871" y="407"/>
                    <a:pt x="850" y="403"/>
                  </a:cubicBezTo>
                  <a:cubicBezTo>
                    <a:pt x="850" y="401"/>
                    <a:pt x="849" y="400"/>
                    <a:pt x="847" y="399"/>
                  </a:cubicBezTo>
                  <a:cubicBezTo>
                    <a:pt x="848" y="403"/>
                    <a:pt x="849" y="404"/>
                    <a:pt x="847" y="408"/>
                  </a:cubicBezTo>
                  <a:cubicBezTo>
                    <a:pt x="872" y="415"/>
                    <a:pt x="899" y="423"/>
                    <a:pt x="915" y="409"/>
                  </a:cubicBezTo>
                  <a:cubicBezTo>
                    <a:pt x="908" y="404"/>
                    <a:pt x="902" y="400"/>
                    <a:pt x="898" y="393"/>
                  </a:cubicBezTo>
                  <a:close/>
                  <a:moveTo>
                    <a:pt x="842" y="438"/>
                  </a:moveTo>
                  <a:cubicBezTo>
                    <a:pt x="846" y="439"/>
                    <a:pt x="849" y="441"/>
                    <a:pt x="853" y="442"/>
                  </a:cubicBezTo>
                  <a:cubicBezTo>
                    <a:pt x="856" y="434"/>
                    <a:pt x="849" y="426"/>
                    <a:pt x="846" y="420"/>
                  </a:cubicBezTo>
                  <a:cubicBezTo>
                    <a:pt x="843" y="425"/>
                    <a:pt x="844" y="433"/>
                    <a:pt x="842" y="438"/>
                  </a:cubicBezTo>
                  <a:close/>
                  <a:moveTo>
                    <a:pt x="452" y="464"/>
                  </a:moveTo>
                  <a:cubicBezTo>
                    <a:pt x="448" y="468"/>
                    <a:pt x="443" y="469"/>
                    <a:pt x="438" y="469"/>
                  </a:cubicBezTo>
                  <a:cubicBezTo>
                    <a:pt x="435" y="474"/>
                    <a:pt x="432" y="481"/>
                    <a:pt x="427" y="485"/>
                  </a:cubicBezTo>
                  <a:cubicBezTo>
                    <a:pt x="438" y="489"/>
                    <a:pt x="453" y="484"/>
                    <a:pt x="463" y="480"/>
                  </a:cubicBezTo>
                  <a:cubicBezTo>
                    <a:pt x="457" y="477"/>
                    <a:pt x="458" y="467"/>
                    <a:pt x="452" y="464"/>
                  </a:cubicBezTo>
                  <a:close/>
                  <a:moveTo>
                    <a:pt x="750" y="540"/>
                  </a:moveTo>
                  <a:cubicBezTo>
                    <a:pt x="744" y="547"/>
                    <a:pt x="743" y="560"/>
                    <a:pt x="736" y="567"/>
                  </a:cubicBezTo>
                  <a:cubicBezTo>
                    <a:pt x="750" y="578"/>
                    <a:pt x="757" y="606"/>
                    <a:pt x="780" y="599"/>
                  </a:cubicBezTo>
                  <a:cubicBezTo>
                    <a:pt x="786" y="581"/>
                    <a:pt x="774" y="569"/>
                    <a:pt x="767" y="557"/>
                  </a:cubicBezTo>
                  <a:cubicBezTo>
                    <a:pt x="777" y="558"/>
                    <a:pt x="779" y="567"/>
                    <a:pt x="786" y="570"/>
                  </a:cubicBezTo>
                  <a:cubicBezTo>
                    <a:pt x="798" y="551"/>
                    <a:pt x="770" y="543"/>
                    <a:pt x="750" y="540"/>
                  </a:cubicBezTo>
                  <a:close/>
                  <a:moveTo>
                    <a:pt x="647" y="577"/>
                  </a:moveTo>
                  <a:cubicBezTo>
                    <a:pt x="669" y="591"/>
                    <a:pt x="696" y="580"/>
                    <a:pt x="713" y="576"/>
                  </a:cubicBezTo>
                  <a:cubicBezTo>
                    <a:pt x="718" y="570"/>
                    <a:pt x="730" y="564"/>
                    <a:pt x="729" y="554"/>
                  </a:cubicBezTo>
                  <a:cubicBezTo>
                    <a:pt x="701" y="567"/>
                    <a:pt x="675" y="570"/>
                    <a:pt x="647" y="577"/>
                  </a:cubicBezTo>
                  <a:close/>
                  <a:moveTo>
                    <a:pt x="561" y="560"/>
                  </a:moveTo>
                  <a:cubicBezTo>
                    <a:pt x="556" y="565"/>
                    <a:pt x="553" y="573"/>
                    <a:pt x="549" y="579"/>
                  </a:cubicBezTo>
                  <a:cubicBezTo>
                    <a:pt x="550" y="585"/>
                    <a:pt x="554" y="583"/>
                    <a:pt x="554" y="586"/>
                  </a:cubicBezTo>
                  <a:cubicBezTo>
                    <a:pt x="562" y="580"/>
                    <a:pt x="568" y="566"/>
                    <a:pt x="569" y="557"/>
                  </a:cubicBezTo>
                  <a:cubicBezTo>
                    <a:pt x="567" y="560"/>
                    <a:pt x="564" y="562"/>
                    <a:pt x="561" y="560"/>
                  </a:cubicBezTo>
                  <a:close/>
                  <a:moveTo>
                    <a:pt x="576" y="567"/>
                  </a:moveTo>
                  <a:cubicBezTo>
                    <a:pt x="570" y="579"/>
                    <a:pt x="562" y="588"/>
                    <a:pt x="559" y="602"/>
                  </a:cubicBezTo>
                  <a:cubicBezTo>
                    <a:pt x="568" y="612"/>
                    <a:pt x="585" y="613"/>
                    <a:pt x="588" y="628"/>
                  </a:cubicBezTo>
                  <a:cubicBezTo>
                    <a:pt x="600" y="638"/>
                    <a:pt x="608" y="623"/>
                    <a:pt x="620" y="626"/>
                  </a:cubicBezTo>
                  <a:cubicBezTo>
                    <a:pt x="633" y="629"/>
                    <a:pt x="635" y="652"/>
                    <a:pt x="650" y="656"/>
                  </a:cubicBezTo>
                  <a:cubicBezTo>
                    <a:pt x="666" y="660"/>
                    <a:pt x="678" y="646"/>
                    <a:pt x="690" y="656"/>
                  </a:cubicBezTo>
                  <a:cubicBezTo>
                    <a:pt x="694" y="647"/>
                    <a:pt x="682" y="629"/>
                    <a:pt x="693" y="622"/>
                  </a:cubicBezTo>
                  <a:cubicBezTo>
                    <a:pt x="693" y="636"/>
                    <a:pt x="697" y="646"/>
                    <a:pt x="700" y="657"/>
                  </a:cubicBezTo>
                  <a:cubicBezTo>
                    <a:pt x="710" y="656"/>
                    <a:pt x="725" y="645"/>
                    <a:pt x="726" y="637"/>
                  </a:cubicBezTo>
                  <a:cubicBezTo>
                    <a:pt x="729" y="627"/>
                    <a:pt x="715" y="614"/>
                    <a:pt x="725" y="606"/>
                  </a:cubicBezTo>
                  <a:cubicBezTo>
                    <a:pt x="726" y="617"/>
                    <a:pt x="732" y="624"/>
                    <a:pt x="736" y="632"/>
                  </a:cubicBezTo>
                  <a:cubicBezTo>
                    <a:pt x="757" y="633"/>
                    <a:pt x="761" y="619"/>
                    <a:pt x="764" y="604"/>
                  </a:cubicBezTo>
                  <a:cubicBezTo>
                    <a:pt x="748" y="599"/>
                    <a:pt x="743" y="577"/>
                    <a:pt x="728" y="579"/>
                  </a:cubicBezTo>
                  <a:cubicBezTo>
                    <a:pt x="724" y="579"/>
                    <a:pt x="721" y="584"/>
                    <a:pt x="716" y="586"/>
                  </a:cubicBezTo>
                  <a:cubicBezTo>
                    <a:pt x="694" y="597"/>
                    <a:pt x="671" y="600"/>
                    <a:pt x="650" y="591"/>
                  </a:cubicBezTo>
                  <a:cubicBezTo>
                    <a:pt x="646" y="600"/>
                    <a:pt x="650" y="617"/>
                    <a:pt x="637" y="617"/>
                  </a:cubicBezTo>
                  <a:cubicBezTo>
                    <a:pt x="639" y="607"/>
                    <a:pt x="641" y="598"/>
                    <a:pt x="640" y="585"/>
                  </a:cubicBezTo>
                  <a:cubicBezTo>
                    <a:pt x="629" y="583"/>
                    <a:pt x="630" y="572"/>
                    <a:pt x="619" y="572"/>
                  </a:cubicBezTo>
                  <a:cubicBezTo>
                    <a:pt x="603" y="572"/>
                    <a:pt x="593" y="599"/>
                    <a:pt x="584" y="606"/>
                  </a:cubicBezTo>
                  <a:cubicBezTo>
                    <a:pt x="578" y="590"/>
                    <a:pt x="599" y="581"/>
                    <a:pt x="604" y="567"/>
                  </a:cubicBezTo>
                  <a:cubicBezTo>
                    <a:pt x="591" y="565"/>
                    <a:pt x="585" y="563"/>
                    <a:pt x="576" y="567"/>
                  </a:cubicBezTo>
                  <a:close/>
                  <a:moveTo>
                    <a:pt x="866" y="665"/>
                  </a:moveTo>
                  <a:cubicBezTo>
                    <a:pt x="862" y="655"/>
                    <a:pt x="860" y="643"/>
                    <a:pt x="857" y="636"/>
                  </a:cubicBezTo>
                  <a:cubicBezTo>
                    <a:pt x="853" y="624"/>
                    <a:pt x="851" y="607"/>
                    <a:pt x="847" y="600"/>
                  </a:cubicBezTo>
                  <a:cubicBezTo>
                    <a:pt x="839" y="586"/>
                    <a:pt x="815" y="583"/>
                    <a:pt x="799" y="581"/>
                  </a:cubicBezTo>
                  <a:cubicBezTo>
                    <a:pt x="796" y="582"/>
                    <a:pt x="796" y="585"/>
                    <a:pt x="794" y="586"/>
                  </a:cubicBezTo>
                  <a:cubicBezTo>
                    <a:pt x="794" y="589"/>
                    <a:pt x="794" y="594"/>
                    <a:pt x="794" y="599"/>
                  </a:cubicBezTo>
                  <a:cubicBezTo>
                    <a:pt x="789" y="607"/>
                    <a:pt x="780" y="610"/>
                    <a:pt x="772" y="612"/>
                  </a:cubicBezTo>
                  <a:cubicBezTo>
                    <a:pt x="772" y="634"/>
                    <a:pt x="751" y="642"/>
                    <a:pt x="734" y="643"/>
                  </a:cubicBezTo>
                  <a:cubicBezTo>
                    <a:pt x="722" y="665"/>
                    <a:pt x="700" y="673"/>
                    <a:pt x="675" y="662"/>
                  </a:cubicBezTo>
                  <a:cubicBezTo>
                    <a:pt x="668" y="668"/>
                    <a:pt x="657" y="664"/>
                    <a:pt x="648" y="666"/>
                  </a:cubicBezTo>
                  <a:cubicBezTo>
                    <a:pt x="635" y="659"/>
                    <a:pt x="630" y="644"/>
                    <a:pt x="618" y="637"/>
                  </a:cubicBezTo>
                  <a:cubicBezTo>
                    <a:pt x="608" y="643"/>
                    <a:pt x="597" y="641"/>
                    <a:pt x="584" y="638"/>
                  </a:cubicBezTo>
                  <a:cubicBezTo>
                    <a:pt x="578" y="623"/>
                    <a:pt x="561" y="618"/>
                    <a:pt x="549" y="607"/>
                  </a:cubicBezTo>
                  <a:cubicBezTo>
                    <a:pt x="551" y="600"/>
                    <a:pt x="546" y="599"/>
                    <a:pt x="543" y="596"/>
                  </a:cubicBezTo>
                  <a:cubicBezTo>
                    <a:pt x="524" y="602"/>
                    <a:pt x="498" y="612"/>
                    <a:pt x="476" y="620"/>
                  </a:cubicBezTo>
                  <a:cubicBezTo>
                    <a:pt x="467" y="655"/>
                    <a:pt x="473" y="684"/>
                    <a:pt x="463" y="708"/>
                  </a:cubicBezTo>
                  <a:cubicBezTo>
                    <a:pt x="477" y="714"/>
                    <a:pt x="479" y="735"/>
                    <a:pt x="490" y="747"/>
                  </a:cubicBezTo>
                  <a:cubicBezTo>
                    <a:pt x="503" y="737"/>
                    <a:pt x="510" y="720"/>
                    <a:pt x="527" y="713"/>
                  </a:cubicBezTo>
                  <a:cubicBezTo>
                    <a:pt x="537" y="722"/>
                    <a:pt x="540" y="739"/>
                    <a:pt x="548" y="753"/>
                  </a:cubicBezTo>
                  <a:cubicBezTo>
                    <a:pt x="561" y="746"/>
                    <a:pt x="569" y="733"/>
                    <a:pt x="579" y="723"/>
                  </a:cubicBezTo>
                  <a:cubicBezTo>
                    <a:pt x="582" y="695"/>
                    <a:pt x="601" y="716"/>
                    <a:pt x="609" y="728"/>
                  </a:cubicBezTo>
                  <a:cubicBezTo>
                    <a:pt x="617" y="740"/>
                    <a:pt x="621" y="756"/>
                    <a:pt x="628" y="761"/>
                  </a:cubicBezTo>
                  <a:cubicBezTo>
                    <a:pt x="641" y="749"/>
                    <a:pt x="659" y="742"/>
                    <a:pt x="660" y="719"/>
                  </a:cubicBezTo>
                  <a:cubicBezTo>
                    <a:pt x="662" y="719"/>
                    <a:pt x="664" y="716"/>
                    <a:pt x="667" y="716"/>
                  </a:cubicBezTo>
                  <a:cubicBezTo>
                    <a:pt x="674" y="715"/>
                    <a:pt x="675" y="723"/>
                    <a:pt x="678" y="727"/>
                  </a:cubicBezTo>
                  <a:cubicBezTo>
                    <a:pt x="681" y="731"/>
                    <a:pt x="689" y="734"/>
                    <a:pt x="694" y="739"/>
                  </a:cubicBezTo>
                  <a:cubicBezTo>
                    <a:pt x="700" y="747"/>
                    <a:pt x="700" y="755"/>
                    <a:pt x="706" y="756"/>
                  </a:cubicBezTo>
                  <a:cubicBezTo>
                    <a:pt x="712" y="744"/>
                    <a:pt x="731" y="731"/>
                    <a:pt x="739" y="718"/>
                  </a:cubicBezTo>
                  <a:cubicBezTo>
                    <a:pt x="741" y="714"/>
                    <a:pt x="740" y="711"/>
                    <a:pt x="744" y="708"/>
                  </a:cubicBezTo>
                  <a:cubicBezTo>
                    <a:pt x="749" y="705"/>
                    <a:pt x="753" y="707"/>
                    <a:pt x="759" y="708"/>
                  </a:cubicBezTo>
                  <a:cubicBezTo>
                    <a:pt x="763" y="721"/>
                    <a:pt x="776" y="736"/>
                    <a:pt x="786" y="747"/>
                  </a:cubicBezTo>
                  <a:cubicBezTo>
                    <a:pt x="792" y="739"/>
                    <a:pt x="803" y="731"/>
                    <a:pt x="807" y="721"/>
                  </a:cubicBezTo>
                  <a:cubicBezTo>
                    <a:pt x="810" y="715"/>
                    <a:pt x="808" y="704"/>
                    <a:pt x="816" y="702"/>
                  </a:cubicBezTo>
                  <a:cubicBezTo>
                    <a:pt x="830" y="703"/>
                    <a:pt x="837" y="714"/>
                    <a:pt x="851" y="712"/>
                  </a:cubicBezTo>
                  <a:cubicBezTo>
                    <a:pt x="860" y="724"/>
                    <a:pt x="873" y="732"/>
                    <a:pt x="885" y="729"/>
                  </a:cubicBezTo>
                  <a:cubicBezTo>
                    <a:pt x="877" y="712"/>
                    <a:pt x="875" y="690"/>
                    <a:pt x="866" y="665"/>
                  </a:cubicBezTo>
                  <a:close/>
                  <a:moveTo>
                    <a:pt x="934" y="645"/>
                  </a:moveTo>
                  <a:cubicBezTo>
                    <a:pt x="928" y="636"/>
                    <a:pt x="922" y="626"/>
                    <a:pt x="915" y="621"/>
                  </a:cubicBezTo>
                  <a:cubicBezTo>
                    <a:pt x="899" y="609"/>
                    <a:pt x="880" y="600"/>
                    <a:pt x="862" y="602"/>
                  </a:cubicBezTo>
                  <a:cubicBezTo>
                    <a:pt x="861" y="603"/>
                    <a:pt x="860" y="602"/>
                    <a:pt x="860" y="604"/>
                  </a:cubicBezTo>
                  <a:cubicBezTo>
                    <a:pt x="873" y="644"/>
                    <a:pt x="885" y="691"/>
                    <a:pt x="895" y="732"/>
                  </a:cubicBezTo>
                  <a:cubicBezTo>
                    <a:pt x="906" y="739"/>
                    <a:pt x="910" y="753"/>
                    <a:pt x="922" y="759"/>
                  </a:cubicBezTo>
                  <a:cubicBezTo>
                    <a:pt x="937" y="749"/>
                    <a:pt x="934" y="728"/>
                    <a:pt x="952" y="723"/>
                  </a:cubicBezTo>
                  <a:cubicBezTo>
                    <a:pt x="954" y="725"/>
                    <a:pt x="955" y="727"/>
                    <a:pt x="958" y="727"/>
                  </a:cubicBezTo>
                  <a:cubicBezTo>
                    <a:pt x="964" y="738"/>
                    <a:pt x="974" y="753"/>
                    <a:pt x="984" y="756"/>
                  </a:cubicBezTo>
                  <a:cubicBezTo>
                    <a:pt x="984" y="759"/>
                    <a:pt x="986" y="758"/>
                    <a:pt x="984" y="761"/>
                  </a:cubicBezTo>
                  <a:cubicBezTo>
                    <a:pt x="993" y="757"/>
                    <a:pt x="995" y="747"/>
                    <a:pt x="1002" y="741"/>
                  </a:cubicBezTo>
                  <a:cubicBezTo>
                    <a:pt x="980" y="709"/>
                    <a:pt x="957" y="673"/>
                    <a:pt x="934" y="645"/>
                  </a:cubicBezTo>
                  <a:close/>
                  <a:moveTo>
                    <a:pt x="1458" y="605"/>
                  </a:moveTo>
                  <a:cubicBezTo>
                    <a:pt x="1451" y="613"/>
                    <a:pt x="1459" y="631"/>
                    <a:pt x="1462" y="633"/>
                  </a:cubicBezTo>
                  <a:cubicBezTo>
                    <a:pt x="1463" y="633"/>
                    <a:pt x="1464" y="633"/>
                    <a:pt x="1465" y="633"/>
                  </a:cubicBezTo>
                  <a:cubicBezTo>
                    <a:pt x="1467" y="623"/>
                    <a:pt x="1462" y="616"/>
                    <a:pt x="1467" y="612"/>
                  </a:cubicBezTo>
                  <a:cubicBezTo>
                    <a:pt x="1470" y="617"/>
                    <a:pt x="1474" y="622"/>
                    <a:pt x="1474" y="631"/>
                  </a:cubicBezTo>
                  <a:cubicBezTo>
                    <a:pt x="1478" y="630"/>
                    <a:pt x="1477" y="633"/>
                    <a:pt x="1479" y="633"/>
                  </a:cubicBezTo>
                  <a:cubicBezTo>
                    <a:pt x="1483" y="631"/>
                    <a:pt x="1488" y="631"/>
                    <a:pt x="1490" y="625"/>
                  </a:cubicBezTo>
                  <a:cubicBezTo>
                    <a:pt x="1487" y="619"/>
                    <a:pt x="1487" y="611"/>
                    <a:pt x="1484" y="606"/>
                  </a:cubicBezTo>
                  <a:cubicBezTo>
                    <a:pt x="1476" y="614"/>
                    <a:pt x="1466" y="609"/>
                    <a:pt x="1458" y="605"/>
                  </a:cubicBezTo>
                  <a:close/>
                  <a:moveTo>
                    <a:pt x="1434" y="627"/>
                  </a:moveTo>
                  <a:cubicBezTo>
                    <a:pt x="1438" y="628"/>
                    <a:pt x="1440" y="632"/>
                    <a:pt x="1445" y="631"/>
                  </a:cubicBezTo>
                  <a:cubicBezTo>
                    <a:pt x="1448" y="624"/>
                    <a:pt x="1449" y="614"/>
                    <a:pt x="1445" y="607"/>
                  </a:cubicBezTo>
                  <a:cubicBezTo>
                    <a:pt x="1436" y="608"/>
                    <a:pt x="1436" y="618"/>
                    <a:pt x="1434" y="627"/>
                  </a:cubicBezTo>
                  <a:close/>
                  <a:moveTo>
                    <a:pt x="225" y="648"/>
                  </a:moveTo>
                  <a:cubicBezTo>
                    <a:pt x="225" y="660"/>
                    <a:pt x="243" y="669"/>
                    <a:pt x="251" y="677"/>
                  </a:cubicBezTo>
                  <a:cubicBezTo>
                    <a:pt x="255" y="672"/>
                    <a:pt x="257" y="666"/>
                    <a:pt x="259" y="662"/>
                  </a:cubicBezTo>
                  <a:cubicBezTo>
                    <a:pt x="254" y="652"/>
                    <a:pt x="226" y="629"/>
                    <a:pt x="225" y="648"/>
                  </a:cubicBezTo>
                  <a:close/>
                  <a:moveTo>
                    <a:pt x="1381" y="686"/>
                  </a:moveTo>
                  <a:cubicBezTo>
                    <a:pt x="1392" y="685"/>
                    <a:pt x="1392" y="673"/>
                    <a:pt x="1402" y="670"/>
                  </a:cubicBezTo>
                  <a:cubicBezTo>
                    <a:pt x="1404" y="673"/>
                    <a:pt x="1398" y="683"/>
                    <a:pt x="1401" y="686"/>
                  </a:cubicBezTo>
                  <a:cubicBezTo>
                    <a:pt x="1411" y="683"/>
                    <a:pt x="1417" y="664"/>
                    <a:pt x="1409" y="650"/>
                  </a:cubicBezTo>
                  <a:cubicBezTo>
                    <a:pt x="1411" y="647"/>
                    <a:pt x="1412" y="644"/>
                    <a:pt x="1413" y="641"/>
                  </a:cubicBezTo>
                  <a:cubicBezTo>
                    <a:pt x="1400" y="650"/>
                    <a:pt x="1383" y="670"/>
                    <a:pt x="1381" y="686"/>
                  </a:cubicBezTo>
                  <a:close/>
                  <a:moveTo>
                    <a:pt x="1442" y="652"/>
                  </a:moveTo>
                  <a:cubicBezTo>
                    <a:pt x="1454" y="654"/>
                    <a:pt x="1475" y="657"/>
                    <a:pt x="1490" y="646"/>
                  </a:cubicBezTo>
                  <a:cubicBezTo>
                    <a:pt x="1477" y="642"/>
                    <a:pt x="1453" y="649"/>
                    <a:pt x="1434" y="642"/>
                  </a:cubicBezTo>
                  <a:cubicBezTo>
                    <a:pt x="1434" y="649"/>
                    <a:pt x="1443" y="645"/>
                    <a:pt x="1442" y="652"/>
                  </a:cubicBezTo>
                  <a:close/>
                  <a:moveTo>
                    <a:pt x="1422" y="702"/>
                  </a:moveTo>
                  <a:cubicBezTo>
                    <a:pt x="1426" y="702"/>
                    <a:pt x="1429" y="702"/>
                    <a:pt x="1433" y="702"/>
                  </a:cubicBezTo>
                  <a:cubicBezTo>
                    <a:pt x="1449" y="719"/>
                    <a:pt x="1491" y="714"/>
                    <a:pt x="1502" y="693"/>
                  </a:cubicBezTo>
                  <a:cubicBezTo>
                    <a:pt x="1501" y="682"/>
                    <a:pt x="1500" y="669"/>
                    <a:pt x="1497" y="657"/>
                  </a:cubicBezTo>
                  <a:cubicBezTo>
                    <a:pt x="1475" y="665"/>
                    <a:pt x="1439" y="671"/>
                    <a:pt x="1422" y="655"/>
                  </a:cubicBezTo>
                  <a:cubicBezTo>
                    <a:pt x="1422" y="673"/>
                    <a:pt x="1423" y="682"/>
                    <a:pt x="1422" y="702"/>
                  </a:cubicBezTo>
                  <a:close/>
                  <a:moveTo>
                    <a:pt x="255" y="692"/>
                  </a:moveTo>
                  <a:cubicBezTo>
                    <a:pt x="257" y="692"/>
                    <a:pt x="258" y="693"/>
                    <a:pt x="258" y="696"/>
                  </a:cubicBezTo>
                  <a:cubicBezTo>
                    <a:pt x="260" y="696"/>
                    <a:pt x="262" y="696"/>
                    <a:pt x="264" y="696"/>
                  </a:cubicBezTo>
                  <a:cubicBezTo>
                    <a:pt x="268" y="687"/>
                    <a:pt x="275" y="680"/>
                    <a:pt x="281" y="673"/>
                  </a:cubicBezTo>
                  <a:cubicBezTo>
                    <a:pt x="267" y="660"/>
                    <a:pt x="262" y="683"/>
                    <a:pt x="255" y="692"/>
                  </a:cubicBezTo>
                  <a:close/>
                  <a:moveTo>
                    <a:pt x="305" y="686"/>
                  </a:moveTo>
                  <a:cubicBezTo>
                    <a:pt x="284" y="678"/>
                    <a:pt x="278" y="693"/>
                    <a:pt x="276" y="706"/>
                  </a:cubicBezTo>
                  <a:cubicBezTo>
                    <a:pt x="294" y="727"/>
                    <a:pt x="318" y="748"/>
                    <a:pt x="340" y="767"/>
                  </a:cubicBezTo>
                  <a:cubicBezTo>
                    <a:pt x="346" y="772"/>
                    <a:pt x="357" y="787"/>
                    <a:pt x="364" y="788"/>
                  </a:cubicBezTo>
                  <a:cubicBezTo>
                    <a:pt x="378" y="791"/>
                    <a:pt x="392" y="781"/>
                    <a:pt x="410" y="786"/>
                  </a:cubicBezTo>
                  <a:cubicBezTo>
                    <a:pt x="382" y="750"/>
                    <a:pt x="336" y="722"/>
                    <a:pt x="305" y="686"/>
                  </a:cubicBezTo>
                  <a:close/>
                  <a:moveTo>
                    <a:pt x="1303" y="734"/>
                  </a:moveTo>
                  <a:cubicBezTo>
                    <a:pt x="1318" y="740"/>
                    <a:pt x="1326" y="725"/>
                    <a:pt x="1337" y="717"/>
                  </a:cubicBezTo>
                  <a:cubicBezTo>
                    <a:pt x="1340" y="723"/>
                    <a:pt x="1333" y="731"/>
                    <a:pt x="1332" y="737"/>
                  </a:cubicBezTo>
                  <a:cubicBezTo>
                    <a:pt x="1346" y="730"/>
                    <a:pt x="1342" y="707"/>
                    <a:pt x="1345" y="695"/>
                  </a:cubicBezTo>
                  <a:cubicBezTo>
                    <a:pt x="1325" y="702"/>
                    <a:pt x="1316" y="720"/>
                    <a:pt x="1303" y="734"/>
                  </a:cubicBezTo>
                  <a:close/>
                  <a:moveTo>
                    <a:pt x="245" y="703"/>
                  </a:moveTo>
                  <a:cubicBezTo>
                    <a:pt x="242" y="713"/>
                    <a:pt x="234" y="732"/>
                    <a:pt x="248" y="736"/>
                  </a:cubicBezTo>
                  <a:cubicBezTo>
                    <a:pt x="243" y="722"/>
                    <a:pt x="252" y="716"/>
                    <a:pt x="258" y="707"/>
                  </a:cubicBezTo>
                  <a:cubicBezTo>
                    <a:pt x="254" y="702"/>
                    <a:pt x="251" y="705"/>
                    <a:pt x="245" y="703"/>
                  </a:cubicBezTo>
                  <a:close/>
                  <a:moveTo>
                    <a:pt x="1321" y="879"/>
                  </a:moveTo>
                  <a:cubicBezTo>
                    <a:pt x="1317" y="887"/>
                    <a:pt x="1313" y="892"/>
                    <a:pt x="1315" y="901"/>
                  </a:cubicBezTo>
                  <a:cubicBezTo>
                    <a:pt x="1311" y="908"/>
                    <a:pt x="1306" y="917"/>
                    <a:pt x="1310" y="923"/>
                  </a:cubicBezTo>
                  <a:cubicBezTo>
                    <a:pt x="1317" y="898"/>
                    <a:pt x="1339" y="864"/>
                    <a:pt x="1336" y="837"/>
                  </a:cubicBezTo>
                  <a:cubicBezTo>
                    <a:pt x="1345" y="821"/>
                    <a:pt x="1360" y="829"/>
                    <a:pt x="1376" y="838"/>
                  </a:cubicBezTo>
                  <a:cubicBezTo>
                    <a:pt x="1374" y="845"/>
                    <a:pt x="1376" y="850"/>
                    <a:pt x="1372" y="857"/>
                  </a:cubicBezTo>
                  <a:cubicBezTo>
                    <a:pt x="1377" y="863"/>
                    <a:pt x="1366" y="875"/>
                    <a:pt x="1377" y="879"/>
                  </a:cubicBezTo>
                  <a:cubicBezTo>
                    <a:pt x="1387" y="834"/>
                    <a:pt x="1394" y="771"/>
                    <a:pt x="1403" y="717"/>
                  </a:cubicBezTo>
                  <a:cubicBezTo>
                    <a:pt x="1387" y="712"/>
                    <a:pt x="1373" y="713"/>
                    <a:pt x="1362" y="703"/>
                  </a:cubicBezTo>
                  <a:cubicBezTo>
                    <a:pt x="1349" y="762"/>
                    <a:pt x="1333" y="820"/>
                    <a:pt x="1321" y="879"/>
                  </a:cubicBezTo>
                  <a:close/>
                  <a:moveTo>
                    <a:pt x="797" y="761"/>
                  </a:moveTo>
                  <a:cubicBezTo>
                    <a:pt x="806" y="769"/>
                    <a:pt x="828" y="801"/>
                    <a:pt x="845" y="797"/>
                  </a:cubicBezTo>
                  <a:cubicBezTo>
                    <a:pt x="848" y="796"/>
                    <a:pt x="853" y="788"/>
                    <a:pt x="856" y="783"/>
                  </a:cubicBezTo>
                  <a:cubicBezTo>
                    <a:pt x="865" y="769"/>
                    <a:pt x="874" y="757"/>
                    <a:pt x="877" y="743"/>
                  </a:cubicBezTo>
                  <a:cubicBezTo>
                    <a:pt x="861" y="738"/>
                    <a:pt x="848" y="724"/>
                    <a:pt x="830" y="726"/>
                  </a:cubicBezTo>
                  <a:cubicBezTo>
                    <a:pt x="831" y="722"/>
                    <a:pt x="823" y="719"/>
                    <a:pt x="822" y="713"/>
                  </a:cubicBezTo>
                  <a:cubicBezTo>
                    <a:pt x="813" y="728"/>
                    <a:pt x="801" y="740"/>
                    <a:pt x="797" y="761"/>
                  </a:cubicBezTo>
                  <a:close/>
                  <a:moveTo>
                    <a:pt x="274" y="718"/>
                  </a:moveTo>
                  <a:cubicBezTo>
                    <a:pt x="271" y="720"/>
                    <a:pt x="265" y="722"/>
                    <a:pt x="260" y="722"/>
                  </a:cubicBezTo>
                  <a:cubicBezTo>
                    <a:pt x="256" y="753"/>
                    <a:pt x="289" y="738"/>
                    <a:pt x="306" y="751"/>
                  </a:cubicBezTo>
                  <a:cubicBezTo>
                    <a:pt x="297" y="738"/>
                    <a:pt x="285" y="729"/>
                    <a:pt x="274" y="718"/>
                  </a:cubicBezTo>
                  <a:close/>
                  <a:moveTo>
                    <a:pt x="753" y="722"/>
                  </a:moveTo>
                  <a:cubicBezTo>
                    <a:pt x="735" y="731"/>
                    <a:pt x="725" y="749"/>
                    <a:pt x="713" y="764"/>
                  </a:cubicBezTo>
                  <a:cubicBezTo>
                    <a:pt x="721" y="773"/>
                    <a:pt x="731" y="779"/>
                    <a:pt x="741" y="787"/>
                  </a:cubicBezTo>
                  <a:cubicBezTo>
                    <a:pt x="747" y="792"/>
                    <a:pt x="753" y="797"/>
                    <a:pt x="758" y="798"/>
                  </a:cubicBezTo>
                  <a:cubicBezTo>
                    <a:pt x="765" y="800"/>
                    <a:pt x="766" y="788"/>
                    <a:pt x="770" y="781"/>
                  </a:cubicBezTo>
                  <a:cubicBezTo>
                    <a:pt x="771" y="779"/>
                    <a:pt x="774" y="778"/>
                    <a:pt x="775" y="777"/>
                  </a:cubicBezTo>
                  <a:cubicBezTo>
                    <a:pt x="779" y="770"/>
                    <a:pt x="778" y="762"/>
                    <a:pt x="782" y="758"/>
                  </a:cubicBezTo>
                  <a:cubicBezTo>
                    <a:pt x="772" y="746"/>
                    <a:pt x="765" y="732"/>
                    <a:pt x="753" y="722"/>
                  </a:cubicBezTo>
                  <a:close/>
                  <a:moveTo>
                    <a:pt x="452" y="752"/>
                  </a:moveTo>
                  <a:cubicBezTo>
                    <a:pt x="453" y="764"/>
                    <a:pt x="444" y="776"/>
                    <a:pt x="440" y="787"/>
                  </a:cubicBezTo>
                  <a:cubicBezTo>
                    <a:pt x="438" y="786"/>
                    <a:pt x="433" y="788"/>
                    <a:pt x="433" y="786"/>
                  </a:cubicBezTo>
                  <a:cubicBezTo>
                    <a:pt x="433" y="779"/>
                    <a:pt x="436" y="775"/>
                    <a:pt x="437" y="767"/>
                  </a:cubicBezTo>
                  <a:cubicBezTo>
                    <a:pt x="429" y="769"/>
                    <a:pt x="422" y="771"/>
                    <a:pt x="414" y="772"/>
                  </a:cubicBezTo>
                  <a:cubicBezTo>
                    <a:pt x="419" y="780"/>
                    <a:pt x="430" y="785"/>
                    <a:pt x="438" y="791"/>
                  </a:cubicBezTo>
                  <a:cubicBezTo>
                    <a:pt x="448" y="774"/>
                    <a:pt x="468" y="767"/>
                    <a:pt x="481" y="753"/>
                  </a:cubicBezTo>
                  <a:cubicBezTo>
                    <a:pt x="473" y="742"/>
                    <a:pt x="467" y="732"/>
                    <a:pt x="460" y="723"/>
                  </a:cubicBezTo>
                  <a:cubicBezTo>
                    <a:pt x="457" y="735"/>
                    <a:pt x="459" y="746"/>
                    <a:pt x="452" y="752"/>
                  </a:cubicBezTo>
                  <a:close/>
                  <a:moveTo>
                    <a:pt x="590" y="726"/>
                  </a:moveTo>
                  <a:cubicBezTo>
                    <a:pt x="577" y="736"/>
                    <a:pt x="569" y="752"/>
                    <a:pt x="554" y="762"/>
                  </a:cubicBezTo>
                  <a:cubicBezTo>
                    <a:pt x="564" y="778"/>
                    <a:pt x="575" y="791"/>
                    <a:pt x="588" y="803"/>
                  </a:cubicBezTo>
                  <a:cubicBezTo>
                    <a:pt x="599" y="790"/>
                    <a:pt x="611" y="779"/>
                    <a:pt x="623" y="767"/>
                  </a:cubicBezTo>
                  <a:cubicBezTo>
                    <a:pt x="612" y="753"/>
                    <a:pt x="604" y="737"/>
                    <a:pt x="590" y="726"/>
                  </a:cubicBezTo>
                  <a:close/>
                  <a:moveTo>
                    <a:pt x="528" y="739"/>
                  </a:moveTo>
                  <a:cubicBezTo>
                    <a:pt x="523" y="716"/>
                    <a:pt x="503" y="751"/>
                    <a:pt x="495" y="758"/>
                  </a:cubicBezTo>
                  <a:cubicBezTo>
                    <a:pt x="502" y="763"/>
                    <a:pt x="501" y="777"/>
                    <a:pt x="511" y="781"/>
                  </a:cubicBezTo>
                  <a:cubicBezTo>
                    <a:pt x="521" y="773"/>
                    <a:pt x="534" y="769"/>
                    <a:pt x="541" y="758"/>
                  </a:cubicBezTo>
                  <a:cubicBezTo>
                    <a:pt x="537" y="752"/>
                    <a:pt x="534" y="744"/>
                    <a:pt x="528" y="739"/>
                  </a:cubicBezTo>
                  <a:close/>
                  <a:moveTo>
                    <a:pt x="1409" y="757"/>
                  </a:moveTo>
                  <a:cubicBezTo>
                    <a:pt x="1407" y="764"/>
                    <a:pt x="1401" y="786"/>
                    <a:pt x="1403" y="793"/>
                  </a:cubicBezTo>
                  <a:cubicBezTo>
                    <a:pt x="1403" y="783"/>
                    <a:pt x="1414" y="780"/>
                    <a:pt x="1416" y="771"/>
                  </a:cubicBezTo>
                  <a:cubicBezTo>
                    <a:pt x="1418" y="758"/>
                    <a:pt x="1411" y="742"/>
                    <a:pt x="1411" y="732"/>
                  </a:cubicBezTo>
                  <a:cubicBezTo>
                    <a:pt x="1410" y="742"/>
                    <a:pt x="1408" y="745"/>
                    <a:pt x="1409" y="757"/>
                  </a:cubicBezTo>
                  <a:close/>
                  <a:moveTo>
                    <a:pt x="698" y="763"/>
                  </a:moveTo>
                  <a:cubicBezTo>
                    <a:pt x="698" y="752"/>
                    <a:pt x="677" y="737"/>
                    <a:pt x="669" y="733"/>
                  </a:cubicBezTo>
                  <a:cubicBezTo>
                    <a:pt x="661" y="748"/>
                    <a:pt x="647" y="757"/>
                    <a:pt x="635" y="768"/>
                  </a:cubicBezTo>
                  <a:cubicBezTo>
                    <a:pt x="644" y="782"/>
                    <a:pt x="653" y="801"/>
                    <a:pt x="668" y="804"/>
                  </a:cubicBezTo>
                  <a:cubicBezTo>
                    <a:pt x="669" y="791"/>
                    <a:pt x="698" y="776"/>
                    <a:pt x="698" y="763"/>
                  </a:cubicBezTo>
                  <a:close/>
                  <a:moveTo>
                    <a:pt x="927" y="768"/>
                  </a:moveTo>
                  <a:cubicBezTo>
                    <a:pt x="934" y="777"/>
                    <a:pt x="941" y="785"/>
                    <a:pt x="946" y="797"/>
                  </a:cubicBezTo>
                  <a:cubicBezTo>
                    <a:pt x="960" y="791"/>
                    <a:pt x="968" y="779"/>
                    <a:pt x="977" y="768"/>
                  </a:cubicBezTo>
                  <a:cubicBezTo>
                    <a:pt x="968" y="759"/>
                    <a:pt x="962" y="747"/>
                    <a:pt x="953" y="738"/>
                  </a:cubicBezTo>
                  <a:cubicBezTo>
                    <a:pt x="942" y="745"/>
                    <a:pt x="937" y="758"/>
                    <a:pt x="927" y="768"/>
                  </a:cubicBezTo>
                  <a:close/>
                  <a:moveTo>
                    <a:pt x="1423" y="752"/>
                  </a:moveTo>
                  <a:cubicBezTo>
                    <a:pt x="1421" y="761"/>
                    <a:pt x="1427" y="764"/>
                    <a:pt x="1424" y="771"/>
                  </a:cubicBezTo>
                  <a:cubicBezTo>
                    <a:pt x="1448" y="784"/>
                    <a:pt x="1491" y="777"/>
                    <a:pt x="1507" y="762"/>
                  </a:cubicBezTo>
                  <a:cubicBezTo>
                    <a:pt x="1506" y="760"/>
                    <a:pt x="1506" y="750"/>
                    <a:pt x="1507" y="747"/>
                  </a:cubicBezTo>
                  <a:cubicBezTo>
                    <a:pt x="1483" y="757"/>
                    <a:pt x="1450" y="752"/>
                    <a:pt x="1423" y="752"/>
                  </a:cubicBezTo>
                  <a:close/>
                  <a:moveTo>
                    <a:pt x="1295" y="751"/>
                  </a:moveTo>
                  <a:cubicBezTo>
                    <a:pt x="1295" y="755"/>
                    <a:pt x="1289" y="758"/>
                    <a:pt x="1288" y="766"/>
                  </a:cubicBezTo>
                  <a:cubicBezTo>
                    <a:pt x="1299" y="773"/>
                    <a:pt x="1313" y="772"/>
                    <a:pt x="1327" y="773"/>
                  </a:cubicBezTo>
                  <a:cubicBezTo>
                    <a:pt x="1330" y="767"/>
                    <a:pt x="1328" y="763"/>
                    <a:pt x="1331" y="757"/>
                  </a:cubicBezTo>
                  <a:cubicBezTo>
                    <a:pt x="1326" y="759"/>
                    <a:pt x="1317" y="753"/>
                    <a:pt x="1322" y="751"/>
                  </a:cubicBezTo>
                  <a:cubicBezTo>
                    <a:pt x="1310" y="746"/>
                    <a:pt x="1299" y="753"/>
                    <a:pt x="1295" y="751"/>
                  </a:cubicBezTo>
                  <a:close/>
                  <a:moveTo>
                    <a:pt x="511" y="874"/>
                  </a:moveTo>
                  <a:cubicBezTo>
                    <a:pt x="510" y="896"/>
                    <a:pt x="517" y="903"/>
                    <a:pt x="527" y="921"/>
                  </a:cubicBezTo>
                  <a:cubicBezTo>
                    <a:pt x="524" y="921"/>
                    <a:pt x="526" y="925"/>
                    <a:pt x="523" y="925"/>
                  </a:cubicBezTo>
                  <a:cubicBezTo>
                    <a:pt x="517" y="923"/>
                    <a:pt x="512" y="919"/>
                    <a:pt x="508" y="914"/>
                  </a:cubicBezTo>
                  <a:cubicBezTo>
                    <a:pt x="489" y="914"/>
                    <a:pt x="470" y="904"/>
                    <a:pt x="448" y="900"/>
                  </a:cubicBezTo>
                  <a:cubicBezTo>
                    <a:pt x="446" y="893"/>
                    <a:pt x="441" y="889"/>
                    <a:pt x="437" y="883"/>
                  </a:cubicBezTo>
                  <a:cubicBezTo>
                    <a:pt x="428" y="885"/>
                    <a:pt x="431" y="893"/>
                    <a:pt x="427" y="900"/>
                  </a:cubicBezTo>
                  <a:cubicBezTo>
                    <a:pt x="439" y="920"/>
                    <a:pt x="442" y="942"/>
                    <a:pt x="438" y="967"/>
                  </a:cubicBezTo>
                  <a:cubicBezTo>
                    <a:pt x="487" y="958"/>
                    <a:pt x="548" y="951"/>
                    <a:pt x="597" y="961"/>
                  </a:cubicBezTo>
                  <a:cubicBezTo>
                    <a:pt x="609" y="964"/>
                    <a:pt x="622" y="972"/>
                    <a:pt x="637" y="971"/>
                  </a:cubicBezTo>
                  <a:cubicBezTo>
                    <a:pt x="659" y="981"/>
                    <a:pt x="674" y="999"/>
                    <a:pt x="695" y="1010"/>
                  </a:cubicBezTo>
                  <a:cubicBezTo>
                    <a:pt x="742" y="950"/>
                    <a:pt x="815" y="915"/>
                    <a:pt x="906" y="899"/>
                  </a:cubicBezTo>
                  <a:cubicBezTo>
                    <a:pt x="908" y="901"/>
                    <a:pt x="913" y="901"/>
                    <a:pt x="916" y="903"/>
                  </a:cubicBezTo>
                  <a:cubicBezTo>
                    <a:pt x="916" y="887"/>
                    <a:pt x="924" y="867"/>
                    <a:pt x="934" y="850"/>
                  </a:cubicBezTo>
                  <a:cubicBezTo>
                    <a:pt x="931" y="852"/>
                    <a:pt x="930" y="851"/>
                    <a:pt x="927" y="849"/>
                  </a:cubicBezTo>
                  <a:cubicBezTo>
                    <a:pt x="922" y="822"/>
                    <a:pt x="904" y="801"/>
                    <a:pt x="896" y="777"/>
                  </a:cubicBezTo>
                  <a:cubicBezTo>
                    <a:pt x="893" y="768"/>
                    <a:pt x="895" y="756"/>
                    <a:pt x="888" y="749"/>
                  </a:cubicBezTo>
                  <a:cubicBezTo>
                    <a:pt x="881" y="758"/>
                    <a:pt x="876" y="771"/>
                    <a:pt x="868" y="782"/>
                  </a:cubicBezTo>
                  <a:cubicBezTo>
                    <a:pt x="861" y="792"/>
                    <a:pt x="856" y="808"/>
                    <a:pt x="841" y="810"/>
                  </a:cubicBezTo>
                  <a:cubicBezTo>
                    <a:pt x="825" y="797"/>
                    <a:pt x="806" y="787"/>
                    <a:pt x="792" y="771"/>
                  </a:cubicBezTo>
                  <a:cubicBezTo>
                    <a:pt x="784" y="788"/>
                    <a:pt x="776" y="806"/>
                    <a:pt x="760" y="815"/>
                  </a:cubicBezTo>
                  <a:cubicBezTo>
                    <a:pt x="759" y="813"/>
                    <a:pt x="756" y="813"/>
                    <a:pt x="753" y="813"/>
                  </a:cubicBezTo>
                  <a:cubicBezTo>
                    <a:pt x="745" y="791"/>
                    <a:pt x="720" y="786"/>
                    <a:pt x="705" y="772"/>
                  </a:cubicBezTo>
                  <a:cubicBezTo>
                    <a:pt x="699" y="779"/>
                    <a:pt x="693" y="785"/>
                    <a:pt x="685" y="794"/>
                  </a:cubicBezTo>
                  <a:cubicBezTo>
                    <a:pt x="679" y="802"/>
                    <a:pt x="674" y="817"/>
                    <a:pt x="665" y="818"/>
                  </a:cubicBezTo>
                  <a:cubicBezTo>
                    <a:pt x="649" y="819"/>
                    <a:pt x="641" y="781"/>
                    <a:pt x="630" y="777"/>
                  </a:cubicBezTo>
                  <a:cubicBezTo>
                    <a:pt x="610" y="786"/>
                    <a:pt x="603" y="808"/>
                    <a:pt x="586" y="819"/>
                  </a:cubicBezTo>
                  <a:cubicBezTo>
                    <a:pt x="580" y="817"/>
                    <a:pt x="577" y="813"/>
                    <a:pt x="577" y="805"/>
                  </a:cubicBezTo>
                  <a:cubicBezTo>
                    <a:pt x="566" y="795"/>
                    <a:pt x="557" y="782"/>
                    <a:pt x="548" y="769"/>
                  </a:cubicBezTo>
                  <a:cubicBezTo>
                    <a:pt x="543" y="772"/>
                    <a:pt x="525" y="780"/>
                    <a:pt x="517" y="789"/>
                  </a:cubicBezTo>
                  <a:cubicBezTo>
                    <a:pt x="513" y="793"/>
                    <a:pt x="514" y="798"/>
                    <a:pt x="510" y="799"/>
                  </a:cubicBezTo>
                  <a:cubicBezTo>
                    <a:pt x="505" y="800"/>
                    <a:pt x="499" y="796"/>
                    <a:pt x="497" y="791"/>
                  </a:cubicBezTo>
                  <a:cubicBezTo>
                    <a:pt x="500" y="781"/>
                    <a:pt x="491" y="771"/>
                    <a:pt x="486" y="763"/>
                  </a:cubicBezTo>
                  <a:cubicBezTo>
                    <a:pt x="473" y="773"/>
                    <a:pt x="458" y="781"/>
                    <a:pt x="447" y="793"/>
                  </a:cubicBezTo>
                  <a:cubicBezTo>
                    <a:pt x="475" y="798"/>
                    <a:pt x="486" y="818"/>
                    <a:pt x="485" y="848"/>
                  </a:cubicBezTo>
                  <a:cubicBezTo>
                    <a:pt x="494" y="855"/>
                    <a:pt x="512" y="855"/>
                    <a:pt x="504" y="864"/>
                  </a:cubicBezTo>
                  <a:cubicBezTo>
                    <a:pt x="506" y="868"/>
                    <a:pt x="509" y="870"/>
                    <a:pt x="511" y="874"/>
                  </a:cubicBezTo>
                  <a:close/>
                  <a:moveTo>
                    <a:pt x="906" y="772"/>
                  </a:moveTo>
                  <a:cubicBezTo>
                    <a:pt x="910" y="771"/>
                    <a:pt x="910" y="767"/>
                    <a:pt x="913" y="764"/>
                  </a:cubicBezTo>
                  <a:cubicBezTo>
                    <a:pt x="909" y="762"/>
                    <a:pt x="906" y="750"/>
                    <a:pt x="901" y="752"/>
                  </a:cubicBezTo>
                  <a:cubicBezTo>
                    <a:pt x="901" y="757"/>
                    <a:pt x="905" y="764"/>
                    <a:pt x="906" y="772"/>
                  </a:cubicBezTo>
                  <a:close/>
                  <a:moveTo>
                    <a:pt x="1008" y="751"/>
                  </a:moveTo>
                  <a:cubicBezTo>
                    <a:pt x="1002" y="756"/>
                    <a:pt x="996" y="762"/>
                    <a:pt x="992" y="769"/>
                  </a:cubicBezTo>
                  <a:cubicBezTo>
                    <a:pt x="1002" y="782"/>
                    <a:pt x="1013" y="792"/>
                    <a:pt x="1027" y="800"/>
                  </a:cubicBezTo>
                  <a:cubicBezTo>
                    <a:pt x="1033" y="798"/>
                    <a:pt x="1036" y="793"/>
                    <a:pt x="1042" y="791"/>
                  </a:cubicBezTo>
                  <a:cubicBezTo>
                    <a:pt x="1035" y="788"/>
                    <a:pt x="1032" y="781"/>
                    <a:pt x="1027" y="777"/>
                  </a:cubicBezTo>
                  <a:cubicBezTo>
                    <a:pt x="1030" y="776"/>
                    <a:pt x="1034" y="783"/>
                    <a:pt x="1034" y="777"/>
                  </a:cubicBezTo>
                  <a:cubicBezTo>
                    <a:pt x="1029" y="772"/>
                    <a:pt x="1016" y="759"/>
                    <a:pt x="1008" y="751"/>
                  </a:cubicBezTo>
                  <a:close/>
                  <a:moveTo>
                    <a:pt x="1049" y="782"/>
                  </a:moveTo>
                  <a:cubicBezTo>
                    <a:pt x="1054" y="782"/>
                    <a:pt x="1057" y="778"/>
                    <a:pt x="1058" y="774"/>
                  </a:cubicBezTo>
                  <a:cubicBezTo>
                    <a:pt x="1045" y="768"/>
                    <a:pt x="1035" y="759"/>
                    <a:pt x="1024" y="751"/>
                  </a:cubicBezTo>
                  <a:cubicBezTo>
                    <a:pt x="1032" y="762"/>
                    <a:pt x="1042" y="771"/>
                    <a:pt x="1049" y="782"/>
                  </a:cubicBezTo>
                  <a:close/>
                  <a:moveTo>
                    <a:pt x="311" y="768"/>
                  </a:moveTo>
                  <a:cubicBezTo>
                    <a:pt x="311" y="759"/>
                    <a:pt x="298" y="763"/>
                    <a:pt x="296" y="756"/>
                  </a:cubicBezTo>
                  <a:cubicBezTo>
                    <a:pt x="294" y="756"/>
                    <a:pt x="292" y="756"/>
                    <a:pt x="290" y="756"/>
                  </a:cubicBezTo>
                  <a:cubicBezTo>
                    <a:pt x="295" y="764"/>
                    <a:pt x="302" y="768"/>
                    <a:pt x="311" y="768"/>
                  </a:cubicBezTo>
                  <a:close/>
                  <a:moveTo>
                    <a:pt x="294" y="797"/>
                  </a:moveTo>
                  <a:cubicBezTo>
                    <a:pt x="298" y="801"/>
                    <a:pt x="299" y="806"/>
                    <a:pt x="303" y="810"/>
                  </a:cubicBezTo>
                  <a:cubicBezTo>
                    <a:pt x="320" y="806"/>
                    <a:pt x="315" y="783"/>
                    <a:pt x="331" y="779"/>
                  </a:cubicBezTo>
                  <a:cubicBezTo>
                    <a:pt x="329" y="775"/>
                    <a:pt x="332" y="777"/>
                    <a:pt x="333" y="773"/>
                  </a:cubicBezTo>
                  <a:cubicBezTo>
                    <a:pt x="330" y="772"/>
                    <a:pt x="327" y="765"/>
                    <a:pt x="324" y="768"/>
                  </a:cubicBezTo>
                  <a:cubicBezTo>
                    <a:pt x="331" y="785"/>
                    <a:pt x="302" y="787"/>
                    <a:pt x="296" y="781"/>
                  </a:cubicBezTo>
                  <a:cubicBezTo>
                    <a:pt x="299" y="785"/>
                    <a:pt x="293" y="791"/>
                    <a:pt x="294" y="797"/>
                  </a:cubicBezTo>
                  <a:close/>
                  <a:moveTo>
                    <a:pt x="921" y="774"/>
                  </a:moveTo>
                  <a:cubicBezTo>
                    <a:pt x="915" y="778"/>
                    <a:pt x="915" y="785"/>
                    <a:pt x="912" y="792"/>
                  </a:cubicBezTo>
                  <a:cubicBezTo>
                    <a:pt x="924" y="809"/>
                    <a:pt x="926" y="831"/>
                    <a:pt x="936" y="848"/>
                  </a:cubicBezTo>
                  <a:cubicBezTo>
                    <a:pt x="941" y="842"/>
                    <a:pt x="944" y="831"/>
                    <a:pt x="957" y="830"/>
                  </a:cubicBezTo>
                  <a:cubicBezTo>
                    <a:pt x="957" y="833"/>
                    <a:pt x="960" y="834"/>
                    <a:pt x="959" y="837"/>
                  </a:cubicBezTo>
                  <a:cubicBezTo>
                    <a:pt x="926" y="863"/>
                    <a:pt x="908" y="940"/>
                    <a:pt x="947" y="969"/>
                  </a:cubicBezTo>
                  <a:cubicBezTo>
                    <a:pt x="950" y="955"/>
                    <a:pt x="975" y="963"/>
                    <a:pt x="984" y="951"/>
                  </a:cubicBezTo>
                  <a:cubicBezTo>
                    <a:pt x="986" y="943"/>
                    <a:pt x="985" y="942"/>
                    <a:pt x="984" y="933"/>
                  </a:cubicBezTo>
                  <a:cubicBezTo>
                    <a:pt x="993" y="910"/>
                    <a:pt x="1013" y="920"/>
                    <a:pt x="1029" y="919"/>
                  </a:cubicBezTo>
                  <a:cubicBezTo>
                    <a:pt x="1046" y="918"/>
                    <a:pt x="1058" y="908"/>
                    <a:pt x="1073" y="906"/>
                  </a:cubicBezTo>
                  <a:cubicBezTo>
                    <a:pt x="1083" y="908"/>
                    <a:pt x="1093" y="906"/>
                    <a:pt x="1104" y="908"/>
                  </a:cubicBezTo>
                  <a:cubicBezTo>
                    <a:pt x="1129" y="912"/>
                    <a:pt x="1136" y="934"/>
                    <a:pt x="1139" y="958"/>
                  </a:cubicBezTo>
                  <a:cubicBezTo>
                    <a:pt x="1148" y="947"/>
                    <a:pt x="1154" y="930"/>
                    <a:pt x="1158" y="918"/>
                  </a:cubicBezTo>
                  <a:cubicBezTo>
                    <a:pt x="1154" y="887"/>
                    <a:pt x="1137" y="861"/>
                    <a:pt x="1111" y="848"/>
                  </a:cubicBezTo>
                  <a:cubicBezTo>
                    <a:pt x="1112" y="845"/>
                    <a:pt x="1110" y="845"/>
                    <a:pt x="1110" y="843"/>
                  </a:cubicBezTo>
                  <a:cubicBezTo>
                    <a:pt x="1078" y="833"/>
                    <a:pt x="1056" y="812"/>
                    <a:pt x="1017" y="818"/>
                  </a:cubicBezTo>
                  <a:cubicBezTo>
                    <a:pt x="1008" y="810"/>
                    <a:pt x="994" y="808"/>
                    <a:pt x="981" y="812"/>
                  </a:cubicBezTo>
                  <a:cubicBezTo>
                    <a:pt x="978" y="808"/>
                    <a:pt x="977" y="808"/>
                    <a:pt x="977" y="803"/>
                  </a:cubicBezTo>
                  <a:cubicBezTo>
                    <a:pt x="984" y="793"/>
                    <a:pt x="999" y="802"/>
                    <a:pt x="1011" y="803"/>
                  </a:cubicBezTo>
                  <a:cubicBezTo>
                    <a:pt x="1004" y="793"/>
                    <a:pt x="992" y="787"/>
                    <a:pt x="987" y="776"/>
                  </a:cubicBezTo>
                  <a:cubicBezTo>
                    <a:pt x="971" y="785"/>
                    <a:pt x="964" y="802"/>
                    <a:pt x="946" y="809"/>
                  </a:cubicBezTo>
                  <a:cubicBezTo>
                    <a:pt x="937" y="801"/>
                    <a:pt x="934" y="782"/>
                    <a:pt x="921" y="774"/>
                  </a:cubicBezTo>
                  <a:close/>
                  <a:moveTo>
                    <a:pt x="1065" y="783"/>
                  </a:moveTo>
                  <a:cubicBezTo>
                    <a:pt x="1046" y="796"/>
                    <a:pt x="1082" y="803"/>
                    <a:pt x="1082" y="820"/>
                  </a:cubicBezTo>
                  <a:cubicBezTo>
                    <a:pt x="1093" y="822"/>
                    <a:pt x="1102" y="832"/>
                    <a:pt x="1113" y="830"/>
                  </a:cubicBezTo>
                  <a:cubicBezTo>
                    <a:pt x="1101" y="810"/>
                    <a:pt x="1089" y="791"/>
                    <a:pt x="1065" y="783"/>
                  </a:cubicBezTo>
                  <a:close/>
                  <a:moveTo>
                    <a:pt x="1225" y="948"/>
                  </a:moveTo>
                  <a:cubicBezTo>
                    <a:pt x="1235" y="961"/>
                    <a:pt x="1261" y="965"/>
                    <a:pt x="1282" y="960"/>
                  </a:cubicBezTo>
                  <a:cubicBezTo>
                    <a:pt x="1301" y="904"/>
                    <a:pt x="1314" y="850"/>
                    <a:pt x="1320" y="797"/>
                  </a:cubicBezTo>
                  <a:cubicBezTo>
                    <a:pt x="1313" y="796"/>
                    <a:pt x="1297" y="794"/>
                    <a:pt x="1286" y="793"/>
                  </a:cubicBezTo>
                  <a:cubicBezTo>
                    <a:pt x="1282" y="791"/>
                    <a:pt x="1283" y="784"/>
                    <a:pt x="1278" y="783"/>
                  </a:cubicBezTo>
                  <a:cubicBezTo>
                    <a:pt x="1257" y="838"/>
                    <a:pt x="1241" y="888"/>
                    <a:pt x="1225" y="948"/>
                  </a:cubicBezTo>
                  <a:close/>
                  <a:moveTo>
                    <a:pt x="1407" y="813"/>
                  </a:moveTo>
                  <a:cubicBezTo>
                    <a:pt x="1410" y="809"/>
                    <a:pt x="1413" y="811"/>
                    <a:pt x="1417" y="808"/>
                  </a:cubicBezTo>
                  <a:cubicBezTo>
                    <a:pt x="1419" y="801"/>
                    <a:pt x="1418" y="794"/>
                    <a:pt x="1417" y="787"/>
                  </a:cubicBezTo>
                  <a:cubicBezTo>
                    <a:pt x="1410" y="791"/>
                    <a:pt x="1408" y="807"/>
                    <a:pt x="1407" y="813"/>
                  </a:cubicBezTo>
                  <a:close/>
                  <a:moveTo>
                    <a:pt x="1427" y="794"/>
                  </a:moveTo>
                  <a:cubicBezTo>
                    <a:pt x="1428" y="839"/>
                    <a:pt x="1435" y="879"/>
                    <a:pt x="1432" y="916"/>
                  </a:cubicBezTo>
                  <a:cubicBezTo>
                    <a:pt x="1451" y="938"/>
                    <a:pt x="1489" y="926"/>
                    <a:pt x="1512" y="915"/>
                  </a:cubicBezTo>
                  <a:cubicBezTo>
                    <a:pt x="1512" y="872"/>
                    <a:pt x="1512" y="822"/>
                    <a:pt x="1507" y="789"/>
                  </a:cubicBezTo>
                  <a:cubicBezTo>
                    <a:pt x="1485" y="803"/>
                    <a:pt x="1448" y="807"/>
                    <a:pt x="1427" y="794"/>
                  </a:cubicBezTo>
                  <a:close/>
                  <a:moveTo>
                    <a:pt x="436" y="803"/>
                  </a:moveTo>
                  <a:cubicBezTo>
                    <a:pt x="424" y="800"/>
                    <a:pt x="411" y="796"/>
                    <a:pt x="400" y="795"/>
                  </a:cubicBezTo>
                  <a:cubicBezTo>
                    <a:pt x="376" y="795"/>
                    <a:pt x="353" y="805"/>
                    <a:pt x="333" y="794"/>
                  </a:cubicBezTo>
                  <a:cubicBezTo>
                    <a:pt x="326" y="811"/>
                    <a:pt x="304" y="819"/>
                    <a:pt x="299" y="834"/>
                  </a:cubicBezTo>
                  <a:cubicBezTo>
                    <a:pt x="291" y="857"/>
                    <a:pt x="303" y="883"/>
                    <a:pt x="314" y="900"/>
                  </a:cubicBezTo>
                  <a:cubicBezTo>
                    <a:pt x="337" y="912"/>
                    <a:pt x="359" y="935"/>
                    <a:pt x="389" y="928"/>
                  </a:cubicBezTo>
                  <a:cubicBezTo>
                    <a:pt x="387" y="922"/>
                    <a:pt x="389" y="921"/>
                    <a:pt x="387" y="916"/>
                  </a:cubicBezTo>
                  <a:cubicBezTo>
                    <a:pt x="395" y="912"/>
                    <a:pt x="407" y="912"/>
                    <a:pt x="412" y="905"/>
                  </a:cubicBezTo>
                  <a:cubicBezTo>
                    <a:pt x="412" y="894"/>
                    <a:pt x="410" y="885"/>
                    <a:pt x="420" y="876"/>
                  </a:cubicBezTo>
                  <a:cubicBezTo>
                    <a:pt x="436" y="873"/>
                    <a:pt x="434" y="852"/>
                    <a:pt x="421" y="847"/>
                  </a:cubicBezTo>
                  <a:cubicBezTo>
                    <a:pt x="420" y="842"/>
                    <a:pt x="417" y="840"/>
                    <a:pt x="416" y="835"/>
                  </a:cubicBezTo>
                  <a:cubicBezTo>
                    <a:pt x="428" y="818"/>
                    <a:pt x="455" y="829"/>
                    <a:pt x="473" y="832"/>
                  </a:cubicBezTo>
                  <a:cubicBezTo>
                    <a:pt x="470" y="809"/>
                    <a:pt x="455" y="807"/>
                    <a:pt x="436" y="803"/>
                  </a:cubicBezTo>
                  <a:close/>
                  <a:moveTo>
                    <a:pt x="1037" y="807"/>
                  </a:moveTo>
                  <a:cubicBezTo>
                    <a:pt x="1047" y="804"/>
                    <a:pt x="1058" y="813"/>
                    <a:pt x="1067" y="812"/>
                  </a:cubicBezTo>
                  <a:cubicBezTo>
                    <a:pt x="1059" y="800"/>
                    <a:pt x="1045" y="789"/>
                    <a:pt x="1037" y="807"/>
                  </a:cubicBezTo>
                  <a:close/>
                  <a:moveTo>
                    <a:pt x="225" y="923"/>
                  </a:moveTo>
                  <a:cubicBezTo>
                    <a:pt x="223" y="949"/>
                    <a:pt x="233" y="977"/>
                    <a:pt x="250" y="997"/>
                  </a:cubicBezTo>
                  <a:cubicBezTo>
                    <a:pt x="266" y="1010"/>
                    <a:pt x="287" y="1026"/>
                    <a:pt x="314" y="1029"/>
                  </a:cubicBezTo>
                  <a:cubicBezTo>
                    <a:pt x="331" y="1030"/>
                    <a:pt x="360" y="1027"/>
                    <a:pt x="375" y="1024"/>
                  </a:cubicBezTo>
                  <a:cubicBezTo>
                    <a:pt x="419" y="1013"/>
                    <a:pt x="441" y="955"/>
                    <a:pt x="422" y="913"/>
                  </a:cubicBezTo>
                  <a:cubicBezTo>
                    <a:pt x="418" y="914"/>
                    <a:pt x="415" y="917"/>
                    <a:pt x="412" y="920"/>
                  </a:cubicBezTo>
                  <a:cubicBezTo>
                    <a:pt x="432" y="944"/>
                    <a:pt x="388" y="967"/>
                    <a:pt x="362" y="970"/>
                  </a:cubicBezTo>
                  <a:cubicBezTo>
                    <a:pt x="357" y="971"/>
                    <a:pt x="350" y="968"/>
                    <a:pt x="344" y="969"/>
                  </a:cubicBezTo>
                  <a:cubicBezTo>
                    <a:pt x="339" y="969"/>
                    <a:pt x="333" y="972"/>
                    <a:pt x="330" y="971"/>
                  </a:cubicBezTo>
                  <a:cubicBezTo>
                    <a:pt x="328" y="971"/>
                    <a:pt x="324" y="967"/>
                    <a:pt x="321" y="966"/>
                  </a:cubicBezTo>
                  <a:cubicBezTo>
                    <a:pt x="292" y="959"/>
                    <a:pt x="274" y="944"/>
                    <a:pt x="263" y="926"/>
                  </a:cubicBezTo>
                  <a:cubicBezTo>
                    <a:pt x="257" y="907"/>
                    <a:pt x="251" y="881"/>
                    <a:pt x="264" y="862"/>
                  </a:cubicBezTo>
                  <a:cubicBezTo>
                    <a:pt x="272" y="859"/>
                    <a:pt x="278" y="854"/>
                    <a:pt x="286" y="853"/>
                  </a:cubicBezTo>
                  <a:cubicBezTo>
                    <a:pt x="282" y="838"/>
                    <a:pt x="293" y="829"/>
                    <a:pt x="296" y="818"/>
                  </a:cubicBezTo>
                  <a:cubicBezTo>
                    <a:pt x="292" y="816"/>
                    <a:pt x="293" y="808"/>
                    <a:pt x="289" y="805"/>
                  </a:cubicBezTo>
                  <a:cubicBezTo>
                    <a:pt x="272" y="843"/>
                    <a:pt x="230" y="873"/>
                    <a:pt x="225" y="923"/>
                  </a:cubicBezTo>
                  <a:close/>
                  <a:moveTo>
                    <a:pt x="1396" y="824"/>
                  </a:moveTo>
                  <a:cubicBezTo>
                    <a:pt x="1397" y="838"/>
                    <a:pt x="1390" y="847"/>
                    <a:pt x="1394" y="857"/>
                  </a:cubicBezTo>
                  <a:cubicBezTo>
                    <a:pt x="1395" y="842"/>
                    <a:pt x="1412" y="837"/>
                    <a:pt x="1409" y="823"/>
                  </a:cubicBezTo>
                  <a:cubicBezTo>
                    <a:pt x="1406" y="826"/>
                    <a:pt x="1401" y="825"/>
                    <a:pt x="1396" y="824"/>
                  </a:cubicBezTo>
                  <a:close/>
                  <a:moveTo>
                    <a:pt x="1393" y="875"/>
                  </a:moveTo>
                  <a:cubicBezTo>
                    <a:pt x="1404" y="880"/>
                    <a:pt x="1409" y="871"/>
                    <a:pt x="1422" y="872"/>
                  </a:cubicBezTo>
                  <a:cubicBezTo>
                    <a:pt x="1423" y="858"/>
                    <a:pt x="1422" y="845"/>
                    <a:pt x="1419" y="832"/>
                  </a:cubicBezTo>
                  <a:cubicBezTo>
                    <a:pt x="1410" y="845"/>
                    <a:pt x="1400" y="859"/>
                    <a:pt x="1393" y="875"/>
                  </a:cubicBezTo>
                  <a:close/>
                  <a:moveTo>
                    <a:pt x="435" y="839"/>
                  </a:moveTo>
                  <a:cubicBezTo>
                    <a:pt x="436" y="848"/>
                    <a:pt x="446" y="852"/>
                    <a:pt x="447" y="864"/>
                  </a:cubicBezTo>
                  <a:cubicBezTo>
                    <a:pt x="445" y="867"/>
                    <a:pt x="443" y="869"/>
                    <a:pt x="442" y="874"/>
                  </a:cubicBezTo>
                  <a:cubicBezTo>
                    <a:pt x="448" y="880"/>
                    <a:pt x="450" y="890"/>
                    <a:pt x="460" y="891"/>
                  </a:cubicBezTo>
                  <a:cubicBezTo>
                    <a:pt x="467" y="881"/>
                    <a:pt x="483" y="879"/>
                    <a:pt x="487" y="865"/>
                  </a:cubicBezTo>
                  <a:cubicBezTo>
                    <a:pt x="476" y="855"/>
                    <a:pt x="460" y="832"/>
                    <a:pt x="435" y="839"/>
                  </a:cubicBezTo>
                  <a:close/>
                  <a:moveTo>
                    <a:pt x="269" y="875"/>
                  </a:moveTo>
                  <a:cubicBezTo>
                    <a:pt x="266" y="902"/>
                    <a:pt x="271" y="936"/>
                    <a:pt x="299" y="946"/>
                  </a:cubicBezTo>
                  <a:cubicBezTo>
                    <a:pt x="310" y="943"/>
                    <a:pt x="316" y="934"/>
                    <a:pt x="326" y="930"/>
                  </a:cubicBezTo>
                  <a:cubicBezTo>
                    <a:pt x="322" y="940"/>
                    <a:pt x="317" y="944"/>
                    <a:pt x="310" y="953"/>
                  </a:cubicBezTo>
                  <a:cubicBezTo>
                    <a:pt x="342" y="967"/>
                    <a:pt x="401" y="962"/>
                    <a:pt x="406" y="928"/>
                  </a:cubicBezTo>
                  <a:cubicBezTo>
                    <a:pt x="400" y="931"/>
                    <a:pt x="402" y="935"/>
                    <a:pt x="396" y="939"/>
                  </a:cubicBezTo>
                  <a:cubicBezTo>
                    <a:pt x="386" y="945"/>
                    <a:pt x="373" y="941"/>
                    <a:pt x="365" y="939"/>
                  </a:cubicBezTo>
                  <a:cubicBezTo>
                    <a:pt x="360" y="944"/>
                    <a:pt x="365" y="957"/>
                    <a:pt x="354" y="955"/>
                  </a:cubicBezTo>
                  <a:cubicBezTo>
                    <a:pt x="353" y="947"/>
                    <a:pt x="356" y="942"/>
                    <a:pt x="355" y="934"/>
                  </a:cubicBezTo>
                  <a:cubicBezTo>
                    <a:pt x="333" y="927"/>
                    <a:pt x="317" y="913"/>
                    <a:pt x="301" y="900"/>
                  </a:cubicBezTo>
                  <a:cubicBezTo>
                    <a:pt x="296" y="905"/>
                    <a:pt x="292" y="918"/>
                    <a:pt x="281" y="914"/>
                  </a:cubicBezTo>
                  <a:cubicBezTo>
                    <a:pt x="285" y="905"/>
                    <a:pt x="291" y="899"/>
                    <a:pt x="295" y="890"/>
                  </a:cubicBezTo>
                  <a:cubicBezTo>
                    <a:pt x="293" y="885"/>
                    <a:pt x="288" y="873"/>
                    <a:pt x="281" y="868"/>
                  </a:cubicBezTo>
                  <a:cubicBezTo>
                    <a:pt x="284" y="868"/>
                    <a:pt x="286" y="862"/>
                    <a:pt x="281" y="863"/>
                  </a:cubicBezTo>
                  <a:cubicBezTo>
                    <a:pt x="277" y="867"/>
                    <a:pt x="272" y="870"/>
                    <a:pt x="269" y="875"/>
                  </a:cubicBezTo>
                  <a:close/>
                  <a:moveTo>
                    <a:pt x="473" y="895"/>
                  </a:moveTo>
                  <a:cubicBezTo>
                    <a:pt x="480" y="899"/>
                    <a:pt x="489" y="897"/>
                    <a:pt x="492" y="888"/>
                  </a:cubicBezTo>
                  <a:cubicBezTo>
                    <a:pt x="488" y="886"/>
                    <a:pt x="492" y="881"/>
                    <a:pt x="491" y="879"/>
                  </a:cubicBezTo>
                  <a:cubicBezTo>
                    <a:pt x="486" y="885"/>
                    <a:pt x="475" y="885"/>
                    <a:pt x="473" y="895"/>
                  </a:cubicBezTo>
                  <a:close/>
                  <a:moveTo>
                    <a:pt x="1357" y="964"/>
                  </a:moveTo>
                  <a:cubicBezTo>
                    <a:pt x="1363" y="938"/>
                    <a:pt x="1379" y="905"/>
                    <a:pt x="1374" y="880"/>
                  </a:cubicBezTo>
                  <a:cubicBezTo>
                    <a:pt x="1364" y="907"/>
                    <a:pt x="1364" y="937"/>
                    <a:pt x="1357" y="964"/>
                  </a:cubicBezTo>
                  <a:close/>
                  <a:moveTo>
                    <a:pt x="1388" y="886"/>
                  </a:moveTo>
                  <a:cubicBezTo>
                    <a:pt x="1385" y="899"/>
                    <a:pt x="1382" y="915"/>
                    <a:pt x="1379" y="930"/>
                  </a:cubicBezTo>
                  <a:cubicBezTo>
                    <a:pt x="1395" y="921"/>
                    <a:pt x="1403" y="904"/>
                    <a:pt x="1412" y="888"/>
                  </a:cubicBezTo>
                  <a:cubicBezTo>
                    <a:pt x="1404" y="887"/>
                    <a:pt x="1396" y="886"/>
                    <a:pt x="1388" y="886"/>
                  </a:cubicBezTo>
                  <a:close/>
                  <a:moveTo>
                    <a:pt x="1386" y="944"/>
                  </a:moveTo>
                  <a:cubicBezTo>
                    <a:pt x="1395" y="945"/>
                    <a:pt x="1410" y="931"/>
                    <a:pt x="1423" y="926"/>
                  </a:cubicBezTo>
                  <a:cubicBezTo>
                    <a:pt x="1422" y="915"/>
                    <a:pt x="1424" y="901"/>
                    <a:pt x="1422" y="894"/>
                  </a:cubicBezTo>
                  <a:cubicBezTo>
                    <a:pt x="1409" y="910"/>
                    <a:pt x="1398" y="930"/>
                    <a:pt x="1386" y="944"/>
                  </a:cubicBezTo>
                  <a:close/>
                  <a:moveTo>
                    <a:pt x="711" y="1001"/>
                  </a:moveTo>
                  <a:cubicBezTo>
                    <a:pt x="709" y="1006"/>
                    <a:pt x="703" y="1015"/>
                    <a:pt x="704" y="1020"/>
                  </a:cubicBezTo>
                  <a:cubicBezTo>
                    <a:pt x="706" y="1015"/>
                    <a:pt x="706" y="1023"/>
                    <a:pt x="710" y="1021"/>
                  </a:cubicBezTo>
                  <a:cubicBezTo>
                    <a:pt x="716" y="1016"/>
                    <a:pt x="720" y="1008"/>
                    <a:pt x="726" y="1004"/>
                  </a:cubicBezTo>
                  <a:cubicBezTo>
                    <a:pt x="771" y="981"/>
                    <a:pt x="817" y="951"/>
                    <a:pt x="872" y="956"/>
                  </a:cubicBezTo>
                  <a:cubicBezTo>
                    <a:pt x="867" y="956"/>
                    <a:pt x="871" y="953"/>
                    <a:pt x="868" y="951"/>
                  </a:cubicBezTo>
                  <a:cubicBezTo>
                    <a:pt x="878" y="937"/>
                    <a:pt x="886" y="929"/>
                    <a:pt x="893" y="914"/>
                  </a:cubicBezTo>
                  <a:cubicBezTo>
                    <a:pt x="816" y="921"/>
                    <a:pt x="761" y="962"/>
                    <a:pt x="711" y="1001"/>
                  </a:cubicBezTo>
                  <a:close/>
                  <a:moveTo>
                    <a:pt x="927" y="965"/>
                  </a:moveTo>
                  <a:cubicBezTo>
                    <a:pt x="916" y="953"/>
                    <a:pt x="916" y="936"/>
                    <a:pt x="911" y="916"/>
                  </a:cubicBezTo>
                  <a:cubicBezTo>
                    <a:pt x="907" y="921"/>
                    <a:pt x="902" y="921"/>
                    <a:pt x="897" y="926"/>
                  </a:cubicBezTo>
                  <a:cubicBezTo>
                    <a:pt x="893" y="932"/>
                    <a:pt x="892" y="941"/>
                    <a:pt x="886" y="945"/>
                  </a:cubicBezTo>
                  <a:cubicBezTo>
                    <a:pt x="886" y="948"/>
                    <a:pt x="886" y="950"/>
                    <a:pt x="886" y="953"/>
                  </a:cubicBezTo>
                  <a:cubicBezTo>
                    <a:pt x="885" y="955"/>
                    <a:pt x="882" y="955"/>
                    <a:pt x="882" y="959"/>
                  </a:cubicBezTo>
                  <a:cubicBezTo>
                    <a:pt x="896" y="960"/>
                    <a:pt x="916" y="961"/>
                    <a:pt x="927" y="965"/>
                  </a:cubicBezTo>
                  <a:close/>
                  <a:moveTo>
                    <a:pt x="1113" y="958"/>
                  </a:moveTo>
                  <a:cubicBezTo>
                    <a:pt x="1113" y="951"/>
                    <a:pt x="1122" y="948"/>
                    <a:pt x="1121" y="939"/>
                  </a:cubicBezTo>
                  <a:cubicBezTo>
                    <a:pt x="1121" y="928"/>
                    <a:pt x="1106" y="915"/>
                    <a:pt x="1095" y="919"/>
                  </a:cubicBezTo>
                  <a:cubicBezTo>
                    <a:pt x="1094" y="927"/>
                    <a:pt x="1091" y="934"/>
                    <a:pt x="1084" y="936"/>
                  </a:cubicBezTo>
                  <a:cubicBezTo>
                    <a:pt x="1078" y="932"/>
                    <a:pt x="1085" y="927"/>
                    <a:pt x="1084" y="920"/>
                  </a:cubicBezTo>
                  <a:cubicBezTo>
                    <a:pt x="1069" y="917"/>
                    <a:pt x="1056" y="922"/>
                    <a:pt x="1048" y="926"/>
                  </a:cubicBezTo>
                  <a:cubicBezTo>
                    <a:pt x="1052" y="929"/>
                    <a:pt x="1052" y="936"/>
                    <a:pt x="1054" y="940"/>
                  </a:cubicBezTo>
                  <a:cubicBezTo>
                    <a:pt x="1079" y="936"/>
                    <a:pt x="1095" y="949"/>
                    <a:pt x="1113" y="958"/>
                  </a:cubicBezTo>
                  <a:close/>
                  <a:moveTo>
                    <a:pt x="998" y="949"/>
                  </a:moveTo>
                  <a:cubicBezTo>
                    <a:pt x="1012" y="943"/>
                    <a:pt x="1029" y="945"/>
                    <a:pt x="1043" y="938"/>
                  </a:cubicBezTo>
                  <a:cubicBezTo>
                    <a:pt x="1041" y="933"/>
                    <a:pt x="1043" y="933"/>
                    <a:pt x="1042" y="929"/>
                  </a:cubicBezTo>
                  <a:cubicBezTo>
                    <a:pt x="1028" y="927"/>
                    <a:pt x="984" y="920"/>
                    <a:pt x="998" y="949"/>
                  </a:cubicBezTo>
                  <a:close/>
                  <a:moveTo>
                    <a:pt x="1432" y="949"/>
                  </a:moveTo>
                  <a:cubicBezTo>
                    <a:pt x="1433" y="961"/>
                    <a:pt x="1432" y="964"/>
                    <a:pt x="1433" y="971"/>
                  </a:cubicBezTo>
                  <a:cubicBezTo>
                    <a:pt x="1434" y="968"/>
                    <a:pt x="1435" y="973"/>
                    <a:pt x="1437" y="970"/>
                  </a:cubicBezTo>
                  <a:cubicBezTo>
                    <a:pt x="1455" y="992"/>
                    <a:pt x="1497" y="977"/>
                    <a:pt x="1514" y="966"/>
                  </a:cubicBezTo>
                  <a:cubicBezTo>
                    <a:pt x="1513" y="959"/>
                    <a:pt x="1513" y="950"/>
                    <a:pt x="1513" y="943"/>
                  </a:cubicBezTo>
                  <a:cubicBezTo>
                    <a:pt x="1494" y="951"/>
                    <a:pt x="1458" y="957"/>
                    <a:pt x="1432" y="949"/>
                  </a:cubicBezTo>
                  <a:close/>
                  <a:moveTo>
                    <a:pt x="1414" y="946"/>
                  </a:moveTo>
                  <a:cubicBezTo>
                    <a:pt x="1414" y="945"/>
                    <a:pt x="1414" y="943"/>
                    <a:pt x="1412" y="944"/>
                  </a:cubicBezTo>
                  <a:cubicBezTo>
                    <a:pt x="1395" y="950"/>
                    <a:pt x="1388" y="958"/>
                    <a:pt x="1376" y="967"/>
                  </a:cubicBezTo>
                  <a:cubicBezTo>
                    <a:pt x="1374" y="964"/>
                    <a:pt x="1371" y="969"/>
                    <a:pt x="1368" y="967"/>
                  </a:cubicBezTo>
                  <a:cubicBezTo>
                    <a:pt x="1369" y="976"/>
                    <a:pt x="1363" y="976"/>
                    <a:pt x="1364" y="985"/>
                  </a:cubicBezTo>
                  <a:cubicBezTo>
                    <a:pt x="1374" y="989"/>
                    <a:pt x="1387" y="983"/>
                    <a:pt x="1394" y="985"/>
                  </a:cubicBezTo>
                  <a:cubicBezTo>
                    <a:pt x="1402" y="973"/>
                    <a:pt x="1408" y="960"/>
                    <a:pt x="1414" y="946"/>
                  </a:cubicBezTo>
                  <a:close/>
                  <a:moveTo>
                    <a:pt x="1409" y="980"/>
                  </a:moveTo>
                  <a:cubicBezTo>
                    <a:pt x="1414" y="978"/>
                    <a:pt x="1416" y="973"/>
                    <a:pt x="1422" y="972"/>
                  </a:cubicBezTo>
                  <a:cubicBezTo>
                    <a:pt x="1423" y="963"/>
                    <a:pt x="1424" y="955"/>
                    <a:pt x="1422" y="950"/>
                  </a:cubicBezTo>
                  <a:cubicBezTo>
                    <a:pt x="1417" y="959"/>
                    <a:pt x="1415" y="972"/>
                    <a:pt x="1409" y="980"/>
                  </a:cubicBezTo>
                  <a:close/>
                  <a:moveTo>
                    <a:pt x="1022" y="1070"/>
                  </a:moveTo>
                  <a:cubicBezTo>
                    <a:pt x="1029" y="1052"/>
                    <a:pt x="1036" y="1028"/>
                    <a:pt x="1055" y="1026"/>
                  </a:cubicBezTo>
                  <a:cubicBezTo>
                    <a:pt x="1062" y="1038"/>
                    <a:pt x="1049" y="1059"/>
                    <a:pt x="1070" y="1070"/>
                  </a:cubicBezTo>
                  <a:cubicBezTo>
                    <a:pt x="1088" y="1063"/>
                    <a:pt x="1075" y="1053"/>
                    <a:pt x="1077" y="1042"/>
                  </a:cubicBezTo>
                  <a:cubicBezTo>
                    <a:pt x="1080" y="1020"/>
                    <a:pt x="1119" y="1015"/>
                    <a:pt x="1105" y="990"/>
                  </a:cubicBezTo>
                  <a:cubicBezTo>
                    <a:pt x="1106" y="987"/>
                    <a:pt x="1111" y="988"/>
                    <a:pt x="1111" y="985"/>
                  </a:cubicBezTo>
                  <a:cubicBezTo>
                    <a:pt x="1110" y="979"/>
                    <a:pt x="1109" y="975"/>
                    <a:pt x="1109" y="966"/>
                  </a:cubicBezTo>
                  <a:cubicBezTo>
                    <a:pt x="1095" y="964"/>
                    <a:pt x="1087" y="955"/>
                    <a:pt x="1074" y="951"/>
                  </a:cubicBezTo>
                  <a:cubicBezTo>
                    <a:pt x="1021" y="946"/>
                    <a:pt x="991" y="960"/>
                    <a:pt x="973" y="997"/>
                  </a:cubicBezTo>
                  <a:cubicBezTo>
                    <a:pt x="969" y="1008"/>
                    <a:pt x="965" y="1040"/>
                    <a:pt x="976" y="1046"/>
                  </a:cubicBezTo>
                  <a:cubicBezTo>
                    <a:pt x="973" y="1025"/>
                    <a:pt x="979" y="1012"/>
                    <a:pt x="987" y="999"/>
                  </a:cubicBezTo>
                  <a:cubicBezTo>
                    <a:pt x="994" y="1007"/>
                    <a:pt x="983" y="1023"/>
                    <a:pt x="983" y="1037"/>
                  </a:cubicBezTo>
                  <a:cubicBezTo>
                    <a:pt x="983" y="1052"/>
                    <a:pt x="989" y="1063"/>
                    <a:pt x="997" y="1071"/>
                  </a:cubicBezTo>
                  <a:cubicBezTo>
                    <a:pt x="991" y="1046"/>
                    <a:pt x="1003" y="1018"/>
                    <a:pt x="1017" y="999"/>
                  </a:cubicBezTo>
                  <a:cubicBezTo>
                    <a:pt x="1022" y="1015"/>
                    <a:pt x="1001" y="1042"/>
                    <a:pt x="1004" y="1062"/>
                  </a:cubicBezTo>
                  <a:cubicBezTo>
                    <a:pt x="1005" y="1068"/>
                    <a:pt x="1010" y="1071"/>
                    <a:pt x="1011" y="1075"/>
                  </a:cubicBezTo>
                  <a:cubicBezTo>
                    <a:pt x="1017" y="1076"/>
                    <a:pt x="1014" y="1068"/>
                    <a:pt x="1022" y="1070"/>
                  </a:cubicBezTo>
                  <a:close/>
                  <a:moveTo>
                    <a:pt x="1115" y="961"/>
                  </a:moveTo>
                  <a:cubicBezTo>
                    <a:pt x="1121" y="963"/>
                    <a:pt x="1122" y="970"/>
                    <a:pt x="1123" y="976"/>
                  </a:cubicBezTo>
                  <a:cubicBezTo>
                    <a:pt x="1127" y="976"/>
                    <a:pt x="1128" y="971"/>
                    <a:pt x="1129" y="966"/>
                  </a:cubicBezTo>
                  <a:cubicBezTo>
                    <a:pt x="1125" y="965"/>
                    <a:pt x="1128" y="958"/>
                    <a:pt x="1125" y="954"/>
                  </a:cubicBezTo>
                  <a:cubicBezTo>
                    <a:pt x="1123" y="958"/>
                    <a:pt x="1118" y="959"/>
                    <a:pt x="1115" y="961"/>
                  </a:cubicBezTo>
                  <a:close/>
                  <a:moveTo>
                    <a:pt x="475" y="986"/>
                  </a:moveTo>
                  <a:cubicBezTo>
                    <a:pt x="484" y="986"/>
                    <a:pt x="494" y="988"/>
                    <a:pt x="502" y="989"/>
                  </a:cubicBezTo>
                  <a:cubicBezTo>
                    <a:pt x="547" y="991"/>
                    <a:pt x="606" y="985"/>
                    <a:pt x="657" y="996"/>
                  </a:cubicBezTo>
                  <a:cubicBezTo>
                    <a:pt x="641" y="982"/>
                    <a:pt x="623" y="980"/>
                    <a:pt x="599" y="974"/>
                  </a:cubicBezTo>
                  <a:cubicBezTo>
                    <a:pt x="547" y="961"/>
                    <a:pt x="495" y="969"/>
                    <a:pt x="446" y="975"/>
                  </a:cubicBezTo>
                  <a:cubicBezTo>
                    <a:pt x="447" y="992"/>
                    <a:pt x="465" y="987"/>
                    <a:pt x="475" y="986"/>
                  </a:cubicBezTo>
                  <a:close/>
                  <a:moveTo>
                    <a:pt x="861" y="1030"/>
                  </a:moveTo>
                  <a:cubicBezTo>
                    <a:pt x="889" y="1035"/>
                    <a:pt x="921" y="1053"/>
                    <a:pt x="933" y="1024"/>
                  </a:cubicBezTo>
                  <a:cubicBezTo>
                    <a:pt x="893" y="1014"/>
                    <a:pt x="852" y="1007"/>
                    <a:pt x="810" y="1007"/>
                  </a:cubicBezTo>
                  <a:cubicBezTo>
                    <a:pt x="795" y="1007"/>
                    <a:pt x="782" y="1015"/>
                    <a:pt x="767" y="1012"/>
                  </a:cubicBezTo>
                  <a:cubicBezTo>
                    <a:pt x="805" y="982"/>
                    <a:pt x="876" y="1004"/>
                    <a:pt x="925" y="1010"/>
                  </a:cubicBezTo>
                  <a:cubicBezTo>
                    <a:pt x="925" y="1003"/>
                    <a:pt x="930" y="1000"/>
                    <a:pt x="930" y="992"/>
                  </a:cubicBezTo>
                  <a:cubicBezTo>
                    <a:pt x="898" y="978"/>
                    <a:pt x="848" y="997"/>
                    <a:pt x="812" y="987"/>
                  </a:cubicBezTo>
                  <a:cubicBezTo>
                    <a:pt x="839" y="980"/>
                    <a:pt x="865" y="979"/>
                    <a:pt x="886" y="979"/>
                  </a:cubicBezTo>
                  <a:cubicBezTo>
                    <a:pt x="894" y="978"/>
                    <a:pt x="905" y="979"/>
                    <a:pt x="913" y="974"/>
                  </a:cubicBezTo>
                  <a:cubicBezTo>
                    <a:pt x="842" y="950"/>
                    <a:pt x="770" y="989"/>
                    <a:pt x="725" y="1019"/>
                  </a:cubicBezTo>
                  <a:cubicBezTo>
                    <a:pt x="725" y="1020"/>
                    <a:pt x="724" y="1020"/>
                    <a:pt x="724" y="1022"/>
                  </a:cubicBezTo>
                  <a:cubicBezTo>
                    <a:pt x="756" y="1028"/>
                    <a:pt x="813" y="1020"/>
                    <a:pt x="861" y="1030"/>
                  </a:cubicBezTo>
                  <a:close/>
                  <a:moveTo>
                    <a:pt x="967" y="985"/>
                  </a:moveTo>
                  <a:cubicBezTo>
                    <a:pt x="970" y="981"/>
                    <a:pt x="973" y="978"/>
                    <a:pt x="971" y="974"/>
                  </a:cubicBezTo>
                  <a:cubicBezTo>
                    <a:pt x="974" y="973"/>
                    <a:pt x="982" y="969"/>
                    <a:pt x="979" y="966"/>
                  </a:cubicBezTo>
                  <a:cubicBezTo>
                    <a:pt x="975" y="972"/>
                    <a:pt x="957" y="975"/>
                    <a:pt x="967" y="985"/>
                  </a:cubicBezTo>
                  <a:close/>
                  <a:moveTo>
                    <a:pt x="942" y="982"/>
                  </a:moveTo>
                  <a:cubicBezTo>
                    <a:pt x="937" y="979"/>
                    <a:pt x="935" y="972"/>
                    <a:pt x="928" y="971"/>
                  </a:cubicBezTo>
                  <a:cubicBezTo>
                    <a:pt x="929" y="975"/>
                    <a:pt x="927" y="977"/>
                    <a:pt x="927" y="980"/>
                  </a:cubicBezTo>
                  <a:cubicBezTo>
                    <a:pt x="933" y="979"/>
                    <a:pt x="940" y="984"/>
                    <a:pt x="942" y="982"/>
                  </a:cubicBezTo>
                  <a:close/>
                  <a:moveTo>
                    <a:pt x="433" y="991"/>
                  </a:moveTo>
                  <a:cubicBezTo>
                    <a:pt x="432" y="987"/>
                    <a:pt x="437" y="989"/>
                    <a:pt x="440" y="989"/>
                  </a:cubicBezTo>
                  <a:cubicBezTo>
                    <a:pt x="441" y="984"/>
                    <a:pt x="433" y="984"/>
                    <a:pt x="432" y="986"/>
                  </a:cubicBezTo>
                  <a:cubicBezTo>
                    <a:pt x="435" y="987"/>
                    <a:pt x="428" y="990"/>
                    <a:pt x="433" y="991"/>
                  </a:cubicBezTo>
                  <a:close/>
                  <a:moveTo>
                    <a:pt x="1092" y="1045"/>
                  </a:moveTo>
                  <a:cubicBezTo>
                    <a:pt x="1089" y="1063"/>
                    <a:pt x="1094" y="1078"/>
                    <a:pt x="1074" y="1080"/>
                  </a:cubicBezTo>
                  <a:cubicBezTo>
                    <a:pt x="1056" y="1081"/>
                    <a:pt x="1050" y="1063"/>
                    <a:pt x="1044" y="1046"/>
                  </a:cubicBezTo>
                  <a:cubicBezTo>
                    <a:pt x="1032" y="1062"/>
                    <a:pt x="1035" y="1085"/>
                    <a:pt x="1007" y="1086"/>
                  </a:cubicBezTo>
                  <a:cubicBezTo>
                    <a:pt x="997" y="1078"/>
                    <a:pt x="985" y="1079"/>
                    <a:pt x="981" y="1066"/>
                  </a:cubicBezTo>
                  <a:cubicBezTo>
                    <a:pt x="976" y="1069"/>
                    <a:pt x="974" y="1066"/>
                    <a:pt x="969" y="1065"/>
                  </a:cubicBezTo>
                  <a:cubicBezTo>
                    <a:pt x="961" y="1048"/>
                    <a:pt x="953" y="1015"/>
                    <a:pt x="962" y="996"/>
                  </a:cubicBezTo>
                  <a:cubicBezTo>
                    <a:pt x="954" y="997"/>
                    <a:pt x="952" y="992"/>
                    <a:pt x="947" y="991"/>
                  </a:cubicBezTo>
                  <a:cubicBezTo>
                    <a:pt x="934" y="1002"/>
                    <a:pt x="944" y="1011"/>
                    <a:pt x="954" y="1017"/>
                  </a:cubicBezTo>
                  <a:cubicBezTo>
                    <a:pt x="945" y="1032"/>
                    <a:pt x="941" y="1039"/>
                    <a:pt x="942" y="1061"/>
                  </a:cubicBezTo>
                  <a:cubicBezTo>
                    <a:pt x="930" y="1072"/>
                    <a:pt x="917" y="1064"/>
                    <a:pt x="903" y="1063"/>
                  </a:cubicBezTo>
                  <a:cubicBezTo>
                    <a:pt x="888" y="1063"/>
                    <a:pt x="872" y="1069"/>
                    <a:pt x="856" y="1067"/>
                  </a:cubicBezTo>
                  <a:cubicBezTo>
                    <a:pt x="842" y="1066"/>
                    <a:pt x="824" y="1068"/>
                    <a:pt x="809" y="1067"/>
                  </a:cubicBezTo>
                  <a:cubicBezTo>
                    <a:pt x="800" y="1067"/>
                    <a:pt x="791" y="1064"/>
                    <a:pt x="782" y="1063"/>
                  </a:cubicBezTo>
                  <a:cubicBezTo>
                    <a:pt x="756" y="1062"/>
                    <a:pt x="729" y="1063"/>
                    <a:pt x="703" y="1062"/>
                  </a:cubicBezTo>
                  <a:cubicBezTo>
                    <a:pt x="637" y="1060"/>
                    <a:pt x="565" y="1062"/>
                    <a:pt x="497" y="1065"/>
                  </a:cubicBezTo>
                  <a:cubicBezTo>
                    <a:pt x="481" y="1065"/>
                    <a:pt x="468" y="1071"/>
                    <a:pt x="458" y="1072"/>
                  </a:cubicBezTo>
                  <a:cubicBezTo>
                    <a:pt x="454" y="1073"/>
                    <a:pt x="449" y="1070"/>
                    <a:pt x="445" y="1070"/>
                  </a:cubicBezTo>
                  <a:cubicBezTo>
                    <a:pt x="432" y="1070"/>
                    <a:pt x="419" y="1075"/>
                    <a:pt x="406" y="1073"/>
                  </a:cubicBezTo>
                  <a:cubicBezTo>
                    <a:pt x="395" y="1063"/>
                    <a:pt x="409" y="1042"/>
                    <a:pt x="423" y="1041"/>
                  </a:cubicBezTo>
                  <a:cubicBezTo>
                    <a:pt x="416" y="1033"/>
                    <a:pt x="423" y="1021"/>
                    <a:pt x="431" y="1017"/>
                  </a:cubicBezTo>
                  <a:cubicBezTo>
                    <a:pt x="428" y="1014"/>
                    <a:pt x="426" y="1009"/>
                    <a:pt x="420" y="1009"/>
                  </a:cubicBezTo>
                  <a:cubicBezTo>
                    <a:pt x="383" y="1047"/>
                    <a:pt x="295" y="1052"/>
                    <a:pt x="254" y="1014"/>
                  </a:cubicBezTo>
                  <a:cubicBezTo>
                    <a:pt x="249" y="1024"/>
                    <a:pt x="228" y="1011"/>
                    <a:pt x="223" y="1012"/>
                  </a:cubicBezTo>
                  <a:cubicBezTo>
                    <a:pt x="208" y="1016"/>
                    <a:pt x="182" y="1012"/>
                    <a:pt x="156" y="1014"/>
                  </a:cubicBezTo>
                  <a:cubicBezTo>
                    <a:pt x="147" y="1014"/>
                    <a:pt x="138" y="1013"/>
                    <a:pt x="129" y="1014"/>
                  </a:cubicBezTo>
                  <a:cubicBezTo>
                    <a:pt x="112" y="1015"/>
                    <a:pt x="95" y="1018"/>
                    <a:pt x="81" y="1017"/>
                  </a:cubicBezTo>
                  <a:cubicBezTo>
                    <a:pt x="64" y="1017"/>
                    <a:pt x="63" y="1016"/>
                    <a:pt x="47" y="1022"/>
                  </a:cubicBezTo>
                  <a:cubicBezTo>
                    <a:pt x="28" y="1030"/>
                    <a:pt x="17" y="1038"/>
                    <a:pt x="12" y="1058"/>
                  </a:cubicBezTo>
                  <a:cubicBezTo>
                    <a:pt x="11" y="1064"/>
                    <a:pt x="11" y="1072"/>
                    <a:pt x="12" y="1077"/>
                  </a:cubicBezTo>
                  <a:cubicBezTo>
                    <a:pt x="35" y="1089"/>
                    <a:pt x="60" y="1083"/>
                    <a:pt x="87" y="1085"/>
                  </a:cubicBezTo>
                  <a:cubicBezTo>
                    <a:pt x="106" y="1086"/>
                    <a:pt x="125" y="1089"/>
                    <a:pt x="146" y="1090"/>
                  </a:cubicBezTo>
                  <a:cubicBezTo>
                    <a:pt x="182" y="1091"/>
                    <a:pt x="220" y="1097"/>
                    <a:pt x="255" y="1095"/>
                  </a:cubicBezTo>
                  <a:cubicBezTo>
                    <a:pt x="304" y="1091"/>
                    <a:pt x="356" y="1091"/>
                    <a:pt x="405" y="1098"/>
                  </a:cubicBezTo>
                  <a:cubicBezTo>
                    <a:pt x="499" y="1112"/>
                    <a:pt x="608" y="1101"/>
                    <a:pt x="703" y="1100"/>
                  </a:cubicBezTo>
                  <a:cubicBezTo>
                    <a:pt x="730" y="1099"/>
                    <a:pt x="757" y="1105"/>
                    <a:pt x="781" y="1105"/>
                  </a:cubicBezTo>
                  <a:cubicBezTo>
                    <a:pt x="841" y="1105"/>
                    <a:pt x="901" y="1100"/>
                    <a:pt x="966" y="1100"/>
                  </a:cubicBezTo>
                  <a:cubicBezTo>
                    <a:pt x="1031" y="1099"/>
                    <a:pt x="1096" y="1089"/>
                    <a:pt x="1160" y="1088"/>
                  </a:cubicBezTo>
                  <a:cubicBezTo>
                    <a:pt x="1171" y="1088"/>
                    <a:pt x="1183" y="1091"/>
                    <a:pt x="1194" y="1091"/>
                  </a:cubicBezTo>
                  <a:cubicBezTo>
                    <a:pt x="1222" y="1091"/>
                    <a:pt x="1249" y="1086"/>
                    <a:pt x="1277" y="1083"/>
                  </a:cubicBezTo>
                  <a:cubicBezTo>
                    <a:pt x="1313" y="1080"/>
                    <a:pt x="1351" y="1082"/>
                    <a:pt x="1388" y="1082"/>
                  </a:cubicBezTo>
                  <a:cubicBezTo>
                    <a:pt x="1409" y="1082"/>
                    <a:pt x="1431" y="1077"/>
                    <a:pt x="1450" y="1078"/>
                  </a:cubicBezTo>
                  <a:cubicBezTo>
                    <a:pt x="1477" y="1080"/>
                    <a:pt x="1503" y="1086"/>
                    <a:pt x="1529" y="1077"/>
                  </a:cubicBezTo>
                  <a:cubicBezTo>
                    <a:pt x="1531" y="1073"/>
                    <a:pt x="1536" y="1071"/>
                    <a:pt x="1539" y="1067"/>
                  </a:cubicBezTo>
                  <a:cubicBezTo>
                    <a:pt x="1545" y="1050"/>
                    <a:pt x="1548" y="1025"/>
                    <a:pt x="1534" y="1007"/>
                  </a:cubicBezTo>
                  <a:cubicBezTo>
                    <a:pt x="1529" y="1008"/>
                    <a:pt x="1525" y="997"/>
                    <a:pt x="1523" y="1002"/>
                  </a:cubicBezTo>
                  <a:cubicBezTo>
                    <a:pt x="1525" y="1016"/>
                    <a:pt x="1521" y="1027"/>
                    <a:pt x="1525" y="1037"/>
                  </a:cubicBezTo>
                  <a:cubicBezTo>
                    <a:pt x="1515" y="1053"/>
                    <a:pt x="1493" y="1064"/>
                    <a:pt x="1474" y="1067"/>
                  </a:cubicBezTo>
                  <a:cubicBezTo>
                    <a:pt x="1462" y="1069"/>
                    <a:pt x="1451" y="1055"/>
                    <a:pt x="1437" y="1051"/>
                  </a:cubicBezTo>
                  <a:cubicBezTo>
                    <a:pt x="1434" y="1045"/>
                    <a:pt x="1427" y="1044"/>
                    <a:pt x="1426" y="1037"/>
                  </a:cubicBezTo>
                  <a:cubicBezTo>
                    <a:pt x="1423" y="1021"/>
                    <a:pt x="1423" y="1013"/>
                    <a:pt x="1422" y="997"/>
                  </a:cubicBezTo>
                  <a:cubicBezTo>
                    <a:pt x="1407" y="995"/>
                    <a:pt x="1400" y="1005"/>
                    <a:pt x="1389" y="1014"/>
                  </a:cubicBezTo>
                  <a:cubicBezTo>
                    <a:pt x="1378" y="1023"/>
                    <a:pt x="1370" y="1032"/>
                    <a:pt x="1366" y="1042"/>
                  </a:cubicBezTo>
                  <a:cubicBezTo>
                    <a:pt x="1357" y="1045"/>
                    <a:pt x="1348" y="1058"/>
                    <a:pt x="1337" y="1050"/>
                  </a:cubicBezTo>
                  <a:cubicBezTo>
                    <a:pt x="1312" y="1073"/>
                    <a:pt x="1271" y="1051"/>
                    <a:pt x="1270" y="1024"/>
                  </a:cubicBezTo>
                  <a:cubicBezTo>
                    <a:pt x="1255" y="1038"/>
                    <a:pt x="1239" y="1041"/>
                    <a:pt x="1212" y="1039"/>
                  </a:cubicBezTo>
                  <a:cubicBezTo>
                    <a:pt x="1204" y="1029"/>
                    <a:pt x="1191" y="1025"/>
                    <a:pt x="1188" y="1011"/>
                  </a:cubicBezTo>
                  <a:cubicBezTo>
                    <a:pt x="1194" y="1008"/>
                    <a:pt x="1193" y="1001"/>
                    <a:pt x="1197" y="995"/>
                  </a:cubicBezTo>
                  <a:cubicBezTo>
                    <a:pt x="1171" y="996"/>
                    <a:pt x="1148" y="994"/>
                    <a:pt x="1121" y="995"/>
                  </a:cubicBezTo>
                  <a:cubicBezTo>
                    <a:pt x="1125" y="1013"/>
                    <a:pt x="1094" y="1028"/>
                    <a:pt x="1092" y="1045"/>
                  </a:cubicBezTo>
                  <a:close/>
                  <a:moveTo>
                    <a:pt x="1212" y="996"/>
                  </a:moveTo>
                  <a:cubicBezTo>
                    <a:pt x="1215" y="996"/>
                    <a:pt x="1213" y="1001"/>
                    <a:pt x="1214" y="1004"/>
                  </a:cubicBezTo>
                  <a:cubicBezTo>
                    <a:pt x="1212" y="1003"/>
                    <a:pt x="1211" y="1001"/>
                    <a:pt x="1210" y="1004"/>
                  </a:cubicBezTo>
                  <a:cubicBezTo>
                    <a:pt x="1212" y="1005"/>
                    <a:pt x="1215" y="1011"/>
                    <a:pt x="1210" y="1007"/>
                  </a:cubicBezTo>
                  <a:cubicBezTo>
                    <a:pt x="1211" y="1015"/>
                    <a:pt x="1213" y="1022"/>
                    <a:pt x="1222" y="1025"/>
                  </a:cubicBezTo>
                  <a:cubicBezTo>
                    <a:pt x="1238" y="1029"/>
                    <a:pt x="1256" y="1015"/>
                    <a:pt x="1259" y="1005"/>
                  </a:cubicBezTo>
                  <a:cubicBezTo>
                    <a:pt x="1241" y="1009"/>
                    <a:pt x="1229" y="986"/>
                    <a:pt x="1212" y="996"/>
                  </a:cubicBezTo>
                  <a:close/>
                  <a:moveTo>
                    <a:pt x="1282" y="1026"/>
                  </a:moveTo>
                  <a:cubicBezTo>
                    <a:pt x="1288" y="1042"/>
                    <a:pt x="1307" y="1052"/>
                    <a:pt x="1328" y="1045"/>
                  </a:cubicBezTo>
                  <a:cubicBezTo>
                    <a:pt x="1338" y="1034"/>
                    <a:pt x="1344" y="1019"/>
                    <a:pt x="1348" y="1002"/>
                  </a:cubicBezTo>
                  <a:cubicBezTo>
                    <a:pt x="1329" y="1004"/>
                    <a:pt x="1319" y="1002"/>
                    <a:pt x="1301" y="996"/>
                  </a:cubicBezTo>
                  <a:cubicBezTo>
                    <a:pt x="1296" y="999"/>
                    <a:pt x="1291" y="997"/>
                    <a:pt x="1288" y="994"/>
                  </a:cubicBezTo>
                  <a:cubicBezTo>
                    <a:pt x="1284" y="1005"/>
                    <a:pt x="1284" y="1014"/>
                    <a:pt x="1282" y="1026"/>
                  </a:cubicBezTo>
                  <a:close/>
                  <a:moveTo>
                    <a:pt x="1359" y="996"/>
                  </a:moveTo>
                  <a:cubicBezTo>
                    <a:pt x="1364" y="1007"/>
                    <a:pt x="1350" y="1018"/>
                    <a:pt x="1357" y="1029"/>
                  </a:cubicBezTo>
                  <a:cubicBezTo>
                    <a:pt x="1369" y="1019"/>
                    <a:pt x="1382" y="1009"/>
                    <a:pt x="1393" y="999"/>
                  </a:cubicBezTo>
                  <a:cubicBezTo>
                    <a:pt x="1384" y="994"/>
                    <a:pt x="1370" y="996"/>
                    <a:pt x="1359" y="996"/>
                  </a:cubicBezTo>
                  <a:close/>
                  <a:moveTo>
                    <a:pt x="639" y="1022"/>
                  </a:moveTo>
                  <a:cubicBezTo>
                    <a:pt x="654" y="1023"/>
                    <a:pt x="667" y="1018"/>
                    <a:pt x="676" y="1017"/>
                  </a:cubicBezTo>
                  <a:cubicBezTo>
                    <a:pt x="679" y="1018"/>
                    <a:pt x="680" y="1016"/>
                    <a:pt x="676" y="1016"/>
                  </a:cubicBezTo>
                  <a:cubicBezTo>
                    <a:pt x="662" y="1007"/>
                    <a:pt x="634" y="1001"/>
                    <a:pt x="613" y="1000"/>
                  </a:cubicBezTo>
                  <a:cubicBezTo>
                    <a:pt x="576" y="997"/>
                    <a:pt x="546" y="998"/>
                    <a:pt x="517" y="999"/>
                  </a:cubicBezTo>
                  <a:cubicBezTo>
                    <a:pt x="491" y="999"/>
                    <a:pt x="458" y="995"/>
                    <a:pt x="435" y="1005"/>
                  </a:cubicBezTo>
                  <a:cubicBezTo>
                    <a:pt x="439" y="1010"/>
                    <a:pt x="440" y="1019"/>
                    <a:pt x="447" y="1021"/>
                  </a:cubicBezTo>
                  <a:cubicBezTo>
                    <a:pt x="456" y="1024"/>
                    <a:pt x="484" y="1011"/>
                    <a:pt x="483" y="1031"/>
                  </a:cubicBezTo>
                  <a:cubicBezTo>
                    <a:pt x="470" y="1033"/>
                    <a:pt x="432" y="1021"/>
                    <a:pt x="432" y="1041"/>
                  </a:cubicBezTo>
                  <a:cubicBezTo>
                    <a:pt x="477" y="1037"/>
                    <a:pt x="529" y="1031"/>
                    <a:pt x="577" y="1031"/>
                  </a:cubicBezTo>
                  <a:cubicBezTo>
                    <a:pt x="602" y="1031"/>
                    <a:pt x="632" y="1041"/>
                    <a:pt x="650" y="1031"/>
                  </a:cubicBezTo>
                  <a:cubicBezTo>
                    <a:pt x="642" y="1030"/>
                    <a:pt x="633" y="1031"/>
                    <a:pt x="625" y="1030"/>
                  </a:cubicBezTo>
                  <a:cubicBezTo>
                    <a:pt x="616" y="1028"/>
                    <a:pt x="604" y="1025"/>
                    <a:pt x="599" y="1019"/>
                  </a:cubicBezTo>
                  <a:cubicBezTo>
                    <a:pt x="612" y="1020"/>
                    <a:pt x="625" y="1022"/>
                    <a:pt x="639" y="1022"/>
                  </a:cubicBezTo>
                  <a:close/>
                  <a:moveTo>
                    <a:pt x="1434" y="1009"/>
                  </a:moveTo>
                  <a:cubicBezTo>
                    <a:pt x="1433" y="1016"/>
                    <a:pt x="1440" y="1025"/>
                    <a:pt x="1438" y="1030"/>
                  </a:cubicBezTo>
                  <a:cubicBezTo>
                    <a:pt x="1445" y="1056"/>
                    <a:pt x="1474" y="1059"/>
                    <a:pt x="1493" y="1048"/>
                  </a:cubicBezTo>
                  <a:cubicBezTo>
                    <a:pt x="1496" y="1047"/>
                    <a:pt x="1504" y="1045"/>
                    <a:pt x="1507" y="1041"/>
                  </a:cubicBezTo>
                  <a:cubicBezTo>
                    <a:pt x="1512" y="1030"/>
                    <a:pt x="1513" y="1017"/>
                    <a:pt x="1512" y="1007"/>
                  </a:cubicBezTo>
                  <a:cubicBezTo>
                    <a:pt x="1492" y="1017"/>
                    <a:pt x="1455" y="1021"/>
                    <a:pt x="1434" y="1009"/>
                  </a:cubicBezTo>
                  <a:close/>
                  <a:moveTo>
                    <a:pt x="676" y="1030"/>
                  </a:moveTo>
                  <a:cubicBezTo>
                    <a:pt x="669" y="1032"/>
                    <a:pt x="666" y="1041"/>
                    <a:pt x="659" y="1044"/>
                  </a:cubicBezTo>
                  <a:cubicBezTo>
                    <a:pt x="630" y="1050"/>
                    <a:pt x="590" y="1041"/>
                    <a:pt x="552" y="1041"/>
                  </a:cubicBezTo>
                  <a:cubicBezTo>
                    <a:pt x="534" y="1041"/>
                    <a:pt x="512" y="1045"/>
                    <a:pt x="492" y="1046"/>
                  </a:cubicBezTo>
                  <a:cubicBezTo>
                    <a:pt x="482" y="1047"/>
                    <a:pt x="472" y="1046"/>
                    <a:pt x="462" y="1046"/>
                  </a:cubicBezTo>
                  <a:cubicBezTo>
                    <a:pt x="455" y="1046"/>
                    <a:pt x="448" y="1049"/>
                    <a:pt x="441" y="1050"/>
                  </a:cubicBezTo>
                  <a:cubicBezTo>
                    <a:pt x="433" y="1050"/>
                    <a:pt x="419" y="1046"/>
                    <a:pt x="417" y="1057"/>
                  </a:cubicBezTo>
                  <a:cubicBezTo>
                    <a:pt x="498" y="1059"/>
                    <a:pt x="594" y="1045"/>
                    <a:pt x="680" y="1053"/>
                  </a:cubicBezTo>
                  <a:cubicBezTo>
                    <a:pt x="678" y="1048"/>
                    <a:pt x="668" y="1045"/>
                    <a:pt x="672" y="1037"/>
                  </a:cubicBezTo>
                  <a:cubicBezTo>
                    <a:pt x="684" y="1038"/>
                    <a:pt x="686" y="1049"/>
                    <a:pt x="701" y="1047"/>
                  </a:cubicBezTo>
                  <a:cubicBezTo>
                    <a:pt x="704" y="1043"/>
                    <a:pt x="710" y="1042"/>
                    <a:pt x="709" y="1035"/>
                  </a:cubicBezTo>
                  <a:cubicBezTo>
                    <a:pt x="699" y="1033"/>
                    <a:pt x="688" y="1026"/>
                    <a:pt x="676" y="1030"/>
                  </a:cubicBezTo>
                  <a:close/>
                  <a:moveTo>
                    <a:pt x="900" y="1051"/>
                  </a:moveTo>
                  <a:cubicBezTo>
                    <a:pt x="880" y="1050"/>
                    <a:pt x="860" y="1041"/>
                    <a:pt x="841" y="1039"/>
                  </a:cubicBezTo>
                  <a:cubicBezTo>
                    <a:pt x="796" y="1033"/>
                    <a:pt x="758" y="1035"/>
                    <a:pt x="725" y="1039"/>
                  </a:cubicBezTo>
                  <a:cubicBezTo>
                    <a:pt x="721" y="1042"/>
                    <a:pt x="714" y="1050"/>
                    <a:pt x="715" y="1055"/>
                  </a:cubicBezTo>
                  <a:cubicBezTo>
                    <a:pt x="781" y="1048"/>
                    <a:pt x="836" y="1062"/>
                    <a:pt x="906" y="1052"/>
                  </a:cubicBezTo>
                  <a:cubicBezTo>
                    <a:pt x="913" y="1056"/>
                    <a:pt x="923" y="1059"/>
                    <a:pt x="930" y="1053"/>
                  </a:cubicBezTo>
                  <a:cubicBezTo>
                    <a:pt x="921" y="1046"/>
                    <a:pt x="911" y="1052"/>
                    <a:pt x="900" y="10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78"/>
            <p:cNvSpPr/>
            <p:nvPr/>
          </p:nvSpPr>
          <p:spPr bwMode="auto">
            <a:xfrm>
              <a:off x="6335713" y="1027113"/>
              <a:ext cx="46038" cy="100013"/>
            </a:xfrm>
            <a:custGeom>
              <a:avLst/>
              <a:gdLst>
                <a:gd name="T0" fmla="*/ 0 w 60"/>
                <a:gd name="T1" fmla="*/ 119 h 128"/>
                <a:gd name="T2" fmla="*/ 29 w 60"/>
                <a:gd name="T3" fmla="*/ 13 h 128"/>
                <a:gd name="T4" fmla="*/ 55 w 60"/>
                <a:gd name="T5" fmla="*/ 8 h 128"/>
                <a:gd name="T6" fmla="*/ 46 w 60"/>
                <a:gd name="T7" fmla="*/ 36 h 128"/>
                <a:gd name="T8" fmla="*/ 41 w 60"/>
                <a:gd name="T9" fmla="*/ 63 h 128"/>
                <a:gd name="T10" fmla="*/ 28 w 60"/>
                <a:gd name="T11" fmla="*/ 98 h 128"/>
                <a:gd name="T12" fmla="*/ 29 w 60"/>
                <a:gd name="T13" fmla="*/ 113 h 128"/>
                <a:gd name="T14" fmla="*/ 25 w 60"/>
                <a:gd name="T15" fmla="*/ 115 h 128"/>
                <a:gd name="T16" fmla="*/ 26 w 60"/>
                <a:gd name="T17" fmla="*/ 119 h 128"/>
                <a:gd name="T18" fmla="*/ 0 w 60"/>
                <a:gd name="T19" fmla="*/ 11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28">
                  <a:moveTo>
                    <a:pt x="0" y="119"/>
                  </a:moveTo>
                  <a:cubicBezTo>
                    <a:pt x="9" y="83"/>
                    <a:pt x="24" y="50"/>
                    <a:pt x="29" y="13"/>
                  </a:cubicBezTo>
                  <a:cubicBezTo>
                    <a:pt x="32" y="3"/>
                    <a:pt x="47" y="0"/>
                    <a:pt x="55" y="8"/>
                  </a:cubicBezTo>
                  <a:cubicBezTo>
                    <a:pt x="60" y="19"/>
                    <a:pt x="51" y="21"/>
                    <a:pt x="46" y="36"/>
                  </a:cubicBezTo>
                  <a:cubicBezTo>
                    <a:pt x="44" y="44"/>
                    <a:pt x="44" y="54"/>
                    <a:pt x="41" y="63"/>
                  </a:cubicBezTo>
                  <a:cubicBezTo>
                    <a:pt x="38" y="75"/>
                    <a:pt x="29" y="87"/>
                    <a:pt x="28" y="98"/>
                  </a:cubicBezTo>
                  <a:cubicBezTo>
                    <a:pt x="27" y="103"/>
                    <a:pt x="30" y="109"/>
                    <a:pt x="29" y="113"/>
                  </a:cubicBezTo>
                  <a:cubicBezTo>
                    <a:pt x="29" y="115"/>
                    <a:pt x="26" y="114"/>
                    <a:pt x="25" y="115"/>
                  </a:cubicBezTo>
                  <a:cubicBezTo>
                    <a:pt x="25" y="116"/>
                    <a:pt x="27" y="118"/>
                    <a:pt x="26" y="119"/>
                  </a:cubicBezTo>
                  <a:cubicBezTo>
                    <a:pt x="22" y="126"/>
                    <a:pt x="8" y="128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7965" y="501418"/>
            <a:ext cx="328782" cy="2334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637" y="922400"/>
            <a:ext cx="329839" cy="311068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07" y="5770946"/>
            <a:ext cx="344264" cy="29299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050665" y="262255"/>
            <a:ext cx="355092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书写提示</a:t>
            </a:r>
            <a:endParaRPr lang="zh-CN" altLang="en-US" sz="66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172960" y="3147060"/>
            <a:ext cx="4043680" cy="2916555"/>
            <a:chOff x="10484" y="4244"/>
            <a:chExt cx="6368" cy="459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60" y="7307"/>
              <a:ext cx="1592" cy="153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68" y="7304"/>
              <a:ext cx="1592" cy="153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60" y="5774"/>
              <a:ext cx="1592" cy="153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68" y="5774"/>
              <a:ext cx="1592" cy="153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60" y="4244"/>
              <a:ext cx="1592" cy="153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668" y="4244"/>
              <a:ext cx="1592" cy="153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6" y="7304"/>
              <a:ext cx="1592" cy="153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6" y="5774"/>
              <a:ext cx="1592" cy="153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6" y="4244"/>
              <a:ext cx="1592" cy="153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84" y="7304"/>
              <a:ext cx="1592" cy="153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84" y="5774"/>
              <a:ext cx="1592" cy="153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484" y="4244"/>
              <a:ext cx="1592" cy="153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325120" y="1202055"/>
            <a:ext cx="4043680" cy="2916555"/>
            <a:chOff x="119" y="2140"/>
            <a:chExt cx="6368" cy="459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95" y="5203"/>
              <a:ext cx="1592" cy="153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03" y="5200"/>
              <a:ext cx="1592" cy="153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95" y="3670"/>
              <a:ext cx="1592" cy="153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03" y="3670"/>
              <a:ext cx="1592" cy="153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95" y="2140"/>
              <a:ext cx="1592" cy="153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03" y="2140"/>
              <a:ext cx="1592" cy="153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11" y="5200"/>
              <a:ext cx="1592" cy="153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11" y="3670"/>
              <a:ext cx="1592" cy="153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11" y="2140"/>
              <a:ext cx="1592" cy="153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" y="5200"/>
              <a:ext cx="1592" cy="153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" y="3670"/>
              <a:ext cx="1592" cy="153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9" y="2140"/>
              <a:ext cx="1592" cy="1530"/>
            </a:xfrm>
            <a:prstGeom prst="rect">
              <a:avLst/>
            </a:prstGeom>
          </p:spPr>
        </p:pic>
      </p:grpSp>
      <p:sp>
        <p:nvSpPr>
          <p:cNvPr id="39" name="文本框 38"/>
          <p:cNvSpPr txBox="1"/>
          <p:nvPr/>
        </p:nvSpPr>
        <p:spPr>
          <a:xfrm>
            <a:off x="7198995" y="31451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团</a:t>
            </a:r>
            <a:endParaRPr lang="zh-CN" altLang="en-US" sz="6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6075" y="217360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巨</a:t>
            </a:r>
            <a:endParaRPr lang="zh-CN" altLang="en-US" sz="66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6075" y="307784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周</a:t>
            </a:r>
            <a:endParaRPr lang="zh-CN" altLang="en-US" sz="66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56995" y="12020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匹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356995" y="217360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巨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356995" y="307784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周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25120" y="12020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匹</a:t>
            </a:r>
            <a:endParaRPr lang="zh-CN" altLang="en-US" sz="660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98995" y="411861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圆</a:t>
            </a:r>
            <a:endParaRPr lang="zh-CN" altLang="en-US" sz="6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98995" y="509016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国</a:t>
            </a:r>
            <a:endParaRPr lang="zh-CN" altLang="en-US" sz="6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183880" y="3145155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团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8183880" y="411861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圆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83880" y="5090160"/>
            <a:ext cx="9848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solidFill>
                  <a:schemeClr val="bg2">
                    <a:lumMod val="9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国</a:t>
            </a:r>
            <a:endParaRPr lang="zh-CN" altLang="en-US" sz="6600">
              <a:solidFill>
                <a:schemeClr val="bg2">
                  <a:lumMod val="9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1" name="云形标注 50"/>
          <p:cNvSpPr/>
          <p:nvPr/>
        </p:nvSpPr>
        <p:spPr>
          <a:xfrm>
            <a:off x="6898005" y="922655"/>
            <a:ext cx="4787265" cy="183515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云形标注 51"/>
          <p:cNvSpPr/>
          <p:nvPr/>
        </p:nvSpPr>
        <p:spPr>
          <a:xfrm flipV="1">
            <a:off x="511810" y="4516120"/>
            <a:ext cx="4787265" cy="1844675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7366635" y="1148080"/>
            <a:ext cx="385000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全包围的字。书写时要把国字框写得方正，框内部分的大小要合适。</a:t>
            </a:r>
            <a:endParaRPr lang="zh-CN" altLang="en-US" sz="2800" b="1">
              <a:solidFill>
                <a:srgbClr val="00B05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161415" y="4746625"/>
            <a:ext cx="372427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三包围的字，包围部分与被包围部分的大小要写得协调。</a:t>
            </a:r>
            <a:endParaRPr lang="zh-CN" altLang="en-US" sz="2800" b="1">
              <a:solidFill>
                <a:srgbClr val="00B05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3655" y="262255"/>
            <a:ext cx="1567815" cy="895985"/>
            <a:chOff x="3821113" y="336551"/>
            <a:chExt cx="1412875" cy="915988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56" name="Freeform 159"/>
            <p:cNvSpPr/>
            <p:nvPr/>
          </p:nvSpPr>
          <p:spPr bwMode="auto">
            <a:xfrm>
              <a:off x="4660901" y="419101"/>
              <a:ext cx="104775" cy="127000"/>
            </a:xfrm>
            <a:custGeom>
              <a:avLst/>
              <a:gdLst>
                <a:gd name="T0" fmla="*/ 128 w 136"/>
                <a:gd name="T1" fmla="*/ 4 h 162"/>
                <a:gd name="T2" fmla="*/ 136 w 136"/>
                <a:gd name="T3" fmla="*/ 53 h 162"/>
                <a:gd name="T4" fmla="*/ 96 w 136"/>
                <a:gd name="T5" fmla="*/ 135 h 162"/>
                <a:gd name="T6" fmla="*/ 90 w 136"/>
                <a:gd name="T7" fmla="*/ 129 h 162"/>
                <a:gd name="T8" fmla="*/ 92 w 136"/>
                <a:gd name="T9" fmla="*/ 108 h 162"/>
                <a:gd name="T10" fmla="*/ 0 w 136"/>
                <a:gd name="T11" fmla="*/ 161 h 162"/>
                <a:gd name="T12" fmla="*/ 34 w 136"/>
                <a:gd name="T13" fmla="*/ 148 h 162"/>
                <a:gd name="T14" fmla="*/ 71 w 136"/>
                <a:gd name="T15" fmla="*/ 121 h 162"/>
                <a:gd name="T16" fmla="*/ 90 w 136"/>
                <a:gd name="T17" fmla="*/ 87 h 162"/>
                <a:gd name="T18" fmla="*/ 97 w 136"/>
                <a:gd name="T19" fmla="*/ 88 h 162"/>
                <a:gd name="T20" fmla="*/ 103 w 136"/>
                <a:gd name="T21" fmla="*/ 114 h 162"/>
                <a:gd name="T22" fmla="*/ 123 w 136"/>
                <a:gd name="T23" fmla="*/ 12 h 162"/>
                <a:gd name="T24" fmla="*/ 103 w 136"/>
                <a:gd name="T25" fmla="*/ 43 h 162"/>
                <a:gd name="T26" fmla="*/ 36 w 136"/>
                <a:gd name="T27" fmla="*/ 84 h 162"/>
                <a:gd name="T28" fmla="*/ 103 w 136"/>
                <a:gd name="T29" fmla="*/ 7 h 162"/>
                <a:gd name="T30" fmla="*/ 128 w 136"/>
                <a:gd name="T31" fmla="*/ 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6" h="162">
                  <a:moveTo>
                    <a:pt x="128" y="4"/>
                  </a:moveTo>
                  <a:cubicBezTo>
                    <a:pt x="135" y="16"/>
                    <a:pt x="136" y="35"/>
                    <a:pt x="136" y="53"/>
                  </a:cubicBezTo>
                  <a:cubicBezTo>
                    <a:pt x="135" y="88"/>
                    <a:pt x="122" y="122"/>
                    <a:pt x="96" y="135"/>
                  </a:cubicBezTo>
                  <a:cubicBezTo>
                    <a:pt x="94" y="133"/>
                    <a:pt x="91" y="132"/>
                    <a:pt x="90" y="129"/>
                  </a:cubicBezTo>
                  <a:cubicBezTo>
                    <a:pt x="94" y="125"/>
                    <a:pt x="94" y="115"/>
                    <a:pt x="92" y="108"/>
                  </a:cubicBezTo>
                  <a:cubicBezTo>
                    <a:pt x="72" y="135"/>
                    <a:pt x="44" y="162"/>
                    <a:pt x="0" y="161"/>
                  </a:cubicBezTo>
                  <a:cubicBezTo>
                    <a:pt x="10" y="153"/>
                    <a:pt x="23" y="153"/>
                    <a:pt x="34" y="148"/>
                  </a:cubicBezTo>
                  <a:cubicBezTo>
                    <a:pt x="47" y="141"/>
                    <a:pt x="58" y="129"/>
                    <a:pt x="71" y="121"/>
                  </a:cubicBezTo>
                  <a:cubicBezTo>
                    <a:pt x="79" y="112"/>
                    <a:pt x="81" y="96"/>
                    <a:pt x="90" y="87"/>
                  </a:cubicBezTo>
                  <a:cubicBezTo>
                    <a:pt x="94" y="86"/>
                    <a:pt x="94" y="88"/>
                    <a:pt x="97" y="88"/>
                  </a:cubicBezTo>
                  <a:cubicBezTo>
                    <a:pt x="100" y="93"/>
                    <a:pt x="101" y="105"/>
                    <a:pt x="103" y="114"/>
                  </a:cubicBezTo>
                  <a:cubicBezTo>
                    <a:pt x="129" y="95"/>
                    <a:pt x="124" y="46"/>
                    <a:pt x="123" y="12"/>
                  </a:cubicBezTo>
                  <a:cubicBezTo>
                    <a:pt x="114" y="15"/>
                    <a:pt x="112" y="32"/>
                    <a:pt x="103" y="43"/>
                  </a:cubicBezTo>
                  <a:cubicBezTo>
                    <a:pt x="87" y="64"/>
                    <a:pt x="65" y="80"/>
                    <a:pt x="36" y="84"/>
                  </a:cubicBezTo>
                  <a:cubicBezTo>
                    <a:pt x="65" y="65"/>
                    <a:pt x="103" y="50"/>
                    <a:pt x="103" y="7"/>
                  </a:cubicBezTo>
                  <a:cubicBezTo>
                    <a:pt x="113" y="0"/>
                    <a:pt x="125" y="10"/>
                    <a:pt x="1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0"/>
            <p:cNvSpPr/>
            <p:nvPr/>
          </p:nvSpPr>
          <p:spPr bwMode="auto">
            <a:xfrm>
              <a:off x="4814888" y="558801"/>
              <a:ext cx="30163" cy="23813"/>
            </a:xfrm>
            <a:custGeom>
              <a:avLst/>
              <a:gdLst>
                <a:gd name="T0" fmla="*/ 38 w 38"/>
                <a:gd name="T1" fmla="*/ 27 h 32"/>
                <a:gd name="T2" fmla="*/ 4 w 38"/>
                <a:gd name="T3" fmla="*/ 24 h 32"/>
                <a:gd name="T4" fmla="*/ 0 w 38"/>
                <a:gd name="T5" fmla="*/ 21 h 32"/>
                <a:gd name="T6" fmla="*/ 38 w 38"/>
                <a:gd name="T7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2">
                  <a:moveTo>
                    <a:pt x="38" y="27"/>
                  </a:moveTo>
                  <a:cubicBezTo>
                    <a:pt x="28" y="32"/>
                    <a:pt x="18" y="16"/>
                    <a:pt x="4" y="24"/>
                  </a:cubicBezTo>
                  <a:cubicBezTo>
                    <a:pt x="4" y="23"/>
                    <a:pt x="2" y="21"/>
                    <a:pt x="0" y="21"/>
                  </a:cubicBezTo>
                  <a:cubicBezTo>
                    <a:pt x="6" y="0"/>
                    <a:pt x="33" y="17"/>
                    <a:pt x="3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1"/>
            <p:cNvSpPr/>
            <p:nvPr/>
          </p:nvSpPr>
          <p:spPr bwMode="auto">
            <a:xfrm>
              <a:off x="4808538" y="590551"/>
              <a:ext cx="36513" cy="63500"/>
            </a:xfrm>
            <a:custGeom>
              <a:avLst/>
              <a:gdLst>
                <a:gd name="T0" fmla="*/ 25 w 47"/>
                <a:gd name="T1" fmla="*/ 0 h 81"/>
                <a:gd name="T2" fmla="*/ 28 w 47"/>
                <a:gd name="T3" fmla="*/ 1 h 81"/>
                <a:gd name="T4" fmla="*/ 35 w 47"/>
                <a:gd name="T5" fmla="*/ 32 h 81"/>
                <a:gd name="T6" fmla="*/ 42 w 47"/>
                <a:gd name="T7" fmla="*/ 70 h 81"/>
                <a:gd name="T8" fmla="*/ 18 w 47"/>
                <a:gd name="T9" fmla="*/ 78 h 81"/>
                <a:gd name="T10" fmla="*/ 16 w 47"/>
                <a:gd name="T11" fmla="*/ 65 h 81"/>
                <a:gd name="T12" fmla="*/ 25 w 47"/>
                <a:gd name="T13" fmla="*/ 66 h 81"/>
                <a:gd name="T14" fmla="*/ 27 w 47"/>
                <a:gd name="T15" fmla="*/ 53 h 81"/>
                <a:gd name="T16" fmla="*/ 27 w 47"/>
                <a:gd name="T17" fmla="*/ 45 h 81"/>
                <a:gd name="T18" fmla="*/ 7 w 47"/>
                <a:gd name="T19" fmla="*/ 56 h 81"/>
                <a:gd name="T20" fmla="*/ 13 w 47"/>
                <a:gd name="T21" fmla="*/ 34 h 81"/>
                <a:gd name="T22" fmla="*/ 6 w 47"/>
                <a:gd name="T23" fmla="*/ 2 h 81"/>
                <a:gd name="T24" fmla="*/ 23 w 47"/>
                <a:gd name="T25" fmla="*/ 27 h 81"/>
                <a:gd name="T26" fmla="*/ 25 w 47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81">
                  <a:moveTo>
                    <a:pt x="25" y="0"/>
                  </a:moveTo>
                  <a:cubicBezTo>
                    <a:pt x="26" y="1"/>
                    <a:pt x="27" y="1"/>
                    <a:pt x="28" y="1"/>
                  </a:cubicBezTo>
                  <a:cubicBezTo>
                    <a:pt x="36" y="10"/>
                    <a:pt x="32" y="21"/>
                    <a:pt x="35" y="32"/>
                  </a:cubicBezTo>
                  <a:cubicBezTo>
                    <a:pt x="37" y="44"/>
                    <a:pt x="47" y="55"/>
                    <a:pt x="42" y="70"/>
                  </a:cubicBezTo>
                  <a:cubicBezTo>
                    <a:pt x="35" y="75"/>
                    <a:pt x="30" y="81"/>
                    <a:pt x="18" y="78"/>
                  </a:cubicBezTo>
                  <a:cubicBezTo>
                    <a:pt x="19" y="73"/>
                    <a:pt x="12" y="70"/>
                    <a:pt x="16" y="65"/>
                  </a:cubicBezTo>
                  <a:cubicBezTo>
                    <a:pt x="19" y="62"/>
                    <a:pt x="22" y="65"/>
                    <a:pt x="25" y="66"/>
                  </a:cubicBezTo>
                  <a:cubicBezTo>
                    <a:pt x="27" y="65"/>
                    <a:pt x="36" y="54"/>
                    <a:pt x="27" y="53"/>
                  </a:cubicBezTo>
                  <a:cubicBezTo>
                    <a:pt x="32" y="51"/>
                    <a:pt x="27" y="49"/>
                    <a:pt x="27" y="45"/>
                  </a:cubicBezTo>
                  <a:cubicBezTo>
                    <a:pt x="17" y="45"/>
                    <a:pt x="20" y="58"/>
                    <a:pt x="7" y="56"/>
                  </a:cubicBezTo>
                  <a:cubicBezTo>
                    <a:pt x="0" y="49"/>
                    <a:pt x="7" y="39"/>
                    <a:pt x="13" y="34"/>
                  </a:cubicBezTo>
                  <a:cubicBezTo>
                    <a:pt x="16" y="19"/>
                    <a:pt x="5" y="12"/>
                    <a:pt x="6" y="2"/>
                  </a:cubicBezTo>
                  <a:cubicBezTo>
                    <a:pt x="16" y="6"/>
                    <a:pt x="18" y="18"/>
                    <a:pt x="23" y="27"/>
                  </a:cubicBezTo>
                  <a:cubicBezTo>
                    <a:pt x="29" y="20"/>
                    <a:pt x="21" y="9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2"/>
            <p:cNvSpPr/>
            <p:nvPr/>
          </p:nvSpPr>
          <p:spPr bwMode="auto">
            <a:xfrm>
              <a:off x="4667251" y="617538"/>
              <a:ext cx="55563" cy="58738"/>
            </a:xfrm>
            <a:custGeom>
              <a:avLst/>
              <a:gdLst>
                <a:gd name="T0" fmla="*/ 41 w 72"/>
                <a:gd name="T1" fmla="*/ 67 h 76"/>
                <a:gd name="T2" fmla="*/ 52 w 72"/>
                <a:gd name="T3" fmla="*/ 56 h 76"/>
                <a:gd name="T4" fmla="*/ 33 w 72"/>
                <a:gd name="T5" fmla="*/ 51 h 76"/>
                <a:gd name="T6" fmla="*/ 19 w 72"/>
                <a:gd name="T7" fmla="*/ 46 h 76"/>
                <a:gd name="T8" fmla="*/ 0 w 72"/>
                <a:gd name="T9" fmla="*/ 11 h 76"/>
                <a:gd name="T10" fmla="*/ 24 w 72"/>
                <a:gd name="T11" fmla="*/ 26 h 76"/>
                <a:gd name="T12" fmla="*/ 19 w 72"/>
                <a:gd name="T13" fmla="*/ 1 h 76"/>
                <a:gd name="T14" fmla="*/ 38 w 72"/>
                <a:gd name="T15" fmla="*/ 27 h 76"/>
                <a:gd name="T16" fmla="*/ 59 w 72"/>
                <a:gd name="T17" fmla="*/ 43 h 76"/>
                <a:gd name="T18" fmla="*/ 41 w 72"/>
                <a:gd name="T1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6">
                  <a:moveTo>
                    <a:pt x="41" y="67"/>
                  </a:moveTo>
                  <a:cubicBezTo>
                    <a:pt x="41" y="60"/>
                    <a:pt x="50" y="61"/>
                    <a:pt x="52" y="56"/>
                  </a:cubicBezTo>
                  <a:cubicBezTo>
                    <a:pt x="49" y="44"/>
                    <a:pt x="38" y="39"/>
                    <a:pt x="33" y="51"/>
                  </a:cubicBezTo>
                  <a:cubicBezTo>
                    <a:pt x="26" y="53"/>
                    <a:pt x="25" y="48"/>
                    <a:pt x="19" y="46"/>
                  </a:cubicBezTo>
                  <a:cubicBezTo>
                    <a:pt x="20" y="28"/>
                    <a:pt x="11" y="19"/>
                    <a:pt x="0" y="11"/>
                  </a:cubicBezTo>
                  <a:cubicBezTo>
                    <a:pt x="10" y="4"/>
                    <a:pt x="19" y="19"/>
                    <a:pt x="24" y="26"/>
                  </a:cubicBezTo>
                  <a:cubicBezTo>
                    <a:pt x="30" y="20"/>
                    <a:pt x="21" y="10"/>
                    <a:pt x="19" y="1"/>
                  </a:cubicBezTo>
                  <a:cubicBezTo>
                    <a:pt x="31" y="0"/>
                    <a:pt x="37" y="14"/>
                    <a:pt x="38" y="27"/>
                  </a:cubicBezTo>
                  <a:cubicBezTo>
                    <a:pt x="45" y="34"/>
                    <a:pt x="50" y="32"/>
                    <a:pt x="59" y="43"/>
                  </a:cubicBezTo>
                  <a:cubicBezTo>
                    <a:pt x="72" y="58"/>
                    <a:pt x="62" y="76"/>
                    <a:pt x="41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3"/>
            <p:cNvSpPr/>
            <p:nvPr/>
          </p:nvSpPr>
          <p:spPr bwMode="auto">
            <a:xfrm>
              <a:off x="4768851" y="666751"/>
              <a:ext cx="34925" cy="31750"/>
            </a:xfrm>
            <a:custGeom>
              <a:avLst/>
              <a:gdLst>
                <a:gd name="T0" fmla="*/ 26 w 44"/>
                <a:gd name="T1" fmla="*/ 0 h 42"/>
                <a:gd name="T2" fmla="*/ 38 w 44"/>
                <a:gd name="T3" fmla="*/ 3 h 42"/>
                <a:gd name="T4" fmla="*/ 0 w 44"/>
                <a:gd name="T5" fmla="*/ 28 h 42"/>
                <a:gd name="T6" fmla="*/ 21 w 44"/>
                <a:gd name="T7" fmla="*/ 20 h 42"/>
                <a:gd name="T8" fmla="*/ 26 w 44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26" y="0"/>
                  </a:moveTo>
                  <a:cubicBezTo>
                    <a:pt x="30" y="2"/>
                    <a:pt x="33" y="0"/>
                    <a:pt x="38" y="3"/>
                  </a:cubicBezTo>
                  <a:cubicBezTo>
                    <a:pt x="44" y="19"/>
                    <a:pt x="17" y="42"/>
                    <a:pt x="0" y="28"/>
                  </a:cubicBezTo>
                  <a:cubicBezTo>
                    <a:pt x="2" y="21"/>
                    <a:pt x="15" y="24"/>
                    <a:pt x="21" y="20"/>
                  </a:cubicBezTo>
                  <a:cubicBezTo>
                    <a:pt x="21" y="11"/>
                    <a:pt x="21" y="7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4"/>
            <p:cNvSpPr/>
            <p:nvPr/>
          </p:nvSpPr>
          <p:spPr bwMode="auto">
            <a:xfrm>
              <a:off x="4738688" y="698501"/>
              <a:ext cx="80963" cy="55563"/>
            </a:xfrm>
            <a:custGeom>
              <a:avLst/>
              <a:gdLst>
                <a:gd name="T0" fmla="*/ 103 w 103"/>
                <a:gd name="T1" fmla="*/ 10 h 71"/>
                <a:gd name="T2" fmla="*/ 40 w 103"/>
                <a:gd name="T3" fmla="*/ 41 h 71"/>
                <a:gd name="T4" fmla="*/ 74 w 103"/>
                <a:gd name="T5" fmla="*/ 43 h 71"/>
                <a:gd name="T6" fmla="*/ 77 w 103"/>
                <a:gd name="T7" fmla="*/ 53 h 71"/>
                <a:gd name="T8" fmla="*/ 26 w 103"/>
                <a:gd name="T9" fmla="*/ 39 h 71"/>
                <a:gd name="T10" fmla="*/ 0 w 103"/>
                <a:gd name="T11" fmla="*/ 24 h 71"/>
                <a:gd name="T12" fmla="*/ 47 w 103"/>
                <a:gd name="T13" fmla="*/ 31 h 71"/>
                <a:gd name="T14" fmla="*/ 84 w 103"/>
                <a:gd name="T15" fmla="*/ 18 h 71"/>
                <a:gd name="T16" fmla="*/ 103 w 103"/>
                <a:gd name="T17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71">
                  <a:moveTo>
                    <a:pt x="103" y="10"/>
                  </a:moveTo>
                  <a:cubicBezTo>
                    <a:pt x="93" y="31"/>
                    <a:pt x="68" y="42"/>
                    <a:pt x="40" y="41"/>
                  </a:cubicBezTo>
                  <a:cubicBezTo>
                    <a:pt x="46" y="55"/>
                    <a:pt x="66" y="55"/>
                    <a:pt x="74" y="43"/>
                  </a:cubicBezTo>
                  <a:cubicBezTo>
                    <a:pt x="77" y="43"/>
                    <a:pt x="78" y="48"/>
                    <a:pt x="77" y="53"/>
                  </a:cubicBezTo>
                  <a:cubicBezTo>
                    <a:pt x="61" y="71"/>
                    <a:pt x="31" y="60"/>
                    <a:pt x="26" y="39"/>
                  </a:cubicBezTo>
                  <a:cubicBezTo>
                    <a:pt x="16" y="35"/>
                    <a:pt x="3" y="35"/>
                    <a:pt x="0" y="24"/>
                  </a:cubicBezTo>
                  <a:cubicBezTo>
                    <a:pt x="15" y="26"/>
                    <a:pt x="34" y="32"/>
                    <a:pt x="47" y="31"/>
                  </a:cubicBezTo>
                  <a:cubicBezTo>
                    <a:pt x="61" y="29"/>
                    <a:pt x="75" y="26"/>
                    <a:pt x="84" y="18"/>
                  </a:cubicBezTo>
                  <a:cubicBezTo>
                    <a:pt x="84" y="13"/>
                    <a:pt x="96" y="0"/>
                    <a:pt x="10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5"/>
            <p:cNvSpPr>
              <a:spLocks noEditPoints="1"/>
            </p:cNvSpPr>
            <p:nvPr/>
          </p:nvSpPr>
          <p:spPr bwMode="auto">
            <a:xfrm>
              <a:off x="4014788" y="860426"/>
              <a:ext cx="76200" cy="93663"/>
            </a:xfrm>
            <a:custGeom>
              <a:avLst/>
              <a:gdLst>
                <a:gd name="T0" fmla="*/ 88 w 97"/>
                <a:gd name="T1" fmla="*/ 22 h 120"/>
                <a:gd name="T2" fmla="*/ 67 w 97"/>
                <a:gd name="T3" fmla="*/ 90 h 120"/>
                <a:gd name="T4" fmla="*/ 40 w 97"/>
                <a:gd name="T5" fmla="*/ 7 h 120"/>
                <a:gd name="T6" fmla="*/ 64 w 97"/>
                <a:gd name="T7" fmla="*/ 1 h 120"/>
                <a:gd name="T8" fmla="*/ 88 w 97"/>
                <a:gd name="T9" fmla="*/ 22 h 120"/>
                <a:gd name="T10" fmla="*/ 49 w 97"/>
                <a:gd name="T11" fmla="*/ 12 h 120"/>
                <a:gd name="T12" fmla="*/ 23 w 97"/>
                <a:gd name="T13" fmla="*/ 62 h 120"/>
                <a:gd name="T14" fmla="*/ 53 w 97"/>
                <a:gd name="T15" fmla="*/ 85 h 120"/>
                <a:gd name="T16" fmla="*/ 65 w 97"/>
                <a:gd name="T17" fmla="*/ 14 h 120"/>
                <a:gd name="T18" fmla="*/ 49 w 97"/>
                <a:gd name="T19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120">
                  <a:moveTo>
                    <a:pt x="88" y="22"/>
                  </a:moveTo>
                  <a:cubicBezTo>
                    <a:pt x="97" y="53"/>
                    <a:pt x="79" y="74"/>
                    <a:pt x="67" y="90"/>
                  </a:cubicBezTo>
                  <a:cubicBezTo>
                    <a:pt x="3" y="120"/>
                    <a:pt x="0" y="27"/>
                    <a:pt x="40" y="7"/>
                  </a:cubicBezTo>
                  <a:cubicBezTo>
                    <a:pt x="46" y="4"/>
                    <a:pt x="62" y="0"/>
                    <a:pt x="64" y="1"/>
                  </a:cubicBezTo>
                  <a:cubicBezTo>
                    <a:pt x="74" y="3"/>
                    <a:pt x="76" y="16"/>
                    <a:pt x="88" y="22"/>
                  </a:cubicBezTo>
                  <a:close/>
                  <a:moveTo>
                    <a:pt x="49" y="12"/>
                  </a:moveTo>
                  <a:cubicBezTo>
                    <a:pt x="35" y="19"/>
                    <a:pt x="21" y="44"/>
                    <a:pt x="23" y="62"/>
                  </a:cubicBezTo>
                  <a:cubicBezTo>
                    <a:pt x="25" y="76"/>
                    <a:pt x="39" y="88"/>
                    <a:pt x="53" y="85"/>
                  </a:cubicBezTo>
                  <a:cubicBezTo>
                    <a:pt x="78" y="80"/>
                    <a:pt x="93" y="30"/>
                    <a:pt x="65" y="14"/>
                  </a:cubicBezTo>
                  <a:cubicBezTo>
                    <a:pt x="56" y="16"/>
                    <a:pt x="56" y="14"/>
                    <a:pt x="4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66"/>
            <p:cNvSpPr>
              <a:spLocks noEditPoints="1"/>
            </p:cNvSpPr>
            <p:nvPr/>
          </p:nvSpPr>
          <p:spPr bwMode="auto">
            <a:xfrm>
              <a:off x="4051301" y="941388"/>
              <a:ext cx="41275" cy="42863"/>
            </a:xfrm>
            <a:custGeom>
              <a:avLst/>
              <a:gdLst>
                <a:gd name="T0" fmla="*/ 39 w 54"/>
                <a:gd name="T1" fmla="*/ 0 h 56"/>
                <a:gd name="T2" fmla="*/ 6 w 54"/>
                <a:gd name="T3" fmla="*/ 36 h 56"/>
                <a:gd name="T4" fmla="*/ 39 w 54"/>
                <a:gd name="T5" fmla="*/ 0 h 56"/>
                <a:gd name="T6" fmla="*/ 17 w 54"/>
                <a:gd name="T7" fmla="*/ 33 h 56"/>
                <a:gd name="T8" fmla="*/ 31 w 54"/>
                <a:gd name="T9" fmla="*/ 10 h 56"/>
                <a:gd name="T10" fmla="*/ 17 w 54"/>
                <a:gd name="T11" fmla="*/ 3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6">
                  <a:moveTo>
                    <a:pt x="39" y="0"/>
                  </a:moveTo>
                  <a:cubicBezTo>
                    <a:pt x="54" y="22"/>
                    <a:pt x="25" y="56"/>
                    <a:pt x="6" y="36"/>
                  </a:cubicBezTo>
                  <a:cubicBezTo>
                    <a:pt x="0" y="10"/>
                    <a:pt x="18" y="2"/>
                    <a:pt x="39" y="0"/>
                  </a:cubicBezTo>
                  <a:close/>
                  <a:moveTo>
                    <a:pt x="17" y="33"/>
                  </a:moveTo>
                  <a:cubicBezTo>
                    <a:pt x="29" y="34"/>
                    <a:pt x="35" y="15"/>
                    <a:pt x="31" y="10"/>
                  </a:cubicBezTo>
                  <a:cubicBezTo>
                    <a:pt x="21" y="13"/>
                    <a:pt x="7" y="23"/>
                    <a:pt x="1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67"/>
            <p:cNvSpPr>
              <a:spLocks noEditPoints="1"/>
            </p:cNvSpPr>
            <p:nvPr/>
          </p:nvSpPr>
          <p:spPr bwMode="auto">
            <a:xfrm>
              <a:off x="3821113" y="336551"/>
              <a:ext cx="1412875" cy="915988"/>
            </a:xfrm>
            <a:custGeom>
              <a:avLst/>
              <a:gdLst>
                <a:gd name="T0" fmla="*/ 1275 w 1814"/>
                <a:gd name="T1" fmla="*/ 596 h 1176"/>
                <a:gd name="T2" fmla="*/ 1511 w 1814"/>
                <a:gd name="T3" fmla="*/ 722 h 1176"/>
                <a:gd name="T4" fmla="*/ 1757 w 1814"/>
                <a:gd name="T5" fmla="*/ 1140 h 1176"/>
                <a:gd name="T6" fmla="*/ 647 w 1814"/>
                <a:gd name="T7" fmla="*/ 1151 h 1176"/>
                <a:gd name="T8" fmla="*/ 142 w 1814"/>
                <a:gd name="T9" fmla="*/ 937 h 1176"/>
                <a:gd name="T10" fmla="*/ 308 w 1814"/>
                <a:gd name="T11" fmla="*/ 586 h 1176"/>
                <a:gd name="T12" fmla="*/ 593 w 1814"/>
                <a:gd name="T13" fmla="*/ 819 h 1176"/>
                <a:gd name="T14" fmla="*/ 786 w 1814"/>
                <a:gd name="T15" fmla="*/ 995 h 1176"/>
                <a:gd name="T16" fmla="*/ 966 w 1814"/>
                <a:gd name="T17" fmla="*/ 667 h 1176"/>
                <a:gd name="T18" fmla="*/ 775 w 1814"/>
                <a:gd name="T19" fmla="*/ 492 h 1176"/>
                <a:gd name="T20" fmla="*/ 684 w 1814"/>
                <a:gd name="T21" fmla="*/ 288 h 1176"/>
                <a:gd name="T22" fmla="*/ 1522 w 1814"/>
                <a:gd name="T23" fmla="*/ 264 h 1176"/>
                <a:gd name="T24" fmla="*/ 998 w 1814"/>
                <a:gd name="T25" fmla="*/ 310 h 1176"/>
                <a:gd name="T26" fmla="*/ 1259 w 1814"/>
                <a:gd name="T27" fmla="*/ 179 h 1176"/>
                <a:gd name="T28" fmla="*/ 1372 w 1814"/>
                <a:gd name="T29" fmla="*/ 145 h 1176"/>
                <a:gd name="T30" fmla="*/ 1010 w 1814"/>
                <a:gd name="T31" fmla="*/ 44 h 1176"/>
                <a:gd name="T32" fmla="*/ 820 w 1814"/>
                <a:gd name="T33" fmla="*/ 453 h 1176"/>
                <a:gd name="T34" fmla="*/ 818 w 1814"/>
                <a:gd name="T35" fmla="*/ 376 h 1176"/>
                <a:gd name="T36" fmla="*/ 1159 w 1814"/>
                <a:gd name="T37" fmla="*/ 100 h 1176"/>
                <a:gd name="T38" fmla="*/ 826 w 1814"/>
                <a:gd name="T39" fmla="*/ 371 h 1176"/>
                <a:gd name="T40" fmla="*/ 1420 w 1814"/>
                <a:gd name="T41" fmla="*/ 448 h 1176"/>
                <a:gd name="T42" fmla="*/ 1162 w 1814"/>
                <a:gd name="T43" fmla="*/ 579 h 1176"/>
                <a:gd name="T44" fmla="*/ 1101 w 1814"/>
                <a:gd name="T45" fmla="*/ 340 h 1176"/>
                <a:gd name="T46" fmla="*/ 962 w 1814"/>
                <a:gd name="T47" fmla="*/ 451 h 1176"/>
                <a:gd name="T48" fmla="*/ 1326 w 1814"/>
                <a:gd name="T49" fmla="*/ 514 h 1176"/>
                <a:gd name="T50" fmla="*/ 383 w 1814"/>
                <a:gd name="T51" fmla="*/ 596 h 1176"/>
                <a:gd name="T52" fmla="*/ 1221 w 1814"/>
                <a:gd name="T53" fmla="*/ 613 h 1176"/>
                <a:gd name="T54" fmla="*/ 1117 w 1814"/>
                <a:gd name="T55" fmla="*/ 669 h 1176"/>
                <a:gd name="T56" fmla="*/ 332 w 1814"/>
                <a:gd name="T57" fmla="*/ 619 h 1176"/>
                <a:gd name="T58" fmla="*/ 1128 w 1814"/>
                <a:gd name="T59" fmla="*/ 684 h 1176"/>
                <a:gd name="T60" fmla="*/ 1108 w 1814"/>
                <a:gd name="T61" fmla="*/ 721 h 1176"/>
                <a:gd name="T62" fmla="*/ 1354 w 1814"/>
                <a:gd name="T63" fmla="*/ 654 h 1176"/>
                <a:gd name="T64" fmla="*/ 476 w 1814"/>
                <a:gd name="T65" fmla="*/ 778 h 1176"/>
                <a:gd name="T66" fmla="*/ 1263 w 1814"/>
                <a:gd name="T67" fmla="*/ 792 h 1176"/>
                <a:gd name="T68" fmla="*/ 791 w 1814"/>
                <a:gd name="T69" fmla="*/ 900 h 1176"/>
                <a:gd name="T70" fmla="*/ 978 w 1814"/>
                <a:gd name="T71" fmla="*/ 876 h 1176"/>
                <a:gd name="T72" fmla="*/ 1405 w 1814"/>
                <a:gd name="T73" fmla="*/ 748 h 1176"/>
                <a:gd name="T74" fmla="*/ 1320 w 1814"/>
                <a:gd name="T75" fmla="*/ 785 h 1176"/>
                <a:gd name="T76" fmla="*/ 1337 w 1814"/>
                <a:gd name="T77" fmla="*/ 798 h 1176"/>
                <a:gd name="T78" fmla="*/ 1488 w 1814"/>
                <a:gd name="T79" fmla="*/ 812 h 1176"/>
                <a:gd name="T80" fmla="*/ 1499 w 1814"/>
                <a:gd name="T81" fmla="*/ 822 h 1176"/>
                <a:gd name="T82" fmla="*/ 1471 w 1814"/>
                <a:gd name="T83" fmla="*/ 932 h 1176"/>
                <a:gd name="T84" fmla="*/ 1084 w 1814"/>
                <a:gd name="T85" fmla="*/ 782 h 1176"/>
                <a:gd name="T86" fmla="*/ 1147 w 1814"/>
                <a:gd name="T87" fmla="*/ 986 h 1176"/>
                <a:gd name="T88" fmla="*/ 1223 w 1814"/>
                <a:gd name="T89" fmla="*/ 816 h 1176"/>
                <a:gd name="T90" fmla="*/ 441 w 1814"/>
                <a:gd name="T91" fmla="*/ 932 h 1176"/>
                <a:gd name="T92" fmla="*/ 603 w 1814"/>
                <a:gd name="T93" fmla="*/ 834 h 1176"/>
                <a:gd name="T94" fmla="*/ 201 w 1814"/>
                <a:gd name="T95" fmla="*/ 924 h 1176"/>
                <a:gd name="T96" fmla="*/ 460 w 1814"/>
                <a:gd name="T97" fmla="*/ 874 h 1176"/>
                <a:gd name="T98" fmla="*/ 622 w 1814"/>
                <a:gd name="T99" fmla="*/ 899 h 1176"/>
                <a:gd name="T100" fmla="*/ 1542 w 1814"/>
                <a:gd name="T101" fmla="*/ 935 h 1176"/>
                <a:gd name="T102" fmla="*/ 1027 w 1814"/>
                <a:gd name="T103" fmla="*/ 910 h 1176"/>
                <a:gd name="T104" fmla="*/ 1130 w 1814"/>
                <a:gd name="T105" fmla="*/ 998 h 1176"/>
                <a:gd name="T106" fmla="*/ 1479 w 1814"/>
                <a:gd name="T107" fmla="*/ 1025 h 1176"/>
                <a:gd name="T108" fmla="*/ 970 w 1814"/>
                <a:gd name="T109" fmla="*/ 1020 h 1176"/>
                <a:gd name="T110" fmla="*/ 479 w 1814"/>
                <a:gd name="T111" fmla="*/ 952 h 1176"/>
                <a:gd name="T112" fmla="*/ 425 w 1814"/>
                <a:gd name="T113" fmla="*/ 1019 h 1176"/>
                <a:gd name="T114" fmla="*/ 441 w 1814"/>
                <a:gd name="T115" fmla="*/ 1122 h 1176"/>
                <a:gd name="T116" fmla="*/ 1696 w 1814"/>
                <a:gd name="T117" fmla="*/ 1131 h 1176"/>
                <a:gd name="T118" fmla="*/ 1251 w 1814"/>
                <a:gd name="T119" fmla="*/ 1138 h 1176"/>
                <a:gd name="T120" fmla="*/ 550 w 1814"/>
                <a:gd name="T121" fmla="*/ 1104 h 1176"/>
                <a:gd name="T122" fmla="*/ 409 w 1814"/>
                <a:gd name="T123" fmla="*/ 1089 h 1176"/>
                <a:gd name="T124" fmla="*/ 1005 w 1814"/>
                <a:gd name="T125" fmla="*/ 1043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4" h="1176">
                  <a:moveTo>
                    <a:pt x="1444" y="374"/>
                  </a:moveTo>
                  <a:cubicBezTo>
                    <a:pt x="1454" y="380"/>
                    <a:pt x="1469" y="389"/>
                    <a:pt x="1483" y="386"/>
                  </a:cubicBezTo>
                  <a:cubicBezTo>
                    <a:pt x="1492" y="384"/>
                    <a:pt x="1499" y="372"/>
                    <a:pt x="1509" y="378"/>
                  </a:cubicBezTo>
                  <a:cubicBezTo>
                    <a:pt x="1509" y="380"/>
                    <a:pt x="1509" y="382"/>
                    <a:pt x="1511" y="382"/>
                  </a:cubicBezTo>
                  <a:cubicBezTo>
                    <a:pt x="1501" y="399"/>
                    <a:pt x="1486" y="424"/>
                    <a:pt x="1469" y="437"/>
                  </a:cubicBezTo>
                  <a:cubicBezTo>
                    <a:pt x="1461" y="443"/>
                    <a:pt x="1449" y="444"/>
                    <a:pt x="1436" y="448"/>
                  </a:cubicBezTo>
                  <a:cubicBezTo>
                    <a:pt x="1426" y="473"/>
                    <a:pt x="1392" y="497"/>
                    <a:pt x="1357" y="488"/>
                  </a:cubicBezTo>
                  <a:cubicBezTo>
                    <a:pt x="1356" y="496"/>
                    <a:pt x="1376" y="495"/>
                    <a:pt x="1375" y="507"/>
                  </a:cubicBezTo>
                  <a:cubicBezTo>
                    <a:pt x="1358" y="515"/>
                    <a:pt x="1336" y="523"/>
                    <a:pt x="1315" y="525"/>
                  </a:cubicBezTo>
                  <a:cubicBezTo>
                    <a:pt x="1298" y="547"/>
                    <a:pt x="1277" y="565"/>
                    <a:pt x="1258" y="585"/>
                  </a:cubicBezTo>
                  <a:cubicBezTo>
                    <a:pt x="1255" y="586"/>
                    <a:pt x="1253" y="587"/>
                    <a:pt x="1249" y="586"/>
                  </a:cubicBezTo>
                  <a:cubicBezTo>
                    <a:pt x="1257" y="593"/>
                    <a:pt x="1264" y="595"/>
                    <a:pt x="1275" y="596"/>
                  </a:cubicBezTo>
                  <a:cubicBezTo>
                    <a:pt x="1275" y="600"/>
                    <a:pt x="1278" y="602"/>
                    <a:pt x="1277" y="606"/>
                  </a:cubicBezTo>
                  <a:cubicBezTo>
                    <a:pt x="1294" y="607"/>
                    <a:pt x="1327" y="607"/>
                    <a:pt x="1344" y="620"/>
                  </a:cubicBezTo>
                  <a:cubicBezTo>
                    <a:pt x="1351" y="619"/>
                    <a:pt x="1357" y="625"/>
                    <a:pt x="1362" y="623"/>
                  </a:cubicBezTo>
                  <a:cubicBezTo>
                    <a:pt x="1368" y="627"/>
                    <a:pt x="1373" y="633"/>
                    <a:pt x="1376" y="640"/>
                  </a:cubicBezTo>
                  <a:cubicBezTo>
                    <a:pt x="1386" y="636"/>
                    <a:pt x="1395" y="627"/>
                    <a:pt x="1406" y="629"/>
                  </a:cubicBezTo>
                  <a:cubicBezTo>
                    <a:pt x="1406" y="643"/>
                    <a:pt x="1413" y="654"/>
                    <a:pt x="1417" y="669"/>
                  </a:cubicBezTo>
                  <a:cubicBezTo>
                    <a:pt x="1432" y="669"/>
                    <a:pt x="1441" y="665"/>
                    <a:pt x="1453" y="669"/>
                  </a:cubicBezTo>
                  <a:cubicBezTo>
                    <a:pt x="1455" y="675"/>
                    <a:pt x="1455" y="679"/>
                    <a:pt x="1456" y="685"/>
                  </a:cubicBezTo>
                  <a:cubicBezTo>
                    <a:pt x="1457" y="690"/>
                    <a:pt x="1463" y="689"/>
                    <a:pt x="1464" y="694"/>
                  </a:cubicBezTo>
                  <a:cubicBezTo>
                    <a:pt x="1465" y="701"/>
                    <a:pt x="1466" y="705"/>
                    <a:pt x="1462" y="709"/>
                  </a:cubicBezTo>
                  <a:cubicBezTo>
                    <a:pt x="1465" y="713"/>
                    <a:pt x="1470" y="715"/>
                    <a:pt x="1469" y="722"/>
                  </a:cubicBezTo>
                  <a:cubicBezTo>
                    <a:pt x="1480" y="715"/>
                    <a:pt x="1503" y="709"/>
                    <a:pt x="1511" y="722"/>
                  </a:cubicBezTo>
                  <a:cubicBezTo>
                    <a:pt x="1510" y="732"/>
                    <a:pt x="1507" y="743"/>
                    <a:pt x="1506" y="747"/>
                  </a:cubicBezTo>
                  <a:cubicBezTo>
                    <a:pt x="1515" y="743"/>
                    <a:pt x="1531" y="746"/>
                    <a:pt x="1538" y="755"/>
                  </a:cubicBezTo>
                  <a:cubicBezTo>
                    <a:pt x="1534" y="774"/>
                    <a:pt x="1536" y="781"/>
                    <a:pt x="1533" y="804"/>
                  </a:cubicBezTo>
                  <a:cubicBezTo>
                    <a:pt x="1548" y="851"/>
                    <a:pt x="1590" y="895"/>
                    <a:pt x="1592" y="953"/>
                  </a:cubicBezTo>
                  <a:cubicBezTo>
                    <a:pt x="1592" y="958"/>
                    <a:pt x="1593" y="964"/>
                    <a:pt x="1593" y="970"/>
                  </a:cubicBezTo>
                  <a:cubicBezTo>
                    <a:pt x="1593" y="996"/>
                    <a:pt x="1572" y="1015"/>
                    <a:pt x="1550" y="1026"/>
                  </a:cubicBezTo>
                  <a:cubicBezTo>
                    <a:pt x="1601" y="1031"/>
                    <a:pt x="1671" y="1037"/>
                    <a:pt x="1725" y="1036"/>
                  </a:cubicBezTo>
                  <a:cubicBezTo>
                    <a:pt x="1749" y="1036"/>
                    <a:pt x="1783" y="1040"/>
                    <a:pt x="1798" y="1054"/>
                  </a:cubicBezTo>
                  <a:cubicBezTo>
                    <a:pt x="1808" y="1062"/>
                    <a:pt x="1814" y="1091"/>
                    <a:pt x="1811" y="1111"/>
                  </a:cubicBezTo>
                  <a:cubicBezTo>
                    <a:pt x="1811" y="1112"/>
                    <a:pt x="1809" y="1114"/>
                    <a:pt x="1807" y="1117"/>
                  </a:cubicBezTo>
                  <a:cubicBezTo>
                    <a:pt x="1806" y="1120"/>
                    <a:pt x="1808" y="1122"/>
                    <a:pt x="1807" y="1124"/>
                  </a:cubicBezTo>
                  <a:cubicBezTo>
                    <a:pt x="1799" y="1138"/>
                    <a:pt x="1775" y="1133"/>
                    <a:pt x="1757" y="1140"/>
                  </a:cubicBezTo>
                  <a:cubicBezTo>
                    <a:pt x="1741" y="1138"/>
                    <a:pt x="1714" y="1139"/>
                    <a:pt x="1691" y="1138"/>
                  </a:cubicBezTo>
                  <a:cubicBezTo>
                    <a:pt x="1648" y="1138"/>
                    <a:pt x="1606" y="1155"/>
                    <a:pt x="1568" y="1156"/>
                  </a:cubicBezTo>
                  <a:cubicBezTo>
                    <a:pt x="1541" y="1157"/>
                    <a:pt x="1521" y="1154"/>
                    <a:pt x="1494" y="1158"/>
                  </a:cubicBezTo>
                  <a:cubicBezTo>
                    <a:pt x="1460" y="1164"/>
                    <a:pt x="1426" y="1160"/>
                    <a:pt x="1390" y="1162"/>
                  </a:cubicBezTo>
                  <a:cubicBezTo>
                    <a:pt x="1355" y="1164"/>
                    <a:pt x="1321" y="1169"/>
                    <a:pt x="1276" y="1167"/>
                  </a:cubicBezTo>
                  <a:cubicBezTo>
                    <a:pt x="1282" y="1171"/>
                    <a:pt x="1293" y="1169"/>
                    <a:pt x="1300" y="1172"/>
                  </a:cubicBezTo>
                  <a:cubicBezTo>
                    <a:pt x="1275" y="1173"/>
                    <a:pt x="1245" y="1176"/>
                    <a:pt x="1223" y="1170"/>
                  </a:cubicBezTo>
                  <a:cubicBezTo>
                    <a:pt x="1187" y="1170"/>
                    <a:pt x="1141" y="1169"/>
                    <a:pt x="1107" y="1166"/>
                  </a:cubicBezTo>
                  <a:cubicBezTo>
                    <a:pt x="1087" y="1164"/>
                    <a:pt x="1066" y="1167"/>
                    <a:pt x="1046" y="1163"/>
                  </a:cubicBezTo>
                  <a:cubicBezTo>
                    <a:pt x="1037" y="1162"/>
                    <a:pt x="1019" y="1159"/>
                    <a:pt x="1007" y="1158"/>
                  </a:cubicBezTo>
                  <a:cubicBezTo>
                    <a:pt x="946" y="1156"/>
                    <a:pt x="891" y="1156"/>
                    <a:pt x="831" y="1155"/>
                  </a:cubicBezTo>
                  <a:cubicBezTo>
                    <a:pt x="772" y="1153"/>
                    <a:pt x="707" y="1157"/>
                    <a:pt x="647" y="1151"/>
                  </a:cubicBezTo>
                  <a:cubicBezTo>
                    <a:pt x="616" y="1148"/>
                    <a:pt x="585" y="1145"/>
                    <a:pt x="558" y="1143"/>
                  </a:cubicBezTo>
                  <a:cubicBezTo>
                    <a:pt x="524" y="1142"/>
                    <a:pt x="493" y="1136"/>
                    <a:pt x="456" y="1132"/>
                  </a:cubicBezTo>
                  <a:cubicBezTo>
                    <a:pt x="430" y="1130"/>
                    <a:pt x="403" y="1130"/>
                    <a:pt x="376" y="1129"/>
                  </a:cubicBezTo>
                  <a:cubicBezTo>
                    <a:pt x="309" y="1125"/>
                    <a:pt x="249" y="1127"/>
                    <a:pt x="189" y="1122"/>
                  </a:cubicBezTo>
                  <a:cubicBezTo>
                    <a:pt x="125" y="1117"/>
                    <a:pt x="59" y="1111"/>
                    <a:pt x="7" y="1077"/>
                  </a:cubicBezTo>
                  <a:cubicBezTo>
                    <a:pt x="7" y="1067"/>
                    <a:pt x="0" y="1059"/>
                    <a:pt x="1" y="1049"/>
                  </a:cubicBezTo>
                  <a:cubicBezTo>
                    <a:pt x="3" y="1031"/>
                    <a:pt x="26" y="1023"/>
                    <a:pt x="29" y="1006"/>
                  </a:cubicBezTo>
                  <a:cubicBezTo>
                    <a:pt x="41" y="999"/>
                    <a:pt x="54" y="1001"/>
                    <a:pt x="69" y="1003"/>
                  </a:cubicBezTo>
                  <a:cubicBezTo>
                    <a:pt x="88" y="1004"/>
                    <a:pt x="107" y="998"/>
                    <a:pt x="125" y="1000"/>
                  </a:cubicBezTo>
                  <a:cubicBezTo>
                    <a:pt x="126" y="993"/>
                    <a:pt x="121" y="985"/>
                    <a:pt x="122" y="975"/>
                  </a:cubicBezTo>
                  <a:cubicBezTo>
                    <a:pt x="124" y="963"/>
                    <a:pt x="133" y="956"/>
                    <a:pt x="133" y="947"/>
                  </a:cubicBezTo>
                  <a:cubicBezTo>
                    <a:pt x="139" y="943"/>
                    <a:pt x="141" y="943"/>
                    <a:pt x="142" y="937"/>
                  </a:cubicBezTo>
                  <a:cubicBezTo>
                    <a:pt x="146" y="936"/>
                    <a:pt x="145" y="933"/>
                    <a:pt x="150" y="935"/>
                  </a:cubicBezTo>
                  <a:cubicBezTo>
                    <a:pt x="154" y="930"/>
                    <a:pt x="159" y="924"/>
                    <a:pt x="162" y="917"/>
                  </a:cubicBezTo>
                  <a:cubicBezTo>
                    <a:pt x="172" y="914"/>
                    <a:pt x="174" y="917"/>
                    <a:pt x="184" y="918"/>
                  </a:cubicBezTo>
                  <a:cubicBezTo>
                    <a:pt x="181" y="891"/>
                    <a:pt x="190" y="857"/>
                    <a:pt x="202" y="842"/>
                  </a:cubicBezTo>
                  <a:cubicBezTo>
                    <a:pt x="206" y="840"/>
                    <a:pt x="209" y="838"/>
                    <a:pt x="213" y="836"/>
                  </a:cubicBezTo>
                  <a:cubicBezTo>
                    <a:pt x="243" y="837"/>
                    <a:pt x="259" y="839"/>
                    <a:pt x="283" y="832"/>
                  </a:cubicBezTo>
                  <a:cubicBezTo>
                    <a:pt x="253" y="811"/>
                    <a:pt x="223" y="767"/>
                    <a:pt x="217" y="723"/>
                  </a:cubicBezTo>
                  <a:cubicBezTo>
                    <a:pt x="215" y="712"/>
                    <a:pt x="215" y="698"/>
                    <a:pt x="218" y="690"/>
                  </a:cubicBezTo>
                  <a:cubicBezTo>
                    <a:pt x="224" y="673"/>
                    <a:pt x="259" y="656"/>
                    <a:pt x="288" y="652"/>
                  </a:cubicBezTo>
                  <a:cubicBezTo>
                    <a:pt x="307" y="650"/>
                    <a:pt x="333" y="651"/>
                    <a:pt x="345" y="660"/>
                  </a:cubicBezTo>
                  <a:cubicBezTo>
                    <a:pt x="330" y="637"/>
                    <a:pt x="307" y="622"/>
                    <a:pt x="288" y="604"/>
                  </a:cubicBezTo>
                  <a:cubicBezTo>
                    <a:pt x="295" y="595"/>
                    <a:pt x="296" y="582"/>
                    <a:pt x="308" y="586"/>
                  </a:cubicBezTo>
                  <a:cubicBezTo>
                    <a:pt x="320" y="591"/>
                    <a:pt x="341" y="616"/>
                    <a:pt x="346" y="625"/>
                  </a:cubicBezTo>
                  <a:cubicBezTo>
                    <a:pt x="333" y="570"/>
                    <a:pt x="378" y="542"/>
                    <a:pt x="404" y="508"/>
                  </a:cubicBezTo>
                  <a:cubicBezTo>
                    <a:pt x="407" y="510"/>
                    <a:pt x="412" y="510"/>
                    <a:pt x="415" y="512"/>
                  </a:cubicBezTo>
                  <a:cubicBezTo>
                    <a:pt x="413" y="535"/>
                    <a:pt x="430" y="554"/>
                    <a:pt x="426" y="583"/>
                  </a:cubicBezTo>
                  <a:cubicBezTo>
                    <a:pt x="423" y="608"/>
                    <a:pt x="402" y="613"/>
                    <a:pt x="388" y="629"/>
                  </a:cubicBezTo>
                  <a:cubicBezTo>
                    <a:pt x="405" y="624"/>
                    <a:pt x="420" y="618"/>
                    <a:pt x="436" y="623"/>
                  </a:cubicBezTo>
                  <a:cubicBezTo>
                    <a:pt x="460" y="630"/>
                    <a:pt x="474" y="653"/>
                    <a:pt x="489" y="669"/>
                  </a:cubicBezTo>
                  <a:cubicBezTo>
                    <a:pt x="493" y="686"/>
                    <a:pt x="500" y="703"/>
                    <a:pt x="500" y="721"/>
                  </a:cubicBezTo>
                  <a:cubicBezTo>
                    <a:pt x="500" y="758"/>
                    <a:pt x="480" y="792"/>
                    <a:pt x="465" y="817"/>
                  </a:cubicBezTo>
                  <a:cubicBezTo>
                    <a:pt x="468" y="818"/>
                    <a:pt x="478" y="820"/>
                    <a:pt x="484" y="823"/>
                  </a:cubicBezTo>
                  <a:cubicBezTo>
                    <a:pt x="512" y="820"/>
                    <a:pt x="543" y="812"/>
                    <a:pt x="580" y="816"/>
                  </a:cubicBezTo>
                  <a:cubicBezTo>
                    <a:pt x="585" y="816"/>
                    <a:pt x="589" y="819"/>
                    <a:pt x="593" y="819"/>
                  </a:cubicBezTo>
                  <a:cubicBezTo>
                    <a:pt x="600" y="820"/>
                    <a:pt x="607" y="818"/>
                    <a:pt x="612" y="819"/>
                  </a:cubicBezTo>
                  <a:cubicBezTo>
                    <a:pt x="615" y="821"/>
                    <a:pt x="616" y="825"/>
                    <a:pt x="619" y="827"/>
                  </a:cubicBezTo>
                  <a:cubicBezTo>
                    <a:pt x="622" y="829"/>
                    <a:pt x="626" y="828"/>
                    <a:pt x="628" y="829"/>
                  </a:cubicBezTo>
                  <a:cubicBezTo>
                    <a:pt x="636" y="835"/>
                    <a:pt x="641" y="845"/>
                    <a:pt x="652" y="847"/>
                  </a:cubicBezTo>
                  <a:cubicBezTo>
                    <a:pt x="655" y="857"/>
                    <a:pt x="669" y="855"/>
                    <a:pt x="667" y="867"/>
                  </a:cubicBezTo>
                  <a:cubicBezTo>
                    <a:pt x="665" y="876"/>
                    <a:pt x="648" y="877"/>
                    <a:pt x="639" y="876"/>
                  </a:cubicBezTo>
                  <a:cubicBezTo>
                    <a:pt x="640" y="882"/>
                    <a:pt x="645" y="887"/>
                    <a:pt x="642" y="890"/>
                  </a:cubicBezTo>
                  <a:cubicBezTo>
                    <a:pt x="646" y="913"/>
                    <a:pt x="692" y="920"/>
                    <a:pt x="669" y="947"/>
                  </a:cubicBezTo>
                  <a:cubicBezTo>
                    <a:pt x="652" y="948"/>
                    <a:pt x="643" y="948"/>
                    <a:pt x="624" y="950"/>
                  </a:cubicBezTo>
                  <a:cubicBezTo>
                    <a:pt x="641" y="964"/>
                    <a:pt x="646" y="988"/>
                    <a:pt x="641" y="1013"/>
                  </a:cubicBezTo>
                  <a:cubicBezTo>
                    <a:pt x="696" y="1020"/>
                    <a:pt x="760" y="1023"/>
                    <a:pt x="826" y="1030"/>
                  </a:cubicBezTo>
                  <a:cubicBezTo>
                    <a:pt x="811" y="1020"/>
                    <a:pt x="796" y="1010"/>
                    <a:pt x="786" y="995"/>
                  </a:cubicBezTo>
                  <a:cubicBezTo>
                    <a:pt x="780" y="978"/>
                    <a:pt x="772" y="960"/>
                    <a:pt x="774" y="944"/>
                  </a:cubicBezTo>
                  <a:cubicBezTo>
                    <a:pt x="775" y="938"/>
                    <a:pt x="778" y="935"/>
                    <a:pt x="779" y="928"/>
                  </a:cubicBezTo>
                  <a:cubicBezTo>
                    <a:pt x="780" y="912"/>
                    <a:pt x="778" y="902"/>
                    <a:pt x="785" y="888"/>
                  </a:cubicBezTo>
                  <a:cubicBezTo>
                    <a:pt x="787" y="884"/>
                    <a:pt x="788" y="879"/>
                    <a:pt x="790" y="876"/>
                  </a:cubicBezTo>
                  <a:cubicBezTo>
                    <a:pt x="794" y="869"/>
                    <a:pt x="801" y="865"/>
                    <a:pt x="805" y="859"/>
                  </a:cubicBezTo>
                  <a:cubicBezTo>
                    <a:pt x="807" y="856"/>
                    <a:pt x="807" y="851"/>
                    <a:pt x="809" y="849"/>
                  </a:cubicBezTo>
                  <a:cubicBezTo>
                    <a:pt x="813" y="845"/>
                    <a:pt x="819" y="838"/>
                    <a:pt x="820" y="829"/>
                  </a:cubicBezTo>
                  <a:cubicBezTo>
                    <a:pt x="836" y="809"/>
                    <a:pt x="853" y="777"/>
                    <a:pt x="872" y="753"/>
                  </a:cubicBezTo>
                  <a:cubicBezTo>
                    <a:pt x="878" y="746"/>
                    <a:pt x="887" y="741"/>
                    <a:pt x="894" y="733"/>
                  </a:cubicBezTo>
                  <a:cubicBezTo>
                    <a:pt x="909" y="715"/>
                    <a:pt x="920" y="691"/>
                    <a:pt x="936" y="679"/>
                  </a:cubicBezTo>
                  <a:cubicBezTo>
                    <a:pt x="940" y="675"/>
                    <a:pt x="947" y="673"/>
                    <a:pt x="951" y="670"/>
                  </a:cubicBezTo>
                  <a:cubicBezTo>
                    <a:pt x="955" y="668"/>
                    <a:pt x="961" y="667"/>
                    <a:pt x="966" y="667"/>
                  </a:cubicBezTo>
                  <a:cubicBezTo>
                    <a:pt x="988" y="644"/>
                    <a:pt x="1034" y="636"/>
                    <a:pt x="1059" y="609"/>
                  </a:cubicBezTo>
                  <a:cubicBezTo>
                    <a:pt x="1064" y="608"/>
                    <a:pt x="1064" y="611"/>
                    <a:pt x="1068" y="610"/>
                  </a:cubicBezTo>
                  <a:cubicBezTo>
                    <a:pt x="1070" y="597"/>
                    <a:pt x="1074" y="588"/>
                    <a:pt x="1083" y="580"/>
                  </a:cubicBezTo>
                  <a:cubicBezTo>
                    <a:pt x="1078" y="578"/>
                    <a:pt x="1072" y="573"/>
                    <a:pt x="1067" y="578"/>
                  </a:cubicBezTo>
                  <a:cubicBezTo>
                    <a:pt x="1046" y="572"/>
                    <a:pt x="1030" y="562"/>
                    <a:pt x="1014" y="550"/>
                  </a:cubicBezTo>
                  <a:cubicBezTo>
                    <a:pt x="984" y="573"/>
                    <a:pt x="946" y="548"/>
                    <a:pt x="911" y="556"/>
                  </a:cubicBezTo>
                  <a:cubicBezTo>
                    <a:pt x="910" y="554"/>
                    <a:pt x="909" y="552"/>
                    <a:pt x="905" y="553"/>
                  </a:cubicBezTo>
                  <a:cubicBezTo>
                    <a:pt x="903" y="547"/>
                    <a:pt x="902" y="545"/>
                    <a:pt x="906" y="542"/>
                  </a:cubicBezTo>
                  <a:cubicBezTo>
                    <a:pt x="891" y="542"/>
                    <a:pt x="865" y="548"/>
                    <a:pt x="849" y="534"/>
                  </a:cubicBezTo>
                  <a:cubicBezTo>
                    <a:pt x="847" y="524"/>
                    <a:pt x="867" y="526"/>
                    <a:pt x="871" y="517"/>
                  </a:cubicBezTo>
                  <a:cubicBezTo>
                    <a:pt x="839" y="519"/>
                    <a:pt x="804" y="512"/>
                    <a:pt x="784" y="493"/>
                  </a:cubicBezTo>
                  <a:cubicBezTo>
                    <a:pt x="780" y="494"/>
                    <a:pt x="779" y="491"/>
                    <a:pt x="775" y="492"/>
                  </a:cubicBezTo>
                  <a:cubicBezTo>
                    <a:pt x="768" y="485"/>
                    <a:pt x="760" y="479"/>
                    <a:pt x="754" y="470"/>
                  </a:cubicBezTo>
                  <a:cubicBezTo>
                    <a:pt x="747" y="466"/>
                    <a:pt x="738" y="464"/>
                    <a:pt x="735" y="454"/>
                  </a:cubicBezTo>
                  <a:cubicBezTo>
                    <a:pt x="737" y="454"/>
                    <a:pt x="736" y="453"/>
                    <a:pt x="735" y="453"/>
                  </a:cubicBezTo>
                  <a:cubicBezTo>
                    <a:pt x="749" y="444"/>
                    <a:pt x="776" y="460"/>
                    <a:pt x="789" y="449"/>
                  </a:cubicBezTo>
                  <a:cubicBezTo>
                    <a:pt x="772" y="447"/>
                    <a:pt x="754" y="439"/>
                    <a:pt x="739" y="429"/>
                  </a:cubicBezTo>
                  <a:cubicBezTo>
                    <a:pt x="731" y="424"/>
                    <a:pt x="727" y="417"/>
                    <a:pt x="719" y="409"/>
                  </a:cubicBezTo>
                  <a:cubicBezTo>
                    <a:pt x="710" y="400"/>
                    <a:pt x="700" y="395"/>
                    <a:pt x="695" y="381"/>
                  </a:cubicBezTo>
                  <a:cubicBezTo>
                    <a:pt x="690" y="362"/>
                    <a:pt x="690" y="344"/>
                    <a:pt x="679" y="328"/>
                  </a:cubicBezTo>
                  <a:cubicBezTo>
                    <a:pt x="690" y="317"/>
                    <a:pt x="699" y="332"/>
                    <a:pt x="708" y="336"/>
                  </a:cubicBezTo>
                  <a:cubicBezTo>
                    <a:pt x="715" y="339"/>
                    <a:pt x="722" y="341"/>
                    <a:pt x="730" y="342"/>
                  </a:cubicBezTo>
                  <a:cubicBezTo>
                    <a:pt x="723" y="335"/>
                    <a:pt x="709" y="324"/>
                    <a:pt x="698" y="316"/>
                  </a:cubicBezTo>
                  <a:cubicBezTo>
                    <a:pt x="695" y="305"/>
                    <a:pt x="679" y="300"/>
                    <a:pt x="684" y="288"/>
                  </a:cubicBezTo>
                  <a:cubicBezTo>
                    <a:pt x="692" y="285"/>
                    <a:pt x="696" y="293"/>
                    <a:pt x="702" y="295"/>
                  </a:cubicBezTo>
                  <a:cubicBezTo>
                    <a:pt x="714" y="293"/>
                    <a:pt x="720" y="296"/>
                    <a:pt x="733" y="293"/>
                  </a:cubicBezTo>
                  <a:cubicBezTo>
                    <a:pt x="797" y="283"/>
                    <a:pt x="803" y="203"/>
                    <a:pt x="839" y="161"/>
                  </a:cubicBezTo>
                  <a:cubicBezTo>
                    <a:pt x="843" y="150"/>
                    <a:pt x="846" y="141"/>
                    <a:pt x="857" y="135"/>
                  </a:cubicBezTo>
                  <a:cubicBezTo>
                    <a:pt x="890" y="72"/>
                    <a:pt x="969" y="19"/>
                    <a:pt x="1056" y="37"/>
                  </a:cubicBezTo>
                  <a:cubicBezTo>
                    <a:pt x="1066" y="39"/>
                    <a:pt x="1077" y="45"/>
                    <a:pt x="1089" y="49"/>
                  </a:cubicBezTo>
                  <a:cubicBezTo>
                    <a:pt x="1139" y="0"/>
                    <a:pt x="1234" y="16"/>
                    <a:pt x="1294" y="45"/>
                  </a:cubicBezTo>
                  <a:cubicBezTo>
                    <a:pt x="1294" y="52"/>
                    <a:pt x="1293" y="57"/>
                    <a:pt x="1286" y="55"/>
                  </a:cubicBezTo>
                  <a:cubicBezTo>
                    <a:pt x="1325" y="74"/>
                    <a:pt x="1364" y="99"/>
                    <a:pt x="1377" y="139"/>
                  </a:cubicBezTo>
                  <a:cubicBezTo>
                    <a:pt x="1387" y="141"/>
                    <a:pt x="1396" y="134"/>
                    <a:pt x="1400" y="145"/>
                  </a:cubicBezTo>
                  <a:cubicBezTo>
                    <a:pt x="1399" y="152"/>
                    <a:pt x="1391" y="152"/>
                    <a:pt x="1388" y="153"/>
                  </a:cubicBezTo>
                  <a:cubicBezTo>
                    <a:pt x="1415" y="207"/>
                    <a:pt x="1447" y="280"/>
                    <a:pt x="1522" y="264"/>
                  </a:cubicBezTo>
                  <a:cubicBezTo>
                    <a:pt x="1529" y="258"/>
                    <a:pt x="1533" y="241"/>
                    <a:pt x="1545" y="249"/>
                  </a:cubicBezTo>
                  <a:cubicBezTo>
                    <a:pt x="1550" y="318"/>
                    <a:pt x="1519" y="381"/>
                    <a:pt x="1444" y="374"/>
                  </a:cubicBezTo>
                  <a:close/>
                  <a:moveTo>
                    <a:pt x="842" y="434"/>
                  </a:moveTo>
                  <a:cubicBezTo>
                    <a:pt x="841" y="434"/>
                    <a:pt x="839" y="435"/>
                    <a:pt x="841" y="436"/>
                  </a:cubicBezTo>
                  <a:cubicBezTo>
                    <a:pt x="866" y="453"/>
                    <a:pt x="925" y="469"/>
                    <a:pt x="953" y="446"/>
                  </a:cubicBezTo>
                  <a:cubicBezTo>
                    <a:pt x="960" y="440"/>
                    <a:pt x="965" y="419"/>
                    <a:pt x="972" y="418"/>
                  </a:cubicBezTo>
                  <a:cubicBezTo>
                    <a:pt x="989" y="417"/>
                    <a:pt x="970" y="445"/>
                    <a:pt x="972" y="452"/>
                  </a:cubicBezTo>
                  <a:cubicBezTo>
                    <a:pt x="1003" y="439"/>
                    <a:pt x="1003" y="395"/>
                    <a:pt x="1022" y="371"/>
                  </a:cubicBezTo>
                  <a:cubicBezTo>
                    <a:pt x="991" y="372"/>
                    <a:pt x="970" y="370"/>
                    <a:pt x="948" y="363"/>
                  </a:cubicBezTo>
                  <a:cubicBezTo>
                    <a:pt x="936" y="359"/>
                    <a:pt x="921" y="356"/>
                    <a:pt x="914" y="346"/>
                  </a:cubicBezTo>
                  <a:cubicBezTo>
                    <a:pt x="924" y="337"/>
                    <a:pt x="936" y="344"/>
                    <a:pt x="952" y="341"/>
                  </a:cubicBezTo>
                  <a:cubicBezTo>
                    <a:pt x="973" y="337"/>
                    <a:pt x="985" y="315"/>
                    <a:pt x="998" y="310"/>
                  </a:cubicBezTo>
                  <a:cubicBezTo>
                    <a:pt x="985" y="330"/>
                    <a:pt x="968" y="348"/>
                    <a:pt x="941" y="351"/>
                  </a:cubicBezTo>
                  <a:cubicBezTo>
                    <a:pt x="1009" y="379"/>
                    <a:pt x="1091" y="350"/>
                    <a:pt x="1122" y="295"/>
                  </a:cubicBezTo>
                  <a:cubicBezTo>
                    <a:pt x="1124" y="287"/>
                    <a:pt x="1121" y="274"/>
                    <a:pt x="1125" y="269"/>
                  </a:cubicBezTo>
                  <a:cubicBezTo>
                    <a:pt x="1128" y="269"/>
                    <a:pt x="1127" y="265"/>
                    <a:pt x="1130" y="266"/>
                  </a:cubicBezTo>
                  <a:cubicBezTo>
                    <a:pt x="1140" y="271"/>
                    <a:pt x="1136" y="281"/>
                    <a:pt x="1140" y="291"/>
                  </a:cubicBezTo>
                  <a:cubicBezTo>
                    <a:pt x="1133" y="300"/>
                    <a:pt x="1136" y="312"/>
                    <a:pt x="1130" y="323"/>
                  </a:cubicBezTo>
                  <a:cubicBezTo>
                    <a:pt x="1179" y="311"/>
                    <a:pt x="1214" y="290"/>
                    <a:pt x="1234" y="251"/>
                  </a:cubicBezTo>
                  <a:cubicBezTo>
                    <a:pt x="1249" y="222"/>
                    <a:pt x="1249" y="192"/>
                    <a:pt x="1240" y="158"/>
                  </a:cubicBezTo>
                  <a:cubicBezTo>
                    <a:pt x="1238" y="151"/>
                    <a:pt x="1230" y="143"/>
                    <a:pt x="1236" y="136"/>
                  </a:cubicBezTo>
                  <a:cubicBezTo>
                    <a:pt x="1241" y="134"/>
                    <a:pt x="1242" y="138"/>
                    <a:pt x="1245" y="140"/>
                  </a:cubicBezTo>
                  <a:cubicBezTo>
                    <a:pt x="1241" y="151"/>
                    <a:pt x="1252" y="163"/>
                    <a:pt x="1253" y="174"/>
                  </a:cubicBezTo>
                  <a:cubicBezTo>
                    <a:pt x="1254" y="176"/>
                    <a:pt x="1258" y="175"/>
                    <a:pt x="1259" y="179"/>
                  </a:cubicBezTo>
                  <a:cubicBezTo>
                    <a:pt x="1264" y="208"/>
                    <a:pt x="1288" y="231"/>
                    <a:pt x="1317" y="244"/>
                  </a:cubicBezTo>
                  <a:cubicBezTo>
                    <a:pt x="1324" y="254"/>
                    <a:pt x="1335" y="263"/>
                    <a:pt x="1340" y="276"/>
                  </a:cubicBezTo>
                  <a:cubicBezTo>
                    <a:pt x="1342" y="282"/>
                    <a:pt x="1341" y="291"/>
                    <a:pt x="1347" y="296"/>
                  </a:cubicBezTo>
                  <a:cubicBezTo>
                    <a:pt x="1352" y="286"/>
                    <a:pt x="1346" y="280"/>
                    <a:pt x="1346" y="269"/>
                  </a:cubicBezTo>
                  <a:cubicBezTo>
                    <a:pt x="1357" y="263"/>
                    <a:pt x="1358" y="274"/>
                    <a:pt x="1363" y="279"/>
                  </a:cubicBezTo>
                  <a:cubicBezTo>
                    <a:pt x="1363" y="281"/>
                    <a:pt x="1360" y="279"/>
                    <a:pt x="1360" y="281"/>
                  </a:cubicBezTo>
                  <a:cubicBezTo>
                    <a:pt x="1371" y="297"/>
                    <a:pt x="1367" y="322"/>
                    <a:pt x="1362" y="342"/>
                  </a:cubicBezTo>
                  <a:cubicBezTo>
                    <a:pt x="1375" y="340"/>
                    <a:pt x="1375" y="326"/>
                    <a:pt x="1382" y="318"/>
                  </a:cubicBezTo>
                  <a:cubicBezTo>
                    <a:pt x="1390" y="300"/>
                    <a:pt x="1398" y="288"/>
                    <a:pt x="1400" y="266"/>
                  </a:cubicBezTo>
                  <a:cubicBezTo>
                    <a:pt x="1402" y="236"/>
                    <a:pt x="1389" y="212"/>
                    <a:pt x="1378" y="194"/>
                  </a:cubicBezTo>
                  <a:cubicBezTo>
                    <a:pt x="1373" y="184"/>
                    <a:pt x="1354" y="161"/>
                    <a:pt x="1356" y="154"/>
                  </a:cubicBezTo>
                  <a:cubicBezTo>
                    <a:pt x="1358" y="146"/>
                    <a:pt x="1369" y="149"/>
                    <a:pt x="1372" y="145"/>
                  </a:cubicBezTo>
                  <a:cubicBezTo>
                    <a:pt x="1330" y="131"/>
                    <a:pt x="1309" y="80"/>
                    <a:pt x="1255" y="90"/>
                  </a:cubicBezTo>
                  <a:cubicBezTo>
                    <a:pt x="1253" y="88"/>
                    <a:pt x="1249" y="87"/>
                    <a:pt x="1250" y="82"/>
                  </a:cubicBezTo>
                  <a:cubicBezTo>
                    <a:pt x="1287" y="68"/>
                    <a:pt x="1316" y="98"/>
                    <a:pt x="1341" y="112"/>
                  </a:cubicBezTo>
                  <a:cubicBezTo>
                    <a:pt x="1345" y="124"/>
                    <a:pt x="1357" y="128"/>
                    <a:pt x="1368" y="134"/>
                  </a:cubicBezTo>
                  <a:cubicBezTo>
                    <a:pt x="1344" y="99"/>
                    <a:pt x="1307" y="66"/>
                    <a:pt x="1261" y="65"/>
                  </a:cubicBezTo>
                  <a:cubicBezTo>
                    <a:pt x="1253" y="56"/>
                    <a:pt x="1266" y="54"/>
                    <a:pt x="1270" y="47"/>
                  </a:cubicBezTo>
                  <a:cubicBezTo>
                    <a:pt x="1225" y="27"/>
                    <a:pt x="1166" y="18"/>
                    <a:pt x="1115" y="40"/>
                  </a:cubicBezTo>
                  <a:cubicBezTo>
                    <a:pt x="1111" y="47"/>
                    <a:pt x="1104" y="51"/>
                    <a:pt x="1099" y="57"/>
                  </a:cubicBezTo>
                  <a:cubicBezTo>
                    <a:pt x="1105" y="61"/>
                    <a:pt x="1114" y="63"/>
                    <a:pt x="1118" y="69"/>
                  </a:cubicBezTo>
                  <a:cubicBezTo>
                    <a:pt x="1117" y="72"/>
                    <a:pt x="1117" y="77"/>
                    <a:pt x="1112" y="78"/>
                  </a:cubicBezTo>
                  <a:cubicBezTo>
                    <a:pt x="1106" y="79"/>
                    <a:pt x="1104" y="72"/>
                    <a:pt x="1099" y="69"/>
                  </a:cubicBezTo>
                  <a:cubicBezTo>
                    <a:pt x="1079" y="56"/>
                    <a:pt x="1040" y="42"/>
                    <a:pt x="1010" y="44"/>
                  </a:cubicBezTo>
                  <a:cubicBezTo>
                    <a:pt x="995" y="47"/>
                    <a:pt x="984" y="51"/>
                    <a:pt x="971" y="54"/>
                  </a:cubicBezTo>
                  <a:cubicBezTo>
                    <a:pt x="897" y="70"/>
                    <a:pt x="861" y="146"/>
                    <a:pt x="833" y="209"/>
                  </a:cubicBezTo>
                  <a:cubicBezTo>
                    <a:pt x="822" y="231"/>
                    <a:pt x="815" y="244"/>
                    <a:pt x="801" y="260"/>
                  </a:cubicBezTo>
                  <a:cubicBezTo>
                    <a:pt x="780" y="286"/>
                    <a:pt x="744" y="314"/>
                    <a:pt x="703" y="302"/>
                  </a:cubicBezTo>
                  <a:cubicBezTo>
                    <a:pt x="705" y="312"/>
                    <a:pt x="717" y="313"/>
                    <a:pt x="719" y="322"/>
                  </a:cubicBezTo>
                  <a:cubicBezTo>
                    <a:pt x="729" y="323"/>
                    <a:pt x="733" y="333"/>
                    <a:pt x="740" y="337"/>
                  </a:cubicBezTo>
                  <a:cubicBezTo>
                    <a:pt x="747" y="340"/>
                    <a:pt x="757" y="337"/>
                    <a:pt x="760" y="346"/>
                  </a:cubicBezTo>
                  <a:cubicBezTo>
                    <a:pt x="745" y="360"/>
                    <a:pt x="713" y="347"/>
                    <a:pt x="697" y="342"/>
                  </a:cubicBezTo>
                  <a:cubicBezTo>
                    <a:pt x="704" y="362"/>
                    <a:pt x="707" y="383"/>
                    <a:pt x="718" y="397"/>
                  </a:cubicBezTo>
                  <a:cubicBezTo>
                    <a:pt x="721" y="401"/>
                    <a:pt x="727" y="405"/>
                    <a:pt x="732" y="409"/>
                  </a:cubicBezTo>
                  <a:cubicBezTo>
                    <a:pt x="753" y="428"/>
                    <a:pt x="783" y="448"/>
                    <a:pt x="815" y="436"/>
                  </a:cubicBezTo>
                  <a:cubicBezTo>
                    <a:pt x="825" y="439"/>
                    <a:pt x="823" y="445"/>
                    <a:pt x="820" y="453"/>
                  </a:cubicBezTo>
                  <a:cubicBezTo>
                    <a:pt x="803" y="455"/>
                    <a:pt x="779" y="466"/>
                    <a:pt x="759" y="462"/>
                  </a:cubicBezTo>
                  <a:cubicBezTo>
                    <a:pt x="775" y="482"/>
                    <a:pt x="810" y="503"/>
                    <a:pt x="841" y="508"/>
                  </a:cubicBezTo>
                  <a:cubicBezTo>
                    <a:pt x="859" y="510"/>
                    <a:pt x="885" y="501"/>
                    <a:pt x="892" y="512"/>
                  </a:cubicBezTo>
                  <a:cubicBezTo>
                    <a:pt x="890" y="521"/>
                    <a:pt x="877" y="521"/>
                    <a:pt x="872" y="532"/>
                  </a:cubicBezTo>
                  <a:cubicBezTo>
                    <a:pt x="890" y="540"/>
                    <a:pt x="908" y="524"/>
                    <a:pt x="925" y="530"/>
                  </a:cubicBezTo>
                  <a:cubicBezTo>
                    <a:pt x="928" y="534"/>
                    <a:pt x="925" y="539"/>
                    <a:pt x="925" y="543"/>
                  </a:cubicBezTo>
                  <a:cubicBezTo>
                    <a:pt x="953" y="545"/>
                    <a:pt x="978" y="553"/>
                    <a:pt x="1005" y="543"/>
                  </a:cubicBezTo>
                  <a:cubicBezTo>
                    <a:pt x="998" y="536"/>
                    <a:pt x="988" y="534"/>
                    <a:pt x="985" y="524"/>
                  </a:cubicBezTo>
                  <a:cubicBezTo>
                    <a:pt x="952" y="534"/>
                    <a:pt x="900" y="503"/>
                    <a:pt x="920" y="467"/>
                  </a:cubicBezTo>
                  <a:cubicBezTo>
                    <a:pt x="881" y="465"/>
                    <a:pt x="838" y="457"/>
                    <a:pt x="823" y="428"/>
                  </a:cubicBezTo>
                  <a:cubicBezTo>
                    <a:pt x="832" y="416"/>
                    <a:pt x="859" y="434"/>
                    <a:pt x="867" y="417"/>
                  </a:cubicBezTo>
                  <a:cubicBezTo>
                    <a:pt x="846" y="410"/>
                    <a:pt x="827" y="394"/>
                    <a:pt x="818" y="376"/>
                  </a:cubicBezTo>
                  <a:cubicBezTo>
                    <a:pt x="814" y="369"/>
                    <a:pt x="807" y="357"/>
                    <a:pt x="813" y="347"/>
                  </a:cubicBezTo>
                  <a:cubicBezTo>
                    <a:pt x="828" y="345"/>
                    <a:pt x="820" y="367"/>
                    <a:pt x="834" y="363"/>
                  </a:cubicBezTo>
                  <a:cubicBezTo>
                    <a:pt x="828" y="356"/>
                    <a:pt x="821" y="346"/>
                    <a:pt x="818" y="336"/>
                  </a:cubicBezTo>
                  <a:cubicBezTo>
                    <a:pt x="815" y="326"/>
                    <a:pt x="810" y="302"/>
                    <a:pt x="815" y="296"/>
                  </a:cubicBezTo>
                  <a:cubicBezTo>
                    <a:pt x="817" y="302"/>
                    <a:pt x="829" y="306"/>
                    <a:pt x="823" y="313"/>
                  </a:cubicBezTo>
                  <a:cubicBezTo>
                    <a:pt x="865" y="352"/>
                    <a:pt x="922" y="305"/>
                    <a:pt x="936" y="261"/>
                  </a:cubicBezTo>
                  <a:cubicBezTo>
                    <a:pt x="942" y="242"/>
                    <a:pt x="941" y="220"/>
                    <a:pt x="948" y="202"/>
                  </a:cubicBezTo>
                  <a:cubicBezTo>
                    <a:pt x="955" y="198"/>
                    <a:pt x="963" y="188"/>
                    <a:pt x="965" y="183"/>
                  </a:cubicBezTo>
                  <a:cubicBezTo>
                    <a:pt x="958" y="186"/>
                    <a:pt x="950" y="203"/>
                    <a:pt x="942" y="190"/>
                  </a:cubicBezTo>
                  <a:cubicBezTo>
                    <a:pt x="962" y="156"/>
                    <a:pt x="998" y="113"/>
                    <a:pt x="1048" y="102"/>
                  </a:cubicBezTo>
                  <a:cubicBezTo>
                    <a:pt x="1080" y="94"/>
                    <a:pt x="1107" y="93"/>
                    <a:pt x="1142" y="92"/>
                  </a:cubicBezTo>
                  <a:cubicBezTo>
                    <a:pt x="1151" y="91"/>
                    <a:pt x="1157" y="87"/>
                    <a:pt x="1159" y="100"/>
                  </a:cubicBezTo>
                  <a:cubicBezTo>
                    <a:pt x="1151" y="109"/>
                    <a:pt x="1148" y="102"/>
                    <a:pt x="1140" y="102"/>
                  </a:cubicBezTo>
                  <a:cubicBezTo>
                    <a:pt x="1115" y="98"/>
                    <a:pt x="1099" y="105"/>
                    <a:pt x="1081" y="107"/>
                  </a:cubicBezTo>
                  <a:cubicBezTo>
                    <a:pt x="1031" y="111"/>
                    <a:pt x="990" y="136"/>
                    <a:pt x="967" y="171"/>
                  </a:cubicBezTo>
                  <a:cubicBezTo>
                    <a:pt x="974" y="171"/>
                    <a:pt x="980" y="169"/>
                    <a:pt x="983" y="164"/>
                  </a:cubicBezTo>
                  <a:cubicBezTo>
                    <a:pt x="992" y="166"/>
                    <a:pt x="995" y="170"/>
                    <a:pt x="991" y="179"/>
                  </a:cubicBezTo>
                  <a:cubicBezTo>
                    <a:pt x="986" y="177"/>
                    <a:pt x="986" y="181"/>
                    <a:pt x="982" y="181"/>
                  </a:cubicBezTo>
                  <a:cubicBezTo>
                    <a:pt x="956" y="198"/>
                    <a:pt x="955" y="230"/>
                    <a:pt x="947" y="260"/>
                  </a:cubicBezTo>
                  <a:cubicBezTo>
                    <a:pt x="938" y="295"/>
                    <a:pt x="915" y="318"/>
                    <a:pt x="887" y="333"/>
                  </a:cubicBezTo>
                  <a:cubicBezTo>
                    <a:pt x="877" y="333"/>
                    <a:pt x="868" y="342"/>
                    <a:pt x="856" y="342"/>
                  </a:cubicBezTo>
                  <a:cubicBezTo>
                    <a:pt x="844" y="342"/>
                    <a:pt x="835" y="333"/>
                    <a:pt x="826" y="333"/>
                  </a:cubicBezTo>
                  <a:cubicBezTo>
                    <a:pt x="831" y="353"/>
                    <a:pt x="844" y="365"/>
                    <a:pt x="864" y="367"/>
                  </a:cubicBezTo>
                  <a:cubicBezTo>
                    <a:pt x="860" y="381"/>
                    <a:pt x="836" y="375"/>
                    <a:pt x="826" y="371"/>
                  </a:cubicBezTo>
                  <a:cubicBezTo>
                    <a:pt x="836" y="396"/>
                    <a:pt x="858" y="406"/>
                    <a:pt x="885" y="408"/>
                  </a:cubicBezTo>
                  <a:cubicBezTo>
                    <a:pt x="882" y="427"/>
                    <a:pt x="857" y="431"/>
                    <a:pt x="842" y="434"/>
                  </a:cubicBezTo>
                  <a:close/>
                  <a:moveTo>
                    <a:pt x="1496" y="277"/>
                  </a:moveTo>
                  <a:cubicBezTo>
                    <a:pt x="1431" y="269"/>
                    <a:pt x="1405" y="202"/>
                    <a:pt x="1377" y="156"/>
                  </a:cubicBezTo>
                  <a:cubicBezTo>
                    <a:pt x="1376" y="156"/>
                    <a:pt x="1375" y="156"/>
                    <a:pt x="1373" y="156"/>
                  </a:cubicBezTo>
                  <a:cubicBezTo>
                    <a:pt x="1373" y="158"/>
                    <a:pt x="1371" y="158"/>
                    <a:pt x="1370" y="159"/>
                  </a:cubicBezTo>
                  <a:cubicBezTo>
                    <a:pt x="1380" y="182"/>
                    <a:pt x="1402" y="208"/>
                    <a:pt x="1407" y="237"/>
                  </a:cubicBezTo>
                  <a:cubicBezTo>
                    <a:pt x="1414" y="277"/>
                    <a:pt x="1401" y="306"/>
                    <a:pt x="1386" y="337"/>
                  </a:cubicBezTo>
                  <a:cubicBezTo>
                    <a:pt x="1380" y="340"/>
                    <a:pt x="1378" y="347"/>
                    <a:pt x="1373" y="352"/>
                  </a:cubicBezTo>
                  <a:cubicBezTo>
                    <a:pt x="1384" y="374"/>
                    <a:pt x="1389" y="411"/>
                    <a:pt x="1360" y="419"/>
                  </a:cubicBezTo>
                  <a:cubicBezTo>
                    <a:pt x="1363" y="441"/>
                    <a:pt x="1353" y="456"/>
                    <a:pt x="1350" y="477"/>
                  </a:cubicBezTo>
                  <a:cubicBezTo>
                    <a:pt x="1380" y="482"/>
                    <a:pt x="1412" y="475"/>
                    <a:pt x="1420" y="448"/>
                  </a:cubicBezTo>
                  <a:cubicBezTo>
                    <a:pt x="1405" y="445"/>
                    <a:pt x="1382" y="444"/>
                    <a:pt x="1382" y="431"/>
                  </a:cubicBezTo>
                  <a:cubicBezTo>
                    <a:pt x="1421" y="449"/>
                    <a:pt x="1474" y="434"/>
                    <a:pt x="1487" y="396"/>
                  </a:cubicBezTo>
                  <a:cubicBezTo>
                    <a:pt x="1465" y="398"/>
                    <a:pt x="1449" y="389"/>
                    <a:pt x="1433" y="381"/>
                  </a:cubicBezTo>
                  <a:cubicBezTo>
                    <a:pt x="1417" y="373"/>
                    <a:pt x="1403" y="368"/>
                    <a:pt x="1406" y="353"/>
                  </a:cubicBezTo>
                  <a:cubicBezTo>
                    <a:pt x="1420" y="358"/>
                    <a:pt x="1430" y="364"/>
                    <a:pt x="1444" y="366"/>
                  </a:cubicBezTo>
                  <a:cubicBezTo>
                    <a:pt x="1504" y="372"/>
                    <a:pt x="1536" y="322"/>
                    <a:pt x="1533" y="270"/>
                  </a:cubicBezTo>
                  <a:cubicBezTo>
                    <a:pt x="1521" y="275"/>
                    <a:pt x="1512" y="279"/>
                    <a:pt x="1496" y="277"/>
                  </a:cubicBezTo>
                  <a:close/>
                  <a:moveTo>
                    <a:pt x="936" y="463"/>
                  </a:moveTo>
                  <a:cubicBezTo>
                    <a:pt x="916" y="485"/>
                    <a:pt x="939" y="511"/>
                    <a:pt x="963" y="515"/>
                  </a:cubicBezTo>
                  <a:cubicBezTo>
                    <a:pt x="968" y="512"/>
                    <a:pt x="976" y="511"/>
                    <a:pt x="981" y="508"/>
                  </a:cubicBezTo>
                  <a:cubicBezTo>
                    <a:pt x="1005" y="528"/>
                    <a:pt x="1034" y="543"/>
                    <a:pt x="1061" y="561"/>
                  </a:cubicBezTo>
                  <a:cubicBezTo>
                    <a:pt x="1096" y="570"/>
                    <a:pt x="1129" y="581"/>
                    <a:pt x="1162" y="579"/>
                  </a:cubicBezTo>
                  <a:cubicBezTo>
                    <a:pt x="1188" y="585"/>
                    <a:pt x="1228" y="583"/>
                    <a:pt x="1249" y="569"/>
                  </a:cubicBezTo>
                  <a:cubicBezTo>
                    <a:pt x="1253" y="570"/>
                    <a:pt x="1254" y="567"/>
                    <a:pt x="1259" y="568"/>
                  </a:cubicBezTo>
                  <a:cubicBezTo>
                    <a:pt x="1294" y="534"/>
                    <a:pt x="1332" y="497"/>
                    <a:pt x="1346" y="446"/>
                  </a:cubicBezTo>
                  <a:cubicBezTo>
                    <a:pt x="1343" y="436"/>
                    <a:pt x="1348" y="430"/>
                    <a:pt x="1349" y="422"/>
                  </a:cubicBezTo>
                  <a:cubicBezTo>
                    <a:pt x="1349" y="420"/>
                    <a:pt x="1350" y="417"/>
                    <a:pt x="1350" y="417"/>
                  </a:cubicBezTo>
                  <a:cubicBezTo>
                    <a:pt x="1350" y="404"/>
                    <a:pt x="1346" y="393"/>
                    <a:pt x="1344" y="384"/>
                  </a:cubicBezTo>
                  <a:cubicBezTo>
                    <a:pt x="1340" y="370"/>
                    <a:pt x="1343" y="355"/>
                    <a:pt x="1339" y="341"/>
                  </a:cubicBezTo>
                  <a:cubicBezTo>
                    <a:pt x="1342" y="333"/>
                    <a:pt x="1344" y="317"/>
                    <a:pt x="1336" y="311"/>
                  </a:cubicBezTo>
                  <a:cubicBezTo>
                    <a:pt x="1343" y="251"/>
                    <a:pt x="1277" y="244"/>
                    <a:pt x="1256" y="204"/>
                  </a:cubicBezTo>
                  <a:cubicBezTo>
                    <a:pt x="1255" y="278"/>
                    <a:pt x="1198" y="322"/>
                    <a:pt x="1127" y="333"/>
                  </a:cubicBezTo>
                  <a:cubicBezTo>
                    <a:pt x="1121" y="337"/>
                    <a:pt x="1118" y="344"/>
                    <a:pt x="1112" y="347"/>
                  </a:cubicBezTo>
                  <a:cubicBezTo>
                    <a:pt x="1107" y="345"/>
                    <a:pt x="1102" y="341"/>
                    <a:pt x="1101" y="340"/>
                  </a:cubicBezTo>
                  <a:cubicBezTo>
                    <a:pt x="1105" y="328"/>
                    <a:pt x="1126" y="325"/>
                    <a:pt x="1123" y="310"/>
                  </a:cubicBezTo>
                  <a:cubicBezTo>
                    <a:pt x="1115" y="322"/>
                    <a:pt x="1096" y="341"/>
                    <a:pt x="1084" y="348"/>
                  </a:cubicBezTo>
                  <a:cubicBezTo>
                    <a:pt x="1070" y="357"/>
                    <a:pt x="1051" y="359"/>
                    <a:pt x="1037" y="370"/>
                  </a:cubicBezTo>
                  <a:cubicBezTo>
                    <a:pt x="1016" y="384"/>
                    <a:pt x="1017" y="420"/>
                    <a:pt x="1001" y="442"/>
                  </a:cubicBezTo>
                  <a:cubicBezTo>
                    <a:pt x="992" y="454"/>
                    <a:pt x="981" y="456"/>
                    <a:pt x="970" y="467"/>
                  </a:cubicBezTo>
                  <a:cubicBezTo>
                    <a:pt x="980" y="472"/>
                    <a:pt x="990" y="479"/>
                    <a:pt x="995" y="490"/>
                  </a:cubicBezTo>
                  <a:cubicBezTo>
                    <a:pt x="993" y="493"/>
                    <a:pt x="992" y="496"/>
                    <a:pt x="987" y="495"/>
                  </a:cubicBezTo>
                  <a:cubicBezTo>
                    <a:pt x="981" y="486"/>
                    <a:pt x="970" y="471"/>
                    <a:pt x="957" y="477"/>
                  </a:cubicBezTo>
                  <a:cubicBezTo>
                    <a:pt x="952" y="489"/>
                    <a:pt x="961" y="497"/>
                    <a:pt x="961" y="505"/>
                  </a:cubicBezTo>
                  <a:cubicBezTo>
                    <a:pt x="949" y="502"/>
                    <a:pt x="944" y="489"/>
                    <a:pt x="946" y="475"/>
                  </a:cubicBezTo>
                  <a:cubicBezTo>
                    <a:pt x="942" y="476"/>
                    <a:pt x="938" y="483"/>
                    <a:pt x="935" y="478"/>
                  </a:cubicBezTo>
                  <a:cubicBezTo>
                    <a:pt x="937" y="463"/>
                    <a:pt x="961" y="462"/>
                    <a:pt x="962" y="451"/>
                  </a:cubicBezTo>
                  <a:cubicBezTo>
                    <a:pt x="955" y="456"/>
                    <a:pt x="947" y="461"/>
                    <a:pt x="936" y="463"/>
                  </a:cubicBezTo>
                  <a:close/>
                  <a:moveTo>
                    <a:pt x="1351" y="345"/>
                  </a:moveTo>
                  <a:cubicBezTo>
                    <a:pt x="1353" y="335"/>
                    <a:pt x="1361" y="314"/>
                    <a:pt x="1354" y="306"/>
                  </a:cubicBezTo>
                  <a:cubicBezTo>
                    <a:pt x="1352" y="320"/>
                    <a:pt x="1350" y="334"/>
                    <a:pt x="1351" y="345"/>
                  </a:cubicBezTo>
                  <a:close/>
                  <a:moveTo>
                    <a:pt x="1361" y="409"/>
                  </a:moveTo>
                  <a:cubicBezTo>
                    <a:pt x="1373" y="400"/>
                    <a:pt x="1372" y="375"/>
                    <a:pt x="1365" y="361"/>
                  </a:cubicBezTo>
                  <a:cubicBezTo>
                    <a:pt x="1360" y="361"/>
                    <a:pt x="1356" y="361"/>
                    <a:pt x="1352" y="360"/>
                  </a:cubicBezTo>
                  <a:cubicBezTo>
                    <a:pt x="1351" y="378"/>
                    <a:pt x="1358" y="394"/>
                    <a:pt x="1361" y="409"/>
                  </a:cubicBezTo>
                  <a:close/>
                  <a:moveTo>
                    <a:pt x="1326" y="514"/>
                  </a:moveTo>
                  <a:cubicBezTo>
                    <a:pt x="1334" y="508"/>
                    <a:pt x="1344" y="510"/>
                    <a:pt x="1354" y="504"/>
                  </a:cubicBezTo>
                  <a:cubicBezTo>
                    <a:pt x="1350" y="499"/>
                    <a:pt x="1347" y="492"/>
                    <a:pt x="1341" y="489"/>
                  </a:cubicBezTo>
                  <a:cubicBezTo>
                    <a:pt x="1337" y="498"/>
                    <a:pt x="1327" y="506"/>
                    <a:pt x="1326" y="514"/>
                  </a:cubicBezTo>
                  <a:close/>
                  <a:moveTo>
                    <a:pt x="399" y="573"/>
                  </a:moveTo>
                  <a:cubicBezTo>
                    <a:pt x="402" y="569"/>
                    <a:pt x="408" y="568"/>
                    <a:pt x="415" y="568"/>
                  </a:cubicBezTo>
                  <a:cubicBezTo>
                    <a:pt x="414" y="554"/>
                    <a:pt x="410" y="540"/>
                    <a:pt x="405" y="525"/>
                  </a:cubicBezTo>
                  <a:cubicBezTo>
                    <a:pt x="391" y="542"/>
                    <a:pt x="370" y="554"/>
                    <a:pt x="361" y="576"/>
                  </a:cubicBezTo>
                  <a:cubicBezTo>
                    <a:pt x="370" y="576"/>
                    <a:pt x="374" y="586"/>
                    <a:pt x="374" y="590"/>
                  </a:cubicBezTo>
                  <a:cubicBezTo>
                    <a:pt x="389" y="584"/>
                    <a:pt x="374" y="571"/>
                    <a:pt x="371" y="561"/>
                  </a:cubicBezTo>
                  <a:cubicBezTo>
                    <a:pt x="373" y="561"/>
                    <a:pt x="373" y="560"/>
                    <a:pt x="374" y="560"/>
                  </a:cubicBezTo>
                  <a:cubicBezTo>
                    <a:pt x="381" y="562"/>
                    <a:pt x="382" y="569"/>
                    <a:pt x="389" y="571"/>
                  </a:cubicBezTo>
                  <a:cubicBezTo>
                    <a:pt x="394" y="561"/>
                    <a:pt x="394" y="558"/>
                    <a:pt x="393" y="545"/>
                  </a:cubicBezTo>
                  <a:cubicBezTo>
                    <a:pt x="395" y="545"/>
                    <a:pt x="396" y="543"/>
                    <a:pt x="399" y="543"/>
                  </a:cubicBezTo>
                  <a:cubicBezTo>
                    <a:pt x="411" y="548"/>
                    <a:pt x="400" y="565"/>
                    <a:pt x="399" y="573"/>
                  </a:cubicBezTo>
                  <a:close/>
                  <a:moveTo>
                    <a:pt x="383" y="596"/>
                  </a:moveTo>
                  <a:cubicBezTo>
                    <a:pt x="392" y="592"/>
                    <a:pt x="400" y="593"/>
                    <a:pt x="408" y="598"/>
                  </a:cubicBezTo>
                  <a:cubicBezTo>
                    <a:pt x="412" y="593"/>
                    <a:pt x="418" y="583"/>
                    <a:pt x="414" y="574"/>
                  </a:cubicBezTo>
                  <a:cubicBezTo>
                    <a:pt x="403" y="584"/>
                    <a:pt x="386" y="580"/>
                    <a:pt x="383" y="596"/>
                  </a:cubicBezTo>
                  <a:close/>
                  <a:moveTo>
                    <a:pt x="361" y="632"/>
                  </a:moveTo>
                  <a:cubicBezTo>
                    <a:pt x="364" y="614"/>
                    <a:pt x="375" y="595"/>
                    <a:pt x="359" y="579"/>
                  </a:cubicBezTo>
                  <a:cubicBezTo>
                    <a:pt x="353" y="597"/>
                    <a:pt x="352" y="617"/>
                    <a:pt x="361" y="632"/>
                  </a:cubicBezTo>
                  <a:close/>
                  <a:moveTo>
                    <a:pt x="1209" y="605"/>
                  </a:moveTo>
                  <a:cubicBezTo>
                    <a:pt x="1202" y="605"/>
                    <a:pt x="1209" y="599"/>
                    <a:pt x="1204" y="598"/>
                  </a:cubicBezTo>
                  <a:cubicBezTo>
                    <a:pt x="1207" y="599"/>
                    <a:pt x="1209" y="593"/>
                    <a:pt x="1206" y="593"/>
                  </a:cubicBezTo>
                  <a:cubicBezTo>
                    <a:pt x="1178" y="596"/>
                    <a:pt x="1142" y="593"/>
                    <a:pt x="1119" y="586"/>
                  </a:cubicBezTo>
                  <a:cubicBezTo>
                    <a:pt x="1123" y="637"/>
                    <a:pt x="1192" y="644"/>
                    <a:pt x="1209" y="605"/>
                  </a:cubicBezTo>
                  <a:close/>
                  <a:moveTo>
                    <a:pt x="1221" y="613"/>
                  </a:moveTo>
                  <a:cubicBezTo>
                    <a:pt x="1209" y="628"/>
                    <a:pt x="1179" y="649"/>
                    <a:pt x="1153" y="642"/>
                  </a:cubicBezTo>
                  <a:cubicBezTo>
                    <a:pt x="1144" y="640"/>
                    <a:pt x="1138" y="633"/>
                    <a:pt x="1129" y="631"/>
                  </a:cubicBezTo>
                  <a:cubicBezTo>
                    <a:pt x="1126" y="623"/>
                    <a:pt x="1117" y="621"/>
                    <a:pt x="1113" y="614"/>
                  </a:cubicBezTo>
                  <a:cubicBezTo>
                    <a:pt x="1115" y="605"/>
                    <a:pt x="1111" y="594"/>
                    <a:pt x="1108" y="588"/>
                  </a:cubicBezTo>
                  <a:cubicBezTo>
                    <a:pt x="1101" y="588"/>
                    <a:pt x="1100" y="597"/>
                    <a:pt x="1093" y="598"/>
                  </a:cubicBezTo>
                  <a:cubicBezTo>
                    <a:pt x="1095" y="616"/>
                    <a:pt x="1108" y="631"/>
                    <a:pt x="1119" y="641"/>
                  </a:cubicBezTo>
                  <a:cubicBezTo>
                    <a:pt x="1142" y="664"/>
                    <a:pt x="1178" y="683"/>
                    <a:pt x="1210" y="661"/>
                  </a:cubicBezTo>
                  <a:cubicBezTo>
                    <a:pt x="1201" y="683"/>
                    <a:pt x="1168" y="689"/>
                    <a:pt x="1150" y="672"/>
                  </a:cubicBezTo>
                  <a:cubicBezTo>
                    <a:pt x="1121" y="663"/>
                    <a:pt x="1092" y="633"/>
                    <a:pt x="1084" y="606"/>
                  </a:cubicBezTo>
                  <a:cubicBezTo>
                    <a:pt x="1079" y="614"/>
                    <a:pt x="1075" y="621"/>
                    <a:pt x="1073" y="629"/>
                  </a:cubicBezTo>
                  <a:cubicBezTo>
                    <a:pt x="1078" y="637"/>
                    <a:pt x="1082" y="643"/>
                    <a:pt x="1089" y="649"/>
                  </a:cubicBezTo>
                  <a:cubicBezTo>
                    <a:pt x="1098" y="655"/>
                    <a:pt x="1109" y="664"/>
                    <a:pt x="1117" y="669"/>
                  </a:cubicBezTo>
                  <a:cubicBezTo>
                    <a:pt x="1131" y="678"/>
                    <a:pt x="1148" y="690"/>
                    <a:pt x="1162" y="694"/>
                  </a:cubicBezTo>
                  <a:cubicBezTo>
                    <a:pt x="1193" y="702"/>
                    <a:pt x="1225" y="681"/>
                    <a:pt x="1241" y="660"/>
                  </a:cubicBezTo>
                  <a:cubicBezTo>
                    <a:pt x="1245" y="654"/>
                    <a:pt x="1246" y="647"/>
                    <a:pt x="1250" y="641"/>
                  </a:cubicBezTo>
                  <a:cubicBezTo>
                    <a:pt x="1257" y="631"/>
                    <a:pt x="1273" y="622"/>
                    <a:pt x="1264" y="608"/>
                  </a:cubicBezTo>
                  <a:cubicBezTo>
                    <a:pt x="1262" y="610"/>
                    <a:pt x="1249" y="603"/>
                    <a:pt x="1250" y="610"/>
                  </a:cubicBezTo>
                  <a:cubicBezTo>
                    <a:pt x="1248" y="613"/>
                    <a:pt x="1258" y="620"/>
                    <a:pt x="1255" y="624"/>
                  </a:cubicBezTo>
                  <a:cubicBezTo>
                    <a:pt x="1247" y="627"/>
                    <a:pt x="1241" y="621"/>
                    <a:pt x="1236" y="616"/>
                  </a:cubicBezTo>
                  <a:cubicBezTo>
                    <a:pt x="1238" y="608"/>
                    <a:pt x="1235" y="598"/>
                    <a:pt x="1233" y="590"/>
                  </a:cubicBezTo>
                  <a:cubicBezTo>
                    <a:pt x="1230" y="593"/>
                    <a:pt x="1222" y="592"/>
                    <a:pt x="1221" y="594"/>
                  </a:cubicBezTo>
                  <a:cubicBezTo>
                    <a:pt x="1225" y="598"/>
                    <a:pt x="1221" y="607"/>
                    <a:pt x="1221" y="613"/>
                  </a:cubicBezTo>
                  <a:close/>
                  <a:moveTo>
                    <a:pt x="349" y="649"/>
                  </a:moveTo>
                  <a:cubicBezTo>
                    <a:pt x="345" y="639"/>
                    <a:pt x="339" y="628"/>
                    <a:pt x="332" y="619"/>
                  </a:cubicBezTo>
                  <a:cubicBezTo>
                    <a:pt x="325" y="611"/>
                    <a:pt x="314" y="599"/>
                    <a:pt x="305" y="605"/>
                  </a:cubicBezTo>
                  <a:cubicBezTo>
                    <a:pt x="316" y="618"/>
                    <a:pt x="336" y="633"/>
                    <a:pt x="349" y="649"/>
                  </a:cubicBezTo>
                  <a:close/>
                  <a:moveTo>
                    <a:pt x="378" y="604"/>
                  </a:moveTo>
                  <a:cubicBezTo>
                    <a:pt x="375" y="612"/>
                    <a:pt x="370" y="618"/>
                    <a:pt x="369" y="627"/>
                  </a:cubicBezTo>
                  <a:cubicBezTo>
                    <a:pt x="379" y="624"/>
                    <a:pt x="385" y="616"/>
                    <a:pt x="391" y="609"/>
                  </a:cubicBezTo>
                  <a:cubicBezTo>
                    <a:pt x="394" y="609"/>
                    <a:pt x="400" y="605"/>
                    <a:pt x="396" y="603"/>
                  </a:cubicBezTo>
                  <a:cubicBezTo>
                    <a:pt x="394" y="604"/>
                    <a:pt x="385" y="606"/>
                    <a:pt x="378" y="604"/>
                  </a:cubicBezTo>
                  <a:close/>
                  <a:moveTo>
                    <a:pt x="1277" y="620"/>
                  </a:moveTo>
                  <a:cubicBezTo>
                    <a:pt x="1277" y="621"/>
                    <a:pt x="1277" y="622"/>
                    <a:pt x="1277" y="623"/>
                  </a:cubicBezTo>
                  <a:cubicBezTo>
                    <a:pt x="1256" y="653"/>
                    <a:pt x="1234" y="698"/>
                    <a:pt x="1190" y="704"/>
                  </a:cubicBezTo>
                  <a:cubicBezTo>
                    <a:pt x="1168" y="706"/>
                    <a:pt x="1149" y="701"/>
                    <a:pt x="1134" y="691"/>
                  </a:cubicBezTo>
                  <a:cubicBezTo>
                    <a:pt x="1132" y="689"/>
                    <a:pt x="1131" y="685"/>
                    <a:pt x="1128" y="684"/>
                  </a:cubicBezTo>
                  <a:cubicBezTo>
                    <a:pt x="1125" y="682"/>
                    <a:pt x="1121" y="683"/>
                    <a:pt x="1118" y="681"/>
                  </a:cubicBezTo>
                  <a:cubicBezTo>
                    <a:pt x="1103" y="673"/>
                    <a:pt x="1094" y="657"/>
                    <a:pt x="1078" y="655"/>
                  </a:cubicBezTo>
                  <a:cubicBezTo>
                    <a:pt x="1071" y="646"/>
                    <a:pt x="1059" y="636"/>
                    <a:pt x="1058" y="625"/>
                  </a:cubicBezTo>
                  <a:cubicBezTo>
                    <a:pt x="1040" y="636"/>
                    <a:pt x="1007" y="653"/>
                    <a:pt x="993" y="664"/>
                  </a:cubicBezTo>
                  <a:cubicBezTo>
                    <a:pt x="988" y="667"/>
                    <a:pt x="982" y="669"/>
                    <a:pt x="980" y="671"/>
                  </a:cubicBezTo>
                  <a:cubicBezTo>
                    <a:pt x="975" y="677"/>
                    <a:pt x="982" y="691"/>
                    <a:pt x="985" y="699"/>
                  </a:cubicBezTo>
                  <a:cubicBezTo>
                    <a:pt x="987" y="706"/>
                    <a:pt x="991" y="713"/>
                    <a:pt x="992" y="721"/>
                  </a:cubicBezTo>
                  <a:cubicBezTo>
                    <a:pt x="1000" y="721"/>
                    <a:pt x="1009" y="724"/>
                    <a:pt x="1014" y="722"/>
                  </a:cubicBezTo>
                  <a:cubicBezTo>
                    <a:pt x="1017" y="717"/>
                    <a:pt x="1014" y="702"/>
                    <a:pt x="1017" y="694"/>
                  </a:cubicBezTo>
                  <a:cubicBezTo>
                    <a:pt x="1023" y="692"/>
                    <a:pt x="1025" y="694"/>
                    <a:pt x="1031" y="691"/>
                  </a:cubicBezTo>
                  <a:cubicBezTo>
                    <a:pt x="1040" y="698"/>
                    <a:pt x="1051" y="700"/>
                    <a:pt x="1064" y="704"/>
                  </a:cubicBezTo>
                  <a:cubicBezTo>
                    <a:pt x="1080" y="708"/>
                    <a:pt x="1094" y="715"/>
                    <a:pt x="1108" y="721"/>
                  </a:cubicBezTo>
                  <a:cubicBezTo>
                    <a:pt x="1126" y="728"/>
                    <a:pt x="1143" y="733"/>
                    <a:pt x="1160" y="741"/>
                  </a:cubicBezTo>
                  <a:cubicBezTo>
                    <a:pt x="1176" y="748"/>
                    <a:pt x="1193" y="756"/>
                    <a:pt x="1208" y="766"/>
                  </a:cubicBezTo>
                  <a:cubicBezTo>
                    <a:pt x="1223" y="776"/>
                    <a:pt x="1231" y="796"/>
                    <a:pt x="1253" y="794"/>
                  </a:cubicBezTo>
                  <a:cubicBezTo>
                    <a:pt x="1247" y="757"/>
                    <a:pt x="1269" y="713"/>
                    <a:pt x="1276" y="680"/>
                  </a:cubicBezTo>
                  <a:cubicBezTo>
                    <a:pt x="1287" y="660"/>
                    <a:pt x="1301" y="643"/>
                    <a:pt x="1307" y="619"/>
                  </a:cubicBezTo>
                  <a:cubicBezTo>
                    <a:pt x="1294" y="619"/>
                    <a:pt x="1291" y="616"/>
                    <a:pt x="1277" y="616"/>
                  </a:cubicBezTo>
                  <a:cubicBezTo>
                    <a:pt x="1277" y="618"/>
                    <a:pt x="1277" y="619"/>
                    <a:pt x="1277" y="620"/>
                  </a:cubicBezTo>
                  <a:close/>
                  <a:moveTo>
                    <a:pt x="1354" y="654"/>
                  </a:moveTo>
                  <a:cubicBezTo>
                    <a:pt x="1359" y="652"/>
                    <a:pt x="1362" y="647"/>
                    <a:pt x="1368" y="645"/>
                  </a:cubicBezTo>
                  <a:cubicBezTo>
                    <a:pt x="1359" y="633"/>
                    <a:pt x="1342" y="631"/>
                    <a:pt x="1326" y="624"/>
                  </a:cubicBezTo>
                  <a:cubicBezTo>
                    <a:pt x="1325" y="624"/>
                    <a:pt x="1324" y="624"/>
                    <a:pt x="1324" y="625"/>
                  </a:cubicBezTo>
                  <a:cubicBezTo>
                    <a:pt x="1331" y="637"/>
                    <a:pt x="1340" y="647"/>
                    <a:pt x="1354" y="654"/>
                  </a:cubicBezTo>
                  <a:close/>
                  <a:moveTo>
                    <a:pt x="401" y="676"/>
                  </a:moveTo>
                  <a:cubicBezTo>
                    <a:pt x="398" y="680"/>
                    <a:pt x="383" y="681"/>
                    <a:pt x="376" y="681"/>
                  </a:cubicBezTo>
                  <a:cubicBezTo>
                    <a:pt x="374" y="681"/>
                    <a:pt x="373" y="682"/>
                    <a:pt x="371" y="682"/>
                  </a:cubicBezTo>
                  <a:cubicBezTo>
                    <a:pt x="350" y="681"/>
                    <a:pt x="337" y="664"/>
                    <a:pt x="310" y="662"/>
                  </a:cubicBezTo>
                  <a:cubicBezTo>
                    <a:pt x="296" y="661"/>
                    <a:pt x="281" y="664"/>
                    <a:pt x="268" y="669"/>
                  </a:cubicBezTo>
                  <a:cubicBezTo>
                    <a:pt x="249" y="675"/>
                    <a:pt x="239" y="680"/>
                    <a:pt x="227" y="696"/>
                  </a:cubicBezTo>
                  <a:cubicBezTo>
                    <a:pt x="224" y="743"/>
                    <a:pt x="247" y="768"/>
                    <a:pt x="263" y="799"/>
                  </a:cubicBezTo>
                  <a:cubicBezTo>
                    <a:pt x="285" y="819"/>
                    <a:pt x="305" y="840"/>
                    <a:pt x="340" y="841"/>
                  </a:cubicBezTo>
                  <a:cubicBezTo>
                    <a:pt x="360" y="841"/>
                    <a:pt x="377" y="825"/>
                    <a:pt x="395" y="826"/>
                  </a:cubicBezTo>
                  <a:cubicBezTo>
                    <a:pt x="405" y="826"/>
                    <a:pt x="415" y="832"/>
                    <a:pt x="426" y="831"/>
                  </a:cubicBezTo>
                  <a:cubicBezTo>
                    <a:pt x="443" y="828"/>
                    <a:pt x="459" y="805"/>
                    <a:pt x="467" y="791"/>
                  </a:cubicBezTo>
                  <a:cubicBezTo>
                    <a:pt x="470" y="786"/>
                    <a:pt x="475" y="781"/>
                    <a:pt x="476" y="778"/>
                  </a:cubicBezTo>
                  <a:cubicBezTo>
                    <a:pt x="494" y="737"/>
                    <a:pt x="494" y="690"/>
                    <a:pt x="466" y="656"/>
                  </a:cubicBezTo>
                  <a:cubicBezTo>
                    <a:pt x="454" y="651"/>
                    <a:pt x="447" y="636"/>
                    <a:pt x="434" y="632"/>
                  </a:cubicBezTo>
                  <a:cubicBezTo>
                    <a:pt x="406" y="625"/>
                    <a:pt x="380" y="644"/>
                    <a:pt x="366" y="659"/>
                  </a:cubicBezTo>
                  <a:cubicBezTo>
                    <a:pt x="374" y="668"/>
                    <a:pt x="379" y="670"/>
                    <a:pt x="393" y="666"/>
                  </a:cubicBezTo>
                  <a:cubicBezTo>
                    <a:pt x="395" y="658"/>
                    <a:pt x="386" y="653"/>
                    <a:pt x="391" y="649"/>
                  </a:cubicBezTo>
                  <a:cubicBezTo>
                    <a:pt x="402" y="652"/>
                    <a:pt x="409" y="667"/>
                    <a:pt x="401" y="676"/>
                  </a:cubicBezTo>
                  <a:close/>
                  <a:moveTo>
                    <a:pt x="1263" y="792"/>
                  </a:moveTo>
                  <a:cubicBezTo>
                    <a:pt x="1267" y="787"/>
                    <a:pt x="1265" y="781"/>
                    <a:pt x="1270" y="776"/>
                  </a:cubicBezTo>
                  <a:cubicBezTo>
                    <a:pt x="1269" y="756"/>
                    <a:pt x="1278" y="745"/>
                    <a:pt x="1286" y="731"/>
                  </a:cubicBezTo>
                  <a:cubicBezTo>
                    <a:pt x="1303" y="702"/>
                    <a:pt x="1320" y="681"/>
                    <a:pt x="1342" y="660"/>
                  </a:cubicBezTo>
                  <a:cubicBezTo>
                    <a:pt x="1330" y="654"/>
                    <a:pt x="1326" y="640"/>
                    <a:pt x="1315" y="634"/>
                  </a:cubicBezTo>
                  <a:cubicBezTo>
                    <a:pt x="1285" y="673"/>
                    <a:pt x="1260" y="741"/>
                    <a:pt x="1263" y="792"/>
                  </a:cubicBezTo>
                  <a:close/>
                  <a:moveTo>
                    <a:pt x="1352" y="669"/>
                  </a:moveTo>
                  <a:cubicBezTo>
                    <a:pt x="1329" y="682"/>
                    <a:pt x="1310" y="707"/>
                    <a:pt x="1296" y="731"/>
                  </a:cubicBezTo>
                  <a:cubicBezTo>
                    <a:pt x="1284" y="751"/>
                    <a:pt x="1278" y="769"/>
                    <a:pt x="1279" y="791"/>
                  </a:cubicBezTo>
                  <a:cubicBezTo>
                    <a:pt x="1306" y="737"/>
                    <a:pt x="1344" y="689"/>
                    <a:pt x="1405" y="672"/>
                  </a:cubicBezTo>
                  <a:cubicBezTo>
                    <a:pt x="1403" y="662"/>
                    <a:pt x="1403" y="651"/>
                    <a:pt x="1398" y="644"/>
                  </a:cubicBezTo>
                  <a:cubicBezTo>
                    <a:pt x="1380" y="645"/>
                    <a:pt x="1364" y="657"/>
                    <a:pt x="1352" y="669"/>
                  </a:cubicBezTo>
                  <a:close/>
                  <a:moveTo>
                    <a:pt x="941" y="689"/>
                  </a:moveTo>
                  <a:cubicBezTo>
                    <a:pt x="931" y="702"/>
                    <a:pt x="923" y="718"/>
                    <a:pt x="909" y="727"/>
                  </a:cubicBezTo>
                  <a:cubicBezTo>
                    <a:pt x="903" y="742"/>
                    <a:pt x="889" y="749"/>
                    <a:pt x="880" y="761"/>
                  </a:cubicBezTo>
                  <a:cubicBezTo>
                    <a:pt x="866" y="777"/>
                    <a:pt x="858" y="798"/>
                    <a:pt x="842" y="813"/>
                  </a:cubicBezTo>
                  <a:cubicBezTo>
                    <a:pt x="841" y="821"/>
                    <a:pt x="835" y="828"/>
                    <a:pt x="830" y="836"/>
                  </a:cubicBezTo>
                  <a:cubicBezTo>
                    <a:pt x="822" y="862"/>
                    <a:pt x="800" y="876"/>
                    <a:pt x="791" y="900"/>
                  </a:cubicBezTo>
                  <a:cubicBezTo>
                    <a:pt x="783" y="924"/>
                    <a:pt x="795" y="952"/>
                    <a:pt x="794" y="983"/>
                  </a:cubicBezTo>
                  <a:cubicBezTo>
                    <a:pt x="804" y="1002"/>
                    <a:pt x="824" y="1019"/>
                    <a:pt x="847" y="1026"/>
                  </a:cubicBezTo>
                  <a:cubicBezTo>
                    <a:pt x="873" y="1034"/>
                    <a:pt x="913" y="1043"/>
                    <a:pt x="936" y="1026"/>
                  </a:cubicBezTo>
                  <a:cubicBezTo>
                    <a:pt x="918" y="996"/>
                    <a:pt x="923" y="952"/>
                    <a:pt x="943" y="930"/>
                  </a:cubicBezTo>
                  <a:cubicBezTo>
                    <a:pt x="941" y="905"/>
                    <a:pt x="919" y="884"/>
                    <a:pt x="892" y="883"/>
                  </a:cubicBezTo>
                  <a:cubicBezTo>
                    <a:pt x="887" y="883"/>
                    <a:pt x="881" y="889"/>
                    <a:pt x="876" y="883"/>
                  </a:cubicBezTo>
                  <a:cubicBezTo>
                    <a:pt x="883" y="868"/>
                    <a:pt x="909" y="877"/>
                    <a:pt x="922" y="879"/>
                  </a:cubicBezTo>
                  <a:cubicBezTo>
                    <a:pt x="924" y="867"/>
                    <a:pt x="910" y="863"/>
                    <a:pt x="912" y="854"/>
                  </a:cubicBezTo>
                  <a:cubicBezTo>
                    <a:pt x="927" y="858"/>
                    <a:pt x="939" y="872"/>
                    <a:pt x="932" y="889"/>
                  </a:cubicBezTo>
                  <a:cubicBezTo>
                    <a:pt x="937" y="893"/>
                    <a:pt x="941" y="897"/>
                    <a:pt x="946" y="900"/>
                  </a:cubicBezTo>
                  <a:cubicBezTo>
                    <a:pt x="955" y="907"/>
                    <a:pt x="955" y="922"/>
                    <a:pt x="968" y="924"/>
                  </a:cubicBezTo>
                  <a:cubicBezTo>
                    <a:pt x="972" y="903"/>
                    <a:pt x="969" y="887"/>
                    <a:pt x="978" y="876"/>
                  </a:cubicBezTo>
                  <a:cubicBezTo>
                    <a:pt x="972" y="862"/>
                    <a:pt x="976" y="848"/>
                    <a:pt x="972" y="833"/>
                  </a:cubicBezTo>
                  <a:cubicBezTo>
                    <a:pt x="971" y="829"/>
                    <a:pt x="968" y="826"/>
                    <a:pt x="967" y="822"/>
                  </a:cubicBezTo>
                  <a:cubicBezTo>
                    <a:pt x="966" y="817"/>
                    <a:pt x="968" y="812"/>
                    <a:pt x="967" y="807"/>
                  </a:cubicBezTo>
                  <a:cubicBezTo>
                    <a:pt x="965" y="793"/>
                    <a:pt x="958" y="781"/>
                    <a:pt x="956" y="770"/>
                  </a:cubicBezTo>
                  <a:cubicBezTo>
                    <a:pt x="953" y="755"/>
                    <a:pt x="965" y="740"/>
                    <a:pt x="983" y="750"/>
                  </a:cubicBezTo>
                  <a:cubicBezTo>
                    <a:pt x="985" y="738"/>
                    <a:pt x="975" y="730"/>
                    <a:pt x="983" y="722"/>
                  </a:cubicBezTo>
                  <a:cubicBezTo>
                    <a:pt x="978" y="708"/>
                    <a:pt x="972" y="693"/>
                    <a:pt x="963" y="679"/>
                  </a:cubicBezTo>
                  <a:cubicBezTo>
                    <a:pt x="957" y="683"/>
                    <a:pt x="949" y="685"/>
                    <a:pt x="941" y="689"/>
                  </a:cubicBezTo>
                  <a:close/>
                  <a:moveTo>
                    <a:pt x="1320" y="785"/>
                  </a:moveTo>
                  <a:cubicBezTo>
                    <a:pt x="1336" y="786"/>
                    <a:pt x="1344" y="779"/>
                    <a:pt x="1356" y="771"/>
                  </a:cubicBezTo>
                  <a:cubicBezTo>
                    <a:pt x="1366" y="765"/>
                    <a:pt x="1378" y="763"/>
                    <a:pt x="1387" y="758"/>
                  </a:cubicBezTo>
                  <a:cubicBezTo>
                    <a:pt x="1393" y="755"/>
                    <a:pt x="1398" y="751"/>
                    <a:pt x="1405" y="748"/>
                  </a:cubicBezTo>
                  <a:cubicBezTo>
                    <a:pt x="1425" y="741"/>
                    <a:pt x="1447" y="735"/>
                    <a:pt x="1464" y="725"/>
                  </a:cubicBezTo>
                  <a:cubicBezTo>
                    <a:pt x="1458" y="722"/>
                    <a:pt x="1453" y="718"/>
                    <a:pt x="1453" y="711"/>
                  </a:cubicBezTo>
                  <a:cubicBezTo>
                    <a:pt x="1421" y="709"/>
                    <a:pt x="1400" y="725"/>
                    <a:pt x="1380" y="731"/>
                  </a:cubicBezTo>
                  <a:cubicBezTo>
                    <a:pt x="1397" y="713"/>
                    <a:pt x="1424" y="704"/>
                    <a:pt x="1457" y="701"/>
                  </a:cubicBezTo>
                  <a:cubicBezTo>
                    <a:pt x="1450" y="694"/>
                    <a:pt x="1442" y="692"/>
                    <a:pt x="1441" y="681"/>
                  </a:cubicBezTo>
                  <a:cubicBezTo>
                    <a:pt x="1416" y="689"/>
                    <a:pt x="1393" y="710"/>
                    <a:pt x="1365" y="716"/>
                  </a:cubicBezTo>
                  <a:cubicBezTo>
                    <a:pt x="1381" y="701"/>
                    <a:pt x="1404" y="692"/>
                    <a:pt x="1422" y="679"/>
                  </a:cubicBezTo>
                  <a:cubicBezTo>
                    <a:pt x="1355" y="691"/>
                    <a:pt x="1321" y="735"/>
                    <a:pt x="1292" y="786"/>
                  </a:cubicBezTo>
                  <a:cubicBezTo>
                    <a:pt x="1309" y="780"/>
                    <a:pt x="1316" y="757"/>
                    <a:pt x="1329" y="752"/>
                  </a:cubicBezTo>
                  <a:cubicBezTo>
                    <a:pt x="1324" y="760"/>
                    <a:pt x="1321" y="770"/>
                    <a:pt x="1315" y="777"/>
                  </a:cubicBezTo>
                  <a:cubicBezTo>
                    <a:pt x="1325" y="772"/>
                    <a:pt x="1331" y="763"/>
                    <a:pt x="1342" y="758"/>
                  </a:cubicBezTo>
                  <a:cubicBezTo>
                    <a:pt x="1336" y="768"/>
                    <a:pt x="1329" y="777"/>
                    <a:pt x="1320" y="785"/>
                  </a:cubicBezTo>
                  <a:close/>
                  <a:moveTo>
                    <a:pt x="1078" y="735"/>
                  </a:moveTo>
                  <a:cubicBezTo>
                    <a:pt x="1131" y="746"/>
                    <a:pt x="1173" y="767"/>
                    <a:pt x="1215" y="788"/>
                  </a:cubicBezTo>
                  <a:cubicBezTo>
                    <a:pt x="1221" y="791"/>
                    <a:pt x="1215" y="787"/>
                    <a:pt x="1215" y="787"/>
                  </a:cubicBezTo>
                  <a:cubicBezTo>
                    <a:pt x="1209" y="780"/>
                    <a:pt x="1204" y="776"/>
                    <a:pt x="1196" y="772"/>
                  </a:cubicBezTo>
                  <a:cubicBezTo>
                    <a:pt x="1169" y="756"/>
                    <a:pt x="1135" y="734"/>
                    <a:pt x="1102" y="731"/>
                  </a:cubicBezTo>
                  <a:cubicBezTo>
                    <a:pt x="1082" y="720"/>
                    <a:pt x="1054" y="711"/>
                    <a:pt x="1026" y="707"/>
                  </a:cubicBezTo>
                  <a:cubicBezTo>
                    <a:pt x="1025" y="712"/>
                    <a:pt x="1024" y="713"/>
                    <a:pt x="1024" y="720"/>
                  </a:cubicBezTo>
                  <a:cubicBezTo>
                    <a:pt x="1037" y="728"/>
                    <a:pt x="1058" y="731"/>
                    <a:pt x="1078" y="735"/>
                  </a:cubicBezTo>
                  <a:close/>
                  <a:moveTo>
                    <a:pt x="1463" y="737"/>
                  </a:moveTo>
                  <a:cubicBezTo>
                    <a:pt x="1439" y="748"/>
                    <a:pt x="1415" y="755"/>
                    <a:pt x="1391" y="767"/>
                  </a:cubicBezTo>
                  <a:cubicBezTo>
                    <a:pt x="1383" y="771"/>
                    <a:pt x="1374" y="775"/>
                    <a:pt x="1365" y="777"/>
                  </a:cubicBezTo>
                  <a:cubicBezTo>
                    <a:pt x="1356" y="784"/>
                    <a:pt x="1346" y="791"/>
                    <a:pt x="1337" y="798"/>
                  </a:cubicBezTo>
                  <a:cubicBezTo>
                    <a:pt x="1316" y="907"/>
                    <a:pt x="1316" y="1002"/>
                    <a:pt x="1304" y="1112"/>
                  </a:cubicBezTo>
                  <a:cubicBezTo>
                    <a:pt x="1321" y="1111"/>
                    <a:pt x="1336" y="1101"/>
                    <a:pt x="1356" y="1095"/>
                  </a:cubicBezTo>
                  <a:cubicBezTo>
                    <a:pt x="1387" y="1085"/>
                    <a:pt x="1423" y="1085"/>
                    <a:pt x="1447" y="1072"/>
                  </a:cubicBezTo>
                  <a:cubicBezTo>
                    <a:pt x="1445" y="1073"/>
                    <a:pt x="1454" y="1068"/>
                    <a:pt x="1453" y="1069"/>
                  </a:cubicBezTo>
                  <a:cubicBezTo>
                    <a:pt x="1457" y="1064"/>
                    <a:pt x="1457" y="1055"/>
                    <a:pt x="1462" y="1054"/>
                  </a:cubicBezTo>
                  <a:cubicBezTo>
                    <a:pt x="1464" y="1028"/>
                    <a:pt x="1486" y="985"/>
                    <a:pt x="1467" y="962"/>
                  </a:cubicBezTo>
                  <a:cubicBezTo>
                    <a:pt x="1469" y="956"/>
                    <a:pt x="1464" y="946"/>
                    <a:pt x="1467" y="942"/>
                  </a:cubicBezTo>
                  <a:cubicBezTo>
                    <a:pt x="1460" y="937"/>
                    <a:pt x="1452" y="925"/>
                    <a:pt x="1456" y="917"/>
                  </a:cubicBezTo>
                  <a:cubicBezTo>
                    <a:pt x="1451" y="909"/>
                    <a:pt x="1445" y="905"/>
                    <a:pt x="1448" y="895"/>
                  </a:cubicBezTo>
                  <a:cubicBezTo>
                    <a:pt x="1440" y="894"/>
                    <a:pt x="1446" y="886"/>
                    <a:pt x="1443" y="880"/>
                  </a:cubicBezTo>
                  <a:cubicBezTo>
                    <a:pt x="1454" y="862"/>
                    <a:pt x="1478" y="861"/>
                    <a:pt x="1486" y="842"/>
                  </a:cubicBezTo>
                  <a:cubicBezTo>
                    <a:pt x="1488" y="837"/>
                    <a:pt x="1487" y="823"/>
                    <a:pt x="1488" y="812"/>
                  </a:cubicBezTo>
                  <a:cubicBezTo>
                    <a:pt x="1489" y="791"/>
                    <a:pt x="1487" y="765"/>
                    <a:pt x="1497" y="750"/>
                  </a:cubicBezTo>
                  <a:cubicBezTo>
                    <a:pt x="1494" y="740"/>
                    <a:pt x="1500" y="734"/>
                    <a:pt x="1497" y="725"/>
                  </a:cubicBezTo>
                  <a:cubicBezTo>
                    <a:pt x="1480" y="723"/>
                    <a:pt x="1472" y="733"/>
                    <a:pt x="1463" y="737"/>
                  </a:cubicBezTo>
                  <a:close/>
                  <a:moveTo>
                    <a:pt x="1138" y="762"/>
                  </a:moveTo>
                  <a:cubicBezTo>
                    <a:pt x="1097" y="748"/>
                    <a:pt x="1043" y="737"/>
                    <a:pt x="998" y="732"/>
                  </a:cubicBezTo>
                  <a:cubicBezTo>
                    <a:pt x="997" y="729"/>
                    <a:pt x="995" y="737"/>
                    <a:pt x="992" y="737"/>
                  </a:cubicBezTo>
                  <a:cubicBezTo>
                    <a:pt x="993" y="742"/>
                    <a:pt x="993" y="747"/>
                    <a:pt x="993" y="755"/>
                  </a:cubicBezTo>
                  <a:cubicBezTo>
                    <a:pt x="1026" y="756"/>
                    <a:pt x="1056" y="768"/>
                    <a:pt x="1087" y="773"/>
                  </a:cubicBezTo>
                  <a:cubicBezTo>
                    <a:pt x="1115" y="778"/>
                    <a:pt x="1139" y="788"/>
                    <a:pt x="1164" y="793"/>
                  </a:cubicBezTo>
                  <a:cubicBezTo>
                    <a:pt x="1180" y="797"/>
                    <a:pt x="1198" y="796"/>
                    <a:pt x="1213" y="797"/>
                  </a:cubicBezTo>
                  <a:cubicBezTo>
                    <a:pt x="1185" y="789"/>
                    <a:pt x="1162" y="771"/>
                    <a:pt x="1138" y="762"/>
                  </a:cubicBezTo>
                  <a:close/>
                  <a:moveTo>
                    <a:pt x="1499" y="822"/>
                  </a:moveTo>
                  <a:cubicBezTo>
                    <a:pt x="1504" y="824"/>
                    <a:pt x="1504" y="827"/>
                    <a:pt x="1504" y="832"/>
                  </a:cubicBezTo>
                  <a:cubicBezTo>
                    <a:pt x="1504" y="847"/>
                    <a:pt x="1467" y="868"/>
                    <a:pt x="1459" y="884"/>
                  </a:cubicBezTo>
                  <a:cubicBezTo>
                    <a:pt x="1472" y="894"/>
                    <a:pt x="1479" y="883"/>
                    <a:pt x="1494" y="879"/>
                  </a:cubicBezTo>
                  <a:cubicBezTo>
                    <a:pt x="1501" y="873"/>
                    <a:pt x="1504" y="863"/>
                    <a:pt x="1512" y="858"/>
                  </a:cubicBezTo>
                  <a:cubicBezTo>
                    <a:pt x="1515" y="852"/>
                    <a:pt x="1517" y="839"/>
                    <a:pt x="1525" y="842"/>
                  </a:cubicBezTo>
                  <a:cubicBezTo>
                    <a:pt x="1515" y="866"/>
                    <a:pt x="1505" y="887"/>
                    <a:pt x="1482" y="897"/>
                  </a:cubicBezTo>
                  <a:cubicBezTo>
                    <a:pt x="1476" y="899"/>
                    <a:pt x="1464" y="897"/>
                    <a:pt x="1464" y="909"/>
                  </a:cubicBezTo>
                  <a:cubicBezTo>
                    <a:pt x="1472" y="912"/>
                    <a:pt x="1487" y="910"/>
                    <a:pt x="1494" y="907"/>
                  </a:cubicBezTo>
                  <a:cubicBezTo>
                    <a:pt x="1508" y="899"/>
                    <a:pt x="1510" y="881"/>
                    <a:pt x="1524" y="876"/>
                  </a:cubicBezTo>
                  <a:cubicBezTo>
                    <a:pt x="1514" y="898"/>
                    <a:pt x="1503" y="920"/>
                    <a:pt x="1471" y="920"/>
                  </a:cubicBezTo>
                  <a:cubicBezTo>
                    <a:pt x="1472" y="925"/>
                    <a:pt x="1469" y="925"/>
                    <a:pt x="1469" y="929"/>
                  </a:cubicBezTo>
                  <a:cubicBezTo>
                    <a:pt x="1470" y="929"/>
                    <a:pt x="1471" y="930"/>
                    <a:pt x="1471" y="932"/>
                  </a:cubicBezTo>
                  <a:cubicBezTo>
                    <a:pt x="1493" y="941"/>
                    <a:pt x="1517" y="919"/>
                    <a:pt x="1524" y="898"/>
                  </a:cubicBezTo>
                  <a:cubicBezTo>
                    <a:pt x="1528" y="897"/>
                    <a:pt x="1528" y="891"/>
                    <a:pt x="1534" y="892"/>
                  </a:cubicBezTo>
                  <a:cubicBezTo>
                    <a:pt x="1526" y="919"/>
                    <a:pt x="1510" y="939"/>
                    <a:pt x="1481" y="945"/>
                  </a:cubicBezTo>
                  <a:cubicBezTo>
                    <a:pt x="1482" y="949"/>
                    <a:pt x="1481" y="951"/>
                    <a:pt x="1479" y="954"/>
                  </a:cubicBezTo>
                  <a:cubicBezTo>
                    <a:pt x="1484" y="953"/>
                    <a:pt x="1488" y="957"/>
                    <a:pt x="1493" y="959"/>
                  </a:cubicBezTo>
                  <a:cubicBezTo>
                    <a:pt x="1523" y="946"/>
                    <a:pt x="1545" y="917"/>
                    <a:pt x="1545" y="884"/>
                  </a:cubicBezTo>
                  <a:cubicBezTo>
                    <a:pt x="1546" y="854"/>
                    <a:pt x="1525" y="830"/>
                    <a:pt x="1522" y="799"/>
                  </a:cubicBezTo>
                  <a:cubicBezTo>
                    <a:pt x="1524" y="787"/>
                    <a:pt x="1525" y="771"/>
                    <a:pt x="1520" y="757"/>
                  </a:cubicBezTo>
                  <a:cubicBezTo>
                    <a:pt x="1491" y="759"/>
                    <a:pt x="1502" y="799"/>
                    <a:pt x="1499" y="822"/>
                  </a:cubicBezTo>
                  <a:close/>
                  <a:moveTo>
                    <a:pt x="1165" y="803"/>
                  </a:moveTo>
                  <a:cubicBezTo>
                    <a:pt x="1150" y="801"/>
                    <a:pt x="1133" y="792"/>
                    <a:pt x="1115" y="787"/>
                  </a:cubicBezTo>
                  <a:cubicBezTo>
                    <a:pt x="1104" y="784"/>
                    <a:pt x="1093" y="783"/>
                    <a:pt x="1084" y="782"/>
                  </a:cubicBezTo>
                  <a:cubicBezTo>
                    <a:pt x="1077" y="781"/>
                    <a:pt x="1072" y="779"/>
                    <a:pt x="1066" y="777"/>
                  </a:cubicBezTo>
                  <a:cubicBezTo>
                    <a:pt x="1033" y="769"/>
                    <a:pt x="1003" y="769"/>
                    <a:pt x="976" y="760"/>
                  </a:cubicBezTo>
                  <a:cubicBezTo>
                    <a:pt x="974" y="759"/>
                    <a:pt x="969" y="763"/>
                    <a:pt x="967" y="763"/>
                  </a:cubicBezTo>
                  <a:cubicBezTo>
                    <a:pt x="979" y="801"/>
                    <a:pt x="981" y="839"/>
                    <a:pt x="992" y="880"/>
                  </a:cubicBezTo>
                  <a:cubicBezTo>
                    <a:pt x="1000" y="873"/>
                    <a:pt x="1004" y="862"/>
                    <a:pt x="1021" y="863"/>
                  </a:cubicBezTo>
                  <a:cubicBezTo>
                    <a:pt x="1037" y="877"/>
                    <a:pt x="1043" y="895"/>
                    <a:pt x="1037" y="915"/>
                  </a:cubicBezTo>
                  <a:cubicBezTo>
                    <a:pt x="1035" y="923"/>
                    <a:pt x="1028" y="930"/>
                    <a:pt x="1033" y="937"/>
                  </a:cubicBezTo>
                  <a:cubicBezTo>
                    <a:pt x="1051" y="933"/>
                    <a:pt x="1067" y="935"/>
                    <a:pt x="1082" y="929"/>
                  </a:cubicBezTo>
                  <a:cubicBezTo>
                    <a:pt x="1095" y="923"/>
                    <a:pt x="1108" y="906"/>
                    <a:pt x="1127" y="915"/>
                  </a:cubicBezTo>
                  <a:cubicBezTo>
                    <a:pt x="1137" y="950"/>
                    <a:pt x="1100" y="955"/>
                    <a:pt x="1084" y="971"/>
                  </a:cubicBezTo>
                  <a:cubicBezTo>
                    <a:pt x="1107" y="964"/>
                    <a:pt x="1124" y="964"/>
                    <a:pt x="1149" y="962"/>
                  </a:cubicBezTo>
                  <a:cubicBezTo>
                    <a:pt x="1158" y="969"/>
                    <a:pt x="1147" y="980"/>
                    <a:pt x="1147" y="986"/>
                  </a:cubicBezTo>
                  <a:cubicBezTo>
                    <a:pt x="1147" y="991"/>
                    <a:pt x="1151" y="993"/>
                    <a:pt x="1148" y="1001"/>
                  </a:cubicBezTo>
                  <a:cubicBezTo>
                    <a:pt x="1138" y="1009"/>
                    <a:pt x="1121" y="1021"/>
                    <a:pt x="1107" y="1029"/>
                  </a:cubicBezTo>
                  <a:cubicBezTo>
                    <a:pt x="1117" y="1032"/>
                    <a:pt x="1122" y="1055"/>
                    <a:pt x="1105" y="1056"/>
                  </a:cubicBezTo>
                  <a:cubicBezTo>
                    <a:pt x="1081" y="1057"/>
                    <a:pt x="1042" y="1047"/>
                    <a:pt x="1023" y="1045"/>
                  </a:cubicBezTo>
                  <a:cubicBezTo>
                    <a:pt x="1027" y="1067"/>
                    <a:pt x="1032" y="1087"/>
                    <a:pt x="1042" y="1104"/>
                  </a:cubicBezTo>
                  <a:cubicBezTo>
                    <a:pt x="1105" y="1111"/>
                    <a:pt x="1186" y="1112"/>
                    <a:pt x="1239" y="1102"/>
                  </a:cubicBezTo>
                  <a:cubicBezTo>
                    <a:pt x="1231" y="1054"/>
                    <a:pt x="1239" y="1008"/>
                    <a:pt x="1234" y="960"/>
                  </a:cubicBezTo>
                  <a:cubicBezTo>
                    <a:pt x="1231" y="935"/>
                    <a:pt x="1225" y="910"/>
                    <a:pt x="1221" y="883"/>
                  </a:cubicBezTo>
                  <a:cubicBezTo>
                    <a:pt x="1219" y="866"/>
                    <a:pt x="1221" y="856"/>
                    <a:pt x="1215" y="842"/>
                  </a:cubicBezTo>
                  <a:cubicBezTo>
                    <a:pt x="1218" y="831"/>
                    <a:pt x="1211" y="821"/>
                    <a:pt x="1209" y="811"/>
                  </a:cubicBezTo>
                  <a:cubicBezTo>
                    <a:pt x="1197" y="804"/>
                    <a:pt x="1181" y="806"/>
                    <a:pt x="1165" y="803"/>
                  </a:cubicBezTo>
                  <a:close/>
                  <a:moveTo>
                    <a:pt x="1223" y="816"/>
                  </a:moveTo>
                  <a:cubicBezTo>
                    <a:pt x="1232" y="851"/>
                    <a:pt x="1231" y="888"/>
                    <a:pt x="1238" y="927"/>
                  </a:cubicBezTo>
                  <a:cubicBezTo>
                    <a:pt x="1239" y="933"/>
                    <a:pt x="1242" y="940"/>
                    <a:pt x="1243" y="947"/>
                  </a:cubicBezTo>
                  <a:cubicBezTo>
                    <a:pt x="1250" y="1000"/>
                    <a:pt x="1241" y="1060"/>
                    <a:pt x="1250" y="1106"/>
                  </a:cubicBezTo>
                  <a:cubicBezTo>
                    <a:pt x="1248" y="1109"/>
                    <a:pt x="1242" y="1108"/>
                    <a:pt x="1241" y="1112"/>
                  </a:cubicBezTo>
                  <a:cubicBezTo>
                    <a:pt x="1247" y="1132"/>
                    <a:pt x="1275" y="1135"/>
                    <a:pt x="1294" y="1121"/>
                  </a:cubicBezTo>
                  <a:cubicBezTo>
                    <a:pt x="1303" y="1014"/>
                    <a:pt x="1308" y="902"/>
                    <a:pt x="1325" y="802"/>
                  </a:cubicBezTo>
                  <a:cubicBezTo>
                    <a:pt x="1325" y="801"/>
                    <a:pt x="1324" y="801"/>
                    <a:pt x="1322" y="801"/>
                  </a:cubicBezTo>
                  <a:cubicBezTo>
                    <a:pt x="1301" y="825"/>
                    <a:pt x="1256" y="821"/>
                    <a:pt x="1223" y="816"/>
                  </a:cubicBezTo>
                  <a:close/>
                  <a:moveTo>
                    <a:pt x="638" y="929"/>
                  </a:moveTo>
                  <a:cubicBezTo>
                    <a:pt x="629" y="934"/>
                    <a:pt x="620" y="928"/>
                    <a:pt x="611" y="928"/>
                  </a:cubicBezTo>
                  <a:cubicBezTo>
                    <a:pt x="593" y="927"/>
                    <a:pt x="572" y="931"/>
                    <a:pt x="552" y="932"/>
                  </a:cubicBezTo>
                  <a:cubicBezTo>
                    <a:pt x="517" y="933"/>
                    <a:pt x="479" y="933"/>
                    <a:pt x="441" y="932"/>
                  </a:cubicBezTo>
                  <a:cubicBezTo>
                    <a:pt x="437" y="931"/>
                    <a:pt x="431" y="931"/>
                    <a:pt x="427" y="932"/>
                  </a:cubicBezTo>
                  <a:cubicBezTo>
                    <a:pt x="370" y="937"/>
                    <a:pt x="323" y="934"/>
                    <a:pt x="272" y="937"/>
                  </a:cubicBezTo>
                  <a:cubicBezTo>
                    <a:pt x="258" y="937"/>
                    <a:pt x="241" y="940"/>
                    <a:pt x="232" y="938"/>
                  </a:cubicBezTo>
                  <a:cubicBezTo>
                    <a:pt x="211" y="934"/>
                    <a:pt x="209" y="919"/>
                    <a:pt x="209" y="905"/>
                  </a:cubicBezTo>
                  <a:cubicBezTo>
                    <a:pt x="209" y="888"/>
                    <a:pt x="213" y="873"/>
                    <a:pt x="223" y="864"/>
                  </a:cubicBezTo>
                  <a:cubicBezTo>
                    <a:pt x="243" y="866"/>
                    <a:pt x="267" y="859"/>
                    <a:pt x="282" y="864"/>
                  </a:cubicBezTo>
                  <a:cubicBezTo>
                    <a:pt x="304" y="861"/>
                    <a:pt x="333" y="865"/>
                    <a:pt x="356" y="866"/>
                  </a:cubicBezTo>
                  <a:cubicBezTo>
                    <a:pt x="376" y="866"/>
                    <a:pt x="397" y="863"/>
                    <a:pt x="418" y="862"/>
                  </a:cubicBezTo>
                  <a:cubicBezTo>
                    <a:pt x="440" y="861"/>
                    <a:pt x="463" y="865"/>
                    <a:pt x="486" y="863"/>
                  </a:cubicBezTo>
                  <a:cubicBezTo>
                    <a:pt x="544" y="858"/>
                    <a:pt x="598" y="864"/>
                    <a:pt x="651" y="864"/>
                  </a:cubicBezTo>
                  <a:cubicBezTo>
                    <a:pt x="648" y="858"/>
                    <a:pt x="641" y="854"/>
                    <a:pt x="634" y="849"/>
                  </a:cubicBezTo>
                  <a:cubicBezTo>
                    <a:pt x="624" y="842"/>
                    <a:pt x="616" y="832"/>
                    <a:pt x="603" y="834"/>
                  </a:cubicBezTo>
                  <a:cubicBezTo>
                    <a:pt x="593" y="827"/>
                    <a:pt x="577" y="827"/>
                    <a:pt x="563" y="827"/>
                  </a:cubicBezTo>
                  <a:cubicBezTo>
                    <a:pt x="523" y="827"/>
                    <a:pt x="491" y="836"/>
                    <a:pt x="452" y="828"/>
                  </a:cubicBezTo>
                  <a:cubicBezTo>
                    <a:pt x="442" y="839"/>
                    <a:pt x="428" y="844"/>
                    <a:pt x="409" y="841"/>
                  </a:cubicBezTo>
                  <a:cubicBezTo>
                    <a:pt x="407" y="842"/>
                    <a:pt x="411" y="849"/>
                    <a:pt x="405" y="849"/>
                  </a:cubicBezTo>
                  <a:cubicBezTo>
                    <a:pt x="400" y="851"/>
                    <a:pt x="401" y="846"/>
                    <a:pt x="398" y="847"/>
                  </a:cubicBezTo>
                  <a:cubicBezTo>
                    <a:pt x="399" y="853"/>
                    <a:pt x="396" y="855"/>
                    <a:pt x="393" y="857"/>
                  </a:cubicBezTo>
                  <a:cubicBezTo>
                    <a:pt x="388" y="857"/>
                    <a:pt x="389" y="852"/>
                    <a:pt x="386" y="851"/>
                  </a:cubicBezTo>
                  <a:cubicBezTo>
                    <a:pt x="387" y="855"/>
                    <a:pt x="380" y="858"/>
                    <a:pt x="376" y="854"/>
                  </a:cubicBezTo>
                  <a:cubicBezTo>
                    <a:pt x="376" y="849"/>
                    <a:pt x="380" y="847"/>
                    <a:pt x="380" y="842"/>
                  </a:cubicBezTo>
                  <a:cubicBezTo>
                    <a:pt x="356" y="856"/>
                    <a:pt x="323" y="851"/>
                    <a:pt x="299" y="841"/>
                  </a:cubicBezTo>
                  <a:cubicBezTo>
                    <a:pt x="267" y="853"/>
                    <a:pt x="240" y="841"/>
                    <a:pt x="208" y="854"/>
                  </a:cubicBezTo>
                  <a:cubicBezTo>
                    <a:pt x="199" y="874"/>
                    <a:pt x="187" y="903"/>
                    <a:pt x="201" y="924"/>
                  </a:cubicBezTo>
                  <a:cubicBezTo>
                    <a:pt x="199" y="926"/>
                    <a:pt x="198" y="929"/>
                    <a:pt x="198" y="934"/>
                  </a:cubicBezTo>
                  <a:cubicBezTo>
                    <a:pt x="208" y="948"/>
                    <a:pt x="235" y="944"/>
                    <a:pt x="262" y="943"/>
                  </a:cubicBezTo>
                  <a:cubicBezTo>
                    <a:pt x="289" y="941"/>
                    <a:pt x="322" y="942"/>
                    <a:pt x="353" y="942"/>
                  </a:cubicBezTo>
                  <a:cubicBezTo>
                    <a:pt x="396" y="941"/>
                    <a:pt x="455" y="944"/>
                    <a:pt x="499" y="944"/>
                  </a:cubicBezTo>
                  <a:cubicBezTo>
                    <a:pt x="525" y="944"/>
                    <a:pt x="554" y="944"/>
                    <a:pt x="577" y="943"/>
                  </a:cubicBezTo>
                  <a:cubicBezTo>
                    <a:pt x="608" y="942"/>
                    <a:pt x="635" y="941"/>
                    <a:pt x="659" y="933"/>
                  </a:cubicBezTo>
                  <a:cubicBezTo>
                    <a:pt x="661" y="926"/>
                    <a:pt x="652" y="915"/>
                    <a:pt x="643" y="914"/>
                  </a:cubicBezTo>
                  <a:cubicBezTo>
                    <a:pt x="643" y="917"/>
                    <a:pt x="643" y="925"/>
                    <a:pt x="638" y="929"/>
                  </a:cubicBezTo>
                  <a:close/>
                  <a:moveTo>
                    <a:pt x="515" y="871"/>
                  </a:moveTo>
                  <a:cubicBezTo>
                    <a:pt x="507" y="871"/>
                    <a:pt x="500" y="874"/>
                    <a:pt x="492" y="874"/>
                  </a:cubicBezTo>
                  <a:cubicBezTo>
                    <a:pt x="488" y="874"/>
                    <a:pt x="485" y="872"/>
                    <a:pt x="481" y="872"/>
                  </a:cubicBezTo>
                  <a:cubicBezTo>
                    <a:pt x="474" y="872"/>
                    <a:pt x="467" y="874"/>
                    <a:pt x="460" y="874"/>
                  </a:cubicBezTo>
                  <a:cubicBezTo>
                    <a:pt x="399" y="873"/>
                    <a:pt x="336" y="875"/>
                    <a:pt x="283" y="874"/>
                  </a:cubicBezTo>
                  <a:cubicBezTo>
                    <a:pt x="268" y="874"/>
                    <a:pt x="244" y="869"/>
                    <a:pt x="238" y="883"/>
                  </a:cubicBezTo>
                  <a:cubicBezTo>
                    <a:pt x="255" y="881"/>
                    <a:pt x="268" y="885"/>
                    <a:pt x="279" y="887"/>
                  </a:cubicBezTo>
                  <a:cubicBezTo>
                    <a:pt x="286" y="888"/>
                    <a:pt x="295" y="885"/>
                    <a:pt x="298" y="892"/>
                  </a:cubicBezTo>
                  <a:cubicBezTo>
                    <a:pt x="274" y="892"/>
                    <a:pt x="258" y="889"/>
                    <a:pt x="242" y="895"/>
                  </a:cubicBezTo>
                  <a:cubicBezTo>
                    <a:pt x="248" y="911"/>
                    <a:pt x="270" y="905"/>
                    <a:pt x="288" y="904"/>
                  </a:cubicBezTo>
                  <a:cubicBezTo>
                    <a:pt x="333" y="902"/>
                    <a:pt x="360" y="901"/>
                    <a:pt x="395" y="908"/>
                  </a:cubicBezTo>
                  <a:cubicBezTo>
                    <a:pt x="362" y="908"/>
                    <a:pt x="309" y="911"/>
                    <a:pt x="269" y="913"/>
                  </a:cubicBezTo>
                  <a:cubicBezTo>
                    <a:pt x="255" y="914"/>
                    <a:pt x="244" y="914"/>
                    <a:pt x="244" y="924"/>
                  </a:cubicBezTo>
                  <a:cubicBezTo>
                    <a:pt x="357" y="923"/>
                    <a:pt x="504" y="929"/>
                    <a:pt x="626" y="917"/>
                  </a:cubicBezTo>
                  <a:cubicBezTo>
                    <a:pt x="610" y="902"/>
                    <a:pt x="575" y="917"/>
                    <a:pt x="561" y="909"/>
                  </a:cubicBezTo>
                  <a:cubicBezTo>
                    <a:pt x="577" y="906"/>
                    <a:pt x="603" y="908"/>
                    <a:pt x="622" y="899"/>
                  </a:cubicBezTo>
                  <a:cubicBezTo>
                    <a:pt x="597" y="898"/>
                    <a:pt x="571" y="897"/>
                    <a:pt x="545" y="895"/>
                  </a:cubicBezTo>
                  <a:cubicBezTo>
                    <a:pt x="528" y="895"/>
                    <a:pt x="513" y="900"/>
                    <a:pt x="506" y="893"/>
                  </a:cubicBezTo>
                  <a:cubicBezTo>
                    <a:pt x="542" y="892"/>
                    <a:pt x="570" y="889"/>
                    <a:pt x="603" y="889"/>
                  </a:cubicBezTo>
                  <a:cubicBezTo>
                    <a:pt x="610" y="889"/>
                    <a:pt x="620" y="892"/>
                    <a:pt x="624" y="887"/>
                  </a:cubicBezTo>
                  <a:cubicBezTo>
                    <a:pt x="570" y="889"/>
                    <a:pt x="502" y="886"/>
                    <a:pt x="449" y="878"/>
                  </a:cubicBezTo>
                  <a:cubicBezTo>
                    <a:pt x="496" y="876"/>
                    <a:pt x="549" y="885"/>
                    <a:pt x="596" y="880"/>
                  </a:cubicBezTo>
                  <a:cubicBezTo>
                    <a:pt x="606" y="879"/>
                    <a:pt x="619" y="879"/>
                    <a:pt x="627" y="873"/>
                  </a:cubicBezTo>
                  <a:cubicBezTo>
                    <a:pt x="594" y="877"/>
                    <a:pt x="553" y="868"/>
                    <a:pt x="515" y="871"/>
                  </a:cubicBezTo>
                  <a:close/>
                  <a:moveTo>
                    <a:pt x="1558" y="892"/>
                  </a:moveTo>
                  <a:cubicBezTo>
                    <a:pt x="1555" y="898"/>
                    <a:pt x="1552" y="899"/>
                    <a:pt x="1554" y="907"/>
                  </a:cubicBezTo>
                  <a:cubicBezTo>
                    <a:pt x="1546" y="918"/>
                    <a:pt x="1545" y="929"/>
                    <a:pt x="1537" y="940"/>
                  </a:cubicBezTo>
                  <a:cubicBezTo>
                    <a:pt x="1536" y="945"/>
                    <a:pt x="1541" y="938"/>
                    <a:pt x="1542" y="935"/>
                  </a:cubicBezTo>
                  <a:cubicBezTo>
                    <a:pt x="1557" y="929"/>
                    <a:pt x="1561" y="912"/>
                    <a:pt x="1568" y="897"/>
                  </a:cubicBezTo>
                  <a:cubicBezTo>
                    <a:pt x="1563" y="890"/>
                    <a:pt x="1562" y="880"/>
                    <a:pt x="1557" y="873"/>
                  </a:cubicBezTo>
                  <a:cubicBezTo>
                    <a:pt x="1558" y="877"/>
                    <a:pt x="1557" y="885"/>
                    <a:pt x="1558" y="892"/>
                  </a:cubicBezTo>
                  <a:close/>
                  <a:moveTo>
                    <a:pt x="1074" y="1001"/>
                  </a:moveTo>
                  <a:cubicBezTo>
                    <a:pt x="1103" y="1005"/>
                    <a:pt x="1130" y="992"/>
                    <a:pt x="1135" y="975"/>
                  </a:cubicBezTo>
                  <a:cubicBezTo>
                    <a:pt x="1112" y="970"/>
                    <a:pt x="1071" y="998"/>
                    <a:pt x="1062" y="970"/>
                  </a:cubicBezTo>
                  <a:cubicBezTo>
                    <a:pt x="1080" y="959"/>
                    <a:pt x="1099" y="949"/>
                    <a:pt x="1115" y="935"/>
                  </a:cubicBezTo>
                  <a:cubicBezTo>
                    <a:pt x="1115" y="932"/>
                    <a:pt x="1115" y="929"/>
                    <a:pt x="1115" y="925"/>
                  </a:cubicBezTo>
                  <a:cubicBezTo>
                    <a:pt x="1106" y="921"/>
                    <a:pt x="1097" y="934"/>
                    <a:pt x="1086" y="938"/>
                  </a:cubicBezTo>
                  <a:cubicBezTo>
                    <a:pt x="1073" y="942"/>
                    <a:pt x="1055" y="945"/>
                    <a:pt x="1046" y="947"/>
                  </a:cubicBezTo>
                  <a:cubicBezTo>
                    <a:pt x="1036" y="948"/>
                    <a:pt x="1024" y="948"/>
                    <a:pt x="1021" y="942"/>
                  </a:cubicBezTo>
                  <a:cubicBezTo>
                    <a:pt x="1014" y="930"/>
                    <a:pt x="1025" y="918"/>
                    <a:pt x="1027" y="910"/>
                  </a:cubicBezTo>
                  <a:cubicBezTo>
                    <a:pt x="1030" y="895"/>
                    <a:pt x="1026" y="883"/>
                    <a:pt x="1013" y="874"/>
                  </a:cubicBezTo>
                  <a:cubicBezTo>
                    <a:pt x="1013" y="875"/>
                    <a:pt x="1012" y="876"/>
                    <a:pt x="1011" y="876"/>
                  </a:cubicBezTo>
                  <a:cubicBezTo>
                    <a:pt x="1008" y="900"/>
                    <a:pt x="993" y="929"/>
                    <a:pt x="972" y="939"/>
                  </a:cubicBezTo>
                  <a:cubicBezTo>
                    <a:pt x="969" y="946"/>
                    <a:pt x="966" y="949"/>
                    <a:pt x="968" y="958"/>
                  </a:cubicBezTo>
                  <a:cubicBezTo>
                    <a:pt x="968" y="961"/>
                    <a:pt x="964" y="960"/>
                    <a:pt x="965" y="964"/>
                  </a:cubicBezTo>
                  <a:cubicBezTo>
                    <a:pt x="965" y="982"/>
                    <a:pt x="969" y="998"/>
                    <a:pt x="978" y="1009"/>
                  </a:cubicBezTo>
                  <a:cubicBezTo>
                    <a:pt x="980" y="1011"/>
                    <a:pt x="985" y="1011"/>
                    <a:pt x="987" y="1014"/>
                  </a:cubicBezTo>
                  <a:cubicBezTo>
                    <a:pt x="990" y="1017"/>
                    <a:pt x="991" y="1023"/>
                    <a:pt x="995" y="1025"/>
                  </a:cubicBezTo>
                  <a:cubicBezTo>
                    <a:pt x="1013" y="1039"/>
                    <a:pt x="1039" y="1032"/>
                    <a:pt x="1059" y="1036"/>
                  </a:cubicBezTo>
                  <a:cubicBezTo>
                    <a:pt x="1070" y="1044"/>
                    <a:pt x="1087" y="1047"/>
                    <a:pt x="1098" y="1043"/>
                  </a:cubicBezTo>
                  <a:cubicBezTo>
                    <a:pt x="1093" y="1037"/>
                    <a:pt x="1080" y="1033"/>
                    <a:pt x="1074" y="1025"/>
                  </a:cubicBezTo>
                  <a:cubicBezTo>
                    <a:pt x="1095" y="1019"/>
                    <a:pt x="1124" y="1014"/>
                    <a:pt x="1130" y="998"/>
                  </a:cubicBezTo>
                  <a:cubicBezTo>
                    <a:pt x="1130" y="999"/>
                    <a:pt x="1129" y="999"/>
                    <a:pt x="1129" y="1000"/>
                  </a:cubicBezTo>
                  <a:cubicBezTo>
                    <a:pt x="1117" y="1006"/>
                    <a:pt x="1082" y="1019"/>
                    <a:pt x="1074" y="1001"/>
                  </a:cubicBezTo>
                  <a:close/>
                  <a:moveTo>
                    <a:pt x="995" y="894"/>
                  </a:moveTo>
                  <a:cubicBezTo>
                    <a:pt x="990" y="891"/>
                    <a:pt x="997" y="882"/>
                    <a:pt x="992" y="882"/>
                  </a:cubicBezTo>
                  <a:cubicBezTo>
                    <a:pt x="990" y="887"/>
                    <a:pt x="991" y="896"/>
                    <a:pt x="995" y="894"/>
                  </a:cubicBezTo>
                  <a:close/>
                  <a:moveTo>
                    <a:pt x="981" y="919"/>
                  </a:moveTo>
                  <a:cubicBezTo>
                    <a:pt x="982" y="915"/>
                    <a:pt x="986" y="913"/>
                    <a:pt x="988" y="909"/>
                  </a:cubicBezTo>
                  <a:cubicBezTo>
                    <a:pt x="982" y="910"/>
                    <a:pt x="987" y="899"/>
                    <a:pt x="981" y="899"/>
                  </a:cubicBezTo>
                  <a:cubicBezTo>
                    <a:pt x="982" y="905"/>
                    <a:pt x="978" y="913"/>
                    <a:pt x="981" y="919"/>
                  </a:cubicBezTo>
                  <a:close/>
                  <a:moveTo>
                    <a:pt x="1508" y="970"/>
                  </a:moveTo>
                  <a:cubicBezTo>
                    <a:pt x="1502" y="964"/>
                    <a:pt x="1495" y="972"/>
                    <a:pt x="1488" y="971"/>
                  </a:cubicBezTo>
                  <a:cubicBezTo>
                    <a:pt x="1486" y="989"/>
                    <a:pt x="1480" y="1008"/>
                    <a:pt x="1479" y="1025"/>
                  </a:cubicBezTo>
                  <a:cubicBezTo>
                    <a:pt x="1504" y="1019"/>
                    <a:pt x="1561" y="1025"/>
                    <a:pt x="1568" y="996"/>
                  </a:cubicBezTo>
                  <a:cubicBezTo>
                    <a:pt x="1572" y="998"/>
                    <a:pt x="1570" y="992"/>
                    <a:pt x="1573" y="993"/>
                  </a:cubicBezTo>
                  <a:cubicBezTo>
                    <a:pt x="1573" y="991"/>
                    <a:pt x="1573" y="989"/>
                    <a:pt x="1573" y="986"/>
                  </a:cubicBezTo>
                  <a:cubicBezTo>
                    <a:pt x="1577" y="990"/>
                    <a:pt x="1575" y="982"/>
                    <a:pt x="1579" y="981"/>
                  </a:cubicBezTo>
                  <a:cubicBezTo>
                    <a:pt x="1578" y="957"/>
                    <a:pt x="1581" y="933"/>
                    <a:pt x="1570" y="910"/>
                  </a:cubicBezTo>
                  <a:cubicBezTo>
                    <a:pt x="1561" y="941"/>
                    <a:pt x="1538" y="959"/>
                    <a:pt x="1508" y="970"/>
                  </a:cubicBezTo>
                  <a:close/>
                  <a:moveTo>
                    <a:pt x="182" y="927"/>
                  </a:moveTo>
                  <a:cubicBezTo>
                    <a:pt x="178" y="933"/>
                    <a:pt x="168" y="933"/>
                    <a:pt x="164" y="940"/>
                  </a:cubicBezTo>
                  <a:cubicBezTo>
                    <a:pt x="173" y="944"/>
                    <a:pt x="186" y="945"/>
                    <a:pt x="196" y="948"/>
                  </a:cubicBezTo>
                  <a:cubicBezTo>
                    <a:pt x="192" y="940"/>
                    <a:pt x="187" y="933"/>
                    <a:pt x="182" y="927"/>
                  </a:cubicBezTo>
                  <a:close/>
                  <a:moveTo>
                    <a:pt x="950" y="1021"/>
                  </a:moveTo>
                  <a:cubicBezTo>
                    <a:pt x="955" y="1020"/>
                    <a:pt x="963" y="1022"/>
                    <a:pt x="970" y="1020"/>
                  </a:cubicBezTo>
                  <a:cubicBezTo>
                    <a:pt x="968" y="1012"/>
                    <a:pt x="964" y="1007"/>
                    <a:pt x="960" y="1003"/>
                  </a:cubicBezTo>
                  <a:cubicBezTo>
                    <a:pt x="962" y="999"/>
                    <a:pt x="957" y="990"/>
                    <a:pt x="956" y="983"/>
                  </a:cubicBezTo>
                  <a:cubicBezTo>
                    <a:pt x="955" y="971"/>
                    <a:pt x="958" y="959"/>
                    <a:pt x="955" y="949"/>
                  </a:cubicBezTo>
                  <a:cubicBezTo>
                    <a:pt x="958" y="947"/>
                    <a:pt x="955" y="946"/>
                    <a:pt x="957" y="943"/>
                  </a:cubicBezTo>
                  <a:cubicBezTo>
                    <a:pt x="952" y="942"/>
                    <a:pt x="949" y="942"/>
                    <a:pt x="946" y="942"/>
                  </a:cubicBezTo>
                  <a:cubicBezTo>
                    <a:pt x="935" y="967"/>
                    <a:pt x="928" y="1003"/>
                    <a:pt x="950" y="1021"/>
                  </a:cubicBezTo>
                  <a:close/>
                  <a:moveTo>
                    <a:pt x="624" y="964"/>
                  </a:moveTo>
                  <a:cubicBezTo>
                    <a:pt x="616" y="962"/>
                    <a:pt x="606" y="957"/>
                    <a:pt x="603" y="953"/>
                  </a:cubicBezTo>
                  <a:cubicBezTo>
                    <a:pt x="604" y="953"/>
                    <a:pt x="605" y="952"/>
                    <a:pt x="604" y="950"/>
                  </a:cubicBezTo>
                  <a:cubicBezTo>
                    <a:pt x="579" y="955"/>
                    <a:pt x="552" y="950"/>
                    <a:pt x="523" y="950"/>
                  </a:cubicBezTo>
                  <a:cubicBezTo>
                    <a:pt x="515" y="950"/>
                    <a:pt x="507" y="954"/>
                    <a:pt x="499" y="954"/>
                  </a:cubicBezTo>
                  <a:cubicBezTo>
                    <a:pt x="492" y="954"/>
                    <a:pt x="486" y="952"/>
                    <a:pt x="479" y="952"/>
                  </a:cubicBezTo>
                  <a:cubicBezTo>
                    <a:pt x="443" y="951"/>
                    <a:pt x="404" y="953"/>
                    <a:pt x="365" y="953"/>
                  </a:cubicBezTo>
                  <a:cubicBezTo>
                    <a:pt x="348" y="953"/>
                    <a:pt x="330" y="954"/>
                    <a:pt x="313" y="954"/>
                  </a:cubicBezTo>
                  <a:cubicBezTo>
                    <a:pt x="299" y="954"/>
                    <a:pt x="286" y="951"/>
                    <a:pt x="273" y="952"/>
                  </a:cubicBezTo>
                  <a:cubicBezTo>
                    <a:pt x="255" y="953"/>
                    <a:pt x="238" y="957"/>
                    <a:pt x="221" y="958"/>
                  </a:cubicBezTo>
                  <a:cubicBezTo>
                    <a:pt x="204" y="959"/>
                    <a:pt x="185" y="954"/>
                    <a:pt x="172" y="960"/>
                  </a:cubicBezTo>
                  <a:cubicBezTo>
                    <a:pt x="168" y="958"/>
                    <a:pt x="173" y="952"/>
                    <a:pt x="168" y="952"/>
                  </a:cubicBezTo>
                  <a:cubicBezTo>
                    <a:pt x="161" y="947"/>
                    <a:pt x="151" y="951"/>
                    <a:pt x="146" y="952"/>
                  </a:cubicBezTo>
                  <a:cubicBezTo>
                    <a:pt x="132" y="966"/>
                    <a:pt x="129" y="989"/>
                    <a:pt x="143" y="1004"/>
                  </a:cubicBezTo>
                  <a:cubicBezTo>
                    <a:pt x="148" y="1013"/>
                    <a:pt x="166" y="1005"/>
                    <a:pt x="172" y="1006"/>
                  </a:cubicBezTo>
                  <a:cubicBezTo>
                    <a:pt x="202" y="1013"/>
                    <a:pt x="240" y="1012"/>
                    <a:pt x="272" y="1013"/>
                  </a:cubicBezTo>
                  <a:cubicBezTo>
                    <a:pt x="293" y="1013"/>
                    <a:pt x="315" y="1018"/>
                    <a:pt x="333" y="1019"/>
                  </a:cubicBezTo>
                  <a:cubicBezTo>
                    <a:pt x="361" y="1021"/>
                    <a:pt x="394" y="1015"/>
                    <a:pt x="425" y="1019"/>
                  </a:cubicBezTo>
                  <a:cubicBezTo>
                    <a:pt x="484" y="1025"/>
                    <a:pt x="541" y="1026"/>
                    <a:pt x="589" y="1023"/>
                  </a:cubicBezTo>
                  <a:cubicBezTo>
                    <a:pt x="601" y="1029"/>
                    <a:pt x="614" y="1025"/>
                    <a:pt x="626" y="1023"/>
                  </a:cubicBezTo>
                  <a:cubicBezTo>
                    <a:pt x="631" y="1002"/>
                    <a:pt x="636" y="982"/>
                    <a:pt x="624" y="964"/>
                  </a:cubicBezTo>
                  <a:close/>
                  <a:moveTo>
                    <a:pt x="128" y="1010"/>
                  </a:moveTo>
                  <a:cubicBezTo>
                    <a:pt x="115" y="1004"/>
                    <a:pt x="89" y="1012"/>
                    <a:pt x="67" y="1011"/>
                  </a:cubicBezTo>
                  <a:cubicBezTo>
                    <a:pt x="57" y="1011"/>
                    <a:pt x="49" y="1009"/>
                    <a:pt x="44" y="1011"/>
                  </a:cubicBezTo>
                  <a:cubicBezTo>
                    <a:pt x="36" y="1015"/>
                    <a:pt x="31" y="1025"/>
                    <a:pt x="26" y="1031"/>
                  </a:cubicBezTo>
                  <a:cubicBezTo>
                    <a:pt x="21" y="1038"/>
                    <a:pt x="12" y="1045"/>
                    <a:pt x="11" y="1053"/>
                  </a:cubicBezTo>
                  <a:cubicBezTo>
                    <a:pt x="11" y="1063"/>
                    <a:pt x="18" y="1067"/>
                    <a:pt x="21" y="1076"/>
                  </a:cubicBezTo>
                  <a:cubicBezTo>
                    <a:pt x="66" y="1101"/>
                    <a:pt x="127" y="1108"/>
                    <a:pt x="191" y="1114"/>
                  </a:cubicBezTo>
                  <a:cubicBezTo>
                    <a:pt x="204" y="1115"/>
                    <a:pt x="218" y="1116"/>
                    <a:pt x="232" y="1117"/>
                  </a:cubicBezTo>
                  <a:cubicBezTo>
                    <a:pt x="304" y="1123"/>
                    <a:pt x="384" y="1120"/>
                    <a:pt x="441" y="1122"/>
                  </a:cubicBezTo>
                  <a:cubicBezTo>
                    <a:pt x="471" y="1124"/>
                    <a:pt x="500" y="1130"/>
                    <a:pt x="530" y="1134"/>
                  </a:cubicBezTo>
                  <a:cubicBezTo>
                    <a:pt x="554" y="1136"/>
                    <a:pt x="579" y="1134"/>
                    <a:pt x="603" y="1136"/>
                  </a:cubicBezTo>
                  <a:cubicBezTo>
                    <a:pt x="625" y="1138"/>
                    <a:pt x="648" y="1142"/>
                    <a:pt x="669" y="1143"/>
                  </a:cubicBezTo>
                  <a:cubicBezTo>
                    <a:pt x="697" y="1146"/>
                    <a:pt x="726" y="1144"/>
                    <a:pt x="754" y="1145"/>
                  </a:cubicBezTo>
                  <a:cubicBezTo>
                    <a:pt x="860" y="1149"/>
                    <a:pt x="960" y="1147"/>
                    <a:pt x="1069" y="1156"/>
                  </a:cubicBezTo>
                  <a:cubicBezTo>
                    <a:pt x="1085" y="1157"/>
                    <a:pt x="1101" y="1160"/>
                    <a:pt x="1117" y="1161"/>
                  </a:cubicBezTo>
                  <a:cubicBezTo>
                    <a:pt x="1139" y="1162"/>
                    <a:pt x="1164" y="1158"/>
                    <a:pt x="1189" y="1158"/>
                  </a:cubicBezTo>
                  <a:cubicBezTo>
                    <a:pt x="1210" y="1159"/>
                    <a:pt x="1230" y="1164"/>
                    <a:pt x="1250" y="1165"/>
                  </a:cubicBezTo>
                  <a:cubicBezTo>
                    <a:pt x="1318" y="1156"/>
                    <a:pt x="1391" y="1157"/>
                    <a:pt x="1461" y="1153"/>
                  </a:cubicBezTo>
                  <a:cubicBezTo>
                    <a:pt x="1492" y="1152"/>
                    <a:pt x="1522" y="1146"/>
                    <a:pt x="1552" y="1146"/>
                  </a:cubicBezTo>
                  <a:cubicBezTo>
                    <a:pt x="1577" y="1146"/>
                    <a:pt x="1595" y="1143"/>
                    <a:pt x="1619" y="1138"/>
                  </a:cubicBezTo>
                  <a:cubicBezTo>
                    <a:pt x="1643" y="1134"/>
                    <a:pt x="1670" y="1131"/>
                    <a:pt x="1696" y="1131"/>
                  </a:cubicBezTo>
                  <a:cubicBezTo>
                    <a:pt x="1730" y="1131"/>
                    <a:pt x="1782" y="1134"/>
                    <a:pt x="1802" y="1112"/>
                  </a:cubicBezTo>
                  <a:cubicBezTo>
                    <a:pt x="1801" y="1102"/>
                    <a:pt x="1798" y="1089"/>
                    <a:pt x="1800" y="1074"/>
                  </a:cubicBezTo>
                  <a:cubicBezTo>
                    <a:pt x="1782" y="1042"/>
                    <a:pt x="1739" y="1047"/>
                    <a:pt x="1694" y="1045"/>
                  </a:cubicBezTo>
                  <a:cubicBezTo>
                    <a:pt x="1667" y="1044"/>
                    <a:pt x="1637" y="1036"/>
                    <a:pt x="1618" y="1041"/>
                  </a:cubicBezTo>
                  <a:cubicBezTo>
                    <a:pt x="1591" y="1033"/>
                    <a:pt x="1555" y="1038"/>
                    <a:pt x="1532" y="1038"/>
                  </a:cubicBezTo>
                  <a:cubicBezTo>
                    <a:pt x="1513" y="1037"/>
                    <a:pt x="1495" y="1030"/>
                    <a:pt x="1477" y="1038"/>
                  </a:cubicBezTo>
                  <a:cubicBezTo>
                    <a:pt x="1478" y="1043"/>
                    <a:pt x="1477" y="1048"/>
                    <a:pt x="1476" y="1054"/>
                  </a:cubicBezTo>
                  <a:cubicBezTo>
                    <a:pt x="1475" y="1059"/>
                    <a:pt x="1476" y="1068"/>
                    <a:pt x="1473" y="1072"/>
                  </a:cubicBezTo>
                  <a:cubicBezTo>
                    <a:pt x="1471" y="1076"/>
                    <a:pt x="1443" y="1087"/>
                    <a:pt x="1437" y="1089"/>
                  </a:cubicBezTo>
                  <a:cubicBezTo>
                    <a:pt x="1421" y="1093"/>
                    <a:pt x="1404" y="1095"/>
                    <a:pt x="1393" y="1097"/>
                  </a:cubicBezTo>
                  <a:cubicBezTo>
                    <a:pt x="1362" y="1105"/>
                    <a:pt x="1335" y="1116"/>
                    <a:pt x="1309" y="1121"/>
                  </a:cubicBezTo>
                  <a:cubicBezTo>
                    <a:pt x="1296" y="1136"/>
                    <a:pt x="1270" y="1146"/>
                    <a:pt x="1251" y="1138"/>
                  </a:cubicBezTo>
                  <a:cubicBezTo>
                    <a:pt x="1242" y="1135"/>
                    <a:pt x="1238" y="1122"/>
                    <a:pt x="1230" y="1119"/>
                  </a:cubicBezTo>
                  <a:cubicBezTo>
                    <a:pt x="1221" y="1115"/>
                    <a:pt x="1202" y="1117"/>
                    <a:pt x="1189" y="1117"/>
                  </a:cubicBezTo>
                  <a:cubicBezTo>
                    <a:pt x="1175" y="1118"/>
                    <a:pt x="1162" y="1120"/>
                    <a:pt x="1150" y="1120"/>
                  </a:cubicBezTo>
                  <a:cubicBezTo>
                    <a:pt x="1111" y="1120"/>
                    <a:pt x="1078" y="1116"/>
                    <a:pt x="1046" y="1121"/>
                  </a:cubicBezTo>
                  <a:cubicBezTo>
                    <a:pt x="1023" y="1110"/>
                    <a:pt x="1021" y="1077"/>
                    <a:pt x="1010" y="1054"/>
                  </a:cubicBezTo>
                  <a:cubicBezTo>
                    <a:pt x="987" y="1055"/>
                    <a:pt x="965" y="1049"/>
                    <a:pt x="943" y="1048"/>
                  </a:cubicBezTo>
                  <a:cubicBezTo>
                    <a:pt x="916" y="1045"/>
                    <a:pt x="889" y="1046"/>
                    <a:pt x="862" y="1045"/>
                  </a:cubicBezTo>
                  <a:cubicBezTo>
                    <a:pt x="854" y="1045"/>
                    <a:pt x="845" y="1041"/>
                    <a:pt x="836" y="1040"/>
                  </a:cubicBezTo>
                  <a:cubicBezTo>
                    <a:pt x="770" y="1034"/>
                    <a:pt x="702" y="1026"/>
                    <a:pt x="637" y="1023"/>
                  </a:cubicBezTo>
                  <a:cubicBezTo>
                    <a:pt x="628" y="1028"/>
                    <a:pt x="628" y="1035"/>
                    <a:pt x="618" y="1040"/>
                  </a:cubicBezTo>
                  <a:cubicBezTo>
                    <a:pt x="627" y="1061"/>
                    <a:pt x="619" y="1087"/>
                    <a:pt x="614" y="1101"/>
                  </a:cubicBezTo>
                  <a:cubicBezTo>
                    <a:pt x="592" y="1108"/>
                    <a:pt x="571" y="1105"/>
                    <a:pt x="550" y="1104"/>
                  </a:cubicBezTo>
                  <a:cubicBezTo>
                    <a:pt x="544" y="1103"/>
                    <a:pt x="537" y="1105"/>
                    <a:pt x="532" y="1105"/>
                  </a:cubicBezTo>
                  <a:cubicBezTo>
                    <a:pt x="512" y="1103"/>
                    <a:pt x="486" y="1097"/>
                    <a:pt x="466" y="1097"/>
                  </a:cubicBezTo>
                  <a:cubicBezTo>
                    <a:pt x="401" y="1097"/>
                    <a:pt x="338" y="1090"/>
                    <a:pt x="275" y="1086"/>
                  </a:cubicBezTo>
                  <a:cubicBezTo>
                    <a:pt x="272" y="1086"/>
                    <a:pt x="268" y="1086"/>
                    <a:pt x="264" y="1086"/>
                  </a:cubicBezTo>
                  <a:cubicBezTo>
                    <a:pt x="228" y="1088"/>
                    <a:pt x="193" y="1095"/>
                    <a:pt x="161" y="1095"/>
                  </a:cubicBezTo>
                  <a:cubicBezTo>
                    <a:pt x="143" y="1078"/>
                    <a:pt x="123" y="1043"/>
                    <a:pt x="143" y="1020"/>
                  </a:cubicBezTo>
                  <a:cubicBezTo>
                    <a:pt x="136" y="1024"/>
                    <a:pt x="135" y="1013"/>
                    <a:pt x="128" y="1010"/>
                  </a:cubicBezTo>
                  <a:close/>
                  <a:moveTo>
                    <a:pt x="146" y="1053"/>
                  </a:moveTo>
                  <a:cubicBezTo>
                    <a:pt x="147" y="1059"/>
                    <a:pt x="159" y="1077"/>
                    <a:pt x="164" y="1080"/>
                  </a:cubicBezTo>
                  <a:cubicBezTo>
                    <a:pt x="172" y="1084"/>
                    <a:pt x="190" y="1083"/>
                    <a:pt x="203" y="1082"/>
                  </a:cubicBezTo>
                  <a:cubicBezTo>
                    <a:pt x="225" y="1082"/>
                    <a:pt x="246" y="1076"/>
                    <a:pt x="269" y="1076"/>
                  </a:cubicBezTo>
                  <a:cubicBezTo>
                    <a:pt x="313" y="1076"/>
                    <a:pt x="360" y="1086"/>
                    <a:pt x="409" y="1089"/>
                  </a:cubicBezTo>
                  <a:cubicBezTo>
                    <a:pt x="431" y="1090"/>
                    <a:pt x="454" y="1087"/>
                    <a:pt x="475" y="1089"/>
                  </a:cubicBezTo>
                  <a:cubicBezTo>
                    <a:pt x="519" y="1091"/>
                    <a:pt x="563" y="1103"/>
                    <a:pt x="602" y="1091"/>
                  </a:cubicBezTo>
                  <a:cubicBezTo>
                    <a:pt x="610" y="1080"/>
                    <a:pt x="615" y="1061"/>
                    <a:pt x="609" y="1051"/>
                  </a:cubicBezTo>
                  <a:cubicBezTo>
                    <a:pt x="607" y="1047"/>
                    <a:pt x="603" y="1046"/>
                    <a:pt x="599" y="1044"/>
                  </a:cubicBezTo>
                  <a:cubicBezTo>
                    <a:pt x="595" y="1041"/>
                    <a:pt x="593" y="1038"/>
                    <a:pt x="588" y="1035"/>
                  </a:cubicBezTo>
                  <a:cubicBezTo>
                    <a:pt x="543" y="1030"/>
                    <a:pt x="494" y="1037"/>
                    <a:pt x="447" y="1033"/>
                  </a:cubicBezTo>
                  <a:cubicBezTo>
                    <a:pt x="440" y="1032"/>
                    <a:pt x="432" y="1028"/>
                    <a:pt x="424" y="1028"/>
                  </a:cubicBezTo>
                  <a:cubicBezTo>
                    <a:pt x="406" y="1026"/>
                    <a:pt x="388" y="1028"/>
                    <a:pt x="370" y="1029"/>
                  </a:cubicBezTo>
                  <a:cubicBezTo>
                    <a:pt x="338" y="1030"/>
                    <a:pt x="304" y="1021"/>
                    <a:pt x="270" y="1021"/>
                  </a:cubicBezTo>
                  <a:cubicBezTo>
                    <a:pt x="234" y="1021"/>
                    <a:pt x="199" y="1020"/>
                    <a:pt x="160" y="1019"/>
                  </a:cubicBezTo>
                  <a:cubicBezTo>
                    <a:pt x="152" y="1028"/>
                    <a:pt x="143" y="1038"/>
                    <a:pt x="146" y="1053"/>
                  </a:cubicBezTo>
                  <a:close/>
                  <a:moveTo>
                    <a:pt x="1005" y="1043"/>
                  </a:moveTo>
                  <a:cubicBezTo>
                    <a:pt x="994" y="1039"/>
                    <a:pt x="986" y="1032"/>
                    <a:pt x="978" y="1025"/>
                  </a:cubicBezTo>
                  <a:cubicBezTo>
                    <a:pt x="969" y="1035"/>
                    <a:pt x="953" y="1030"/>
                    <a:pt x="942" y="1038"/>
                  </a:cubicBezTo>
                  <a:cubicBezTo>
                    <a:pt x="965" y="1040"/>
                    <a:pt x="983" y="1043"/>
                    <a:pt x="1005" y="10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5" grpId="0"/>
      <p:bldP spid="46" grpId="0"/>
      <p:bldP spid="47" grpId="0"/>
      <p:bldP spid="51" grpId="0" animBg="1"/>
      <p:bldP spid="52" grpId="0" animBg="1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1175</Words>
  <Application>WPS 演示</Application>
  <PresentationFormat>自定义</PresentationFormat>
  <Paragraphs>164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方正正大黑简体</vt:lpstr>
      <vt:lpstr>楷体_GB2312</vt:lpstr>
      <vt:lpstr>Lato Light</vt:lpstr>
      <vt:lpstr>Arial</vt:lpstr>
      <vt:lpstr>黑体</vt:lpstr>
      <vt:lpstr>微软雅黑</vt:lpstr>
      <vt:lpstr>Arial Unicode MS</vt:lpstr>
      <vt:lpstr>Calibri</vt:lpstr>
      <vt:lpstr>新宋体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三子</cp:lastModifiedBy>
  <cp:revision>4</cp:revision>
  <dcterms:created xsi:type="dcterms:W3CDTF">2018-01-25T12:49:00Z</dcterms:created>
  <dcterms:modified xsi:type="dcterms:W3CDTF">2018-02-10T00:47:40Z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