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72" r:id="rId10"/>
    <p:sldId id="273" r:id="rId11"/>
    <p:sldId id="268" r:id="rId12"/>
    <p:sldId id="269" r:id="rId13"/>
    <p:sldId id="270" r:id="rId14"/>
    <p:sldId id="271" r:id="rId15"/>
    <p:sldId id="267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33CC33"/>
    <a:srgbClr val="FF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D5124892-D3E8-45FF-9A70-72F567C702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D44C5-FB07-42F4-849B-A6C5D796DBB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242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C8E053-8065-4B2D-99CD-28123B327F4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8409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1625" y="3810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25" y="1752600"/>
            <a:ext cx="4194175" cy="2058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752600"/>
            <a:ext cx="4194175" cy="2058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05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05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2D5EF490-E330-402C-9547-E12251C8464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246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99755-3225-4914-8AD6-E91FD19428D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234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2DBEA-C80E-48F8-8F38-F8897C72879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9908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F14CE-323B-4AD5-9A02-F3397E865F8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887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081AA-3684-4F9E-A3F5-1FB6A417759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332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8FB84-1EF4-4777-A441-95CB5FA022A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621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168C-AB0F-4F5A-8D27-2B722869A1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250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CE055-0E6B-46DC-8DD7-F331DC36AB3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7779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57593-0C2C-40CE-B943-E514B6963F8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2241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7FE0B91-4AF7-46C9-8EE0-E660D37A962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未命名-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773238"/>
            <a:ext cx="2436813" cy="2162175"/>
          </a:xfrm>
          <a:ln/>
        </p:spPr>
      </p:pic>
      <p:pic>
        <p:nvPicPr>
          <p:cNvPr id="3075" name="Picture 3" descr="未命名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5375" y="2781300"/>
            <a:ext cx="1441450" cy="1514475"/>
          </a:xfrm>
          <a:ln/>
        </p:spPr>
      </p:pic>
      <p:sp>
        <p:nvSpPr>
          <p:cNvPr id="2" name="TextBox 1"/>
          <p:cNvSpPr txBox="1"/>
          <p:nvPr/>
        </p:nvSpPr>
        <p:spPr>
          <a:xfrm>
            <a:off x="2267744" y="332656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r>
              <a:rPr lang="zh-CN" altLang="en-US" sz="7200" dirty="0" smtClean="0">
                <a:solidFill>
                  <a:srgbClr val="FF0000"/>
                </a:solidFill>
              </a:rPr>
              <a:t>和</a:t>
            </a:r>
            <a:r>
              <a:rPr lang="en-US" altLang="zh-CN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9</a:t>
            </a:r>
            <a:r>
              <a:rPr lang="zh-CN" altLang="en-US" sz="7200" dirty="0" smtClean="0">
                <a:solidFill>
                  <a:srgbClr val="FF0000"/>
                </a:solidFill>
              </a:rPr>
              <a:t>的图文应用</a:t>
            </a:r>
            <a:r>
              <a:rPr lang="zh-CN" altLang="en-US" sz="7200" dirty="0">
                <a:solidFill>
                  <a:srgbClr val="FF0000"/>
                </a:solidFill>
              </a:rPr>
              <a:t>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41264" r="3316" b="8828"/>
          <a:stretch/>
        </p:blipFill>
        <p:spPr bwMode="auto">
          <a:xfrm>
            <a:off x="1259632" y="-5951"/>
            <a:ext cx="6660232" cy="681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6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9" t="10692" r="3853" b="58974"/>
          <a:stretch/>
        </p:blipFill>
        <p:spPr bwMode="auto">
          <a:xfrm>
            <a:off x="-1036" y="-1"/>
            <a:ext cx="912474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0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9" t="44557" r="184" b="8222"/>
          <a:stretch/>
        </p:blipFill>
        <p:spPr bwMode="auto">
          <a:xfrm>
            <a:off x="0" y="5359"/>
            <a:ext cx="9144000" cy="6881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 rot="2250637">
            <a:off x="2868485" y="5169288"/>
            <a:ext cx="304205" cy="247709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0323" y="4725144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 rot="850073">
            <a:off x="7115241" y="6095939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20874943">
            <a:off x="4378937" y="5841461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34299" y="5877272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6547" y="5949280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 rot="20118029">
            <a:off x="7170683" y="5365163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 rot="21324028">
            <a:off x="6755201" y="4740225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43033" y="5229200"/>
            <a:ext cx="394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zh-CN" alt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178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4" t="10848" r="3284" b="44878"/>
          <a:stretch/>
        </p:blipFill>
        <p:spPr bwMode="auto">
          <a:xfrm>
            <a:off x="29636" y="-27384"/>
            <a:ext cx="9114364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76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4" t="58322" r="3284" b="7653"/>
          <a:stretch/>
        </p:blipFill>
        <p:spPr bwMode="auto">
          <a:xfrm>
            <a:off x="0" y="0"/>
            <a:ext cx="91017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6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t="12748" r="2420" b="58519"/>
          <a:stretch/>
        </p:blipFill>
        <p:spPr bwMode="auto">
          <a:xfrm>
            <a:off x="16898" y="0"/>
            <a:ext cx="91362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0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812925" y="1125538"/>
            <a:ext cx="22542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/>
              <a:t>5+4=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518150" y="1092200"/>
            <a:ext cx="1574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/>
              <a:t>2+6=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12925" y="2205038"/>
            <a:ext cx="15748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/>
              <a:t>0+8=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508625" y="2173288"/>
            <a:ext cx="15748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/>
              <a:t>3+5=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952047" y="3357563"/>
            <a:ext cx="14350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 smtClean="0"/>
              <a:t>9-6</a:t>
            </a:r>
            <a:r>
              <a:rPr lang="en-US" altLang="zh-CN" sz="4800" b="1" dirty="0"/>
              <a:t>=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657272" y="3325813"/>
            <a:ext cx="14350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 smtClean="0"/>
              <a:t>8-4</a:t>
            </a:r>
            <a:r>
              <a:rPr lang="en-US" altLang="zh-CN" sz="4800" b="1" dirty="0"/>
              <a:t>=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952047" y="4365625"/>
            <a:ext cx="14350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 smtClean="0"/>
              <a:t>8-7</a:t>
            </a:r>
            <a:r>
              <a:rPr lang="en-US" altLang="zh-CN" sz="4800" b="1" dirty="0"/>
              <a:t>=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625522" y="4437063"/>
            <a:ext cx="14350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 smtClean="0"/>
              <a:t>9-1</a:t>
            </a:r>
            <a:r>
              <a:rPr lang="en-US" altLang="zh-CN" sz="4800" b="1" dirty="0"/>
              <a:t>=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748" y="476672"/>
            <a:ext cx="10308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口算</a:t>
            </a:r>
            <a:endParaRPr lang="zh-CN" altLang="en-US" sz="7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3" name="Picture 15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116013" y="1889125"/>
            <a:ext cx="2668587" cy="2719388"/>
            <a:chOff x="703" y="1190"/>
            <a:chExt cx="1681" cy="1713"/>
          </a:xfrm>
        </p:grpSpPr>
        <p:grpSp>
          <p:nvGrpSpPr>
            <p:cNvPr id="7171" name="Group 3"/>
            <p:cNvGrpSpPr>
              <a:grpSpLocks/>
            </p:cNvGrpSpPr>
            <p:nvPr/>
          </p:nvGrpSpPr>
          <p:grpSpPr bwMode="auto">
            <a:xfrm>
              <a:off x="703" y="1207"/>
              <a:ext cx="1182" cy="1696"/>
              <a:chOff x="791" y="1298"/>
              <a:chExt cx="1182" cy="1696"/>
            </a:xfrm>
          </p:grpSpPr>
          <p:pic>
            <p:nvPicPr>
              <p:cNvPr id="7172" name="Picture 4" descr="ccbunjump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" y="1298"/>
                <a:ext cx="592" cy="1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73" name="Picture 5" descr="ccbunjump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1842"/>
                <a:ext cx="592" cy="1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74" name="Picture 6" descr="ccbunjump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4" y="1842"/>
                <a:ext cx="592" cy="1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75" name="Picture 7" descr="ccbunjump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1" y="1298"/>
                <a:ext cx="592" cy="1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176" name="Picture 8" descr="ccbunjump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" y="1734"/>
              <a:ext cx="59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7" name="Picture 9" descr="ccbunjump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2" y="1190"/>
              <a:ext cx="59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5076825" y="1916113"/>
            <a:ext cx="1587500" cy="1901825"/>
            <a:chOff x="3198" y="1207"/>
            <a:chExt cx="1000" cy="1198"/>
          </a:xfrm>
        </p:grpSpPr>
        <p:pic>
          <p:nvPicPr>
            <p:cNvPr id="7179" name="Picture 11" descr="ccbunjump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6" y="1207"/>
              <a:ext cx="59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0" name="Picture 12" descr="ccbunjump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198" y="1253"/>
              <a:ext cx="59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81" name="AutoShape 13"/>
          <p:cNvSpPr>
            <a:spLocks/>
          </p:cNvSpPr>
          <p:nvPr/>
        </p:nvSpPr>
        <p:spPr bwMode="auto">
          <a:xfrm rot="-5400000">
            <a:off x="4033044" y="2312194"/>
            <a:ext cx="431800" cy="5113338"/>
          </a:xfrm>
          <a:prstGeom prst="leftBrace">
            <a:avLst>
              <a:gd name="adj1" fmla="val 98683"/>
              <a:gd name="adj2" fmla="val 47014"/>
            </a:avLst>
          </a:prstGeom>
          <a:noFill/>
          <a:ln w="1174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563938" y="4826000"/>
            <a:ext cx="140493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3300"/>
                </a:solidFill>
              </a:rPr>
              <a:t>？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116012" y="620688"/>
            <a:ext cx="2591891" cy="1367905"/>
            <a:chOff x="917660" y="2492896"/>
            <a:chExt cx="2591891" cy="1367905"/>
          </a:xfrm>
        </p:grpSpPr>
        <p:sp>
          <p:nvSpPr>
            <p:cNvPr id="21" name="AutoShape 13"/>
            <p:cNvSpPr>
              <a:spLocks/>
            </p:cNvSpPr>
            <p:nvPr/>
          </p:nvSpPr>
          <p:spPr bwMode="auto">
            <a:xfrm rot="5400000">
              <a:off x="1997706" y="2348955"/>
              <a:ext cx="431800" cy="2591891"/>
            </a:xfrm>
            <a:prstGeom prst="leftBrace">
              <a:avLst>
                <a:gd name="adj1" fmla="val 98683"/>
                <a:gd name="adj2" fmla="val 47014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12118" y="249289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F0000"/>
                  </a:solidFill>
                </a:rPr>
                <a:t>6</a:t>
              </a:r>
              <a:r>
                <a:rPr lang="zh-CN" altLang="en-US" sz="4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只</a:t>
              </a:r>
              <a:endPara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76825" y="620688"/>
            <a:ext cx="1838152" cy="1367905"/>
            <a:chOff x="1187623" y="2492896"/>
            <a:chExt cx="1838152" cy="1367905"/>
          </a:xfrm>
        </p:grpSpPr>
        <p:sp>
          <p:nvSpPr>
            <p:cNvPr id="24" name="AutoShape 13"/>
            <p:cNvSpPr>
              <a:spLocks/>
            </p:cNvSpPr>
            <p:nvPr/>
          </p:nvSpPr>
          <p:spPr bwMode="auto">
            <a:xfrm rot="5400000">
              <a:off x="1890799" y="2725825"/>
              <a:ext cx="431800" cy="1838152"/>
            </a:xfrm>
            <a:prstGeom prst="leftBrace">
              <a:avLst>
                <a:gd name="adj1" fmla="val 98683"/>
                <a:gd name="adj2" fmla="val 47014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47664" y="249289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r>
                <a:rPr lang="zh-CN" altLang="en-US" sz="4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只</a:t>
              </a:r>
              <a:endPara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7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Picture 16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384550"/>
            <a:ext cx="801687" cy="104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384550"/>
            <a:ext cx="747713" cy="97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76713"/>
            <a:ext cx="914400" cy="119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105275"/>
            <a:ext cx="747713" cy="97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32250"/>
            <a:ext cx="74930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05275"/>
            <a:ext cx="803275" cy="10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50" y="4105275"/>
            <a:ext cx="933450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0" y="3771900"/>
            <a:ext cx="777684" cy="106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34" y="4341339"/>
            <a:ext cx="777684" cy="106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5" name="AutoShape 13"/>
          <p:cNvSpPr>
            <a:spLocks/>
          </p:cNvSpPr>
          <p:nvPr/>
        </p:nvSpPr>
        <p:spPr bwMode="auto">
          <a:xfrm rot="16200000">
            <a:off x="4729673" y="3079089"/>
            <a:ext cx="431800" cy="5211636"/>
          </a:xfrm>
          <a:prstGeom prst="leftBrace">
            <a:avLst>
              <a:gd name="adj1" fmla="val 98683"/>
              <a:gd name="adj2" fmla="val 47014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427984" y="5989638"/>
            <a:ext cx="11334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/>
              <a:t>9</a:t>
            </a:r>
            <a:r>
              <a:rPr lang="zh-CN" altLang="en-US" sz="4800" b="1" dirty="0"/>
              <a:t>只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87623" y="2492896"/>
            <a:ext cx="1838152" cy="1367905"/>
            <a:chOff x="1187623" y="2492896"/>
            <a:chExt cx="1838152" cy="1367905"/>
          </a:xfrm>
        </p:grpSpPr>
        <p:sp>
          <p:nvSpPr>
            <p:cNvPr id="20" name="AutoShape 13"/>
            <p:cNvSpPr>
              <a:spLocks/>
            </p:cNvSpPr>
            <p:nvPr/>
          </p:nvSpPr>
          <p:spPr bwMode="auto">
            <a:xfrm rot="5400000">
              <a:off x="1890799" y="2725825"/>
              <a:ext cx="431800" cy="1838152"/>
            </a:xfrm>
            <a:prstGeom prst="leftBrace">
              <a:avLst>
                <a:gd name="adj1" fmla="val 98683"/>
                <a:gd name="adj2" fmla="val 47014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547664" y="249289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/>
                <a:t>3</a:t>
              </a:r>
              <a:r>
                <a:rPr lang="zh-CN" altLang="en-US" sz="4800" dirty="0" smtClean="0"/>
                <a:t>只</a:t>
              </a:r>
              <a:endParaRPr lang="zh-CN" altLang="en-US" sz="48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59504" y="1564113"/>
            <a:ext cx="2820807" cy="1759780"/>
            <a:chOff x="4559504" y="1564113"/>
            <a:chExt cx="2820807" cy="1759780"/>
          </a:xfrm>
        </p:grpSpPr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5570771" y="1564113"/>
              <a:ext cx="1404938" cy="155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rgbClr val="FF3300"/>
                  </a:solidFill>
                </a:rPr>
                <a:t>？</a:t>
              </a:r>
            </a:p>
          </p:txBody>
        </p:sp>
        <p:sp>
          <p:nvSpPr>
            <p:cNvPr id="23" name="AutoShape 13"/>
            <p:cNvSpPr>
              <a:spLocks/>
            </p:cNvSpPr>
            <p:nvPr/>
          </p:nvSpPr>
          <p:spPr bwMode="auto">
            <a:xfrm rot="5400000">
              <a:off x="5754008" y="1697589"/>
              <a:ext cx="431800" cy="2820807"/>
            </a:xfrm>
            <a:prstGeom prst="leftBrace">
              <a:avLst>
                <a:gd name="adj1" fmla="val 98683"/>
                <a:gd name="adj2" fmla="val 47014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zh-CN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1785E-6 L -0.13802 0.0011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0" y="4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022E-6 L -0.13733 -0.0018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71785E-6 L -0.17569 0.0011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 animBg="1"/>
      <p:bldP spid="8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未命名-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1738" y="2133600"/>
            <a:ext cx="1990725" cy="2162175"/>
          </a:xfrm>
          <a:ln/>
        </p:spPr>
      </p:pic>
      <p:pic>
        <p:nvPicPr>
          <p:cNvPr id="10243" name="Picture 3" descr="未命名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3213100"/>
            <a:ext cx="996950" cy="1082675"/>
          </a:xfrm>
          <a:ln/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试一试</a:t>
            </a:r>
            <a:endParaRPr lang="zh-CN" altLang="en-US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6" y="4869160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3300"/>
                </a:solidFill>
              </a:rPr>
              <a:t>看谁最棒</a:t>
            </a:r>
            <a:endParaRPr lang="zh-CN" altLang="en-US" sz="7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8" t="5172" r="7550" b="41993"/>
          <a:stretch/>
        </p:blipFill>
        <p:spPr bwMode="auto">
          <a:xfrm>
            <a:off x="-3352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13"/>
          <p:cNvSpPr>
            <a:spLocks/>
          </p:cNvSpPr>
          <p:nvPr/>
        </p:nvSpPr>
        <p:spPr bwMode="auto">
          <a:xfrm rot="16200000">
            <a:off x="2485037" y="1195484"/>
            <a:ext cx="107949" cy="4142935"/>
          </a:xfrm>
          <a:prstGeom prst="leftBrace">
            <a:avLst>
              <a:gd name="adj1" fmla="val 98683"/>
              <a:gd name="adj2" fmla="val 4701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10" name="AutoShape 13"/>
          <p:cNvSpPr>
            <a:spLocks/>
          </p:cNvSpPr>
          <p:nvPr/>
        </p:nvSpPr>
        <p:spPr bwMode="auto">
          <a:xfrm rot="16200000">
            <a:off x="7344309" y="656691"/>
            <a:ext cx="216024" cy="2736306"/>
          </a:xfrm>
          <a:prstGeom prst="leftBrace">
            <a:avLst>
              <a:gd name="adj1" fmla="val 98683"/>
              <a:gd name="adj2" fmla="val 4701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971600" y="234888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331101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6216" y="83671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0272" y="206084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AutoShape 13"/>
          <p:cNvSpPr>
            <a:spLocks/>
          </p:cNvSpPr>
          <p:nvPr/>
        </p:nvSpPr>
        <p:spPr bwMode="auto">
          <a:xfrm rot="16200000">
            <a:off x="5724128" y="2852934"/>
            <a:ext cx="216026" cy="5976666"/>
          </a:xfrm>
          <a:prstGeom prst="leftBrace">
            <a:avLst>
              <a:gd name="adj1" fmla="val 98683"/>
              <a:gd name="adj2" fmla="val 47014"/>
            </a:avLst>
          </a:prstGeom>
          <a:noFill/>
          <a:ln w="381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16" name="TextBox 15"/>
          <p:cNvSpPr txBox="1"/>
          <p:nvPr/>
        </p:nvSpPr>
        <p:spPr>
          <a:xfrm>
            <a:off x="5724128" y="580526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6983" y="3789040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91680" y="3789040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5616" y="3817827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12249" y="2584068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771800" y="3718773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=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3203848" y="3789910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622743" y="6330726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912260" y="6328484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932040" y="6330726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6156176" y="6237312"/>
            <a:ext cx="929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3=</a:t>
            </a:r>
            <a:endParaRPr lang="zh-CN" altLang="en-US" sz="3600" dirty="0"/>
          </a:p>
        </p:txBody>
      </p:sp>
      <p:sp>
        <p:nvSpPr>
          <p:cNvPr id="32" name="矩形 31"/>
          <p:cNvSpPr/>
          <p:nvPr/>
        </p:nvSpPr>
        <p:spPr>
          <a:xfrm>
            <a:off x="8243892" y="258406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81459" y="258406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7380312" y="2492896"/>
            <a:ext cx="929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2=</a:t>
            </a:r>
            <a:endParaRPr lang="zh-CN" altLang="en-US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4355976" y="400506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10252" y="0"/>
            <a:ext cx="9180512" cy="6858000"/>
            <a:chOff x="-36512" y="21865"/>
            <a:chExt cx="9180512" cy="551312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2" t="57518" r="5556" b="8945"/>
            <a:stretch/>
          </p:blipFill>
          <p:spPr bwMode="auto">
            <a:xfrm>
              <a:off x="-36512" y="21865"/>
              <a:ext cx="9180512" cy="5513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084168" y="1412776"/>
              <a:ext cx="981852" cy="4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只</a:t>
              </a:r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AutoShape 13"/>
            <p:cNvSpPr>
              <a:spLocks/>
            </p:cNvSpPr>
            <p:nvPr/>
          </p:nvSpPr>
          <p:spPr bwMode="auto">
            <a:xfrm rot="16200000">
              <a:off x="5346118" y="1358736"/>
              <a:ext cx="107952" cy="5544617"/>
            </a:xfrm>
            <a:prstGeom prst="leftBrace">
              <a:avLst>
                <a:gd name="adj1" fmla="val 98683"/>
                <a:gd name="adj2" fmla="val 47014"/>
              </a:avLst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50" y="4208000"/>
              <a:ext cx="1296142" cy="4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?</a:t>
              </a:r>
              <a:r>
                <a:rPr lang="zh-CN" altLang="en-US" sz="3200" b="1" dirty="0" smtClean="0">
                  <a:solidFill>
                    <a:srgbClr val="FF0000"/>
                  </a:solidFill>
                </a:rPr>
                <a:t>只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27343" y="4867419"/>
              <a:ext cx="504056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32040" y="4867419"/>
              <a:ext cx="504056" cy="50405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55976" y="4896206"/>
              <a:ext cx="504056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12160" y="4797152"/>
              <a:ext cx="288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/>
                <a:t>=</a:t>
              </a:r>
              <a:endParaRPr lang="zh-CN" altLang="en-US" sz="3600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44208" y="4868289"/>
              <a:ext cx="504056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19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3" t="45476" r="2817" b="11216"/>
          <a:stretch/>
        </p:blipFill>
        <p:spPr bwMode="auto">
          <a:xfrm>
            <a:off x="0" y="-5949"/>
            <a:ext cx="9144000" cy="68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3337828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/>
              <a:t>?</a:t>
            </a:r>
            <a:r>
              <a:rPr lang="zh-CN" altLang="en-US" sz="2800" dirty="0" smtClean="0"/>
              <a:t>只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27394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/>
              <a:t>6</a:t>
            </a:r>
            <a:r>
              <a:rPr lang="zh-CN" altLang="en-US" sz="2800" dirty="0" smtClean="0"/>
              <a:t>只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25460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/>
              <a:t>?</a:t>
            </a:r>
            <a:r>
              <a:rPr lang="zh-CN" altLang="en-US" sz="2800" dirty="0" smtClean="0"/>
              <a:t>只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375756" y="1959223"/>
            <a:ext cx="82809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?</a:t>
            </a:r>
            <a:r>
              <a:rPr lang="zh-CN" altLang="en-US" sz="2400" dirty="0" smtClean="0"/>
              <a:t>只</a:t>
            </a:r>
            <a:endParaRPr lang="zh-CN" altLang="en-US" sz="2400" dirty="0"/>
          </a:p>
        </p:txBody>
      </p:sp>
      <p:sp>
        <p:nvSpPr>
          <p:cNvPr id="8" name="AutoShape 13"/>
          <p:cNvSpPr>
            <a:spLocks/>
          </p:cNvSpPr>
          <p:nvPr/>
        </p:nvSpPr>
        <p:spPr bwMode="auto">
          <a:xfrm rot="16200000">
            <a:off x="2683822" y="204608"/>
            <a:ext cx="175956" cy="3456384"/>
          </a:xfrm>
          <a:prstGeom prst="leftBrace">
            <a:avLst>
              <a:gd name="adj1" fmla="val 98683"/>
              <a:gd name="adj2" fmla="val 4701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9" name="TextBox 8"/>
          <p:cNvSpPr txBox="1"/>
          <p:nvPr/>
        </p:nvSpPr>
        <p:spPr>
          <a:xfrm>
            <a:off x="6732240" y="1988840"/>
            <a:ext cx="7200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9</a:t>
            </a:r>
            <a:r>
              <a:rPr lang="zh-CN" altLang="en-US" sz="2400" dirty="0" smtClean="0"/>
              <a:t>只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5693186"/>
            <a:ext cx="7200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9</a:t>
            </a:r>
            <a:r>
              <a:rPr lang="zh-CN" altLang="en-US" sz="2400" dirty="0" smtClean="0"/>
              <a:t>只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20272" y="5661248"/>
            <a:ext cx="7200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?</a:t>
            </a:r>
            <a:r>
              <a:rPr lang="zh-CN" altLang="en-US" sz="2400" dirty="0" smtClean="0"/>
              <a:t>只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516216" y="3370283"/>
            <a:ext cx="7200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7</a:t>
            </a:r>
            <a:r>
              <a:rPr lang="zh-CN" altLang="en-US" sz="2400" dirty="0" smtClean="0"/>
              <a:t>只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002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0" t="11365" r="4070" b="58627"/>
          <a:stretch/>
        </p:blipFill>
        <p:spPr bwMode="auto">
          <a:xfrm>
            <a:off x="-6824" y="-13094"/>
            <a:ext cx="9150824" cy="687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91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defaul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574</TotalTime>
  <Pages>0</Pages>
  <Words>86</Words>
  <Characters>0</Characters>
  <Application>Microsoft Office PowerPoint</Application>
  <DocSecurity>0</DocSecurity>
  <PresentationFormat>全屏显示(4:3)</PresentationFormat>
  <Lines>0</Lines>
  <Paragraphs>47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 SYSTEM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teacher</dc:creator>
  <cp:lastModifiedBy>抚州市实验学校小学部万国平</cp:lastModifiedBy>
  <cp:revision>57</cp:revision>
  <cp:lastPrinted>1601-01-01T00:00:00Z</cp:lastPrinted>
  <dcterms:created xsi:type="dcterms:W3CDTF">2004-10-25T07:38:14Z</dcterms:created>
  <dcterms:modified xsi:type="dcterms:W3CDTF">2011-10-27T01:24:22Z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3</vt:r8>
  </property>
</Properties>
</file>