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99" r:id="rId5"/>
    <p:sldId id="258" r:id="rId6"/>
    <p:sldId id="275" r:id="rId7"/>
    <p:sldId id="291" r:id="rId8"/>
    <p:sldId id="292" r:id="rId9"/>
    <p:sldId id="304" r:id="rId10"/>
    <p:sldId id="297" r:id="rId11"/>
    <p:sldId id="293" r:id="rId12"/>
    <p:sldId id="295" r:id="rId13"/>
    <p:sldId id="259" r:id="rId14"/>
    <p:sldId id="298" r:id="rId15"/>
    <p:sldId id="300" r:id="rId16"/>
    <p:sldId id="301" r:id="rId17"/>
    <p:sldId id="302" r:id="rId18"/>
    <p:sldId id="303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36600"/>
    <a:srgbClr val="FF0000"/>
    <a:srgbClr val="FFFF00"/>
    <a:srgbClr val="0000FF"/>
    <a:srgbClr val="FF99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AB02A-B2E9-4EC5-87F2-85600CF1709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6B2FC-8809-4281-96D3-311ADE082CE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5C3E9-8BF7-4E49-8875-4BDF7E2D7A3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9D48-1607-482B-8AAF-CEC54C85E4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98A5F-34A7-452B-8BD3-3080E2A5B30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8969C-2CC2-40CE-BF6B-83B2022527D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20626-5959-40DF-85E9-1AE3CF2A6EA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883D9-F363-474A-A375-07DD0122980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891AA-5FDE-4DB3-9BE4-886CB7F7FA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73572-F99D-47BA-88FC-760770D528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5E0FB-6F04-49AA-9AC5-41BD500860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AC45B-DB35-4CA9-8DFB-ECA86ADCD60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D7EC-F4B8-4F7B-85C2-C473F9EB60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DB44-7598-4FF8-BB0D-8FF6D2159FA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DD055-625B-421C-94FB-8D1E4F67FD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61796-5E22-42FA-AF3B-F3EFF8F49D0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FC7CF-2059-40DE-9532-07EAEC87E48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EB8B2-2BFC-45FA-9018-38D8C7F3C85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CB78-17A7-420C-BF09-40D4215682A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B762A-29C5-40F4-830E-5ABF7723137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2F4A9-543C-473F-A39A-8399BE92821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85A53-FDCA-4E54-AED7-87AEA2FEF2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3CD3B9B-242D-4678-8865-102D3DDE0DDC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7EA64A2-EA2F-4733-8A67-323FE621503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16.xml"/><Relationship Id="rId8" Type="http://schemas.openxmlformats.org/officeDocument/2006/relationships/image" Target="../media/image4.jpeg"/><Relationship Id="rId7" Type="http://schemas.openxmlformats.org/officeDocument/2006/relationships/slide" Target="slide1.xml"/><Relationship Id="rId6" Type="http://schemas.openxmlformats.org/officeDocument/2006/relationships/image" Target="../media/image3.jpeg"/><Relationship Id="rId5" Type="http://schemas.openxmlformats.org/officeDocument/2006/relationships/slide" Target="slide13.xml"/><Relationship Id="rId4" Type="http://schemas.openxmlformats.org/officeDocument/2006/relationships/image" Target="../media/image2.png"/><Relationship Id="rId3" Type="http://schemas.microsoft.com/office/2007/relationships/media" Target="file:///H:\&#29066;&#26144;&#38686;2\1%20&#19968;&#26479;&#28129;&#27700;.mp3" TargetMode="External"/><Relationship Id="rId20" Type="http://schemas.openxmlformats.org/officeDocument/2006/relationships/slideLayout" Target="../slideLayouts/slideLayout1.xml"/><Relationship Id="rId2" Type="http://schemas.openxmlformats.org/officeDocument/2006/relationships/audio" Target="file:///H:\&#29066;&#26144;&#38686;2\1%20&#19968;&#26479;&#28129;&#27700;.mp3" TargetMode="External"/><Relationship Id="rId19" Type="http://schemas.openxmlformats.org/officeDocument/2006/relationships/audio" Target="../media/audio1.wav"/><Relationship Id="rId18" Type="http://schemas.openxmlformats.org/officeDocument/2006/relationships/image" Target="../media/image12.jpeg"/><Relationship Id="rId17" Type="http://schemas.openxmlformats.org/officeDocument/2006/relationships/image" Target="../media/image11.jpeg"/><Relationship Id="rId16" Type="http://schemas.openxmlformats.org/officeDocument/2006/relationships/image" Target="../media/image10.jpeg"/><Relationship Id="rId15" Type="http://schemas.openxmlformats.org/officeDocument/2006/relationships/image" Target="../media/image9.jpeg"/><Relationship Id="rId14" Type="http://schemas.openxmlformats.org/officeDocument/2006/relationships/slide" Target="slide15.xml"/><Relationship Id="rId13" Type="http://schemas.openxmlformats.org/officeDocument/2006/relationships/image" Target="../media/image8.jpeg"/><Relationship Id="rId12" Type="http://schemas.openxmlformats.org/officeDocument/2006/relationships/image" Target="../media/image7.jpeg"/><Relationship Id="rId11" Type="http://schemas.openxmlformats.org/officeDocument/2006/relationships/image" Target="../media/image6.png"/><Relationship Id="rId10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6.GIF"/><Relationship Id="rId5" Type="http://schemas.openxmlformats.org/officeDocument/2006/relationships/image" Target="../media/image14.GIF"/><Relationship Id="rId4" Type="http://schemas.openxmlformats.org/officeDocument/2006/relationships/image" Target="../media/image18.GIF"/><Relationship Id="rId3" Type="http://schemas.openxmlformats.org/officeDocument/2006/relationships/image" Target="../media/image17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6.GIF"/><Relationship Id="rId3" Type="http://schemas.openxmlformats.org/officeDocument/2006/relationships/image" Target="../media/image17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6.GIF"/><Relationship Id="rId3" Type="http://schemas.openxmlformats.org/officeDocument/2006/relationships/image" Target="../media/image17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slide" Target="slide15.xml"/><Relationship Id="rId7" Type="http://schemas.openxmlformats.org/officeDocument/2006/relationships/image" Target="../media/image4.jpeg"/><Relationship Id="rId6" Type="http://schemas.openxmlformats.org/officeDocument/2006/relationships/slide" Target="slide1.xml"/><Relationship Id="rId5" Type="http://schemas.openxmlformats.org/officeDocument/2006/relationships/image" Target="../media/image3.jpeg"/><Relationship Id="rId4" Type="http://schemas.openxmlformats.org/officeDocument/2006/relationships/slide" Target="slide13.xml"/><Relationship Id="rId3" Type="http://schemas.openxmlformats.org/officeDocument/2006/relationships/image" Target="../media/image5.jpeg"/><Relationship Id="rId2" Type="http://schemas.openxmlformats.org/officeDocument/2006/relationships/slide" Target="slide16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6.png"/><Relationship Id="rId14" Type="http://schemas.openxmlformats.org/officeDocument/2006/relationships/image" Target="../media/image12.jpeg"/><Relationship Id="rId13" Type="http://schemas.openxmlformats.org/officeDocument/2006/relationships/image" Target="../media/image8.jpeg"/><Relationship Id="rId12" Type="http://schemas.openxmlformats.org/officeDocument/2006/relationships/image" Target="../media/image7.jpeg"/><Relationship Id="rId11" Type="http://schemas.openxmlformats.org/officeDocument/2006/relationships/image" Target="../media/image11.jpeg"/><Relationship Id="rId10" Type="http://schemas.openxmlformats.org/officeDocument/2006/relationships/image" Target="../media/image10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" Target="slide1.xml"/><Relationship Id="rId7" Type="http://schemas.openxmlformats.org/officeDocument/2006/relationships/image" Target="../media/image3.jpeg"/><Relationship Id="rId6" Type="http://schemas.openxmlformats.org/officeDocument/2006/relationships/slide" Target="slide13.xml"/><Relationship Id="rId5" Type="http://schemas.openxmlformats.org/officeDocument/2006/relationships/image" Target="../media/image5.jpeg"/><Relationship Id="rId4" Type="http://schemas.openxmlformats.org/officeDocument/2006/relationships/slide" Target="slide16.xml"/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7.jpeg"/><Relationship Id="rId14" Type="http://schemas.openxmlformats.org/officeDocument/2006/relationships/image" Target="../media/image11.jpeg"/><Relationship Id="rId13" Type="http://schemas.openxmlformats.org/officeDocument/2006/relationships/image" Target="../media/image8.jpeg"/><Relationship Id="rId12" Type="http://schemas.openxmlformats.org/officeDocument/2006/relationships/image" Target="../media/image10.jpeg"/><Relationship Id="rId11" Type="http://schemas.openxmlformats.org/officeDocument/2006/relationships/image" Target="../media/image9.jpeg"/><Relationship Id="rId10" Type="http://schemas.openxmlformats.org/officeDocument/2006/relationships/slide" Target="slide15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" Target="slide1.xml"/><Relationship Id="rId7" Type="http://schemas.openxmlformats.org/officeDocument/2006/relationships/image" Target="../media/image3.jpeg"/><Relationship Id="rId6" Type="http://schemas.openxmlformats.org/officeDocument/2006/relationships/slide" Target="slide13.xml"/><Relationship Id="rId5" Type="http://schemas.openxmlformats.org/officeDocument/2006/relationships/image" Target="../media/image5.jpeg"/><Relationship Id="rId4" Type="http://schemas.openxmlformats.org/officeDocument/2006/relationships/slide" Target="slide16.xml"/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image" Target="../media/image11.jpeg"/><Relationship Id="rId12" Type="http://schemas.openxmlformats.org/officeDocument/2006/relationships/image" Target="../media/image10.jpeg"/><Relationship Id="rId11" Type="http://schemas.openxmlformats.org/officeDocument/2006/relationships/image" Target="../media/image9.jpeg"/><Relationship Id="rId10" Type="http://schemas.openxmlformats.org/officeDocument/2006/relationships/slide" Target="slide15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3.jpeg"/><Relationship Id="rId7" Type="http://schemas.openxmlformats.org/officeDocument/2006/relationships/slide" Target="slide13.xml"/><Relationship Id="rId6" Type="http://schemas.openxmlformats.org/officeDocument/2006/relationships/image" Target="../media/image5.jpeg"/><Relationship Id="rId5" Type="http://schemas.openxmlformats.org/officeDocument/2006/relationships/slide" Target="slide16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0.jpeg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image" Target="../media/image11.jpeg"/><Relationship Id="rId12" Type="http://schemas.openxmlformats.org/officeDocument/2006/relationships/image" Target="../media/image9.jpeg"/><Relationship Id="rId11" Type="http://schemas.openxmlformats.org/officeDocument/2006/relationships/slide" Target="slide15.xml"/><Relationship Id="rId10" Type="http://schemas.openxmlformats.org/officeDocument/2006/relationships/image" Target="../media/image4.jpeg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3.xml"/><Relationship Id="rId8" Type="http://schemas.openxmlformats.org/officeDocument/2006/relationships/image" Target="../media/image5.jpeg"/><Relationship Id="rId7" Type="http://schemas.openxmlformats.org/officeDocument/2006/relationships/slide" Target="slide16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microsoft.com/office/2007/relationships/media" Target="file:///H:\&#29066;&#26144;&#38686;2\1%20&#19968;&#26479;&#28129;&#27700;.mp3" TargetMode="External"/><Relationship Id="rId20" Type="http://schemas.openxmlformats.org/officeDocument/2006/relationships/slideLayout" Target="../slideLayouts/slideLayout1.xml"/><Relationship Id="rId2" Type="http://schemas.openxmlformats.org/officeDocument/2006/relationships/audio" Target="file:///H:\&#29066;&#26144;&#38686;2\1%20&#19968;&#26479;&#28129;&#27700;.mp3" TargetMode="External"/><Relationship Id="rId19" Type="http://schemas.openxmlformats.org/officeDocument/2006/relationships/image" Target="../media/image8.jpeg"/><Relationship Id="rId18" Type="http://schemas.openxmlformats.org/officeDocument/2006/relationships/image" Target="../media/image7.jpeg"/><Relationship Id="rId17" Type="http://schemas.openxmlformats.org/officeDocument/2006/relationships/slide" Target="slide14.xml"/><Relationship Id="rId16" Type="http://schemas.openxmlformats.org/officeDocument/2006/relationships/image" Target="../media/image11.jpeg"/><Relationship Id="rId15" Type="http://schemas.openxmlformats.org/officeDocument/2006/relationships/image" Target="../media/image10.jpeg"/><Relationship Id="rId14" Type="http://schemas.openxmlformats.org/officeDocument/2006/relationships/image" Target="../media/image9.jpeg"/><Relationship Id="rId13" Type="http://schemas.openxmlformats.org/officeDocument/2006/relationships/slide" Target="slide15.xml"/><Relationship Id="rId12" Type="http://schemas.openxmlformats.org/officeDocument/2006/relationships/image" Target="../media/image4.jpeg"/><Relationship Id="rId11" Type="http://schemas.openxmlformats.org/officeDocument/2006/relationships/slide" Target="slide1.xml"/><Relationship Id="rId10" Type="http://schemas.openxmlformats.org/officeDocument/2006/relationships/image" Target="../media/image3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6.GIF"/><Relationship Id="rId4" Type="http://schemas.openxmlformats.org/officeDocument/2006/relationships/image" Target="../media/image6.png"/><Relationship Id="rId3" Type="http://schemas.openxmlformats.org/officeDocument/2006/relationships/image" Target="../media/image14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6.GIF"/><Relationship Id="rId4" Type="http://schemas.openxmlformats.org/officeDocument/2006/relationships/image" Target="../media/image18.GIF"/><Relationship Id="rId3" Type="http://schemas.openxmlformats.org/officeDocument/2006/relationships/image" Target="../media/image17.GIF"/><Relationship Id="rId2" Type="http://schemas.openxmlformats.org/officeDocument/2006/relationships/image" Target="../media/image15.GIF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1 一杯淡水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七星瓢虫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714356"/>
            <a:ext cx="1928826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蜜蜂">
            <a:hlinkClick r:id="rId7" action="ppaction://hlinksldjump"/>
          </p:cNvPr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714356"/>
            <a:ext cx="2014539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未标题-1">
            <a:hlinkClick r:id="rId9" action="ppaction://hlinksldjump"/>
          </p:cNvPr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714356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784225" y="590550"/>
            <a:ext cx="5803900" cy="5832475"/>
          </a:xfrm>
          <a:prstGeom prst="rect">
            <a:avLst/>
          </a:prstGeom>
          <a:noFill/>
          <a:ln w="57150" cmpd="thinThick">
            <a:solidFill>
              <a:srgbClr val="FF9933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3086" name="Picture 14" descr="3795628_223504098624_2_conew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16099">
            <a:off x="6588125" y="3644900"/>
            <a:ext cx="2676525" cy="3113088"/>
          </a:xfrm>
          <a:prstGeom prst="rect">
            <a:avLst/>
          </a:prstGeom>
          <a:noFill/>
        </p:spPr>
      </p:pic>
      <p:pic>
        <p:nvPicPr>
          <p:cNvPr id="14" name="图片 13" descr="0.jpg"/>
          <p:cNvPicPr>
            <a:picLocks noChangeAspect="1"/>
          </p:cNvPicPr>
          <p:nvPr/>
        </p:nvPicPr>
        <p:blipFill>
          <a:blip r:embed="rId12" cstate="print"/>
          <a:srcRect r="21571"/>
          <a:stretch>
            <a:fillRect/>
          </a:stretch>
        </p:blipFill>
        <p:spPr>
          <a:xfrm>
            <a:off x="4643438" y="2500307"/>
            <a:ext cx="1928826" cy="1785950"/>
          </a:xfrm>
          <a:prstGeom prst="rect">
            <a:avLst/>
          </a:prstGeom>
        </p:spPr>
      </p:pic>
      <p:pic>
        <p:nvPicPr>
          <p:cNvPr id="3076" name="Picture 4" descr="蜗牛">
            <a:hlinkClick r:id="" action="ppaction://noaction"/>
          </p:cNvPr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43174" y="2500306"/>
            <a:ext cx="2000264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螳螂">
            <a:hlinkClick r:id="rId14" action="ppaction://hlinksldjump"/>
          </p:cNvPr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7224" y="2500306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6903697_101942105000_2.jpg"/>
          <p:cNvPicPr>
            <a:picLocks noChangeAspect="1"/>
          </p:cNvPicPr>
          <p:nvPr/>
        </p:nvPicPr>
        <p:blipFill>
          <a:blip r:embed="rId16" cstate="print"/>
          <a:srcRect l="7812" t="22916" r="21875" b="8333"/>
          <a:stretch>
            <a:fillRect/>
          </a:stretch>
        </p:blipFill>
        <p:spPr>
          <a:xfrm>
            <a:off x="857224" y="4286256"/>
            <a:ext cx="1785950" cy="2071702"/>
          </a:xfrm>
          <a:prstGeom prst="rect">
            <a:avLst/>
          </a:prstGeom>
        </p:spPr>
      </p:pic>
      <p:pic>
        <p:nvPicPr>
          <p:cNvPr id="16" name="图片 15" descr="bki-20100310184221-183678052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643174" y="4286256"/>
            <a:ext cx="2000264" cy="2143140"/>
          </a:xfrm>
          <a:prstGeom prst="rect">
            <a:avLst/>
          </a:prstGeom>
        </p:spPr>
      </p:pic>
      <p:pic>
        <p:nvPicPr>
          <p:cNvPr id="17" name="图片 16" descr="rdn_4e2379d820719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643438" y="4286256"/>
            <a:ext cx="1928826" cy="214314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蛐蛐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0" y="0"/>
            <a:ext cx="9572660" cy="6858000"/>
          </a:xfrm>
          <a:prstGeom prst="rect">
            <a:avLst/>
          </a:prstGeom>
        </p:spPr>
      </p:pic>
      <p:pic>
        <p:nvPicPr>
          <p:cNvPr id="11267" name="Picture 2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4275" y="5516563"/>
            <a:ext cx="1609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u=555658879,3432755777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7094">
            <a:off x="8044967" y="522821"/>
            <a:ext cx="605054" cy="87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4" descr="u=3603641750,2480042740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4143380"/>
            <a:ext cx="1422399" cy="106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2124075" y="1628775"/>
            <a:ext cx="19431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2051050" y="1989138"/>
            <a:ext cx="5184775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endParaRPr lang="zh-CN" altLang="zh-CN" sz="2400" b="1"/>
          </a:p>
        </p:txBody>
      </p:sp>
      <p:pic>
        <p:nvPicPr>
          <p:cNvPr id="11274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27" descr="t010009510f5ecd6ef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572000"/>
            <a:ext cx="40576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 Box 29"/>
          <p:cNvSpPr txBox="1">
            <a:spLocks noChangeArrowheads="1"/>
          </p:cNvSpPr>
          <p:nvPr/>
        </p:nvSpPr>
        <p:spPr bwMode="auto">
          <a:xfrm>
            <a:off x="1743075" y="1706563"/>
            <a:ext cx="1841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1277" name="Text Box 30"/>
          <p:cNvSpPr txBox="1">
            <a:spLocks noChangeArrowheads="1"/>
          </p:cNvSpPr>
          <p:nvPr/>
        </p:nvSpPr>
        <p:spPr bwMode="auto">
          <a:xfrm>
            <a:off x="717646" y="4241899"/>
            <a:ext cx="9857786" cy="1508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       </a:t>
            </a:r>
            <a:r>
              <a:rPr lang="zh-CN" altLang="en-US" sz="2800" b="1" dirty="0"/>
              <a:t>                                    </a:t>
            </a:r>
            <a:endParaRPr lang="en-US" altLang="zh-CN" sz="2800" b="1" dirty="0"/>
          </a:p>
          <a:p>
            <a:r>
              <a:rPr lang="zh-CN" altLang="en-US" sz="3600" b="1" dirty="0" smtClean="0"/>
              <a:t>          只</a:t>
            </a:r>
            <a:r>
              <a:rPr lang="zh-CN" altLang="en-US" sz="3600" b="1" dirty="0"/>
              <a:t>要是</a:t>
            </a:r>
            <a:r>
              <a:rPr lang="zh-CN" altLang="en-US" sz="3600" b="1" dirty="0" smtClean="0"/>
              <a:t>昆虫</a:t>
            </a:r>
            <a:r>
              <a:rPr lang="zh-CN" altLang="en-US" sz="3600" b="1" dirty="0"/>
              <a:t>，她都喜欢。</a:t>
            </a:r>
            <a:endParaRPr lang="zh-CN" altLang="en-US" sz="3600" b="1" dirty="0"/>
          </a:p>
          <a:p>
            <a:r>
              <a:rPr lang="en-US" altLang="zh-CN" sz="2800" b="1" dirty="0" smtClean="0"/>
              <a:t>  </a:t>
            </a:r>
            <a:endParaRPr lang="en-US" altLang="zh-CN" sz="2800" b="1" dirty="0"/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1357290" y="1357298"/>
            <a:ext cx="48173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/>
              <a:t>安妮真的很喜欢昆虫。</a:t>
            </a:r>
            <a:endParaRPr lang="zh-CN" altLang="en-US" sz="3600" b="1" dirty="0"/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55790" y="1374348"/>
            <a:ext cx="8301094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/>
              <a:t>         </a:t>
            </a:r>
            <a:r>
              <a:rPr lang="zh-CN" altLang="en-US" sz="3600" b="1" dirty="0" smtClean="0"/>
              <a:t>                                 </a:t>
            </a:r>
            <a:r>
              <a:rPr lang="zh-CN" altLang="en-US" sz="3600" b="1" dirty="0"/>
              <a:t>不管</a:t>
            </a:r>
            <a:r>
              <a:rPr lang="zh-CN" altLang="en-US" sz="3600" b="1" dirty="0" smtClean="0"/>
              <a:t>是大的、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r>
              <a:rPr lang="zh-CN" altLang="en-US" sz="3600" b="1" dirty="0" smtClean="0"/>
              <a:t>小</a:t>
            </a:r>
            <a:r>
              <a:rPr lang="zh-CN" altLang="en-US" sz="3600" b="1" dirty="0"/>
              <a:t>的，长的、短的，圆的</a:t>
            </a:r>
            <a:r>
              <a:rPr lang="zh-CN" altLang="en-US" sz="3600" b="1" dirty="0" smtClean="0"/>
              <a:t>、扁的，有毛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r>
              <a:rPr lang="zh-CN" altLang="en-US" sz="3600" b="1" dirty="0" smtClean="0"/>
              <a:t>的、  没</a:t>
            </a:r>
            <a:r>
              <a:rPr lang="zh-CN" altLang="en-US" sz="3600" b="1" dirty="0"/>
              <a:t>毛的</a:t>
            </a:r>
            <a:r>
              <a:rPr lang="zh-CN" altLang="en-US" sz="3600" b="1" dirty="0" smtClean="0"/>
              <a:t>，  爬</a:t>
            </a:r>
            <a:r>
              <a:rPr lang="zh-CN" altLang="en-US" sz="3600" b="1" dirty="0"/>
              <a:t>的</a:t>
            </a:r>
            <a:r>
              <a:rPr lang="zh-CN" altLang="en-US" sz="3600" b="1" dirty="0" smtClean="0"/>
              <a:t>、钻</a:t>
            </a:r>
            <a:r>
              <a:rPr lang="zh-CN" altLang="en-US" sz="3600" b="1" dirty="0"/>
              <a:t>的、跳的、</a:t>
            </a:r>
            <a:r>
              <a:rPr lang="zh-CN" altLang="en-US" sz="3600" b="1" dirty="0" smtClean="0"/>
              <a:t>飞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r>
              <a:rPr lang="zh-CN" altLang="en-US" sz="3600" b="1" dirty="0" smtClean="0"/>
              <a:t>的</a:t>
            </a:r>
            <a:r>
              <a:rPr lang="en-US" altLang="zh-CN" sz="3600" b="1" dirty="0"/>
              <a:t>……</a:t>
            </a:r>
            <a:endParaRPr lang="zh-CN" altLang="en-US" sz="3600" b="1" dirty="0"/>
          </a:p>
        </p:txBody>
      </p:sp>
      <p:sp>
        <p:nvSpPr>
          <p:cNvPr id="19" name="矩形 18"/>
          <p:cNvSpPr/>
          <p:nvPr/>
        </p:nvSpPr>
        <p:spPr>
          <a:xfrm>
            <a:off x="1428728" y="-140598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27140" y="60960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1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21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1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215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21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pic>
        <p:nvPicPr>
          <p:cNvPr id="12293" name="Picture 8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4275" y="5516563"/>
            <a:ext cx="1609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9" descr="u=555658879,3432755777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823889">
            <a:off x="8066088" y="1087438"/>
            <a:ext cx="8191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81436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Picture 15" descr="t010009510f5ecd6ef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40000">
            <a:off x="-2349501" y="4193272"/>
            <a:ext cx="46990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806461" y="2357430"/>
            <a:ext cx="869019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、我真的很喜欢花。不管是</a:t>
            </a:r>
            <a:r>
              <a:rPr lang="en-US" altLang="zh-CN" sz="4000" b="1" dirty="0" smtClean="0"/>
              <a:t>______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__________……</a:t>
            </a:r>
            <a:r>
              <a:rPr lang="zh-CN" altLang="en-US" sz="4000" b="1" dirty="0" smtClean="0"/>
              <a:t>只要是</a:t>
            </a:r>
            <a:r>
              <a:rPr lang="en-US" altLang="zh-CN" sz="4000" b="1" dirty="0" smtClean="0"/>
              <a:t>_________</a:t>
            </a:r>
            <a:r>
              <a:rPr lang="zh-CN" altLang="en-US" sz="4000" b="1" dirty="0" smtClean="0"/>
              <a:t>，</a:t>
            </a:r>
            <a:endParaRPr lang="en-US" altLang="zh-CN" sz="4000" b="1" dirty="0" smtClean="0"/>
          </a:p>
          <a:p>
            <a:endParaRPr lang="en-US" altLang="zh-CN" sz="4000" b="1" dirty="0"/>
          </a:p>
          <a:p>
            <a:r>
              <a:rPr lang="zh-CN" altLang="en-US" sz="4000" b="1" dirty="0" smtClean="0"/>
              <a:t>我都</a:t>
            </a:r>
            <a:r>
              <a:rPr lang="en-US" altLang="zh-CN" sz="4000" b="1" dirty="0" smtClean="0"/>
              <a:t>_______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  <p:sp>
        <p:nvSpPr>
          <p:cNvPr id="21" name="矩形 20"/>
          <p:cNvSpPr/>
          <p:nvPr/>
        </p:nvSpPr>
        <p:spPr>
          <a:xfrm>
            <a:off x="1428728" y="-33918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0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pic>
        <p:nvPicPr>
          <p:cNvPr id="12293" name="Picture 8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4275" y="5516563"/>
            <a:ext cx="1609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9" descr="u=555658879,3432755777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823889">
            <a:off x="8066088" y="1087438"/>
            <a:ext cx="8191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2214554"/>
            <a:ext cx="9334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Picture 15" descr="t010009510f5ecd6ef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40000">
            <a:off x="2771775" y="4211638"/>
            <a:ext cx="4699000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642910" y="2143116"/>
            <a:ext cx="1035849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/>
              <a:t>2</a:t>
            </a:r>
            <a:r>
              <a:rPr lang="zh-CN" altLang="en-US" sz="4400" b="1" dirty="0" smtClean="0"/>
              <a:t>、我真的很喜欢</a:t>
            </a:r>
            <a:r>
              <a:rPr lang="en-US" altLang="zh-CN" sz="4400" b="1" dirty="0" smtClean="0"/>
              <a:t>_____</a:t>
            </a:r>
            <a:r>
              <a:rPr lang="zh-CN" altLang="en-US" sz="4400" b="1" dirty="0" smtClean="0"/>
              <a:t>。</a:t>
            </a:r>
            <a:r>
              <a:rPr lang="en-US" altLang="zh-CN" sz="4400" b="1" dirty="0" smtClean="0"/>
              <a:t>______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en-US" altLang="zh-CN" sz="4400" b="1" dirty="0" smtClean="0"/>
              <a:t>________……</a:t>
            </a:r>
            <a:r>
              <a:rPr lang="zh-CN" altLang="en-US" sz="4400" b="1" dirty="0" smtClean="0"/>
              <a:t>    </a:t>
            </a:r>
            <a:r>
              <a:rPr lang="en-US" altLang="zh-CN" sz="4400" b="1" dirty="0" smtClean="0"/>
              <a:t>___________</a:t>
            </a:r>
            <a:r>
              <a:rPr lang="zh-CN" altLang="en-US" sz="4400" b="1" dirty="0" smtClean="0"/>
              <a:t>，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en-US" altLang="zh-CN" sz="4400" b="1" dirty="0" smtClean="0"/>
              <a:t>__________</a:t>
            </a:r>
            <a:r>
              <a:rPr lang="zh-CN" altLang="en-US" sz="4400" b="1" dirty="0" smtClean="0"/>
              <a:t>。</a:t>
            </a:r>
            <a:endParaRPr lang="zh-CN" altLang="en-US" sz="4400" b="1" dirty="0"/>
          </a:p>
        </p:txBody>
      </p:sp>
      <p:pic>
        <p:nvPicPr>
          <p:cNvPr id="16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73740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1428728" y="-33918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85786" y="357166"/>
            <a:ext cx="6357982" cy="6000792"/>
            <a:chOff x="857224" y="714356"/>
            <a:chExt cx="5715040" cy="5715040"/>
          </a:xfrm>
        </p:grpSpPr>
        <p:pic>
          <p:nvPicPr>
            <p:cNvPr id="5" name="Picture 12" descr="未标题-1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7225" y="714356"/>
              <a:ext cx="1797989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7" descr="七星瓢虫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3438" y="714356"/>
              <a:ext cx="1928826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蜜蜂">
              <a:hlinkClick r:id="rId6" action="ppaction://hlinksldjump"/>
            </p:cNvPr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55214" y="714356"/>
              <a:ext cx="2002499" cy="1836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螳螂">
              <a:hlinkClick r:id="rId8" action="ppaction://hlinksldjump"/>
            </p:cNvPr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57224" y="2571744"/>
              <a:ext cx="1862204" cy="1728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8" descr="6903697_101942105000_2.jpg"/>
            <p:cNvPicPr>
              <a:picLocks noChangeAspect="1"/>
            </p:cNvPicPr>
            <p:nvPr/>
          </p:nvPicPr>
          <p:blipFill>
            <a:blip r:embed="rId10" cstate="print"/>
            <a:srcRect l="7812" t="22916" r="21875" b="8333"/>
            <a:stretch>
              <a:fillRect/>
            </a:stretch>
          </p:blipFill>
          <p:spPr>
            <a:xfrm>
              <a:off x="857224" y="4286256"/>
              <a:ext cx="1785950" cy="2071702"/>
            </a:xfrm>
            <a:prstGeom prst="rect">
              <a:avLst/>
            </a:prstGeom>
          </p:spPr>
        </p:pic>
        <p:pic>
          <p:nvPicPr>
            <p:cNvPr id="10" name="图片 9" descr="bki-20100310184221-183678052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43173" y="4286256"/>
              <a:ext cx="2066886" cy="2143140"/>
            </a:xfrm>
            <a:prstGeom prst="rect">
              <a:avLst/>
            </a:prstGeom>
          </p:spPr>
        </p:pic>
        <p:pic>
          <p:nvPicPr>
            <p:cNvPr id="11" name="图片 10" descr="0.jpg"/>
            <p:cNvPicPr>
              <a:picLocks noChangeAspect="1"/>
            </p:cNvPicPr>
            <p:nvPr/>
          </p:nvPicPr>
          <p:blipFill>
            <a:blip r:embed="rId12" cstate="print"/>
            <a:srcRect r="21571"/>
            <a:stretch>
              <a:fillRect/>
            </a:stretch>
          </p:blipFill>
          <p:spPr>
            <a:xfrm>
              <a:off x="4710060" y="2551333"/>
              <a:ext cx="1862204" cy="1734924"/>
            </a:xfrm>
            <a:prstGeom prst="rect">
              <a:avLst/>
            </a:prstGeom>
          </p:spPr>
        </p:pic>
        <p:pic>
          <p:nvPicPr>
            <p:cNvPr id="12" name="Picture 4" descr="蜗牛">
              <a:hlinkClick r:id="" action="ppaction://noaction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591000" y="2551333"/>
              <a:ext cx="2119059" cy="1736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图片 12" descr="rdn_4e2379d820719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072066" y="4143380"/>
            <a:ext cx="2071702" cy="2214578"/>
          </a:xfrm>
          <a:prstGeom prst="rect">
            <a:avLst/>
          </a:prstGeom>
        </p:spPr>
      </p:pic>
      <p:pic>
        <p:nvPicPr>
          <p:cNvPr id="16" name="Picture 14" descr="3795628_223504098624_2_conew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616099">
            <a:off x="7224224" y="3868219"/>
            <a:ext cx="2552499" cy="2968832"/>
          </a:xfrm>
          <a:prstGeom prst="rect">
            <a:avLst/>
          </a:prstGeom>
          <a:noFill/>
        </p:spPr>
      </p:pic>
      <p:pic>
        <p:nvPicPr>
          <p:cNvPr id="14" name="Picture 4" descr="蜗牛">
            <a:hlinkClick r:id="" action="ppaction://noaction"/>
          </p:cNvPr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488" y="2285992"/>
            <a:ext cx="2214578" cy="183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pic>
        <p:nvPicPr>
          <p:cNvPr id="13" name="图片 12" descr="rdn_4e2379d820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071942"/>
            <a:ext cx="2214578" cy="2286016"/>
          </a:xfrm>
          <a:prstGeom prst="rect">
            <a:avLst/>
          </a:prstGeom>
        </p:spPr>
      </p:pic>
      <p:pic>
        <p:nvPicPr>
          <p:cNvPr id="16" name="Picture 14" descr="3795628_223504098624_2_conew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6099">
            <a:off x="7380061" y="3983346"/>
            <a:ext cx="2470165" cy="2873069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928662" y="428604"/>
            <a:ext cx="6357982" cy="6000792"/>
            <a:chOff x="857224" y="714356"/>
            <a:chExt cx="5715040" cy="5715040"/>
          </a:xfrm>
        </p:grpSpPr>
        <p:pic>
          <p:nvPicPr>
            <p:cNvPr id="18" name="Picture 12" descr="未标题-1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7225" y="714356"/>
              <a:ext cx="1797989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7" descr="七星瓢虫">
              <a:hlinkClick r:id="rId6" action="ppaction://hlinksldjump"/>
            </p:cNvPr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43438" y="714356"/>
              <a:ext cx="1928826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蜜蜂">
              <a:hlinkClick r:id="rId8" action="ppaction://hlinksldjump"/>
            </p:cNvPr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655214" y="714356"/>
              <a:ext cx="2002499" cy="1836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9" descr="螳螂">
              <a:hlinkClick r:id="rId10" action="ppaction://hlinksldjump"/>
            </p:cNvPr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57224" y="2571744"/>
              <a:ext cx="1785949" cy="1728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6903697_101942105000_2.jpg"/>
            <p:cNvPicPr>
              <a:picLocks noChangeAspect="1"/>
            </p:cNvPicPr>
            <p:nvPr/>
          </p:nvPicPr>
          <p:blipFill>
            <a:blip r:embed="rId12" cstate="print"/>
            <a:srcRect l="7812" t="22916" r="21875" b="8333"/>
            <a:stretch>
              <a:fillRect/>
            </a:stretch>
          </p:blipFill>
          <p:spPr>
            <a:xfrm>
              <a:off x="857224" y="4286256"/>
              <a:ext cx="1785950" cy="2071702"/>
            </a:xfrm>
            <a:prstGeom prst="rect">
              <a:avLst/>
            </a:prstGeom>
          </p:spPr>
        </p:pic>
        <p:pic>
          <p:nvPicPr>
            <p:cNvPr id="25" name="Picture 4" descr="蜗牛">
              <a:hlinkClick r:id="" action="ppaction://noaction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591000" y="2551333"/>
              <a:ext cx="2119059" cy="1768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22" descr="bki-20100310184221-183678052.jp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643173" y="4320274"/>
              <a:ext cx="2066886" cy="2109122"/>
            </a:xfrm>
            <a:prstGeom prst="rect">
              <a:avLst/>
            </a:prstGeom>
          </p:spPr>
        </p:pic>
        <p:pic>
          <p:nvPicPr>
            <p:cNvPr id="24" name="图片 23" descr="0.jpg"/>
            <p:cNvPicPr>
              <a:picLocks noChangeAspect="1"/>
            </p:cNvPicPr>
            <p:nvPr/>
          </p:nvPicPr>
          <p:blipFill>
            <a:blip r:embed="rId15" cstate="print"/>
            <a:srcRect r="21571"/>
            <a:stretch>
              <a:fillRect/>
            </a:stretch>
          </p:blipFill>
          <p:spPr>
            <a:xfrm>
              <a:off x="4710060" y="2551333"/>
              <a:ext cx="1862204" cy="1734924"/>
            </a:xfrm>
            <a:prstGeom prst="rect">
              <a:avLst/>
            </a:prstGeom>
          </p:spPr>
        </p:pic>
      </p:grpSp>
      <p:pic>
        <p:nvPicPr>
          <p:cNvPr id="14" name="图片 13" descr="0.jpg"/>
          <p:cNvPicPr>
            <a:picLocks noChangeAspect="1"/>
          </p:cNvPicPr>
          <p:nvPr/>
        </p:nvPicPr>
        <p:blipFill>
          <a:blip r:embed="rId15" cstate="print"/>
          <a:srcRect r="21571"/>
          <a:stretch>
            <a:fillRect/>
          </a:stretch>
        </p:blipFill>
        <p:spPr>
          <a:xfrm>
            <a:off x="5286380" y="2357430"/>
            <a:ext cx="2000264" cy="187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52 -0.01204 L -0.24757 -0.01204 " pathEditMode="relative" ptsTypes="AA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pic>
        <p:nvPicPr>
          <p:cNvPr id="13" name="图片 12" descr="rdn_4e2379d820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4071942"/>
            <a:ext cx="2143140" cy="2214578"/>
          </a:xfrm>
          <a:prstGeom prst="rect">
            <a:avLst/>
          </a:prstGeom>
        </p:spPr>
      </p:pic>
      <p:pic>
        <p:nvPicPr>
          <p:cNvPr id="16" name="Picture 14" descr="3795628_223504098624_2_conew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6099">
            <a:off x="7185487" y="3928378"/>
            <a:ext cx="2676525" cy="3113088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571472" y="357166"/>
            <a:ext cx="6435835" cy="5893635"/>
            <a:chOff x="857224" y="714356"/>
            <a:chExt cx="5657877" cy="5681022"/>
          </a:xfrm>
        </p:grpSpPr>
        <p:pic>
          <p:nvPicPr>
            <p:cNvPr id="18" name="Picture 12" descr="未标题-1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7225" y="714356"/>
              <a:ext cx="1797989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7" descr="七星瓢虫">
              <a:hlinkClick r:id="rId6" action="ppaction://hlinksldjump"/>
            </p:cNvPr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43438" y="714356"/>
              <a:ext cx="1871663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蜜蜂">
              <a:hlinkClick r:id="rId8" action="ppaction://hlinksldjump"/>
            </p:cNvPr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655214" y="714356"/>
              <a:ext cx="2002499" cy="1836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9" descr="螳螂">
              <a:hlinkClick r:id="rId10" action="ppaction://hlinksldjump"/>
            </p:cNvPr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57224" y="2571744"/>
              <a:ext cx="1785949" cy="1728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6903697_101942105000_2.jpg"/>
            <p:cNvPicPr>
              <a:picLocks noChangeAspect="1"/>
            </p:cNvPicPr>
            <p:nvPr/>
          </p:nvPicPr>
          <p:blipFill>
            <a:blip r:embed="rId12" cstate="print"/>
            <a:srcRect l="7812" t="22916" r="21875" b="8333"/>
            <a:stretch>
              <a:fillRect/>
            </a:stretch>
          </p:blipFill>
          <p:spPr>
            <a:xfrm>
              <a:off x="857224" y="4286256"/>
              <a:ext cx="1785950" cy="2071702"/>
            </a:xfrm>
            <a:prstGeom prst="rect">
              <a:avLst/>
            </a:prstGeom>
          </p:spPr>
        </p:pic>
        <p:pic>
          <p:nvPicPr>
            <p:cNvPr id="23" name="图片 22" descr="bki-20100310184221-183678052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597130" y="4252238"/>
              <a:ext cx="2066886" cy="2143140"/>
            </a:xfrm>
            <a:prstGeom prst="rect">
              <a:avLst/>
            </a:prstGeom>
          </p:spPr>
        </p:pic>
        <p:pic>
          <p:nvPicPr>
            <p:cNvPr id="24" name="图片 23" descr="0.jpg"/>
            <p:cNvPicPr>
              <a:picLocks noChangeAspect="1"/>
            </p:cNvPicPr>
            <p:nvPr/>
          </p:nvPicPr>
          <p:blipFill>
            <a:blip r:embed="rId14" cstate="print"/>
            <a:srcRect r="21571"/>
            <a:stretch>
              <a:fillRect/>
            </a:stretch>
          </p:blipFill>
          <p:spPr>
            <a:xfrm>
              <a:off x="4710060" y="2551333"/>
              <a:ext cx="1799401" cy="1734924"/>
            </a:xfrm>
            <a:prstGeom prst="rect">
              <a:avLst/>
            </a:prstGeom>
          </p:spPr>
        </p:pic>
        <p:pic>
          <p:nvPicPr>
            <p:cNvPr id="25" name="Picture 4" descr="蜗牛">
              <a:hlinkClick r:id="" action="ppaction://noaction"/>
            </p:cNvPr>
            <p:cNvPicPr>
              <a:picLocks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591000" y="2551333"/>
              <a:ext cx="2119059" cy="1736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图片 13" descr="bki-20100310184221-18367805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643174" y="4071943"/>
            <a:ext cx="2214578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6 L 0.00139 -0.2576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pic>
        <p:nvPicPr>
          <p:cNvPr id="13" name="图片 12" descr="rdn_4e2379d8207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143380"/>
            <a:ext cx="2071702" cy="2214578"/>
          </a:xfrm>
          <a:prstGeom prst="rect">
            <a:avLst/>
          </a:prstGeom>
        </p:spPr>
      </p:pic>
      <p:pic>
        <p:nvPicPr>
          <p:cNvPr id="18" name="Picture 14" descr="3795628_223504098624_2_conew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6099">
            <a:off x="7518204" y="4050834"/>
            <a:ext cx="2420678" cy="2815510"/>
          </a:xfrm>
          <a:prstGeom prst="rect">
            <a:avLst/>
          </a:prstGeom>
          <a:noFill/>
        </p:spPr>
      </p:pic>
      <p:grpSp>
        <p:nvGrpSpPr>
          <p:cNvPr id="19" name="组合 18"/>
          <p:cNvGrpSpPr/>
          <p:nvPr/>
        </p:nvGrpSpPr>
        <p:grpSpPr>
          <a:xfrm>
            <a:off x="857224" y="428604"/>
            <a:ext cx="6357982" cy="6000792"/>
            <a:chOff x="857224" y="714356"/>
            <a:chExt cx="5715040" cy="5715040"/>
          </a:xfrm>
        </p:grpSpPr>
        <p:pic>
          <p:nvPicPr>
            <p:cNvPr id="20" name="Picture 12" descr="未标题-1">
              <a:hlinkClick r:id="rId5" action="ppaction://hlinksldjump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57225" y="714356"/>
              <a:ext cx="1797989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七星瓢虫">
              <a:hlinkClick r:id="rId7" action="ppaction://hlinksldjump"/>
            </p:cNvPr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43438" y="714356"/>
              <a:ext cx="1928826" cy="1836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1" descr="蜜蜂">
              <a:hlinkClick r:id="rId9" action="ppaction://hlinksldjump"/>
            </p:cNvPr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655214" y="714356"/>
              <a:ext cx="2002499" cy="1836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9" descr="螳螂">
              <a:hlinkClick r:id="rId11" action="ppaction://hlinksldjump"/>
            </p:cNvPr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857224" y="2571744"/>
              <a:ext cx="1785949" cy="1728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bki-20100310184221-183678052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43173" y="4286256"/>
              <a:ext cx="2002672" cy="2143140"/>
            </a:xfrm>
            <a:prstGeom prst="rect">
              <a:avLst/>
            </a:prstGeom>
          </p:spPr>
        </p:pic>
        <p:pic>
          <p:nvPicPr>
            <p:cNvPr id="26" name="图片 25" descr="0.jpg"/>
            <p:cNvPicPr>
              <a:picLocks noChangeAspect="1"/>
            </p:cNvPicPr>
            <p:nvPr/>
          </p:nvPicPr>
          <p:blipFill>
            <a:blip r:embed="rId14" cstate="print"/>
            <a:srcRect r="21571"/>
            <a:stretch>
              <a:fillRect/>
            </a:stretch>
          </p:blipFill>
          <p:spPr>
            <a:xfrm>
              <a:off x="4645846" y="2551333"/>
              <a:ext cx="1926418" cy="1734924"/>
            </a:xfrm>
            <a:prstGeom prst="rect">
              <a:avLst/>
            </a:prstGeom>
          </p:spPr>
        </p:pic>
        <p:pic>
          <p:nvPicPr>
            <p:cNvPr id="27" name="Picture 4" descr="蜗牛">
              <a:hlinkClick r:id="" action="ppaction://noaction"/>
            </p:cNvPr>
            <p:cNvPicPr>
              <a:picLocks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591001" y="2551333"/>
              <a:ext cx="2054846" cy="1736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图片 23" descr="6903697_101942105000_2.jpg"/>
            <p:cNvPicPr>
              <a:picLocks noChangeAspect="1"/>
            </p:cNvPicPr>
            <p:nvPr/>
          </p:nvPicPr>
          <p:blipFill>
            <a:blip r:embed="rId16" cstate="print"/>
            <a:srcRect l="7812" t="22916" r="21875" b="8333"/>
            <a:stretch>
              <a:fillRect/>
            </a:stretch>
          </p:blipFill>
          <p:spPr>
            <a:xfrm>
              <a:off x="857224" y="4286256"/>
              <a:ext cx="1785950" cy="2071702"/>
            </a:xfrm>
            <a:prstGeom prst="rect">
              <a:avLst/>
            </a:prstGeom>
          </p:spPr>
        </p:pic>
      </p:grpSp>
      <p:pic>
        <p:nvPicPr>
          <p:cNvPr id="15" name="图片 14" descr="6903697_101942105000_2.jpg"/>
          <p:cNvPicPr>
            <a:picLocks noChangeAspect="1"/>
          </p:cNvPicPr>
          <p:nvPr/>
        </p:nvPicPr>
        <p:blipFill>
          <a:blip r:embed="rId16" cstate="print"/>
          <a:srcRect l="7812" t="22916" r="21875" b="8333"/>
          <a:stretch>
            <a:fillRect/>
          </a:stretch>
        </p:blipFill>
        <p:spPr>
          <a:xfrm>
            <a:off x="857224" y="4143380"/>
            <a:ext cx="1986869" cy="2175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49 -0.16829 L 0.21875 -0.31528 " pathEditMode="relative" ptsTypes="AA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214346" y="0"/>
            <a:ext cx="9572660" cy="6858000"/>
          </a:xfrm>
          <a:prstGeom prst="rect">
            <a:avLst/>
          </a:prstGeom>
        </p:spPr>
      </p:pic>
      <p:pic>
        <p:nvPicPr>
          <p:cNvPr id="4099" name="1 一杯淡水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784225" y="590550"/>
            <a:ext cx="5803900" cy="5832475"/>
          </a:xfrm>
          <a:prstGeom prst="rect">
            <a:avLst/>
          </a:prstGeom>
          <a:noFill/>
          <a:ln w="57150" cmpd="thinThick">
            <a:solidFill>
              <a:srgbClr val="FF9933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3086" name="Picture 14" descr="3795628_223504098624_2_conew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16099">
            <a:off x="6588125" y="3644900"/>
            <a:ext cx="2676525" cy="3113088"/>
          </a:xfrm>
          <a:prstGeom prst="rect">
            <a:avLst/>
          </a:prstGeom>
          <a:noFill/>
        </p:spPr>
      </p:pic>
      <p:pic>
        <p:nvPicPr>
          <p:cNvPr id="17" name="图片 16" descr="rdn_4e2379d82071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4286256"/>
            <a:ext cx="1928826" cy="214314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5786" y="714356"/>
            <a:ext cx="5786478" cy="5715040"/>
            <a:chOff x="785786" y="714356"/>
            <a:chExt cx="5786478" cy="5715040"/>
          </a:xfrm>
        </p:grpSpPr>
        <p:pic>
          <p:nvPicPr>
            <p:cNvPr id="3084" name="Picture 12" descr="未标题-1">
              <a:hlinkClick r:id="rId7" action="ppaction://hlinksldjump"/>
            </p:cNvPr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85787" y="714356"/>
              <a:ext cx="1857388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9" name="Picture 7" descr="七星瓢虫">
              <a:hlinkClick r:id="rId9" action="ppaction://hlinksldjump"/>
            </p:cNvPr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43438" y="714356"/>
              <a:ext cx="1928826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11" descr="蜜蜂">
              <a:hlinkClick r:id="rId11" action="ppaction://hlinksldjump"/>
            </p:cNvPr>
            <p:cNvPicPr>
              <a:picLocks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643174" y="714357"/>
              <a:ext cx="2014539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1" name="Picture 9" descr="螳螂">
              <a:hlinkClick r:id="rId13" action="ppaction://hlinksldjump"/>
            </p:cNvPr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785786" y="2500306"/>
              <a:ext cx="1857387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4" descr="6903697_101942105000_2.jp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15" cstate="print"/>
            <a:srcRect l="7812" t="22916" r="21875" b="8333"/>
            <a:stretch>
              <a:fillRect/>
            </a:stretch>
          </p:blipFill>
          <p:spPr>
            <a:xfrm>
              <a:off x="785786" y="4286256"/>
              <a:ext cx="1857388" cy="2071702"/>
            </a:xfrm>
            <a:prstGeom prst="rect">
              <a:avLst/>
            </a:prstGeom>
          </p:spPr>
        </p:pic>
        <p:pic>
          <p:nvPicPr>
            <p:cNvPr id="16" name="图片 15" descr="bki-20100310184221-183678052.jpg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643174" y="4286256"/>
              <a:ext cx="2000264" cy="2143140"/>
            </a:xfrm>
            <a:prstGeom prst="rect">
              <a:avLst/>
            </a:prstGeom>
          </p:spPr>
        </p:pic>
        <p:pic>
          <p:nvPicPr>
            <p:cNvPr id="14" name="图片 13" descr="0.jpg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print"/>
            <a:srcRect r="21571"/>
            <a:stretch>
              <a:fillRect/>
            </a:stretch>
          </p:blipFill>
          <p:spPr>
            <a:xfrm>
              <a:off x="4572000" y="2500306"/>
              <a:ext cx="2000264" cy="1785950"/>
            </a:xfrm>
            <a:prstGeom prst="rect">
              <a:avLst/>
            </a:prstGeom>
          </p:spPr>
        </p:pic>
        <p:pic>
          <p:nvPicPr>
            <p:cNvPr id="3076" name="Picture 4" descr="蜗牛">
              <a:hlinkClick r:id="rId9" action="ppaction://hlinksldjump"/>
            </p:cNvPr>
            <p:cNvPicPr>
              <a:picLocks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2643174" y="2487860"/>
              <a:ext cx="2000264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pic>
        <p:nvPicPr>
          <p:cNvPr id="4108" name="Picture 15" descr="t010009510f5ecd6ef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332171">
            <a:off x="1056952" y="1388177"/>
            <a:ext cx="2893327" cy="232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" y="0"/>
            <a:ext cx="92771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spc="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义务教育小学语文鄂教版第五册第五单元</a:t>
            </a:r>
            <a:endParaRPr lang="zh-CN" altLang="en-US" sz="3200" b="1" cap="all" spc="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2071678"/>
            <a:ext cx="70723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“我喜欢昆虫”</a:t>
            </a:r>
            <a:endParaRPr lang="zh-CN" altLang="en-US" sz="6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14" descr="3795628_223504098624_2_conew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6099">
            <a:off x="7005083" y="4254256"/>
            <a:ext cx="2284220" cy="2656795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3563938" y="1125538"/>
            <a:ext cx="2865450" cy="6032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zh-CN" altLang="en-US" sz="2800" b="1" kern="10" dirty="0">
              <a:ln w="9525">
                <a:solidFill>
                  <a:srgbClr val="CC99FF"/>
                </a:solidFill>
                <a:round/>
              </a:ln>
              <a:effectLst>
                <a:outerShdw dist="53882" dir="2700000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71472" y="1428736"/>
            <a:ext cx="8572528" cy="1646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ea typeface="方正粗圆简体" pitchFamily="2" charset="-122"/>
              </a:rPr>
              <a:t>      1</a:t>
            </a:r>
            <a:r>
              <a:rPr lang="zh-CN" altLang="en-US" sz="3600" b="1" dirty="0" smtClean="0">
                <a:ea typeface="方正粗圆简体" pitchFamily="2" charset="-122"/>
              </a:rPr>
              <a:t>、</a:t>
            </a:r>
            <a:r>
              <a:rPr lang="zh-CN" altLang="zh-CN" sz="3600" b="1" dirty="0" smtClean="0">
                <a:ea typeface="方正粗圆简体" pitchFamily="2" charset="-122"/>
              </a:rPr>
              <a:t>自</a:t>
            </a:r>
            <a:r>
              <a:rPr lang="zh-CN" altLang="zh-CN" sz="3600" b="1" dirty="0">
                <a:ea typeface="方正粗圆简体" pitchFamily="2" charset="-122"/>
              </a:rPr>
              <a:t>由</a:t>
            </a:r>
            <a:r>
              <a:rPr lang="zh-CN" altLang="zh-CN" sz="3600" b="1" dirty="0" smtClean="0">
                <a:ea typeface="方正粗圆简体" pitchFamily="2" charset="-122"/>
              </a:rPr>
              <a:t>地大</a:t>
            </a:r>
            <a:r>
              <a:rPr lang="zh-CN" altLang="zh-CN" sz="3600" b="1" dirty="0">
                <a:ea typeface="方正粗圆简体" pitchFamily="2" charset="-122"/>
              </a:rPr>
              <a:t>声地朗读课文。注意</a:t>
            </a:r>
            <a:r>
              <a:rPr lang="zh-CN" altLang="zh-CN" sz="3600" b="1" dirty="0" smtClean="0">
                <a:ea typeface="方正粗圆简体" pitchFamily="2" charset="-122"/>
              </a:rPr>
              <a:t>读</a:t>
            </a:r>
            <a:endParaRPr lang="en-US" altLang="zh-CN" sz="3600" b="1" dirty="0" smtClean="0">
              <a:ea typeface="方正粗圆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 smtClean="0">
                <a:ea typeface="方正粗圆简体" pitchFamily="2" charset="-122"/>
              </a:rPr>
              <a:t>准</a:t>
            </a:r>
            <a:r>
              <a:rPr lang="zh-CN" altLang="zh-CN" sz="3600" b="1" dirty="0">
                <a:ea typeface="方正粗圆简体" pitchFamily="2" charset="-122"/>
              </a:rPr>
              <a:t>字音，读通课文。</a:t>
            </a:r>
            <a:endParaRPr lang="zh-CN" altLang="zh-CN" sz="3600" b="1" dirty="0">
              <a:ea typeface="方正粗圆简体" pitchFamily="2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00034" y="3362166"/>
            <a:ext cx="8858312" cy="16467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ea typeface="方正粗圆简体" pitchFamily="2" charset="-122"/>
              </a:rPr>
              <a:t>       2</a:t>
            </a:r>
            <a:r>
              <a:rPr lang="zh-CN" altLang="en-US" sz="3600" b="1" dirty="0" smtClean="0">
                <a:ea typeface="方正粗圆简体" pitchFamily="2" charset="-122"/>
              </a:rPr>
              <a:t>、</a:t>
            </a:r>
            <a:r>
              <a:rPr lang="zh-CN" altLang="zh-CN" sz="3600" b="1" dirty="0" smtClean="0">
                <a:ea typeface="方正粗圆简体" pitchFamily="2" charset="-122"/>
              </a:rPr>
              <a:t>读</a:t>
            </a:r>
            <a:r>
              <a:rPr lang="zh-CN" altLang="zh-CN" sz="3600" b="1" dirty="0">
                <a:ea typeface="方正粗圆简体" pitchFamily="2" charset="-122"/>
              </a:rPr>
              <a:t>完之后，想想课文写了些什么？</a:t>
            </a:r>
            <a:r>
              <a:rPr lang="zh-CN" altLang="zh-CN" sz="3600" b="1" dirty="0" smtClean="0">
                <a:ea typeface="方正粗圆简体" pitchFamily="2" charset="-122"/>
              </a:rPr>
              <a:t>可以</a:t>
            </a:r>
            <a:r>
              <a:rPr lang="zh-CN" altLang="zh-CN" sz="3600" b="1" dirty="0">
                <a:ea typeface="方正粗圆简体" pitchFamily="2" charset="-122"/>
              </a:rPr>
              <a:t>和同桌交流一下。</a:t>
            </a:r>
            <a:endParaRPr lang="zh-CN" altLang="zh-CN" sz="3600" b="1" dirty="0">
              <a:ea typeface="方正粗圆简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09808" y="428604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FF0000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学习要求：</a:t>
            </a:r>
            <a:endParaRPr lang="zh-CN" altLang="en-US" sz="5400" b="1" cap="none" spc="0" dirty="0">
              <a:ln w="11430"/>
              <a:solidFill>
                <a:srgbClr val="FF0000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sp>
        <p:nvSpPr>
          <p:cNvPr id="614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-428660" y="1428736"/>
            <a:ext cx="8229600" cy="720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5400" b="1" dirty="0" smtClean="0">
                <a:latin typeface="宋体" panose="02010600030101010101" pitchFamily="2" charset="-122"/>
              </a:rPr>
              <a:t>   安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妮</a:t>
            </a:r>
            <a:r>
              <a:rPr lang="zh-CN" altLang="en-US" sz="54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5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蜕</a:t>
            </a:r>
            <a:r>
              <a:rPr lang="zh-CN" altLang="en-US" sz="5400" b="1" dirty="0" smtClean="0">
                <a:latin typeface="宋体" panose="02010600030101010101" pitchFamily="2" charset="-122"/>
              </a:rPr>
              <a:t>下   受难</a:t>
            </a:r>
            <a:endParaRPr lang="en-US" altLang="zh-CN" sz="5400" b="1" dirty="0" smtClean="0">
              <a:latin typeface="宋体" panose="02010600030101010101" pitchFamily="2" charset="-122"/>
            </a:endParaRP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-1071602" y="3500438"/>
            <a:ext cx="935837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/>
              <a:t>      </a:t>
            </a:r>
            <a:r>
              <a:rPr lang="zh-CN" altLang="en-US" sz="5400" b="1" dirty="0" smtClean="0"/>
              <a:t>   灯</a:t>
            </a:r>
            <a:r>
              <a:rPr lang="zh-CN" altLang="en-US" sz="5400" b="1" dirty="0">
                <a:solidFill>
                  <a:srgbClr val="FF0000"/>
                </a:solidFill>
              </a:rPr>
              <a:t>蛾    </a:t>
            </a:r>
            <a:r>
              <a:rPr lang="zh-CN" altLang="en-US" sz="5400" b="1" dirty="0"/>
              <a:t>    </a:t>
            </a:r>
            <a:r>
              <a:rPr lang="zh-CN" altLang="en-US" sz="5400" b="1" dirty="0" smtClean="0"/>
              <a:t>收</a:t>
            </a:r>
            <a:r>
              <a:rPr lang="zh-CN" altLang="en-US" sz="5400" b="1" dirty="0"/>
              <a:t>集  </a:t>
            </a:r>
            <a:r>
              <a:rPr lang="zh-CN" altLang="en-US" sz="5400" b="1" dirty="0" smtClean="0"/>
              <a:t>   一</a:t>
            </a:r>
            <a:r>
              <a:rPr lang="zh-CN" altLang="en-US" sz="5400" b="1" dirty="0">
                <a:solidFill>
                  <a:srgbClr val="FF0000"/>
                </a:solidFill>
              </a:rPr>
              <a:t>辈</a:t>
            </a:r>
            <a:r>
              <a:rPr lang="zh-CN" altLang="en-US" sz="5400" b="1" dirty="0"/>
              <a:t>子</a:t>
            </a:r>
            <a:endParaRPr lang="zh-CN" altLang="en-US" sz="5400" b="1" dirty="0"/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357158" y="736010"/>
            <a:ext cx="56896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dirty="0">
                <a:solidFill>
                  <a:srgbClr val="FF0000"/>
                </a:solidFill>
              </a:rPr>
              <a:t>      </a:t>
            </a:r>
            <a:r>
              <a:rPr lang="en-US" altLang="zh-CN" sz="5400" dirty="0" err="1"/>
              <a:t>n</a:t>
            </a:r>
            <a:r>
              <a:rPr lang="en-US" altLang="zh-CN" sz="5400" dirty="0" err="1">
                <a:cs typeface="Arial" panose="020B0604020202020204" pitchFamily="34" charset="0"/>
              </a:rPr>
              <a:t>ī</a:t>
            </a:r>
            <a:r>
              <a:rPr lang="en-US" altLang="zh-CN" sz="5400" dirty="0"/>
              <a:t>     </a:t>
            </a:r>
            <a:r>
              <a:rPr lang="en-US" altLang="zh-CN" sz="5400" dirty="0" smtClean="0"/>
              <a:t>  </a:t>
            </a:r>
            <a:r>
              <a:rPr lang="en-US" altLang="zh-CN" sz="5400" dirty="0" err="1"/>
              <a:t>tuì</a:t>
            </a:r>
            <a:endParaRPr lang="zh-CN" altLang="en-US" sz="5400" dirty="0"/>
          </a:p>
        </p:txBody>
      </p:sp>
      <p:sp>
        <p:nvSpPr>
          <p:cNvPr id="6152" name="Text Box 10"/>
          <p:cNvSpPr txBox="1">
            <a:spLocks noChangeArrowheads="1"/>
          </p:cNvSpPr>
          <p:nvPr/>
        </p:nvSpPr>
        <p:spPr bwMode="auto">
          <a:xfrm>
            <a:off x="1428728" y="2714620"/>
            <a:ext cx="719137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dirty="0">
                <a:cs typeface="Arial" panose="020B0604020202020204" pitchFamily="34" charset="0"/>
              </a:rPr>
              <a:t>é</a:t>
            </a:r>
            <a:endParaRPr lang="en-US" altLang="zh-CN" sz="5400" dirty="0">
              <a:cs typeface="Arial" panose="020B0604020202020204" pitchFamily="34" charset="0"/>
            </a:endParaRPr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6429388" y="2714620"/>
            <a:ext cx="143986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dirty="0" err="1"/>
              <a:t>b</a:t>
            </a:r>
            <a:r>
              <a:rPr lang="en-US" altLang="zh-CN" sz="5400" dirty="0" err="1">
                <a:cs typeface="Arial" panose="020B0604020202020204" pitchFamily="34" charset="0"/>
              </a:rPr>
              <a:t>è</a:t>
            </a:r>
            <a:r>
              <a:rPr lang="ru-RU" altLang="en-US" sz="5400" dirty="0">
                <a:cs typeface="Arial" panose="020B0604020202020204" pitchFamily="34" charset="0"/>
              </a:rPr>
              <a:t>і</a:t>
            </a:r>
            <a:endParaRPr lang="ru-RU" altLang="en-US" sz="5400" dirty="0">
              <a:cs typeface="Arial" panose="020B0604020202020204" pitchFamily="34" charset="0"/>
            </a:endParaRPr>
          </a:p>
        </p:txBody>
      </p:sp>
      <p:pic>
        <p:nvPicPr>
          <p:cNvPr id="6156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603875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5" descr="t010009510f5ecd6ef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40000">
            <a:off x="302781" y="4121833"/>
            <a:ext cx="469900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884685" y="-103236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14" descr="3795628_223504098624_2_conew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6099">
            <a:off x="7146573" y="4426268"/>
            <a:ext cx="2047871" cy="2381895"/>
          </a:xfrm>
          <a:prstGeom prst="rect">
            <a:avLst/>
          </a:prstGeom>
          <a:noFill/>
        </p:spPr>
      </p:pic>
      <p:pic>
        <p:nvPicPr>
          <p:cNvPr id="21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46476" y="58992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-428660" y="0"/>
            <a:ext cx="9572660" cy="6858000"/>
          </a:xfrm>
          <a:prstGeom prst="rect">
            <a:avLst/>
          </a:prstGeom>
        </p:spPr>
      </p:pic>
      <p:sp>
        <p:nvSpPr>
          <p:cNvPr id="717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16013" y="1591657"/>
            <a:ext cx="8229600" cy="6762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sz="4400" dirty="0" smtClean="0"/>
              <a:t> </a:t>
            </a:r>
            <a:r>
              <a:rPr lang="zh-CN" altLang="zh-CN" sz="4400" b="1" dirty="0" smtClean="0"/>
              <a:t>不</a:t>
            </a:r>
            <a:r>
              <a:rPr lang="en-US" altLang="zh-CN" sz="4400" b="1" dirty="0" smtClean="0"/>
              <a:t>  </a:t>
            </a:r>
            <a:r>
              <a:rPr lang="zh-CN" altLang="zh-CN" sz="4400" b="1" dirty="0" smtClean="0">
                <a:solidFill>
                  <a:srgbClr val="FF0000"/>
                </a:solidFill>
              </a:rPr>
              <a:t>管 </a:t>
            </a:r>
            <a:r>
              <a:rPr lang="zh-CN" altLang="zh-CN" sz="4400" b="1" dirty="0" smtClean="0"/>
              <a:t>     </a:t>
            </a:r>
            <a:r>
              <a:rPr lang="en-US" altLang="zh-CN" sz="4400" b="1" dirty="0" smtClean="0"/>
              <a:t> </a:t>
            </a:r>
            <a:r>
              <a:rPr lang="zh-CN" altLang="en-US" sz="4400" b="1" dirty="0" smtClean="0"/>
              <a:t>短  的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扁  </a:t>
            </a:r>
            <a:r>
              <a:rPr lang="zh-CN" altLang="en-US" sz="4400" b="1" dirty="0" smtClean="0"/>
              <a:t>的</a:t>
            </a:r>
            <a:endParaRPr lang="zh-CN" altLang="zh-CN" sz="4400" b="1" dirty="0" smtClean="0">
              <a:solidFill>
                <a:srgbClr val="FF0000"/>
              </a:solidFill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1403350" y="3148788"/>
            <a:ext cx="731205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</a:rPr>
              <a:t>梦  </a:t>
            </a:r>
            <a:r>
              <a:rPr lang="zh-CN" altLang="en-US" sz="4400" b="1" dirty="0" smtClean="0"/>
              <a:t>中      爱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护</a:t>
            </a:r>
            <a:r>
              <a:rPr lang="zh-CN" altLang="en-US" sz="4400" b="1" dirty="0" smtClean="0"/>
              <a:t>          招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1071538" y="4643446"/>
            <a:ext cx="8072462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</a:rPr>
              <a:t>   简   </a:t>
            </a:r>
            <a:r>
              <a:rPr lang="zh-CN" altLang="en-US" sz="4000" b="1" dirty="0" smtClean="0"/>
              <a:t>直      客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厅         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培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 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养</a:t>
            </a:r>
            <a:endParaRPr lang="zh-CN" altLang="zh-CN" sz="40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1553618" y="817592"/>
            <a:ext cx="173354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err="1" smtClean="0"/>
              <a:t>gu</a:t>
            </a:r>
            <a:r>
              <a:rPr lang="en-US" altLang="zh-CN" sz="4400" dirty="0" smtClean="0"/>
              <a:t>  n</a:t>
            </a:r>
            <a:endParaRPr lang="zh-CN" altLang="en-US" sz="4400" dirty="0"/>
          </a:p>
        </p:txBody>
      </p:sp>
      <p:sp>
        <p:nvSpPr>
          <p:cNvPr id="7176" name="Text Box 10"/>
          <p:cNvSpPr txBox="1">
            <a:spLocks noChangeArrowheads="1"/>
          </p:cNvSpPr>
          <p:nvPr/>
        </p:nvSpPr>
        <p:spPr bwMode="auto">
          <a:xfrm>
            <a:off x="3571868" y="857232"/>
            <a:ext cx="157798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smtClean="0"/>
              <a:t>du  n</a:t>
            </a:r>
            <a:endParaRPr lang="en-US" altLang="zh-CN" sz="4400" dirty="0"/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4859338" y="1628775"/>
            <a:ext cx="8651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7178" name="Text Box 12"/>
          <p:cNvSpPr txBox="1">
            <a:spLocks noChangeArrowheads="1"/>
          </p:cNvSpPr>
          <p:nvPr/>
        </p:nvSpPr>
        <p:spPr bwMode="auto">
          <a:xfrm>
            <a:off x="4787900" y="1557338"/>
            <a:ext cx="115252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7179" name="Text Box 13"/>
          <p:cNvSpPr txBox="1">
            <a:spLocks noChangeArrowheads="1"/>
          </p:cNvSpPr>
          <p:nvPr/>
        </p:nvSpPr>
        <p:spPr bwMode="auto">
          <a:xfrm>
            <a:off x="1214414" y="3909714"/>
            <a:ext cx="2093907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 </a:t>
            </a:r>
            <a:r>
              <a:rPr lang="en-US" altLang="zh-CN" sz="4400" dirty="0" err="1" smtClean="0"/>
              <a:t>j</a:t>
            </a:r>
            <a:r>
              <a:rPr lang="en-US" altLang="zh-CN" sz="4400" dirty="0" err="1" smtClean="0">
                <a:cs typeface="Arial" panose="020B0604020202020204" pitchFamily="34" charset="0"/>
              </a:rPr>
              <a:t>i</a:t>
            </a:r>
            <a:r>
              <a:rPr lang="en-US" altLang="zh-CN" sz="4400" dirty="0" smtClean="0">
                <a:cs typeface="Arial" panose="020B0604020202020204" pitchFamily="34" charset="0"/>
              </a:rPr>
              <a:t>  </a:t>
            </a:r>
            <a:r>
              <a:rPr lang="en-US" altLang="zh-CN" sz="4400" dirty="0" smtClean="0"/>
              <a:t>n</a:t>
            </a:r>
            <a:endParaRPr lang="en-US" altLang="zh-CN" sz="4400" dirty="0"/>
          </a:p>
        </p:txBody>
      </p:sp>
      <p:sp>
        <p:nvSpPr>
          <p:cNvPr id="7180" name="Text Box 14"/>
          <p:cNvSpPr txBox="1">
            <a:spLocks noChangeArrowheads="1"/>
          </p:cNvSpPr>
          <p:nvPr/>
        </p:nvSpPr>
        <p:spPr bwMode="auto">
          <a:xfrm>
            <a:off x="6064479" y="3909714"/>
            <a:ext cx="313851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err="1"/>
              <a:t>p</a:t>
            </a:r>
            <a:r>
              <a:rPr lang="en-US" altLang="zh-CN" sz="4400" dirty="0" err="1">
                <a:cs typeface="Arial" panose="020B0604020202020204" pitchFamily="34" charset="0"/>
              </a:rPr>
              <a:t>é</a:t>
            </a:r>
            <a:r>
              <a:rPr lang="en-US" altLang="zh-CN" sz="4400" dirty="0" err="1"/>
              <a:t>i</a:t>
            </a:r>
            <a:r>
              <a:rPr lang="en-US" altLang="zh-CN" sz="4400" dirty="0"/>
              <a:t>  </a:t>
            </a:r>
            <a:r>
              <a:rPr lang="en-US" altLang="zh-CN" sz="4400" dirty="0" smtClean="0"/>
              <a:t>y</a:t>
            </a:r>
            <a:r>
              <a:rPr lang="en-US" altLang="zh-CN" sz="4400" dirty="0">
                <a:cs typeface="Arial" panose="020B0604020202020204" pitchFamily="34" charset="0"/>
              </a:rPr>
              <a:t> </a:t>
            </a:r>
            <a:r>
              <a:rPr lang="en-US" altLang="zh-CN" sz="4400" dirty="0" smtClean="0">
                <a:cs typeface="Arial" panose="020B0604020202020204" pitchFamily="34" charset="0"/>
              </a:rPr>
              <a:t> </a:t>
            </a:r>
            <a:r>
              <a:rPr lang="en-US" altLang="zh-CN" sz="4400" dirty="0" err="1" smtClean="0"/>
              <a:t>ng</a:t>
            </a:r>
            <a:endParaRPr lang="en-US" altLang="zh-CN" sz="4400" dirty="0"/>
          </a:p>
        </p:txBody>
      </p:sp>
      <p:sp>
        <p:nvSpPr>
          <p:cNvPr id="7181" name="Text Box 15"/>
          <p:cNvSpPr txBox="1">
            <a:spLocks noChangeArrowheads="1"/>
          </p:cNvSpPr>
          <p:nvPr/>
        </p:nvSpPr>
        <p:spPr bwMode="auto">
          <a:xfrm>
            <a:off x="1619250" y="2924175"/>
            <a:ext cx="10287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82" name="Text Box 17"/>
          <p:cNvSpPr txBox="1">
            <a:spLocks noChangeArrowheads="1"/>
          </p:cNvSpPr>
          <p:nvPr/>
        </p:nvSpPr>
        <p:spPr bwMode="auto">
          <a:xfrm>
            <a:off x="4286248" y="2357430"/>
            <a:ext cx="93662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sz="4400" dirty="0" err="1"/>
              <a:t>h</a:t>
            </a:r>
            <a:r>
              <a:rPr lang="en-US" altLang="zh-CN" sz="4400" dirty="0" err="1">
                <a:cs typeface="Arial" panose="020B0604020202020204" pitchFamily="34" charset="0"/>
              </a:rPr>
              <a:t>ù</a:t>
            </a:r>
            <a:endParaRPr lang="en-US" altLang="zh-CN" sz="4400" dirty="0">
              <a:cs typeface="Arial" panose="020B0604020202020204" pitchFamily="34" charset="0"/>
            </a:endParaRPr>
          </a:p>
        </p:txBody>
      </p:sp>
      <p:sp>
        <p:nvSpPr>
          <p:cNvPr id="7183" name="Text Box 18"/>
          <p:cNvSpPr txBox="1">
            <a:spLocks noChangeArrowheads="1"/>
          </p:cNvSpPr>
          <p:nvPr/>
        </p:nvSpPr>
        <p:spPr bwMode="auto">
          <a:xfrm>
            <a:off x="7215206" y="2421026"/>
            <a:ext cx="163230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smtClean="0"/>
              <a:t>d  </a:t>
            </a:r>
            <a:r>
              <a:rPr lang="en-US" altLang="zh-CN" sz="4400" dirty="0" err="1" smtClean="0">
                <a:cs typeface="Arial" panose="020B0604020202020204" pitchFamily="34" charset="0"/>
              </a:rPr>
              <a:t>i</a:t>
            </a:r>
            <a:endParaRPr lang="en-US" altLang="zh-CN" sz="4400" dirty="0">
              <a:cs typeface="Arial" panose="020B0604020202020204" pitchFamily="34" charset="0"/>
            </a:endParaRPr>
          </a:p>
        </p:txBody>
      </p:sp>
      <p:sp>
        <p:nvSpPr>
          <p:cNvPr id="7184" name="Text Box 19"/>
          <p:cNvSpPr txBox="1">
            <a:spLocks noChangeArrowheads="1"/>
          </p:cNvSpPr>
          <p:nvPr/>
        </p:nvSpPr>
        <p:spPr bwMode="auto">
          <a:xfrm>
            <a:off x="6143636" y="857232"/>
            <a:ext cx="227808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 </a:t>
            </a:r>
            <a:r>
              <a:rPr lang="en-US" altLang="zh-CN" sz="4400" dirty="0" smtClean="0"/>
              <a:t>bi  n</a:t>
            </a:r>
            <a:endParaRPr lang="en-US" altLang="zh-CN" sz="4400" dirty="0"/>
          </a:p>
        </p:txBody>
      </p:sp>
      <p:sp>
        <p:nvSpPr>
          <p:cNvPr id="7185" name="Text Box 20"/>
          <p:cNvSpPr txBox="1">
            <a:spLocks noChangeArrowheads="1"/>
          </p:cNvSpPr>
          <p:nvPr/>
        </p:nvSpPr>
        <p:spPr bwMode="auto">
          <a:xfrm>
            <a:off x="4859338" y="4797425"/>
            <a:ext cx="1008062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7186" name="Text Box 21"/>
          <p:cNvSpPr txBox="1">
            <a:spLocks noChangeArrowheads="1"/>
          </p:cNvSpPr>
          <p:nvPr/>
        </p:nvSpPr>
        <p:spPr bwMode="auto">
          <a:xfrm>
            <a:off x="4219414" y="3929066"/>
            <a:ext cx="1582738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/>
              <a:t> </a:t>
            </a:r>
            <a:r>
              <a:rPr lang="en-US" altLang="zh-CN" sz="4400" dirty="0" err="1"/>
              <a:t>t</a:t>
            </a:r>
            <a:r>
              <a:rPr lang="en-US" altLang="zh-CN" sz="4400" dirty="0" err="1">
                <a:cs typeface="Arial" panose="020B0604020202020204" pitchFamily="34" charset="0"/>
              </a:rPr>
              <a:t>ī</a:t>
            </a:r>
            <a:r>
              <a:rPr lang="en-US" altLang="zh-CN" sz="4400" dirty="0" err="1"/>
              <a:t>ng</a:t>
            </a:r>
            <a:endParaRPr lang="en-US" altLang="zh-CN" sz="4400" dirty="0"/>
          </a:p>
        </p:txBody>
      </p:sp>
      <p:pic>
        <p:nvPicPr>
          <p:cNvPr id="7191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03875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3" name="Text Box 29"/>
          <p:cNvSpPr txBox="1">
            <a:spLocks noChangeArrowheads="1"/>
          </p:cNvSpPr>
          <p:nvPr/>
        </p:nvSpPr>
        <p:spPr bwMode="auto">
          <a:xfrm>
            <a:off x="1142976" y="2357430"/>
            <a:ext cx="252253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err="1"/>
              <a:t>mèng</a:t>
            </a:r>
            <a:endParaRPr lang="en-US" altLang="zh-CN" sz="4400" dirty="0"/>
          </a:p>
        </p:txBody>
      </p:sp>
      <p:sp>
        <p:nvSpPr>
          <p:cNvPr id="29" name="矩形 28"/>
          <p:cNvSpPr/>
          <p:nvPr/>
        </p:nvSpPr>
        <p:spPr>
          <a:xfrm>
            <a:off x="884685" y="-103236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6476" y="58992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/>
          <p:nvPr/>
        </p:nvSpPr>
        <p:spPr>
          <a:xfrm>
            <a:off x="2170302" y="842484"/>
            <a:ext cx="4988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ɑ</a:t>
            </a:r>
            <a:endParaRPr lang="zh-CN" altLang="en-US" sz="4400" dirty="0"/>
          </a:p>
        </p:txBody>
      </p:sp>
      <p:sp>
        <p:nvSpPr>
          <p:cNvPr id="23" name="矩形 22"/>
          <p:cNvSpPr/>
          <p:nvPr/>
        </p:nvSpPr>
        <p:spPr>
          <a:xfrm>
            <a:off x="6715140" y="849390"/>
            <a:ext cx="498855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ɑ</a:t>
            </a:r>
            <a:endParaRPr lang="zh-CN" altLang="en-US" sz="4400" dirty="0" smtClean="0"/>
          </a:p>
          <a:p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176106" y="873346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ɑ</a:t>
            </a:r>
            <a:endParaRPr lang="zh-CN" altLang="en-US" sz="4400" dirty="0"/>
          </a:p>
        </p:txBody>
      </p:sp>
      <p:sp>
        <p:nvSpPr>
          <p:cNvPr id="25" name="矩形 24"/>
          <p:cNvSpPr/>
          <p:nvPr/>
        </p:nvSpPr>
        <p:spPr>
          <a:xfrm>
            <a:off x="1617720" y="3905110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ɑ</a:t>
            </a:r>
            <a:endParaRPr lang="zh-CN" altLang="en-US" sz="4400" dirty="0"/>
          </a:p>
        </p:txBody>
      </p:sp>
      <p:sp>
        <p:nvSpPr>
          <p:cNvPr id="26" name="矩形 25"/>
          <p:cNvSpPr/>
          <p:nvPr/>
        </p:nvSpPr>
        <p:spPr>
          <a:xfrm>
            <a:off x="7506968" y="2395461"/>
            <a:ext cx="384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ɑ</a:t>
            </a:r>
            <a:endParaRPr lang="zh-CN" altLang="en-US" sz="4400" dirty="0"/>
          </a:p>
        </p:txBody>
      </p:sp>
      <p:sp>
        <p:nvSpPr>
          <p:cNvPr id="27" name="矩形 26"/>
          <p:cNvSpPr/>
          <p:nvPr/>
        </p:nvSpPr>
        <p:spPr>
          <a:xfrm>
            <a:off x="7389880" y="3924462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ɑ</a:t>
            </a:r>
            <a:endParaRPr lang="zh-CN" altLang="en-US" sz="4400" dirty="0"/>
          </a:p>
        </p:txBody>
      </p:sp>
      <p:sp>
        <p:nvSpPr>
          <p:cNvPr id="31" name="矩形 30"/>
          <p:cNvSpPr/>
          <p:nvPr/>
        </p:nvSpPr>
        <p:spPr>
          <a:xfrm>
            <a:off x="2214546" y="913922"/>
            <a:ext cx="415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∨</a:t>
            </a:r>
            <a:endParaRPr lang="zh-CN" altLang="en-US" b="1" dirty="0"/>
          </a:p>
        </p:txBody>
      </p:sp>
      <p:sp>
        <p:nvSpPr>
          <p:cNvPr id="32" name="矩形 31"/>
          <p:cNvSpPr/>
          <p:nvPr/>
        </p:nvSpPr>
        <p:spPr>
          <a:xfrm>
            <a:off x="6759384" y="930972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∨</a:t>
            </a:r>
            <a:endParaRPr lang="zh-CN" altLang="en-US" b="1" dirty="0"/>
          </a:p>
        </p:txBody>
      </p:sp>
      <p:sp>
        <p:nvSpPr>
          <p:cNvPr id="33" name="矩形 32"/>
          <p:cNvSpPr/>
          <p:nvPr/>
        </p:nvSpPr>
        <p:spPr>
          <a:xfrm>
            <a:off x="4214810" y="928670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∨</a:t>
            </a:r>
            <a:endParaRPr lang="zh-CN" altLang="en-US" b="1" dirty="0"/>
          </a:p>
        </p:txBody>
      </p:sp>
      <p:sp>
        <p:nvSpPr>
          <p:cNvPr id="34" name="矩形 33"/>
          <p:cNvSpPr/>
          <p:nvPr/>
        </p:nvSpPr>
        <p:spPr>
          <a:xfrm>
            <a:off x="1672538" y="3971008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∨</a:t>
            </a:r>
            <a:endParaRPr lang="zh-CN" altLang="en-US" b="1" dirty="0"/>
          </a:p>
        </p:txBody>
      </p:sp>
      <p:sp>
        <p:nvSpPr>
          <p:cNvPr id="35" name="矩形 34"/>
          <p:cNvSpPr/>
          <p:nvPr/>
        </p:nvSpPr>
        <p:spPr>
          <a:xfrm>
            <a:off x="7402326" y="3998202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∨</a:t>
            </a:r>
            <a:endParaRPr lang="zh-CN" altLang="en-US" b="1" dirty="0"/>
          </a:p>
        </p:txBody>
      </p:sp>
      <p:sp>
        <p:nvSpPr>
          <p:cNvPr id="36" name="矩形 35"/>
          <p:cNvSpPr/>
          <p:nvPr/>
        </p:nvSpPr>
        <p:spPr>
          <a:xfrm>
            <a:off x="7500958" y="2418724"/>
            <a:ext cx="486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﹨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0" y="0"/>
            <a:ext cx="9572660" cy="6858000"/>
          </a:xfrm>
          <a:prstGeom prst="rect">
            <a:avLst/>
          </a:prstGeom>
        </p:spPr>
      </p:pic>
      <p:pic>
        <p:nvPicPr>
          <p:cNvPr id="8207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5603875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5631124" y="2357430"/>
            <a:ext cx="1784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放  走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85918" y="244022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一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8728" y="0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0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71472" y="2478652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第  </a:t>
            </a:r>
            <a:r>
              <a:rPr lang="en-US" altLang="zh-CN" sz="3600" b="1" dirty="0" smtClean="0"/>
              <a:t>______ </a:t>
            </a:r>
            <a:r>
              <a:rPr lang="zh-CN" altLang="en-US" sz="3600" b="1" dirty="0" smtClean="0"/>
              <a:t>段         安妮</a:t>
            </a:r>
            <a:r>
              <a:rPr lang="en-US" altLang="zh-CN" sz="3600" b="1" dirty="0" smtClean="0"/>
              <a:t>_______</a:t>
            </a:r>
            <a:r>
              <a:rPr lang="zh-CN" altLang="en-US" sz="3600" b="1" dirty="0" smtClean="0"/>
              <a:t>昆虫</a:t>
            </a:r>
            <a:endParaRPr lang="en-US" altLang="zh-CN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0" y="0"/>
            <a:ext cx="9572660" cy="6858000"/>
          </a:xfrm>
          <a:prstGeom prst="rect">
            <a:avLst/>
          </a:prstGeom>
        </p:spPr>
      </p:pic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5502996" y="1953694"/>
            <a:ext cx="157163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ea typeface="方正粗圆简体" pitchFamily="2" charset="-122"/>
              </a:rPr>
              <a:t>喜 </a:t>
            </a:r>
            <a:r>
              <a:rPr lang="en-US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 </a:t>
            </a:r>
            <a:r>
              <a:rPr lang="zh-CN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欢</a:t>
            </a:r>
            <a:endParaRPr lang="zh-CN" altLang="zh-CN" sz="3600" b="1" dirty="0">
              <a:solidFill>
                <a:srgbClr val="FF0000"/>
              </a:solidFill>
              <a:ea typeface="方正粗圆简体" pitchFamily="2" charset="-122"/>
            </a:endParaRP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5572132" y="3071810"/>
            <a:ext cx="14287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收</a:t>
            </a:r>
            <a:r>
              <a:rPr lang="en-US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 </a:t>
            </a:r>
            <a:r>
              <a:rPr lang="zh-CN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 </a:t>
            </a:r>
            <a:r>
              <a:rPr lang="zh-CN" altLang="zh-CN" sz="3600" b="1" dirty="0">
                <a:solidFill>
                  <a:srgbClr val="FF0000"/>
                </a:solidFill>
                <a:ea typeface="方正粗圆简体" pitchFamily="2" charset="-122"/>
              </a:rPr>
              <a:t>集</a:t>
            </a:r>
            <a:endParaRPr lang="zh-CN" altLang="zh-CN" sz="3600" b="1" dirty="0">
              <a:solidFill>
                <a:srgbClr val="FF0000"/>
              </a:solidFill>
              <a:ea typeface="方正粗圆简体" pitchFamily="2" charset="-122"/>
            </a:endParaRP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5607168" y="4147984"/>
            <a:ext cx="157163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爱</a:t>
            </a:r>
            <a:r>
              <a:rPr lang="en-US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 </a:t>
            </a:r>
            <a:r>
              <a:rPr lang="zh-CN" altLang="zh-CN" sz="3600" b="1" dirty="0" smtClean="0">
                <a:solidFill>
                  <a:srgbClr val="FF0000"/>
                </a:solidFill>
                <a:ea typeface="方正粗圆简体" pitchFamily="2" charset="-122"/>
              </a:rPr>
              <a:t> </a:t>
            </a:r>
            <a:r>
              <a:rPr lang="zh-CN" altLang="zh-CN" sz="3600" b="1" dirty="0">
                <a:solidFill>
                  <a:srgbClr val="FF0000"/>
                </a:solidFill>
                <a:ea typeface="方正粗圆简体" pitchFamily="2" charset="-122"/>
              </a:rPr>
              <a:t>护</a:t>
            </a:r>
            <a:endParaRPr lang="zh-CN" altLang="zh-CN" sz="3600" b="1" dirty="0">
              <a:solidFill>
                <a:srgbClr val="FF0000"/>
              </a:solidFill>
              <a:ea typeface="方正粗圆简体" pitchFamily="2" charset="-122"/>
            </a:endParaRP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5653714" y="5229698"/>
            <a:ext cx="17859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ea typeface="方正粗圆简体" pitchFamily="2" charset="-122"/>
              </a:rPr>
              <a:t>招 待</a:t>
            </a:r>
            <a:endParaRPr lang="zh-CN" altLang="zh-CN" sz="3600" b="1" dirty="0">
              <a:solidFill>
                <a:srgbClr val="FF0000"/>
              </a:solidFill>
              <a:ea typeface="方正粗圆简体" pitchFamily="2" charset="-122"/>
            </a:endParaRPr>
          </a:p>
        </p:txBody>
      </p:sp>
      <p:pic>
        <p:nvPicPr>
          <p:cNvPr id="8207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5603875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28596" y="1475282"/>
            <a:ext cx="796564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 smtClean="0"/>
          </a:p>
          <a:p>
            <a:r>
              <a:rPr lang="zh-CN" altLang="en-US" sz="3600" b="1" dirty="0" smtClean="0"/>
              <a:t>第  </a:t>
            </a:r>
            <a:r>
              <a:rPr lang="en-US" altLang="zh-CN" sz="3600" b="1" dirty="0" smtClean="0"/>
              <a:t>______ </a:t>
            </a:r>
            <a:r>
              <a:rPr lang="zh-CN" altLang="en-US" sz="3600" b="1" dirty="0" smtClean="0"/>
              <a:t>段         安妮</a:t>
            </a:r>
            <a:r>
              <a:rPr lang="en-US" altLang="zh-CN" sz="3600" b="1" dirty="0" smtClean="0"/>
              <a:t>_______ </a:t>
            </a:r>
            <a:r>
              <a:rPr lang="zh-CN" altLang="en-US" sz="3600" b="1" dirty="0" smtClean="0"/>
              <a:t>昆虫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/>
              <a:t>第  </a:t>
            </a:r>
            <a:r>
              <a:rPr lang="en-US" altLang="zh-CN" sz="3600" b="1" dirty="0" smtClean="0"/>
              <a:t>______ </a:t>
            </a:r>
            <a:r>
              <a:rPr lang="zh-CN" altLang="en-US" sz="3600" b="1" dirty="0" smtClean="0"/>
              <a:t>段         安妮</a:t>
            </a:r>
            <a:r>
              <a:rPr lang="en-US" altLang="zh-CN" sz="3600" b="1" dirty="0" smtClean="0"/>
              <a:t>_______</a:t>
            </a:r>
            <a:r>
              <a:rPr lang="zh-CN" altLang="en-US" sz="3600" b="1" dirty="0" smtClean="0"/>
              <a:t>昆虫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/>
              <a:t>第  </a:t>
            </a:r>
            <a:r>
              <a:rPr lang="en-US" altLang="zh-CN" sz="3600" b="1" dirty="0" smtClean="0"/>
              <a:t>______ </a:t>
            </a:r>
            <a:r>
              <a:rPr lang="zh-CN" altLang="en-US" sz="3600" b="1" dirty="0" smtClean="0"/>
              <a:t>段         安妮</a:t>
            </a:r>
            <a:r>
              <a:rPr lang="en-US" altLang="zh-CN" sz="3600" b="1" dirty="0" smtClean="0"/>
              <a:t>_______</a:t>
            </a:r>
            <a:r>
              <a:rPr lang="zh-CN" altLang="en-US" sz="3600" b="1" dirty="0" smtClean="0"/>
              <a:t>昆虫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zh-CN" altLang="en-US" sz="3600" b="1" dirty="0" smtClean="0"/>
              <a:t>第  </a:t>
            </a:r>
            <a:r>
              <a:rPr lang="en-US" altLang="zh-CN" sz="3600" b="1" dirty="0" smtClean="0"/>
              <a:t>______ </a:t>
            </a:r>
            <a:r>
              <a:rPr lang="zh-CN" altLang="en-US" sz="3600" b="1" dirty="0" smtClean="0"/>
              <a:t>段         安妮</a:t>
            </a:r>
            <a:r>
              <a:rPr lang="en-US" altLang="zh-CN" sz="3600" b="1" dirty="0" smtClean="0"/>
              <a:t>_______</a:t>
            </a:r>
            <a:r>
              <a:rPr lang="zh-CN" altLang="en-US" sz="3600" b="1" dirty="0" smtClean="0"/>
              <a:t>昆虫</a:t>
            </a:r>
            <a:endParaRPr lang="zh-CN" altLang="en-US" sz="3600" b="1" dirty="0" smtClean="0"/>
          </a:p>
          <a:p>
            <a:endParaRPr lang="zh-CN" altLang="en-US" sz="3600" b="1" dirty="0" smtClean="0"/>
          </a:p>
          <a:p>
            <a:endParaRPr lang="zh-CN" altLang="en-US" sz="3600" b="1" dirty="0" smtClean="0"/>
          </a:p>
          <a:p>
            <a:endParaRPr lang="zh-CN" altLang="en-US" sz="3600" b="1" dirty="0" smtClean="0"/>
          </a:p>
          <a:p>
            <a:endParaRPr lang="zh-CN" altLang="en-US" sz="3600" b="1" dirty="0"/>
          </a:p>
        </p:txBody>
      </p:sp>
      <p:sp>
        <p:nvSpPr>
          <p:cNvPr id="26" name="矩形 25"/>
          <p:cNvSpPr/>
          <p:nvPr/>
        </p:nvSpPr>
        <p:spPr>
          <a:xfrm>
            <a:off x="5515442" y="992266"/>
            <a:ext cx="1784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放  走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67934" y="100701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一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14480" y="192880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二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33832" y="4227264"/>
            <a:ext cx="1065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四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68868" y="314094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13048" y="5214950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五六七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8728" y="-81606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0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426294" y="103420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第  </a:t>
            </a:r>
            <a:r>
              <a:rPr lang="en-US" altLang="zh-CN" sz="3600" b="1" dirty="0" smtClean="0"/>
              <a:t>______ </a:t>
            </a:r>
            <a:r>
              <a:rPr lang="zh-CN" altLang="en-US" sz="3600" b="1" dirty="0" smtClean="0"/>
              <a:t>段         安妮</a:t>
            </a:r>
            <a:r>
              <a:rPr lang="en-US" altLang="zh-CN" sz="3600" b="1" dirty="0" smtClean="0"/>
              <a:t>_______</a:t>
            </a:r>
            <a:r>
              <a:rPr lang="zh-CN" altLang="en-US" sz="3600" b="1" dirty="0" smtClean="0"/>
              <a:t>昆虫</a:t>
            </a:r>
            <a:endParaRPr lang="en-US" altLang="zh-CN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1" grpId="0"/>
      <p:bldP spid="9243" grpId="0"/>
      <p:bldP spid="9244" grpId="0"/>
      <p:bldP spid="9245" grpId="0"/>
      <p:bldP spid="26" grpId="1"/>
      <p:bldP spid="27" grpId="1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5.jpg"/>
          <p:cNvPicPr>
            <a:picLocks noChangeAspect="1"/>
          </p:cNvPicPr>
          <p:nvPr/>
        </p:nvPicPr>
        <p:blipFill>
          <a:blip r:embed="rId1" cstate="print"/>
          <a:srcRect l="31999" t="7545" r="30473" b="12687"/>
          <a:stretch>
            <a:fillRect/>
          </a:stretch>
        </p:blipFill>
        <p:spPr>
          <a:xfrm>
            <a:off x="0" y="0"/>
            <a:ext cx="9572660" cy="6858000"/>
          </a:xfrm>
          <a:prstGeom prst="rect">
            <a:avLst/>
          </a:prstGeom>
        </p:spPr>
      </p:pic>
      <p:pic>
        <p:nvPicPr>
          <p:cNvPr id="9219" name="Picture 2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4275" y="5516563"/>
            <a:ext cx="16097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u=555658879,3432755777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823889">
            <a:off x="8143875" y="1087438"/>
            <a:ext cx="8191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u=3603641750,2480042740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2924175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2124075" y="1628775"/>
            <a:ext cx="19431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3" name="Group 10"/>
          <p:cNvGrpSpPr/>
          <p:nvPr/>
        </p:nvGrpSpPr>
        <p:grpSpPr bwMode="auto">
          <a:xfrm>
            <a:off x="4450623" y="5086350"/>
            <a:ext cx="574675" cy="142875"/>
            <a:chOff x="0" y="0"/>
            <a:chExt cx="226" cy="45"/>
          </a:xfrm>
        </p:grpSpPr>
        <p:sp>
          <p:nvSpPr>
            <p:cNvPr id="9230" name="Oval 41"/>
            <p:cNvSpPr>
              <a:spLocks noChangeArrowheads="1"/>
            </p:cNvSpPr>
            <p:nvPr/>
          </p:nvSpPr>
          <p:spPr bwMode="auto">
            <a:xfrm>
              <a:off x="0" y="0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9231" name="Oval 42"/>
            <p:cNvSpPr>
              <a:spLocks noChangeArrowheads="1"/>
            </p:cNvSpPr>
            <p:nvPr/>
          </p:nvSpPr>
          <p:spPr bwMode="auto">
            <a:xfrm>
              <a:off x="181" y="0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9225" name="Text Box 44"/>
          <p:cNvSpPr txBox="1">
            <a:spLocks noChangeArrowheads="1"/>
          </p:cNvSpPr>
          <p:nvPr/>
        </p:nvSpPr>
        <p:spPr bwMode="auto">
          <a:xfrm>
            <a:off x="-236538" y="1993900"/>
            <a:ext cx="8309000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ea typeface="黑体" panose="02010609060101010101" pitchFamily="2" charset="-122"/>
              </a:rPr>
              <a:t>                     </a:t>
            </a:r>
            <a:endParaRPr lang="zh-CN" altLang="en-US" sz="3200" b="1" dirty="0">
              <a:ea typeface="黑体" panose="02010609060101010101" pitchFamily="2" charset="-122"/>
            </a:endParaRPr>
          </a:p>
          <a:p>
            <a:r>
              <a:rPr lang="zh-CN" altLang="en-US" sz="3200" b="1" dirty="0">
                <a:ea typeface="黑体" panose="02010609060101010101" pitchFamily="2" charset="-122"/>
              </a:rPr>
              <a:t>                               </a:t>
            </a:r>
            <a:r>
              <a:rPr lang="zh-CN" altLang="en-US" sz="3200" b="1" dirty="0" smtClean="0"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ea typeface="黑体" panose="02010609060101010101" pitchFamily="2" charset="-122"/>
              </a:rPr>
              <a:t>看到小孩把昆虫放进</a:t>
            </a:r>
            <a:endParaRPr lang="zh-CN" altLang="en-US" sz="3200" b="1" dirty="0">
              <a:ea typeface="黑体" panose="02010609060101010101" pitchFamily="2" charset="-122"/>
            </a:endParaRPr>
          </a:p>
          <a:p>
            <a:endParaRPr lang="zh-CN" altLang="en-US" sz="3200" b="1" dirty="0">
              <a:ea typeface="黑体" panose="02010609060101010101" pitchFamily="2" charset="-122"/>
            </a:endParaRPr>
          </a:p>
          <a:p>
            <a:r>
              <a:rPr lang="zh-CN" altLang="en-US" sz="3200" b="1" dirty="0">
                <a:ea typeface="黑体" panose="02010609060101010101" pitchFamily="2" charset="-122"/>
              </a:rPr>
              <a:t>       </a:t>
            </a:r>
            <a:r>
              <a:rPr lang="zh-CN" altLang="en-US" sz="3200" b="1" dirty="0" smtClean="0">
                <a:ea typeface="黑体" panose="02010609060101010101" pitchFamily="2" charset="-122"/>
              </a:rPr>
              <a:t>   玻</a:t>
            </a:r>
            <a:r>
              <a:rPr lang="zh-CN" altLang="en-US" sz="3200" b="1" dirty="0">
                <a:ea typeface="黑体" panose="02010609060101010101" pitchFamily="2" charset="-122"/>
              </a:rPr>
              <a:t>璃瓶里，安妮会这样问。</a:t>
            </a:r>
            <a:endParaRPr lang="zh-CN" altLang="en-US" sz="3200" b="1" dirty="0">
              <a:ea typeface="黑体" panose="02010609060101010101" pitchFamily="2" charset="-122"/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794994" y="3429000"/>
            <a:ext cx="757872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 </a:t>
            </a:r>
            <a:r>
              <a:rPr lang="zh-CN" altLang="en-US" b="1" dirty="0" smtClean="0"/>
              <a:t>                                                                             </a:t>
            </a:r>
            <a:r>
              <a:rPr lang="zh-CN" altLang="en-US" sz="3200" b="1" dirty="0">
                <a:ea typeface="黑体" panose="02010609060101010101" pitchFamily="2" charset="-122"/>
              </a:rPr>
              <a:t>只要有机</a:t>
            </a:r>
            <a:endParaRPr lang="zh-CN" altLang="en-US" sz="3200" b="1" dirty="0">
              <a:ea typeface="黑体" panose="02010609060101010101" pitchFamily="2" charset="-122"/>
            </a:endParaRPr>
          </a:p>
          <a:p>
            <a:endParaRPr lang="zh-CN" altLang="en-US" sz="3200" b="1" dirty="0">
              <a:ea typeface="黑体" panose="02010609060101010101" pitchFamily="2" charset="-122"/>
            </a:endParaRPr>
          </a:p>
          <a:p>
            <a:r>
              <a:rPr lang="zh-CN" altLang="en-US" sz="3200" b="1" dirty="0" smtClean="0">
                <a:ea typeface="黑体" panose="02010609060101010101" pitchFamily="2" charset="-122"/>
              </a:rPr>
              <a:t> 会</a:t>
            </a:r>
            <a:r>
              <a:rPr lang="zh-CN" altLang="en-US" sz="3200" b="1" dirty="0">
                <a:ea typeface="黑体" panose="02010609060101010101" pitchFamily="2" charset="-122"/>
              </a:rPr>
              <a:t>，她就会把这些受难的小生命放走。</a:t>
            </a:r>
            <a:endParaRPr lang="zh-CN" altLang="en-US" sz="3200" b="1" dirty="0">
              <a:ea typeface="黑体" panose="02010609060101010101" pitchFamily="2" charset="-122"/>
            </a:endParaRPr>
          </a:p>
        </p:txBody>
      </p:sp>
      <p:pic>
        <p:nvPicPr>
          <p:cNvPr id="9228" name="Picture 3" descr="u=3605792591,4095012748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603875"/>
            <a:ext cx="13684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23558" y="1517224"/>
            <a:ext cx="73437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/>
              <a:t>    </a:t>
            </a:r>
            <a:r>
              <a:rPr lang="en-US" altLang="zh-CN" sz="3200" b="1" dirty="0" smtClean="0"/>
              <a:t>  </a:t>
            </a: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如果是你，你愿意被关在小小的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玻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璃瓶里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吗 ？”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1604" y="0"/>
            <a:ext cx="25026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000" b="1" dirty="0" smtClean="0">
                <a:ln w="11430"/>
                <a:solidFill>
                  <a:srgbClr val="33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6000" b="1" cap="none" spc="0" dirty="0">
              <a:ln w="11430"/>
              <a:solidFill>
                <a:srgbClr val="33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12" descr="u=2189710589,1090126804&amp;fm=21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1864" y="138248"/>
            <a:ext cx="1000132" cy="78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9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WPS 演示</Application>
  <PresentationFormat>全屏显示(4:3)</PresentationFormat>
  <Paragraphs>166</Paragraphs>
  <Slides>16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</vt:lpstr>
      <vt:lpstr>方正粗圆简体</vt:lpstr>
      <vt:lpstr>黑体</vt:lpstr>
      <vt:lpstr>方正幼线简体</vt:lpstr>
      <vt:lpstr>方正细圆简体</vt:lpstr>
      <vt:lpstr>Calibri</vt:lpstr>
      <vt:lpstr>Arial Unicode MS</vt:lpstr>
      <vt:lpstr>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xzjy</cp:lastModifiedBy>
  <cp:revision>71</cp:revision>
  <dcterms:created xsi:type="dcterms:W3CDTF">2014-10-10T12:07:00Z</dcterms:created>
  <dcterms:modified xsi:type="dcterms:W3CDTF">2016-11-22T02:49:33Z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