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90" r:id="rId3"/>
    <p:sldId id="291" r:id="rId4"/>
    <p:sldId id="292" r:id="rId5"/>
    <p:sldId id="293" r:id="rId6"/>
    <p:sldId id="294" r:id="rId7"/>
    <p:sldId id="295" r:id="rId8"/>
    <p:sldId id="300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99" r:id="rId20"/>
    <p:sldId id="289" r:id="rId21"/>
    <p:sldId id="28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241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05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81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642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986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224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455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081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763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34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123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2CDBC-25AC-4FB5-9E7B-261B94E128CB}" type="datetimeFigureOut">
              <a:rPr lang="zh-CN" altLang="en-US" smtClean="0"/>
              <a:t>2018/9/30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45738-3396-467D-8ABC-E460A309F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067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261" y="0"/>
            <a:ext cx="10337666" cy="687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852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180" y="215496"/>
            <a:ext cx="9543744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88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719" y="0"/>
            <a:ext cx="9362562" cy="682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53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684" y="132658"/>
            <a:ext cx="9736727" cy="666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89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0"/>
            <a:ext cx="9602585" cy="686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442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366" y="0"/>
            <a:ext cx="10334434" cy="709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580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857" y="0"/>
            <a:ext cx="9662042" cy="653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85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9918469" cy="690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678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97" y="0"/>
            <a:ext cx="10330003" cy="688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121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590" y="0"/>
            <a:ext cx="104031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74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0394808" cy="685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51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71" y="0"/>
            <a:ext cx="10190376" cy="700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9029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599" y="0"/>
            <a:ext cx="9824945" cy="691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634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-1"/>
            <a:ext cx="10267604" cy="690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20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9452956" cy="687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05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0"/>
            <a:ext cx="10352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17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29989"/>
            <a:ext cx="9552709" cy="677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87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7942"/>
            <a:ext cx="10015068" cy="670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39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01214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34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0490294" cy="571778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2894" y="5696052"/>
            <a:ext cx="10515600" cy="1261009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船桨激起的微波扩散出一道道水纹，才让你感觉到船在前进，岸在后移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24547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42" y="-149629"/>
            <a:ext cx="10545014" cy="724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12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22</Words>
  <Application>Microsoft Office PowerPoint</Application>
  <PresentationFormat>宽屏</PresentationFormat>
  <Paragraphs>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Du Annaa</dc:creator>
  <cp:lastModifiedBy>Du Annaa</cp:lastModifiedBy>
  <cp:revision>13</cp:revision>
  <dcterms:created xsi:type="dcterms:W3CDTF">2018-09-04T02:08:15Z</dcterms:created>
  <dcterms:modified xsi:type="dcterms:W3CDTF">2018-09-30T01:34:19Z</dcterms:modified>
</cp:coreProperties>
</file>