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1" r:id="rId4"/>
    <p:sldMasterId id="2147483682" r:id="rId5"/>
    <p:sldMasterId id="2147483693" r:id="rId6"/>
    <p:sldMasterId id="2147483706" r:id="rId7"/>
    <p:sldMasterId id="2147483718" r:id="rId8"/>
    <p:sldMasterId id="2147483730" r:id="rId9"/>
    <p:sldMasterId id="2147483742" r:id="rId10"/>
  </p:sldMasterIdLst>
  <p:notesMasterIdLst>
    <p:notesMasterId r:id="rId23"/>
  </p:notesMasterIdLst>
  <p:sldIdLst>
    <p:sldId id="402" r:id="rId11"/>
    <p:sldId id="364" r:id="rId12"/>
    <p:sldId id="365" r:id="rId13"/>
    <p:sldId id="398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275" r:id="rId22"/>
    <p:sldId id="280" r:id="rId24"/>
    <p:sldId id="362" r:id="rId25"/>
    <p:sldId id="445" r:id="rId26"/>
    <p:sldId id="446" r:id="rId27"/>
    <p:sldId id="447" r:id="rId28"/>
    <p:sldId id="448" r:id="rId29"/>
    <p:sldId id="449" r:id="rId30"/>
    <p:sldId id="450" r:id="rId31"/>
    <p:sldId id="451" r:id="rId32"/>
    <p:sldId id="452" r:id="rId33"/>
    <p:sldId id="453" r:id="rId34"/>
    <p:sldId id="359" r:id="rId35"/>
    <p:sldId id="360" r:id="rId36"/>
    <p:sldId id="281" r:id="rId37"/>
    <p:sldId id="374" r:id="rId38"/>
    <p:sldId id="375" r:id="rId39"/>
    <p:sldId id="396" r:id="rId40"/>
    <p:sldId id="379" r:id="rId41"/>
    <p:sldId id="378" r:id="rId42"/>
    <p:sldId id="382" r:id="rId43"/>
    <p:sldId id="383" r:id="rId44"/>
    <p:sldId id="399" r:id="rId45"/>
    <p:sldId id="327" r:id="rId46"/>
    <p:sldId id="328" r:id="rId47"/>
    <p:sldId id="329" r:id="rId48"/>
    <p:sldId id="397" r:id="rId49"/>
    <p:sldId id="283" r:id="rId50"/>
    <p:sldId id="284" r:id="rId51"/>
    <p:sldId id="370" r:id="rId52"/>
    <p:sldId id="371" r:id="rId53"/>
    <p:sldId id="372" r:id="rId54"/>
    <p:sldId id="388" r:id="rId55"/>
    <p:sldId id="389" r:id="rId56"/>
    <p:sldId id="345" r:id="rId57"/>
    <p:sldId id="392" r:id="rId58"/>
    <p:sldId id="393" r:id="rId59"/>
    <p:sldId id="395" r:id="rId6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262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08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49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48.xml"/><Relationship Id="rId58" Type="http://schemas.openxmlformats.org/officeDocument/2006/relationships/slide" Target="slides/slide47.xml"/><Relationship Id="rId57" Type="http://schemas.openxmlformats.org/officeDocument/2006/relationships/slide" Target="slides/slide46.xml"/><Relationship Id="rId56" Type="http://schemas.openxmlformats.org/officeDocument/2006/relationships/slide" Target="slides/slide45.xml"/><Relationship Id="rId55" Type="http://schemas.openxmlformats.org/officeDocument/2006/relationships/slide" Target="slides/slide44.xml"/><Relationship Id="rId54" Type="http://schemas.openxmlformats.org/officeDocument/2006/relationships/slide" Target="slides/slide43.xml"/><Relationship Id="rId53" Type="http://schemas.openxmlformats.org/officeDocument/2006/relationships/slide" Target="slides/slide42.xml"/><Relationship Id="rId52" Type="http://schemas.openxmlformats.org/officeDocument/2006/relationships/slide" Target="slides/slide41.xml"/><Relationship Id="rId51" Type="http://schemas.openxmlformats.org/officeDocument/2006/relationships/slide" Target="slides/slide40.xml"/><Relationship Id="rId50" Type="http://schemas.openxmlformats.org/officeDocument/2006/relationships/slide" Target="slides/slide39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8.xml"/><Relationship Id="rId48" Type="http://schemas.openxmlformats.org/officeDocument/2006/relationships/slide" Target="slides/slide37.xml"/><Relationship Id="rId47" Type="http://schemas.openxmlformats.org/officeDocument/2006/relationships/slide" Target="slides/slide36.xml"/><Relationship Id="rId46" Type="http://schemas.openxmlformats.org/officeDocument/2006/relationships/slide" Target="slides/slide35.xml"/><Relationship Id="rId45" Type="http://schemas.openxmlformats.org/officeDocument/2006/relationships/slide" Target="slides/slide34.xml"/><Relationship Id="rId44" Type="http://schemas.openxmlformats.org/officeDocument/2006/relationships/slide" Target="slides/slide33.xml"/><Relationship Id="rId43" Type="http://schemas.openxmlformats.org/officeDocument/2006/relationships/slide" Target="slides/slide32.xml"/><Relationship Id="rId42" Type="http://schemas.openxmlformats.org/officeDocument/2006/relationships/slide" Target="slides/slide31.xml"/><Relationship Id="rId41" Type="http://schemas.openxmlformats.org/officeDocument/2006/relationships/slide" Target="slides/slide30.xml"/><Relationship Id="rId40" Type="http://schemas.openxmlformats.org/officeDocument/2006/relationships/slide" Target="slides/slide29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8.xml"/><Relationship Id="rId38" Type="http://schemas.openxmlformats.org/officeDocument/2006/relationships/slide" Target="slides/slide27.xml"/><Relationship Id="rId37" Type="http://schemas.openxmlformats.org/officeDocument/2006/relationships/slide" Target="slides/slide26.xml"/><Relationship Id="rId36" Type="http://schemas.openxmlformats.org/officeDocument/2006/relationships/slide" Target="slides/slide25.xml"/><Relationship Id="rId35" Type="http://schemas.openxmlformats.org/officeDocument/2006/relationships/slide" Target="slides/slide24.xml"/><Relationship Id="rId34" Type="http://schemas.openxmlformats.org/officeDocument/2006/relationships/slide" Target="slides/slide23.xml"/><Relationship Id="rId33" Type="http://schemas.openxmlformats.org/officeDocument/2006/relationships/slide" Target="slides/slide22.xml"/><Relationship Id="rId32" Type="http://schemas.openxmlformats.org/officeDocument/2006/relationships/slide" Target="slides/slide21.xml"/><Relationship Id="rId31" Type="http://schemas.openxmlformats.org/officeDocument/2006/relationships/slide" Target="slides/slide20.xml"/><Relationship Id="rId30" Type="http://schemas.openxmlformats.org/officeDocument/2006/relationships/slide" Target="slides/slide19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8" Type="http://schemas.openxmlformats.org/officeDocument/2006/relationships/slide" Target="slides/slide17.xml"/><Relationship Id="rId27" Type="http://schemas.openxmlformats.org/officeDocument/2006/relationships/slide" Target="slides/slide16.xml"/><Relationship Id="rId26" Type="http://schemas.openxmlformats.org/officeDocument/2006/relationships/slide" Target="slides/slide15.xml"/><Relationship Id="rId25" Type="http://schemas.openxmlformats.org/officeDocument/2006/relationships/slide" Target="slides/slide14.xml"/><Relationship Id="rId24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01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301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403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608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67FF565-5389-4465-BB8B-31E0B3A01BB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870876F-7C89-4AF1-B48A-BF50E741CD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DD5670C-81D4-4169-A69E-7930B830EB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47962F4-0342-4E08-9FFA-690293730B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35BE22-C0D6-4A66-8F8B-F20E64A4C5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F94A072-733B-4995-A327-FF929C0BAC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4A8B04-58FC-4516-BFC7-9CFDDA2D1D0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FDEC7E-FF4C-425C-A2D3-0E114FB995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CD3E80-1068-4D34-A776-1E2CD5A6010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E26FD5-5AC8-42F4-B672-AE981A0916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FE8A67-0AA1-4939-884B-9A83FD20D3D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C24FAC8-7150-4CE1-B9C6-7874901B07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04D054-852A-4639-814C-78DA762A4B8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7AE20DC-E524-4E03-A08D-59EE248FAF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C0BB17-4C0F-4508-88B0-F87587A2170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F3255B-3D9B-4B40-A82B-6F57E901B6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FA7F7F-808E-415F-95AD-412A021824E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6A628F7-1521-4790-BA2F-3CD012E7C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BA23F5C-2683-4BF1-8F6D-EBE98FA67FA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39BAFB-7517-4182-930B-CDE3D166B0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F420A16-EA46-437E-AD3F-F87B163EC28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2A36032-A6AF-4B57-A7C3-581415E057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61AFD9C-DF50-4FA9-B216-EE84447638B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694FA2-512C-4565-AC64-54FEB0118D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B615037-7D58-4BC5-A287-B8BE78B3FBE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D622133-9747-4B08-9F92-5289AC683FD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41244E7-1E90-4897-94B2-069D990DBB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CFECC5F-95A9-4ED5-A2BF-ADF3511EF1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3F693C1-F12C-4635-93C1-4207CD8ECC4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A13ABBE-6923-400A-B246-328A8180EA7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C46A27-138C-497E-981E-8BACBAA4AA1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54A22B3-5FCD-4447-A314-F330B9202A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246994-B82E-475E-9565-59F4C289EE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EBE7C0-658E-42C0-B637-6C35DC816D9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3222F22-3305-4899-8177-3E4D09C05C47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6861D0F-D3C2-422F-B23D-E175F4769E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DE97983-B421-480F-9D6F-E45ADDB2C32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D1D3060-252E-4539-AA08-2D875CD4C8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3C3C827-2961-4E43-B2E2-7899CBAEF42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14EA089-9988-4D9C-834B-15BF78DE6A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E4002C-B618-4AF8-AA3D-D1AC66AAB8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634E249-379A-40BF-A90E-1A3709606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1D2959F-6447-4E03-B94A-695E08E54DF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48DC239-EFB2-4EF3-896F-2EC7A9D710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7BCF3AD-6A40-4A75-84BA-81E3C31EDD1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DFD1FFC-B926-4E29-B361-2AF79D838F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3AE0188-E468-4E22-AC85-2C9FBEC4E69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470129-393D-43F4-8BC6-CE513997EC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C719A52-71B1-4249-A160-099B55D9987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14FE251-5237-4803-B7FF-792482C3BD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6368B78-01F1-46F4-907F-A63CE81B032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0D1528B-265A-4063-9F7E-181485FF3C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B1F97F2-D47E-4AB0-8131-DBCF286BB17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EC09AF7-D646-404D-AABD-332345483AF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128E704-5600-4E91-AF79-CE9A37E7D2E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BAA564B-C5C7-4B26-9F4D-2ACA51F0ACA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66C16F9-8F21-4D64-AF5A-564458A9CB2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F1EF6C2-445D-46A9-A013-979CCE0623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FED5F9-86FD-4D42-B5E8-128F2A48EAB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034E6C-EDEB-424D-A275-B33AD325DE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A7CF53-073E-4B38-8E2F-B6DFCF80A6A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720B38-A95A-457D-B454-7D815E622E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0B2E90C-6AB0-4773-B11F-00199F86D2C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F85A8A1-4A29-4A49-AD6D-CC9DF2E5211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A114047-1649-4556-931B-A4ECDA3455D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FCA27BA-6F5F-45BC-8700-38F2174C0E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tags" Target="../tags/tag6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5" Type="http://schemas.openxmlformats.org/officeDocument/2006/relationships/theme" Target="../theme/theme4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4" Type="http://schemas.openxmlformats.org/officeDocument/2006/relationships/theme" Target="../theme/theme5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0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3" Type="http://schemas.openxmlformats.org/officeDocument/2006/relationships/theme" Target="../theme/theme6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3.xml"/><Relationship Id="rId1" Type="http://schemas.openxmlformats.org/officeDocument/2006/relationships/slideLayout" Target="../slideLayouts/slideLayout5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3" Type="http://schemas.openxmlformats.org/officeDocument/2006/relationships/theme" Target="../theme/theme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7.xml"/><Relationship Id="rId13" Type="http://schemas.openxmlformats.org/officeDocument/2006/relationships/theme" Target="../theme/theme8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5.xml"/><Relationship Id="rId1" Type="http://schemas.openxmlformats.org/officeDocument/2006/relationships/slideLayout" Target="../slideLayouts/slideLayout76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9.xml"/><Relationship Id="rId2" Type="http://schemas.openxmlformats.org/officeDocument/2006/relationships/slideLayout" Target="../slideLayouts/slideLayout88.xml"/><Relationship Id="rId13" Type="http://schemas.openxmlformats.org/officeDocument/2006/relationships/theme" Target="../theme/theme9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6.xml"/><Relationship Id="rId1" Type="http://schemas.openxmlformats.org/officeDocument/2006/relationships/slideLayout" Target="../slideLayouts/slideLayout8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srgbClr val="FFFFFF">
                    <a:lumMod val="50000"/>
                  </a:srgbClr>
                </a:solidFill>
              </a:rPr>
            </a:fld>
            <a:endParaRPr lang="zh-CN" altLang="en-US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B17F83BB-A472-4B59-A308-EBD3FA8677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AD05A09-451C-4D70-8429-75CF3D3E9D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717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3B39A9D5-51B5-4227-9D0B-30E6D11D11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A611073F-3D92-4005-9632-A932F2E8E0F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37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defTabSz="913765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6185"/>
            <a:ext cx="105156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614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6684"/>
            <a:ext cx="105156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6B2327E-68CB-40EF-9381-84F10F4C7A4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7C22617D-38E0-492D-B5F6-DF7289101E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9118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18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18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18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186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6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2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8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400" algn="l" defTabSz="913765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6695" indent="-226695" algn="l" defTabSz="91186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5" indent="-226695" algn="l" defTabSz="91186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095" indent="-226695" algn="l" defTabSz="91186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6695" algn="l" defTabSz="91186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5" indent="-226695" algn="l" defTabSz="91186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4.xml"/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5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21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image" Target="../media/image22.jpe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2.xml"/><Relationship Id="rId3" Type="http://schemas.openxmlformats.org/officeDocument/2006/relationships/image" Target="../media/image11.jpeg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4.jpe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8.xml"/><Relationship Id="rId2" Type="http://schemas.openxmlformats.org/officeDocument/2006/relationships/image" Target="../media/image26.jpeg"/><Relationship Id="rId1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42.png"/><Relationship Id="rId2" Type="http://schemas.openxmlformats.org/officeDocument/2006/relationships/image" Target="../media/image28.png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image" Target="../media/image45.jpeg"/><Relationship Id="rId3" Type="http://schemas.openxmlformats.org/officeDocument/2006/relationships/image" Target="../media/image44.png"/><Relationship Id="rId2" Type="http://schemas.openxmlformats.org/officeDocument/2006/relationships/image" Target="../media/image28.png"/><Relationship Id="rId1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6.xml"/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8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53.jpeg"/><Relationship Id="rId2" Type="http://schemas.openxmlformats.org/officeDocument/2006/relationships/image" Target="../media/image28.png"/><Relationship Id="rId1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6.xml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6.pn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60.pn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hyperlink" Target="&#37327;&#35789;&#27468;.wmv" TargetMode="Externa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image" Target="../media/image23.png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2" Type="http://schemas.openxmlformats.org/officeDocument/2006/relationships/hyperlink" Target="&#37327;&#35789;&#27468;.wmv" TargetMode="External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61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0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.xml"/><Relationship Id="rId2" Type="http://schemas.openxmlformats.org/officeDocument/2006/relationships/image" Target="../media/image17.png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9" name="组合 5"/>
          <p:cNvGrpSpPr/>
          <p:nvPr/>
        </p:nvGrpSpPr>
        <p:grpSpPr bwMode="auto">
          <a:xfrm>
            <a:off x="135467" y="207433"/>
            <a:ext cx="3136900" cy="1115484"/>
            <a:chOff x="135082" y="206733"/>
            <a:chExt cx="3137986" cy="1115717"/>
          </a:xfrm>
        </p:grpSpPr>
        <p:grpSp>
          <p:nvGrpSpPr>
            <p:cNvPr id="162820" name="组合 6"/>
            <p:cNvGrpSpPr/>
            <p:nvPr/>
          </p:nvGrpSpPr>
          <p:grpSpPr bwMode="auto">
            <a:xfrm>
              <a:off x="1026508" y="566641"/>
              <a:ext cx="2246560" cy="679594"/>
              <a:chOff x="1937742" y="2510421"/>
              <a:chExt cx="2246560" cy="679594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73738" y="2510421"/>
                <a:ext cx="186754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973738" y="3190014"/>
                <a:ext cx="1876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3"/>
              <p:cNvSpPr txBox="1">
                <a:spLocks noChangeArrowheads="1"/>
              </p:cNvSpPr>
              <p:nvPr/>
            </p:nvSpPr>
            <p:spPr bwMode="auto">
              <a:xfrm>
                <a:off x="1937742" y="2542178"/>
                <a:ext cx="2246560" cy="58489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3830697" y="2510421"/>
                <a:ext cx="309140" cy="33450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V="1">
                <a:off x="3849753" y="2827988"/>
                <a:ext cx="268910" cy="36202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62821" name="图片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" t="1850"/>
          <a:stretch>
            <a:fillRect/>
          </a:stretch>
        </p:blipFill>
        <p:spPr>
          <a:xfrm>
            <a:off x="593335" y="2018270"/>
            <a:ext cx="5042243" cy="34322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794" y="2096275"/>
            <a:ext cx="5027654" cy="3354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文本框 15"/>
          <p:cNvSpPr txBox="1"/>
          <p:nvPr/>
        </p:nvSpPr>
        <p:spPr>
          <a:xfrm>
            <a:off x="2956984" y="1183791"/>
            <a:ext cx="7203539" cy="666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73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小朋友，你知道这是什么节日吗？</a:t>
            </a:r>
            <a:endParaRPr lang="zh-CN" altLang="en-US" sz="373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4300" y="5578782"/>
            <a:ext cx="162863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春 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60874" y="5582898"/>
            <a:ext cx="1850221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元宵节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58884" y="1637824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638189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郎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b="15234"/>
          <a:stretch>
            <a:fillRect/>
          </a:stretch>
        </p:blipFill>
        <p:spPr>
          <a:xfrm>
            <a:off x="2589940" y="2119678"/>
            <a:ext cx="3758294" cy="25758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6" name="文本框 45"/>
          <p:cNvSpPr txBox="1"/>
          <p:nvPr/>
        </p:nvSpPr>
        <p:spPr>
          <a:xfrm>
            <a:off x="6590795" y="1687252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bǐng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7020672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167" y="2237988"/>
            <a:ext cx="2677297" cy="2180402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51790" y="1621348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</a:t>
            </a:r>
            <a:r>
              <a:rPr lang="en-US" altLang="zh-CN" sz="7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555809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7"/>
          <a:stretch>
            <a:fillRect/>
          </a:stretch>
        </p:blipFill>
        <p:spPr>
          <a:xfrm>
            <a:off x="2994216" y="1695490"/>
            <a:ext cx="2846409" cy="35505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6" name="文本框 45"/>
          <p:cNvSpPr txBox="1"/>
          <p:nvPr/>
        </p:nvSpPr>
        <p:spPr>
          <a:xfrm>
            <a:off x="6028329" y="169549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jú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458206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203" y="2174789"/>
            <a:ext cx="3735611" cy="2403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60655" y="5205095"/>
            <a:ext cx="12185015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例：这小小的立柱，竟能承受千斤的</a:t>
            </a:r>
            <a:r>
              <a:rPr lang="zh-CN" altLang="en-US" sz="3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重</a:t>
            </a:r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</a:t>
            </a:r>
            <a:r>
              <a:rPr lang="en-US" altLang="zh-CN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量。</a:t>
            </a:r>
            <a:endParaRPr lang="en-US" altLang="zh-CN" sz="38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1180300" y="1989073"/>
            <a:ext cx="1761110" cy="16300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重</a:t>
            </a:r>
            <a:endParaRPr lang="zh-CN" altLang="en-US" sz="100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671866" y="1988999"/>
            <a:ext cx="149146" cy="1982252"/>
          </a:xfrm>
          <a:prstGeom prst="leftBrac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299335" y="1368425"/>
            <a:ext cx="287147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0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60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chón</a:t>
            </a:r>
            <a:r>
              <a:rPr lang="en-US" altLang="zh-CN" sz="6000" smtClean="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endParaRPr lang="en-US" altLang="zh-CN" sz="6000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2299335" y="3101975"/>
            <a:ext cx="297624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1200"/>
              </a:spcBef>
              <a:defRPr/>
            </a:pPr>
            <a:r>
              <a:rPr lang="en-US" altLang="zh-CN" sz="6000" b="1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60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zhòn</a:t>
            </a:r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r>
              <a:rPr lang="en-US" altLang="zh-CN" sz="60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</a:t>
            </a:r>
            <a:endParaRPr lang="en-US" altLang="zh-CN" sz="6000" b="1" dirty="0"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8175" y="1430020"/>
            <a:ext cx="45008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（重新）</a:t>
            </a:r>
            <a:endParaRPr lang="zh-CN" altLang="en-US" sz="6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33899" y="3040115"/>
            <a:ext cx="32670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（重量）</a:t>
            </a:r>
            <a:endParaRPr lang="zh-CN" altLang="en-US" sz="6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3677" y="4429125"/>
            <a:ext cx="1201293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例：老师把明天的活动安排又</a:t>
            </a:r>
            <a:r>
              <a:rPr lang="zh-CN" altLang="en-US" sz="3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重</a:t>
            </a:r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     ）</a:t>
            </a:r>
            <a:r>
              <a:rPr lang="zh-CN" altLang="en-US" sz="3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新讲了一遍。</a:t>
            </a:r>
            <a:endParaRPr lang="zh-CN" altLang="en-US" sz="3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217639" y="5831379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56266" y="5055409"/>
            <a:ext cx="115200" cy="115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94750" y="5104765"/>
            <a:ext cx="18148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zhòn</a:t>
            </a:r>
            <a:r>
              <a:rPr lang="en-US" altLang="zh-CN" sz="4400" smtClean="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endParaRPr lang="en-US"/>
          </a:p>
        </p:txBody>
      </p:sp>
      <p:sp>
        <p:nvSpPr>
          <p:cNvPr id="22" name="文本框 21"/>
          <p:cNvSpPr txBox="1"/>
          <p:nvPr/>
        </p:nvSpPr>
        <p:spPr>
          <a:xfrm>
            <a:off x="7352512" y="4351655"/>
            <a:ext cx="167068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3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chón</a:t>
            </a:r>
            <a:r>
              <a:rPr lang="en-US" altLang="zh-CN" sz="4400" smtClean="0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endParaRPr 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98820" y="40860"/>
            <a:ext cx="3264410" cy="1498483"/>
            <a:chOff x="98820" y="40860"/>
            <a:chExt cx="3264410" cy="1498483"/>
          </a:xfrm>
        </p:grpSpPr>
        <p:grpSp>
          <p:nvGrpSpPr>
            <p:cNvPr id="24" name="组合 23"/>
            <p:cNvGrpSpPr/>
            <p:nvPr/>
          </p:nvGrpSpPr>
          <p:grpSpPr>
            <a:xfrm>
              <a:off x="1117472" y="495408"/>
              <a:ext cx="2245758" cy="679269"/>
              <a:chOff x="2197150" y="2511380"/>
              <a:chExt cx="2245758" cy="67926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2197150" y="2511380"/>
                <a:ext cx="164333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197150" y="3190649"/>
                <a:ext cx="165321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3"/>
              <p:cNvSpPr txBox="1">
                <a:spLocks noChangeArrowheads="1"/>
              </p:cNvSpPr>
              <p:nvPr/>
            </p:nvSpPr>
            <p:spPr bwMode="auto">
              <a:xfrm>
                <a:off x="2197150" y="253622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20" y="40860"/>
              <a:ext cx="998989" cy="1498483"/>
            </a:xfrm>
            <a:prstGeom prst="rect">
              <a:avLst/>
            </a:prstGeom>
          </p:spPr>
        </p:pic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5" grpId="0" bldLvl="0" animBg="1"/>
      <p:bldP spid="15" grpId="0" bldLvl="0" animBg="1"/>
      <p:bldP spid="16" grpId="0" bldLvl="0" animBg="1"/>
      <p:bldP spid="6" grpId="0"/>
      <p:bldP spid="19" grpId="0"/>
      <p:bldP spid="7" grpId="0"/>
      <p:bldP spid="34" grpId="0" bldLvl="0" animBg="1"/>
      <p:bldP spid="9" grpId="0" bldLvl="0" animBg="1"/>
      <p:bldP spid="10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3"/>
          <p:cNvSpPr txBox="1"/>
          <p:nvPr/>
        </p:nvSpPr>
        <p:spPr>
          <a:xfrm>
            <a:off x="1580914" y="3316522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统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3"/>
          <p:cNvSpPr txBox="1"/>
          <p:nvPr/>
        </p:nvSpPr>
        <p:spPr>
          <a:xfrm>
            <a:off x="415648" y="2242259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传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3"/>
          <p:cNvSpPr txBox="1"/>
          <p:nvPr/>
        </p:nvSpPr>
        <p:spPr>
          <a:xfrm rot="20443091">
            <a:off x="2299119" y="166677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贴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3"/>
          <p:cNvSpPr txBox="1"/>
          <p:nvPr/>
        </p:nvSpPr>
        <p:spPr>
          <a:xfrm>
            <a:off x="3690561" y="1477299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巷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3"/>
          <p:cNvSpPr txBox="1"/>
          <p:nvPr/>
        </p:nvSpPr>
        <p:spPr>
          <a:xfrm>
            <a:off x="4990938" y="113551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舟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3"/>
          <p:cNvSpPr txBox="1"/>
          <p:nvPr/>
        </p:nvSpPr>
        <p:spPr>
          <a:xfrm>
            <a:off x="4081840" y="3204243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祭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33"/>
          <p:cNvSpPr txBox="1"/>
          <p:nvPr/>
        </p:nvSpPr>
        <p:spPr>
          <a:xfrm>
            <a:off x="5863163" y="2523689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艾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3"/>
          <p:cNvSpPr txBox="1"/>
          <p:nvPr/>
        </p:nvSpPr>
        <p:spPr>
          <a:xfrm>
            <a:off x="7474132" y="1985130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堂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3"/>
          <p:cNvSpPr txBox="1"/>
          <p:nvPr/>
        </p:nvSpPr>
        <p:spPr>
          <a:xfrm>
            <a:off x="8370613" y="353485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巧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3"/>
          <p:cNvSpPr txBox="1"/>
          <p:nvPr/>
        </p:nvSpPr>
        <p:spPr>
          <a:xfrm>
            <a:off x="9181321" y="1750326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饼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3"/>
          <p:cNvSpPr txBox="1"/>
          <p:nvPr/>
        </p:nvSpPr>
        <p:spPr>
          <a:xfrm>
            <a:off x="8438038" y="2993934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郎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3"/>
          <p:cNvSpPr txBox="1"/>
          <p:nvPr/>
        </p:nvSpPr>
        <p:spPr>
          <a:xfrm>
            <a:off x="10241227" y="532187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赏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3"/>
          <p:cNvSpPr txBox="1"/>
          <p:nvPr/>
        </p:nvSpPr>
        <p:spPr>
          <a:xfrm>
            <a:off x="6618996" y="627684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乞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3"/>
          <p:cNvSpPr txBox="1"/>
          <p:nvPr/>
        </p:nvSpPr>
        <p:spPr>
          <a:xfrm>
            <a:off x="2746949" y="3134612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宵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3"/>
          <p:cNvSpPr txBox="1"/>
          <p:nvPr/>
        </p:nvSpPr>
        <p:spPr>
          <a:xfrm>
            <a:off x="10948420" y="3036548"/>
            <a:ext cx="1059906" cy="10156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spc="8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菊</a:t>
            </a:r>
            <a:endParaRPr lang="zh-CN" altLang="en-US" sz="6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3" y="3254753"/>
            <a:ext cx="1173748" cy="2640449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02593">
            <a:off x="1768630" y="1464030"/>
            <a:ext cx="1173748" cy="264044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984" y="3031521"/>
            <a:ext cx="1173748" cy="264044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908" y="1380995"/>
            <a:ext cx="1173748" cy="2640449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924" y="3142850"/>
            <a:ext cx="1173748" cy="2640449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71" y="1099911"/>
            <a:ext cx="1173748" cy="264044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680" y="2459491"/>
            <a:ext cx="1173748" cy="264044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075" y="519671"/>
            <a:ext cx="1173748" cy="264044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340" y="1884018"/>
            <a:ext cx="1173748" cy="264044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613" y="2899681"/>
            <a:ext cx="1173748" cy="264044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09" y="233149"/>
            <a:ext cx="1173748" cy="264044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4144" y="1630024"/>
            <a:ext cx="1173748" cy="264044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385" y="430101"/>
            <a:ext cx="1173748" cy="264044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998" y="2950248"/>
            <a:ext cx="1173748" cy="264044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52" y="2134074"/>
            <a:ext cx="1173748" cy="2640449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421603" y="266164"/>
            <a:ext cx="750526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313446" y="266164"/>
            <a:ext cx="750526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2156487" y="266164"/>
            <a:ext cx="750526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95" y="1631085"/>
            <a:ext cx="11891248" cy="4291917"/>
          </a:xfrm>
          <a:prstGeom prst="rect">
            <a:avLst/>
          </a:prstGeom>
        </p:spPr>
      </p:pic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577955" y="2063452"/>
            <a:ext cx="1122655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 统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窗花 元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巷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子 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扫 龙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5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577955" y="4011698"/>
            <a:ext cx="11226551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草 课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乞 巧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牛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郎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月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饼</a:t>
            </a:r>
            <a:r>
              <a:rPr lang="zh-CN" altLang="en-US" sz="5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 菊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548" y="2219960"/>
            <a:ext cx="2740030" cy="660400"/>
            <a:chOff x="387752" y="1902515"/>
            <a:chExt cx="2333019" cy="660450"/>
          </a:xfrm>
        </p:grpSpPr>
        <p:sp>
          <p:nvSpPr>
            <p:cNvPr id="42" name="TextBox 36"/>
            <p:cNvSpPr txBox="1">
              <a:spLocks noChangeArrowheads="1"/>
            </p:cNvSpPr>
            <p:nvPr/>
          </p:nvSpPr>
          <p:spPr bwMode="auto">
            <a:xfrm>
              <a:off x="387752" y="1902515"/>
              <a:ext cx="1393528" cy="6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700">
                  <a:solidFill>
                    <a:srgbClr val="0000FF"/>
                  </a:solidFill>
                  <a:latin typeface="宋体" panose="02010600030101010101" pitchFamily="2" charset="-122"/>
                </a:rPr>
                <a:t>chuán</a:t>
              </a:r>
              <a:endParaRPr lang="zh-CN" altLang="en-US" sz="3700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TextBox 36"/>
            <p:cNvSpPr txBox="1">
              <a:spLocks noChangeArrowheads="1"/>
            </p:cNvSpPr>
            <p:nvPr/>
          </p:nvSpPr>
          <p:spPr bwMode="auto">
            <a:xfrm>
              <a:off x="1388006" y="1902515"/>
              <a:ext cx="1332765" cy="660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700">
                  <a:solidFill>
                    <a:srgbClr val="0000FF"/>
                  </a:solidFill>
                  <a:latin typeface="宋体" panose="02010600030101010101" pitchFamily="2" charset="-122"/>
                </a:rPr>
                <a:t>tǒnɡ</a:t>
              </a:r>
              <a:endParaRPr lang="en-US" altLang="zh-CN" sz="3700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4" name="TextBox 36"/>
          <p:cNvSpPr txBox="1">
            <a:spLocks noChangeArrowheads="1"/>
          </p:cNvSpPr>
          <p:nvPr/>
        </p:nvSpPr>
        <p:spPr bwMode="auto">
          <a:xfrm>
            <a:off x="2754931" y="2239700"/>
            <a:ext cx="94489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tiē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Box 36"/>
          <p:cNvSpPr txBox="1">
            <a:spLocks noChangeArrowheads="1"/>
          </p:cNvSpPr>
          <p:nvPr/>
        </p:nvSpPr>
        <p:spPr bwMode="auto">
          <a:xfrm>
            <a:off x="5488563" y="2230175"/>
            <a:ext cx="1215424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xiāo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6" name="TextBox 36"/>
          <p:cNvSpPr txBox="1">
            <a:spLocks noChangeArrowheads="1"/>
          </p:cNvSpPr>
          <p:nvPr/>
        </p:nvSpPr>
        <p:spPr bwMode="auto">
          <a:xfrm>
            <a:off x="6353690" y="2230175"/>
            <a:ext cx="224982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xiànɡ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7" name="TextBox 36"/>
          <p:cNvSpPr txBox="1">
            <a:spLocks noChangeArrowheads="1"/>
          </p:cNvSpPr>
          <p:nvPr/>
        </p:nvSpPr>
        <p:spPr bwMode="auto">
          <a:xfrm>
            <a:off x="8630999" y="2218745"/>
            <a:ext cx="3298949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jì      zhōu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8" name="TextBox 36"/>
          <p:cNvSpPr txBox="1">
            <a:spLocks noChangeArrowheads="1"/>
          </p:cNvSpPr>
          <p:nvPr/>
        </p:nvSpPr>
        <p:spPr bwMode="auto">
          <a:xfrm>
            <a:off x="520682" y="4171924"/>
            <a:ext cx="929482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smtClean="0">
                <a:solidFill>
                  <a:srgbClr val="0000FF"/>
                </a:solidFill>
                <a:latin typeface="宋体" panose="02010600030101010101" pitchFamily="2" charset="-122"/>
              </a:rPr>
              <a:t>ài</a:t>
            </a:r>
            <a:endParaRPr lang="en-US" altLang="zh-CN" sz="3700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9" name="TextBox 36"/>
          <p:cNvSpPr txBox="1">
            <a:spLocks noChangeArrowheads="1"/>
          </p:cNvSpPr>
          <p:nvPr/>
        </p:nvSpPr>
        <p:spPr bwMode="auto">
          <a:xfrm>
            <a:off x="2643505" y="4144645"/>
            <a:ext cx="127762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smtClean="0">
                <a:solidFill>
                  <a:srgbClr val="0000FF"/>
                </a:solidFill>
                <a:latin typeface="宋体" panose="02010600030101010101" pitchFamily="2" charset="-122"/>
              </a:rPr>
              <a:t>tánɡ</a:t>
            </a:r>
            <a:endParaRPr lang="en-US" altLang="zh-CN" sz="3700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" name="TextBox 36"/>
          <p:cNvSpPr txBox="1">
            <a:spLocks noChangeArrowheads="1"/>
          </p:cNvSpPr>
          <p:nvPr/>
        </p:nvSpPr>
        <p:spPr bwMode="auto">
          <a:xfrm>
            <a:off x="3921210" y="4131919"/>
            <a:ext cx="236336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qǐ</a:t>
            </a:r>
            <a:r>
              <a:rPr lang="en-US" altLang="zh-CN" sz="3700" b="1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qiǎo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" name="TextBox 36"/>
          <p:cNvSpPr txBox="1">
            <a:spLocks noChangeArrowheads="1"/>
          </p:cNvSpPr>
          <p:nvPr/>
        </p:nvSpPr>
        <p:spPr bwMode="auto">
          <a:xfrm>
            <a:off x="6391965" y="4160494"/>
            <a:ext cx="12939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smtClean="0">
                <a:solidFill>
                  <a:srgbClr val="0000FF"/>
                </a:solidFill>
                <a:latin typeface="宋体" panose="02010600030101010101" pitchFamily="2" charset="-122"/>
              </a:rPr>
              <a:t>lán</a:t>
            </a: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ɡ</a:t>
            </a:r>
            <a:endParaRPr lang="zh-CN" altLang="en-US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2" name="TextBox 36"/>
          <p:cNvSpPr txBox="1">
            <a:spLocks noChangeArrowheads="1"/>
          </p:cNvSpPr>
          <p:nvPr/>
        </p:nvSpPr>
        <p:spPr bwMode="auto">
          <a:xfrm>
            <a:off x="7957185" y="4141470"/>
            <a:ext cx="129413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bǐnɡ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3" name="TextBox 36"/>
          <p:cNvSpPr txBox="1">
            <a:spLocks noChangeArrowheads="1"/>
          </p:cNvSpPr>
          <p:nvPr/>
        </p:nvSpPr>
        <p:spPr bwMode="auto">
          <a:xfrm>
            <a:off x="9111045" y="4141444"/>
            <a:ext cx="245331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>
                <a:solidFill>
                  <a:srgbClr val="0000FF"/>
                </a:solidFill>
                <a:latin typeface="宋体" panose="02010600030101010101" pitchFamily="2" charset="-122"/>
              </a:rPr>
              <a:t>shǎnɡ jú</a:t>
            </a:r>
            <a:endParaRPr lang="en-US" altLang="zh-CN" sz="37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805082" y="336323"/>
            <a:ext cx="2449710" cy="99520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5865" b="1" cap="all" dirty="0">
                <a:solidFill>
                  <a:srgbClr val="FF00FF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我会读</a:t>
            </a:r>
            <a:endParaRPr lang="zh-CN" altLang="en-US" sz="5865" b="1" cap="all" dirty="0">
              <a:solidFill>
                <a:srgbClr val="FF00FF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92" y="200615"/>
            <a:ext cx="1065668" cy="126662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50051" y="4861984"/>
            <a:ext cx="47371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贝字旁的撇要写长，最后一笔是“点”，要收在竖中线左侧，避让“占”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356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tiē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3569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窗花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43"/>
          <p:cNvSpPr/>
          <p:nvPr/>
        </p:nvSpPr>
        <p:spPr>
          <a:xfrm>
            <a:off x="8451851" y="3617384"/>
            <a:ext cx="387349" cy="431800"/>
          </a:xfrm>
          <a:custGeom>
            <a:avLst/>
            <a:gdLst>
              <a:gd name="txL" fmla="*/ 0 w 458"/>
              <a:gd name="txT" fmla="*/ 0 h 510"/>
              <a:gd name="txR" fmla="*/ 458 w 458"/>
              <a:gd name="txB" fmla="*/ 510 h 51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58" h="510">
                <a:moveTo>
                  <a:pt x="305" y="119"/>
                </a:moveTo>
                <a:lnTo>
                  <a:pt x="390" y="187"/>
                </a:lnTo>
                <a:lnTo>
                  <a:pt x="407" y="221"/>
                </a:lnTo>
                <a:lnTo>
                  <a:pt x="441" y="255"/>
                </a:lnTo>
                <a:lnTo>
                  <a:pt x="458" y="340"/>
                </a:lnTo>
                <a:lnTo>
                  <a:pt x="458" y="408"/>
                </a:lnTo>
                <a:lnTo>
                  <a:pt x="458" y="459"/>
                </a:lnTo>
                <a:lnTo>
                  <a:pt x="441" y="510"/>
                </a:lnTo>
                <a:lnTo>
                  <a:pt x="424" y="510"/>
                </a:lnTo>
                <a:lnTo>
                  <a:pt x="407" y="510"/>
                </a:lnTo>
                <a:lnTo>
                  <a:pt x="390" y="493"/>
                </a:lnTo>
                <a:lnTo>
                  <a:pt x="356" y="476"/>
                </a:lnTo>
                <a:lnTo>
                  <a:pt x="322" y="442"/>
                </a:lnTo>
                <a:lnTo>
                  <a:pt x="288" y="408"/>
                </a:lnTo>
                <a:lnTo>
                  <a:pt x="255" y="357"/>
                </a:lnTo>
                <a:lnTo>
                  <a:pt x="204" y="289"/>
                </a:lnTo>
                <a:lnTo>
                  <a:pt x="153" y="238"/>
                </a:lnTo>
                <a:lnTo>
                  <a:pt x="119" y="187"/>
                </a:lnTo>
                <a:lnTo>
                  <a:pt x="85" y="136"/>
                </a:lnTo>
                <a:lnTo>
                  <a:pt x="51" y="102"/>
                </a:lnTo>
                <a:lnTo>
                  <a:pt x="17" y="34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19" y="0"/>
                </a:lnTo>
                <a:lnTo>
                  <a:pt x="204" y="51"/>
                </a:lnTo>
                <a:lnTo>
                  <a:pt x="305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77384" y="51921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贴窗花  贴纸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77384" y="5719233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春节要贴窗花</a:t>
            </a:r>
            <a:r>
              <a:rPr kumimoji="0" lang="zh-CN" altLang="en-US" sz="2665" b="1" kern="1200" cap="none" spc="0" normalizeH="0" baseline="0" noProof="0" dirty="0" smtClean="0">
                <a:latin typeface="+mn-ea"/>
                <a:ea typeface="+mn-ea"/>
                <a:cs typeface="+mn-cs"/>
              </a:rPr>
              <a:t>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77384" y="4663017"/>
            <a:ext cx="404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T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贝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77384" y="4133851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7"/>
          <p:cNvSpPr/>
          <p:nvPr/>
        </p:nvSpPr>
        <p:spPr>
          <a:xfrm>
            <a:off x="8007351" y="2167467"/>
            <a:ext cx="201083" cy="1392767"/>
          </a:xfrm>
          <a:custGeom>
            <a:avLst/>
            <a:gdLst>
              <a:gd name="txL" fmla="*/ 0 w 237"/>
              <a:gd name="txT" fmla="*/ 0 h 1646"/>
              <a:gd name="txR" fmla="*/ 237 w 237"/>
              <a:gd name="txB" fmla="*/ 1646 h 164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37" h="1646">
                <a:moveTo>
                  <a:pt x="34" y="135"/>
                </a:moveTo>
                <a:lnTo>
                  <a:pt x="17" y="67"/>
                </a:lnTo>
                <a:lnTo>
                  <a:pt x="0" y="50"/>
                </a:lnTo>
                <a:lnTo>
                  <a:pt x="17" y="17"/>
                </a:lnTo>
                <a:lnTo>
                  <a:pt x="34" y="17"/>
                </a:lnTo>
                <a:lnTo>
                  <a:pt x="68" y="0"/>
                </a:lnTo>
                <a:lnTo>
                  <a:pt x="136" y="17"/>
                </a:lnTo>
                <a:lnTo>
                  <a:pt x="237" y="33"/>
                </a:lnTo>
                <a:lnTo>
                  <a:pt x="237" y="203"/>
                </a:lnTo>
                <a:lnTo>
                  <a:pt x="237" y="339"/>
                </a:lnTo>
                <a:lnTo>
                  <a:pt x="237" y="492"/>
                </a:lnTo>
                <a:lnTo>
                  <a:pt x="237" y="611"/>
                </a:lnTo>
                <a:lnTo>
                  <a:pt x="237" y="730"/>
                </a:lnTo>
                <a:lnTo>
                  <a:pt x="220" y="831"/>
                </a:lnTo>
                <a:lnTo>
                  <a:pt x="220" y="933"/>
                </a:lnTo>
                <a:lnTo>
                  <a:pt x="220" y="1018"/>
                </a:lnTo>
                <a:lnTo>
                  <a:pt x="220" y="1171"/>
                </a:lnTo>
                <a:lnTo>
                  <a:pt x="203" y="1290"/>
                </a:lnTo>
                <a:lnTo>
                  <a:pt x="187" y="1409"/>
                </a:lnTo>
                <a:lnTo>
                  <a:pt x="187" y="1494"/>
                </a:lnTo>
                <a:lnTo>
                  <a:pt x="170" y="1562"/>
                </a:lnTo>
                <a:lnTo>
                  <a:pt x="153" y="1612"/>
                </a:lnTo>
                <a:lnTo>
                  <a:pt x="153" y="1646"/>
                </a:lnTo>
                <a:lnTo>
                  <a:pt x="136" y="1646"/>
                </a:lnTo>
                <a:lnTo>
                  <a:pt x="119" y="1646"/>
                </a:lnTo>
                <a:lnTo>
                  <a:pt x="102" y="1646"/>
                </a:lnTo>
                <a:lnTo>
                  <a:pt x="85" y="1629"/>
                </a:lnTo>
                <a:lnTo>
                  <a:pt x="68" y="1595"/>
                </a:lnTo>
                <a:lnTo>
                  <a:pt x="51" y="1545"/>
                </a:lnTo>
                <a:lnTo>
                  <a:pt x="34" y="1494"/>
                </a:lnTo>
                <a:lnTo>
                  <a:pt x="34" y="1460"/>
                </a:lnTo>
                <a:lnTo>
                  <a:pt x="51" y="1409"/>
                </a:lnTo>
                <a:lnTo>
                  <a:pt x="51" y="1341"/>
                </a:lnTo>
                <a:lnTo>
                  <a:pt x="68" y="1239"/>
                </a:lnTo>
                <a:lnTo>
                  <a:pt x="68" y="1188"/>
                </a:lnTo>
                <a:lnTo>
                  <a:pt x="68" y="1137"/>
                </a:lnTo>
                <a:lnTo>
                  <a:pt x="68" y="1069"/>
                </a:lnTo>
                <a:lnTo>
                  <a:pt x="85" y="1001"/>
                </a:lnTo>
                <a:lnTo>
                  <a:pt x="85" y="916"/>
                </a:lnTo>
                <a:lnTo>
                  <a:pt x="85" y="831"/>
                </a:lnTo>
                <a:lnTo>
                  <a:pt x="85" y="730"/>
                </a:lnTo>
                <a:lnTo>
                  <a:pt x="85" y="628"/>
                </a:lnTo>
                <a:lnTo>
                  <a:pt x="85" y="526"/>
                </a:lnTo>
                <a:lnTo>
                  <a:pt x="85" y="424"/>
                </a:lnTo>
                <a:lnTo>
                  <a:pt x="85" y="356"/>
                </a:lnTo>
                <a:lnTo>
                  <a:pt x="68" y="288"/>
                </a:lnTo>
                <a:lnTo>
                  <a:pt x="68" y="237"/>
                </a:lnTo>
                <a:lnTo>
                  <a:pt x="68" y="186"/>
                </a:lnTo>
                <a:lnTo>
                  <a:pt x="51" y="152"/>
                </a:lnTo>
                <a:lnTo>
                  <a:pt x="34" y="13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8"/>
          <p:cNvSpPr/>
          <p:nvPr/>
        </p:nvSpPr>
        <p:spPr>
          <a:xfrm>
            <a:off x="8121651" y="2051051"/>
            <a:ext cx="802216" cy="1553633"/>
          </a:xfrm>
          <a:custGeom>
            <a:avLst/>
            <a:gdLst>
              <a:gd name="txL" fmla="*/ 0 w 948"/>
              <a:gd name="txT" fmla="*/ 0 h 1833"/>
              <a:gd name="txR" fmla="*/ 948 w 948"/>
              <a:gd name="txB" fmla="*/ 1833 h 183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48" h="1833">
                <a:moveTo>
                  <a:pt x="864" y="900"/>
                </a:moveTo>
                <a:lnTo>
                  <a:pt x="864" y="1035"/>
                </a:lnTo>
                <a:lnTo>
                  <a:pt x="864" y="1171"/>
                </a:lnTo>
                <a:lnTo>
                  <a:pt x="864" y="1273"/>
                </a:lnTo>
                <a:lnTo>
                  <a:pt x="864" y="1375"/>
                </a:lnTo>
                <a:lnTo>
                  <a:pt x="847" y="1460"/>
                </a:lnTo>
                <a:lnTo>
                  <a:pt x="847" y="1528"/>
                </a:lnTo>
                <a:lnTo>
                  <a:pt x="847" y="1596"/>
                </a:lnTo>
                <a:lnTo>
                  <a:pt x="847" y="1647"/>
                </a:lnTo>
                <a:lnTo>
                  <a:pt x="830" y="1731"/>
                </a:lnTo>
                <a:lnTo>
                  <a:pt x="813" y="1782"/>
                </a:lnTo>
                <a:lnTo>
                  <a:pt x="813" y="1816"/>
                </a:lnTo>
                <a:lnTo>
                  <a:pt x="796" y="1833"/>
                </a:lnTo>
                <a:lnTo>
                  <a:pt x="779" y="1816"/>
                </a:lnTo>
                <a:lnTo>
                  <a:pt x="745" y="1782"/>
                </a:lnTo>
                <a:lnTo>
                  <a:pt x="728" y="1731"/>
                </a:lnTo>
                <a:lnTo>
                  <a:pt x="711" y="1681"/>
                </a:lnTo>
                <a:lnTo>
                  <a:pt x="694" y="1630"/>
                </a:lnTo>
                <a:lnTo>
                  <a:pt x="694" y="1579"/>
                </a:lnTo>
                <a:lnTo>
                  <a:pt x="694" y="1528"/>
                </a:lnTo>
                <a:lnTo>
                  <a:pt x="694" y="1494"/>
                </a:lnTo>
                <a:lnTo>
                  <a:pt x="694" y="1460"/>
                </a:lnTo>
                <a:lnTo>
                  <a:pt x="694" y="1409"/>
                </a:lnTo>
                <a:lnTo>
                  <a:pt x="711" y="1358"/>
                </a:lnTo>
                <a:lnTo>
                  <a:pt x="711" y="1290"/>
                </a:lnTo>
                <a:lnTo>
                  <a:pt x="711" y="1205"/>
                </a:lnTo>
                <a:lnTo>
                  <a:pt x="711" y="1120"/>
                </a:lnTo>
                <a:lnTo>
                  <a:pt x="711" y="1018"/>
                </a:lnTo>
                <a:lnTo>
                  <a:pt x="728" y="832"/>
                </a:lnTo>
                <a:lnTo>
                  <a:pt x="728" y="679"/>
                </a:lnTo>
                <a:lnTo>
                  <a:pt x="728" y="543"/>
                </a:lnTo>
                <a:lnTo>
                  <a:pt x="711" y="424"/>
                </a:lnTo>
                <a:lnTo>
                  <a:pt x="711" y="339"/>
                </a:lnTo>
                <a:lnTo>
                  <a:pt x="694" y="271"/>
                </a:lnTo>
                <a:lnTo>
                  <a:pt x="677" y="237"/>
                </a:lnTo>
                <a:lnTo>
                  <a:pt x="660" y="220"/>
                </a:lnTo>
                <a:lnTo>
                  <a:pt x="610" y="203"/>
                </a:lnTo>
                <a:lnTo>
                  <a:pt x="559" y="203"/>
                </a:lnTo>
                <a:lnTo>
                  <a:pt x="474" y="220"/>
                </a:lnTo>
                <a:lnTo>
                  <a:pt x="389" y="220"/>
                </a:lnTo>
                <a:lnTo>
                  <a:pt x="271" y="237"/>
                </a:lnTo>
                <a:lnTo>
                  <a:pt x="169" y="254"/>
                </a:lnTo>
                <a:lnTo>
                  <a:pt x="0" y="271"/>
                </a:lnTo>
                <a:lnTo>
                  <a:pt x="0" y="153"/>
                </a:lnTo>
                <a:lnTo>
                  <a:pt x="169" y="153"/>
                </a:lnTo>
                <a:lnTo>
                  <a:pt x="372" y="119"/>
                </a:lnTo>
                <a:lnTo>
                  <a:pt x="457" y="102"/>
                </a:lnTo>
                <a:lnTo>
                  <a:pt x="542" y="85"/>
                </a:lnTo>
                <a:lnTo>
                  <a:pt x="593" y="68"/>
                </a:lnTo>
                <a:lnTo>
                  <a:pt x="610" y="34"/>
                </a:lnTo>
                <a:lnTo>
                  <a:pt x="660" y="17"/>
                </a:lnTo>
                <a:lnTo>
                  <a:pt x="694" y="0"/>
                </a:lnTo>
                <a:lnTo>
                  <a:pt x="711" y="0"/>
                </a:lnTo>
                <a:lnTo>
                  <a:pt x="745" y="17"/>
                </a:lnTo>
                <a:lnTo>
                  <a:pt x="796" y="51"/>
                </a:lnTo>
                <a:lnTo>
                  <a:pt x="847" y="85"/>
                </a:lnTo>
                <a:lnTo>
                  <a:pt x="881" y="119"/>
                </a:lnTo>
                <a:lnTo>
                  <a:pt x="915" y="153"/>
                </a:lnTo>
                <a:lnTo>
                  <a:pt x="948" y="169"/>
                </a:lnTo>
                <a:lnTo>
                  <a:pt x="948" y="186"/>
                </a:lnTo>
                <a:lnTo>
                  <a:pt x="948" y="220"/>
                </a:lnTo>
                <a:lnTo>
                  <a:pt x="915" y="271"/>
                </a:lnTo>
                <a:lnTo>
                  <a:pt x="898" y="288"/>
                </a:lnTo>
                <a:lnTo>
                  <a:pt x="898" y="322"/>
                </a:lnTo>
                <a:lnTo>
                  <a:pt x="881" y="390"/>
                </a:lnTo>
                <a:lnTo>
                  <a:pt x="881" y="458"/>
                </a:lnTo>
                <a:lnTo>
                  <a:pt x="864" y="543"/>
                </a:lnTo>
                <a:lnTo>
                  <a:pt x="864" y="645"/>
                </a:lnTo>
                <a:lnTo>
                  <a:pt x="864" y="764"/>
                </a:lnTo>
                <a:lnTo>
                  <a:pt x="864" y="90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9"/>
          <p:cNvSpPr/>
          <p:nvPr/>
        </p:nvSpPr>
        <p:spPr>
          <a:xfrm>
            <a:off x="9313333" y="1907117"/>
            <a:ext cx="270933" cy="1424516"/>
          </a:xfrm>
          <a:custGeom>
            <a:avLst/>
            <a:gdLst>
              <a:gd name="txL" fmla="*/ 0 w 322"/>
              <a:gd name="txT" fmla="*/ 0 h 1681"/>
              <a:gd name="txR" fmla="*/ 322 w 322"/>
              <a:gd name="txB" fmla="*/ 1681 h 168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2" h="1681">
                <a:moveTo>
                  <a:pt x="271" y="526"/>
                </a:moveTo>
                <a:lnTo>
                  <a:pt x="271" y="662"/>
                </a:lnTo>
                <a:lnTo>
                  <a:pt x="254" y="781"/>
                </a:lnTo>
                <a:lnTo>
                  <a:pt x="254" y="883"/>
                </a:lnTo>
                <a:lnTo>
                  <a:pt x="254" y="917"/>
                </a:lnTo>
                <a:lnTo>
                  <a:pt x="254" y="934"/>
                </a:lnTo>
                <a:lnTo>
                  <a:pt x="254" y="968"/>
                </a:lnTo>
                <a:lnTo>
                  <a:pt x="254" y="1019"/>
                </a:lnTo>
                <a:lnTo>
                  <a:pt x="254" y="1087"/>
                </a:lnTo>
                <a:lnTo>
                  <a:pt x="254" y="1171"/>
                </a:lnTo>
                <a:lnTo>
                  <a:pt x="254" y="1273"/>
                </a:lnTo>
                <a:lnTo>
                  <a:pt x="237" y="1392"/>
                </a:lnTo>
                <a:lnTo>
                  <a:pt x="237" y="1528"/>
                </a:lnTo>
                <a:lnTo>
                  <a:pt x="237" y="1681"/>
                </a:lnTo>
                <a:lnTo>
                  <a:pt x="102" y="1681"/>
                </a:lnTo>
                <a:lnTo>
                  <a:pt x="102" y="1494"/>
                </a:lnTo>
                <a:lnTo>
                  <a:pt x="102" y="1324"/>
                </a:lnTo>
                <a:lnTo>
                  <a:pt x="102" y="1154"/>
                </a:lnTo>
                <a:lnTo>
                  <a:pt x="102" y="1002"/>
                </a:lnTo>
                <a:lnTo>
                  <a:pt x="102" y="866"/>
                </a:lnTo>
                <a:lnTo>
                  <a:pt x="102" y="730"/>
                </a:lnTo>
                <a:lnTo>
                  <a:pt x="85" y="611"/>
                </a:lnTo>
                <a:lnTo>
                  <a:pt x="85" y="509"/>
                </a:lnTo>
                <a:lnTo>
                  <a:pt x="85" y="407"/>
                </a:lnTo>
                <a:lnTo>
                  <a:pt x="85" y="339"/>
                </a:lnTo>
                <a:lnTo>
                  <a:pt x="85" y="272"/>
                </a:lnTo>
                <a:lnTo>
                  <a:pt x="68" y="204"/>
                </a:lnTo>
                <a:lnTo>
                  <a:pt x="68" y="153"/>
                </a:lnTo>
                <a:lnTo>
                  <a:pt x="68" y="119"/>
                </a:lnTo>
                <a:lnTo>
                  <a:pt x="51" y="102"/>
                </a:lnTo>
                <a:lnTo>
                  <a:pt x="51" y="85"/>
                </a:lnTo>
                <a:lnTo>
                  <a:pt x="34" y="85"/>
                </a:lnTo>
                <a:lnTo>
                  <a:pt x="17" y="68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85" y="0"/>
                </a:lnTo>
                <a:lnTo>
                  <a:pt x="135" y="17"/>
                </a:lnTo>
                <a:lnTo>
                  <a:pt x="203" y="17"/>
                </a:lnTo>
                <a:lnTo>
                  <a:pt x="254" y="34"/>
                </a:lnTo>
                <a:lnTo>
                  <a:pt x="288" y="51"/>
                </a:lnTo>
                <a:lnTo>
                  <a:pt x="305" y="85"/>
                </a:lnTo>
                <a:lnTo>
                  <a:pt x="322" y="136"/>
                </a:lnTo>
                <a:lnTo>
                  <a:pt x="305" y="170"/>
                </a:lnTo>
                <a:lnTo>
                  <a:pt x="305" y="187"/>
                </a:lnTo>
                <a:lnTo>
                  <a:pt x="305" y="221"/>
                </a:lnTo>
                <a:lnTo>
                  <a:pt x="288" y="255"/>
                </a:lnTo>
                <a:lnTo>
                  <a:pt x="288" y="289"/>
                </a:lnTo>
                <a:lnTo>
                  <a:pt x="288" y="339"/>
                </a:lnTo>
                <a:lnTo>
                  <a:pt x="288" y="390"/>
                </a:lnTo>
                <a:lnTo>
                  <a:pt x="271" y="458"/>
                </a:lnTo>
                <a:lnTo>
                  <a:pt x="271" y="52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0"/>
          <p:cNvSpPr/>
          <p:nvPr/>
        </p:nvSpPr>
        <p:spPr>
          <a:xfrm>
            <a:off x="9484784" y="2482851"/>
            <a:ext cx="588433" cy="245533"/>
          </a:xfrm>
          <a:custGeom>
            <a:avLst/>
            <a:gdLst>
              <a:gd name="txL" fmla="*/ 0 w 695"/>
              <a:gd name="txT" fmla="*/ 0 h 289"/>
              <a:gd name="txR" fmla="*/ 695 w 695"/>
              <a:gd name="txB" fmla="*/ 289 h 28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95" h="289">
                <a:moveTo>
                  <a:pt x="373" y="68"/>
                </a:moveTo>
                <a:lnTo>
                  <a:pt x="424" y="34"/>
                </a:lnTo>
                <a:lnTo>
                  <a:pt x="475" y="17"/>
                </a:lnTo>
                <a:lnTo>
                  <a:pt x="525" y="17"/>
                </a:lnTo>
                <a:lnTo>
                  <a:pt x="559" y="0"/>
                </a:lnTo>
                <a:lnTo>
                  <a:pt x="576" y="17"/>
                </a:lnTo>
                <a:lnTo>
                  <a:pt x="610" y="34"/>
                </a:lnTo>
                <a:lnTo>
                  <a:pt x="627" y="51"/>
                </a:lnTo>
                <a:lnTo>
                  <a:pt x="661" y="68"/>
                </a:lnTo>
                <a:lnTo>
                  <a:pt x="678" y="119"/>
                </a:lnTo>
                <a:lnTo>
                  <a:pt x="695" y="136"/>
                </a:lnTo>
                <a:lnTo>
                  <a:pt x="695" y="170"/>
                </a:lnTo>
                <a:lnTo>
                  <a:pt x="678" y="187"/>
                </a:lnTo>
                <a:lnTo>
                  <a:pt x="661" y="187"/>
                </a:lnTo>
                <a:lnTo>
                  <a:pt x="610" y="204"/>
                </a:lnTo>
                <a:lnTo>
                  <a:pt x="559" y="221"/>
                </a:lnTo>
                <a:lnTo>
                  <a:pt x="475" y="221"/>
                </a:lnTo>
                <a:lnTo>
                  <a:pt x="390" y="238"/>
                </a:lnTo>
                <a:lnTo>
                  <a:pt x="271" y="255"/>
                </a:lnTo>
                <a:lnTo>
                  <a:pt x="153" y="272"/>
                </a:lnTo>
                <a:lnTo>
                  <a:pt x="0" y="289"/>
                </a:lnTo>
                <a:lnTo>
                  <a:pt x="0" y="153"/>
                </a:lnTo>
                <a:lnTo>
                  <a:pt x="119" y="136"/>
                </a:lnTo>
                <a:lnTo>
                  <a:pt x="237" y="119"/>
                </a:lnTo>
                <a:lnTo>
                  <a:pt x="322" y="85"/>
                </a:lnTo>
                <a:lnTo>
                  <a:pt x="373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1"/>
          <p:cNvSpPr/>
          <p:nvPr/>
        </p:nvSpPr>
        <p:spPr>
          <a:xfrm>
            <a:off x="8983133" y="3302000"/>
            <a:ext cx="258233" cy="819151"/>
          </a:xfrm>
          <a:custGeom>
            <a:avLst/>
            <a:gdLst>
              <a:gd name="txL" fmla="*/ 0 w 305"/>
              <a:gd name="txT" fmla="*/ 0 h 968"/>
              <a:gd name="txR" fmla="*/ 305 w 305"/>
              <a:gd name="txB" fmla="*/ 968 h 96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5" h="968">
                <a:moveTo>
                  <a:pt x="237" y="968"/>
                </a:moveTo>
                <a:lnTo>
                  <a:pt x="237" y="968"/>
                </a:lnTo>
                <a:lnTo>
                  <a:pt x="221" y="951"/>
                </a:lnTo>
                <a:lnTo>
                  <a:pt x="204" y="917"/>
                </a:lnTo>
                <a:lnTo>
                  <a:pt x="187" y="883"/>
                </a:lnTo>
                <a:lnTo>
                  <a:pt x="170" y="832"/>
                </a:lnTo>
                <a:lnTo>
                  <a:pt x="170" y="781"/>
                </a:lnTo>
                <a:lnTo>
                  <a:pt x="153" y="713"/>
                </a:lnTo>
                <a:lnTo>
                  <a:pt x="136" y="645"/>
                </a:lnTo>
                <a:lnTo>
                  <a:pt x="119" y="492"/>
                </a:lnTo>
                <a:lnTo>
                  <a:pt x="102" y="339"/>
                </a:lnTo>
                <a:lnTo>
                  <a:pt x="102" y="271"/>
                </a:lnTo>
                <a:lnTo>
                  <a:pt x="85" y="221"/>
                </a:lnTo>
                <a:lnTo>
                  <a:pt x="68" y="170"/>
                </a:lnTo>
                <a:lnTo>
                  <a:pt x="51" y="136"/>
                </a:lnTo>
                <a:lnTo>
                  <a:pt x="17" y="85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19" y="0"/>
                </a:lnTo>
                <a:lnTo>
                  <a:pt x="153" y="0"/>
                </a:lnTo>
                <a:lnTo>
                  <a:pt x="204" y="17"/>
                </a:lnTo>
                <a:lnTo>
                  <a:pt x="221" y="34"/>
                </a:lnTo>
                <a:lnTo>
                  <a:pt x="221" y="68"/>
                </a:lnTo>
                <a:lnTo>
                  <a:pt x="237" y="102"/>
                </a:lnTo>
                <a:lnTo>
                  <a:pt x="237" y="136"/>
                </a:lnTo>
                <a:lnTo>
                  <a:pt x="254" y="187"/>
                </a:lnTo>
                <a:lnTo>
                  <a:pt x="254" y="254"/>
                </a:lnTo>
                <a:lnTo>
                  <a:pt x="271" y="339"/>
                </a:lnTo>
                <a:lnTo>
                  <a:pt x="288" y="424"/>
                </a:lnTo>
                <a:lnTo>
                  <a:pt x="288" y="509"/>
                </a:lnTo>
                <a:lnTo>
                  <a:pt x="288" y="577"/>
                </a:lnTo>
                <a:lnTo>
                  <a:pt x="288" y="645"/>
                </a:lnTo>
                <a:lnTo>
                  <a:pt x="288" y="713"/>
                </a:lnTo>
                <a:lnTo>
                  <a:pt x="305" y="764"/>
                </a:lnTo>
                <a:lnTo>
                  <a:pt x="305" y="815"/>
                </a:lnTo>
                <a:lnTo>
                  <a:pt x="288" y="849"/>
                </a:lnTo>
                <a:lnTo>
                  <a:pt x="288" y="883"/>
                </a:lnTo>
                <a:lnTo>
                  <a:pt x="288" y="934"/>
                </a:lnTo>
                <a:lnTo>
                  <a:pt x="271" y="951"/>
                </a:lnTo>
                <a:lnTo>
                  <a:pt x="254" y="968"/>
                </a:lnTo>
                <a:lnTo>
                  <a:pt x="237" y="9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4"/>
          <p:cNvSpPr/>
          <p:nvPr/>
        </p:nvSpPr>
        <p:spPr>
          <a:xfrm>
            <a:off x="9097433" y="3202517"/>
            <a:ext cx="1003300" cy="717549"/>
          </a:xfrm>
          <a:custGeom>
            <a:avLst/>
            <a:gdLst>
              <a:gd name="txL" fmla="*/ 0 w 1186"/>
              <a:gd name="txT" fmla="*/ 0 h 849"/>
              <a:gd name="txR" fmla="*/ 1186 w 1186"/>
              <a:gd name="txB" fmla="*/ 849 h 84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6" h="849">
                <a:moveTo>
                  <a:pt x="847" y="849"/>
                </a:moveTo>
                <a:lnTo>
                  <a:pt x="728" y="849"/>
                </a:lnTo>
                <a:lnTo>
                  <a:pt x="762" y="713"/>
                </a:lnTo>
                <a:lnTo>
                  <a:pt x="779" y="594"/>
                </a:lnTo>
                <a:lnTo>
                  <a:pt x="796" y="492"/>
                </a:lnTo>
                <a:lnTo>
                  <a:pt x="813" y="390"/>
                </a:lnTo>
                <a:lnTo>
                  <a:pt x="813" y="323"/>
                </a:lnTo>
                <a:lnTo>
                  <a:pt x="830" y="272"/>
                </a:lnTo>
                <a:lnTo>
                  <a:pt x="830" y="238"/>
                </a:lnTo>
                <a:lnTo>
                  <a:pt x="830" y="221"/>
                </a:lnTo>
                <a:lnTo>
                  <a:pt x="813" y="204"/>
                </a:lnTo>
                <a:lnTo>
                  <a:pt x="779" y="204"/>
                </a:lnTo>
                <a:lnTo>
                  <a:pt x="762" y="204"/>
                </a:lnTo>
                <a:lnTo>
                  <a:pt x="711" y="204"/>
                </a:lnTo>
                <a:lnTo>
                  <a:pt x="661" y="204"/>
                </a:lnTo>
                <a:lnTo>
                  <a:pt x="610" y="204"/>
                </a:lnTo>
                <a:lnTo>
                  <a:pt x="525" y="204"/>
                </a:lnTo>
                <a:lnTo>
                  <a:pt x="457" y="204"/>
                </a:lnTo>
                <a:lnTo>
                  <a:pt x="305" y="221"/>
                </a:lnTo>
                <a:lnTo>
                  <a:pt x="169" y="238"/>
                </a:lnTo>
                <a:lnTo>
                  <a:pt x="68" y="255"/>
                </a:lnTo>
                <a:lnTo>
                  <a:pt x="0" y="255"/>
                </a:lnTo>
                <a:lnTo>
                  <a:pt x="0" y="153"/>
                </a:lnTo>
                <a:lnTo>
                  <a:pt x="34" y="136"/>
                </a:lnTo>
                <a:lnTo>
                  <a:pt x="101" y="136"/>
                </a:lnTo>
                <a:lnTo>
                  <a:pt x="186" y="119"/>
                </a:lnTo>
                <a:lnTo>
                  <a:pt x="288" y="119"/>
                </a:lnTo>
                <a:lnTo>
                  <a:pt x="474" y="102"/>
                </a:lnTo>
                <a:lnTo>
                  <a:pt x="559" y="85"/>
                </a:lnTo>
                <a:lnTo>
                  <a:pt x="644" y="68"/>
                </a:lnTo>
                <a:lnTo>
                  <a:pt x="694" y="68"/>
                </a:lnTo>
                <a:lnTo>
                  <a:pt x="745" y="51"/>
                </a:lnTo>
                <a:lnTo>
                  <a:pt x="779" y="34"/>
                </a:lnTo>
                <a:lnTo>
                  <a:pt x="813" y="17"/>
                </a:lnTo>
                <a:lnTo>
                  <a:pt x="847" y="0"/>
                </a:lnTo>
                <a:lnTo>
                  <a:pt x="898" y="0"/>
                </a:lnTo>
                <a:lnTo>
                  <a:pt x="932" y="0"/>
                </a:lnTo>
                <a:lnTo>
                  <a:pt x="965" y="34"/>
                </a:lnTo>
                <a:lnTo>
                  <a:pt x="1016" y="51"/>
                </a:lnTo>
                <a:lnTo>
                  <a:pt x="1067" y="102"/>
                </a:lnTo>
                <a:lnTo>
                  <a:pt x="1118" y="153"/>
                </a:lnTo>
                <a:lnTo>
                  <a:pt x="1152" y="187"/>
                </a:lnTo>
                <a:lnTo>
                  <a:pt x="1169" y="204"/>
                </a:lnTo>
                <a:lnTo>
                  <a:pt x="1186" y="221"/>
                </a:lnTo>
                <a:lnTo>
                  <a:pt x="1169" y="238"/>
                </a:lnTo>
                <a:lnTo>
                  <a:pt x="1169" y="255"/>
                </a:lnTo>
                <a:lnTo>
                  <a:pt x="1118" y="272"/>
                </a:lnTo>
                <a:lnTo>
                  <a:pt x="1101" y="289"/>
                </a:lnTo>
                <a:lnTo>
                  <a:pt x="1084" y="323"/>
                </a:lnTo>
                <a:lnTo>
                  <a:pt x="1050" y="356"/>
                </a:lnTo>
                <a:lnTo>
                  <a:pt x="1016" y="424"/>
                </a:lnTo>
                <a:lnTo>
                  <a:pt x="982" y="509"/>
                </a:lnTo>
                <a:lnTo>
                  <a:pt x="949" y="611"/>
                </a:lnTo>
                <a:lnTo>
                  <a:pt x="898" y="730"/>
                </a:lnTo>
                <a:lnTo>
                  <a:pt x="847" y="84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45"/>
          <p:cNvSpPr/>
          <p:nvPr/>
        </p:nvSpPr>
        <p:spPr>
          <a:xfrm>
            <a:off x="7821084" y="2440517"/>
            <a:ext cx="730249" cy="1710267"/>
          </a:xfrm>
          <a:custGeom>
            <a:avLst/>
            <a:gdLst>
              <a:gd name="txL" fmla="*/ 0 w 864"/>
              <a:gd name="txT" fmla="*/ 0 h 2021"/>
              <a:gd name="txR" fmla="*/ 864 w 864"/>
              <a:gd name="txB" fmla="*/ 2021 h 20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64" h="2021">
                <a:moveTo>
                  <a:pt x="695" y="1324"/>
                </a:moveTo>
                <a:lnTo>
                  <a:pt x="661" y="1443"/>
                </a:lnTo>
                <a:lnTo>
                  <a:pt x="593" y="1528"/>
                </a:lnTo>
                <a:lnTo>
                  <a:pt x="542" y="1613"/>
                </a:lnTo>
                <a:lnTo>
                  <a:pt x="474" y="1698"/>
                </a:lnTo>
                <a:lnTo>
                  <a:pt x="390" y="1783"/>
                </a:lnTo>
                <a:lnTo>
                  <a:pt x="322" y="1851"/>
                </a:lnTo>
                <a:lnTo>
                  <a:pt x="237" y="1902"/>
                </a:lnTo>
                <a:lnTo>
                  <a:pt x="169" y="1953"/>
                </a:lnTo>
                <a:lnTo>
                  <a:pt x="102" y="1987"/>
                </a:lnTo>
                <a:lnTo>
                  <a:pt x="51" y="2021"/>
                </a:lnTo>
                <a:lnTo>
                  <a:pt x="17" y="2021"/>
                </a:lnTo>
                <a:lnTo>
                  <a:pt x="0" y="2021"/>
                </a:lnTo>
                <a:lnTo>
                  <a:pt x="0" y="2004"/>
                </a:lnTo>
                <a:lnTo>
                  <a:pt x="34" y="1970"/>
                </a:lnTo>
                <a:lnTo>
                  <a:pt x="85" y="1902"/>
                </a:lnTo>
                <a:lnTo>
                  <a:pt x="169" y="1817"/>
                </a:lnTo>
                <a:lnTo>
                  <a:pt x="254" y="1732"/>
                </a:lnTo>
                <a:lnTo>
                  <a:pt x="339" y="1647"/>
                </a:lnTo>
                <a:lnTo>
                  <a:pt x="423" y="1545"/>
                </a:lnTo>
                <a:lnTo>
                  <a:pt x="491" y="1426"/>
                </a:lnTo>
                <a:lnTo>
                  <a:pt x="542" y="1307"/>
                </a:lnTo>
                <a:lnTo>
                  <a:pt x="593" y="1189"/>
                </a:lnTo>
                <a:lnTo>
                  <a:pt x="627" y="1053"/>
                </a:lnTo>
                <a:lnTo>
                  <a:pt x="644" y="934"/>
                </a:lnTo>
                <a:lnTo>
                  <a:pt x="661" y="815"/>
                </a:lnTo>
                <a:lnTo>
                  <a:pt x="678" y="679"/>
                </a:lnTo>
                <a:lnTo>
                  <a:pt x="678" y="543"/>
                </a:lnTo>
                <a:lnTo>
                  <a:pt x="695" y="408"/>
                </a:lnTo>
                <a:lnTo>
                  <a:pt x="695" y="340"/>
                </a:lnTo>
                <a:lnTo>
                  <a:pt x="678" y="272"/>
                </a:lnTo>
                <a:lnTo>
                  <a:pt x="678" y="221"/>
                </a:lnTo>
                <a:lnTo>
                  <a:pt x="678" y="170"/>
                </a:lnTo>
                <a:lnTo>
                  <a:pt x="678" y="136"/>
                </a:lnTo>
                <a:lnTo>
                  <a:pt x="661" y="119"/>
                </a:lnTo>
                <a:lnTo>
                  <a:pt x="661" y="102"/>
                </a:lnTo>
                <a:lnTo>
                  <a:pt x="644" y="85"/>
                </a:lnTo>
                <a:lnTo>
                  <a:pt x="627" y="68"/>
                </a:lnTo>
                <a:lnTo>
                  <a:pt x="627" y="51"/>
                </a:lnTo>
                <a:lnTo>
                  <a:pt x="627" y="34"/>
                </a:lnTo>
                <a:lnTo>
                  <a:pt x="644" y="17"/>
                </a:lnTo>
                <a:lnTo>
                  <a:pt x="661" y="0"/>
                </a:lnTo>
                <a:lnTo>
                  <a:pt x="678" y="0"/>
                </a:lnTo>
                <a:lnTo>
                  <a:pt x="728" y="0"/>
                </a:lnTo>
                <a:lnTo>
                  <a:pt x="762" y="17"/>
                </a:lnTo>
                <a:lnTo>
                  <a:pt x="796" y="34"/>
                </a:lnTo>
                <a:lnTo>
                  <a:pt x="847" y="51"/>
                </a:lnTo>
                <a:lnTo>
                  <a:pt x="864" y="68"/>
                </a:lnTo>
                <a:lnTo>
                  <a:pt x="864" y="119"/>
                </a:lnTo>
                <a:lnTo>
                  <a:pt x="864" y="204"/>
                </a:lnTo>
                <a:lnTo>
                  <a:pt x="864" y="306"/>
                </a:lnTo>
                <a:lnTo>
                  <a:pt x="847" y="560"/>
                </a:lnTo>
                <a:lnTo>
                  <a:pt x="830" y="832"/>
                </a:lnTo>
                <a:lnTo>
                  <a:pt x="796" y="968"/>
                </a:lnTo>
                <a:lnTo>
                  <a:pt x="779" y="1104"/>
                </a:lnTo>
                <a:lnTo>
                  <a:pt x="745" y="1223"/>
                </a:lnTo>
                <a:lnTo>
                  <a:pt x="695" y="132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2"/>
          <p:cNvSpPr/>
          <p:nvPr/>
        </p:nvSpPr>
        <p:spPr>
          <a:xfrm>
            <a:off x="9182100" y="3862917"/>
            <a:ext cx="747184" cy="143933"/>
          </a:xfrm>
          <a:custGeom>
            <a:avLst/>
            <a:gdLst>
              <a:gd name="txL" fmla="*/ 0 w 881"/>
              <a:gd name="txT" fmla="*/ 0 h 170"/>
              <a:gd name="txR" fmla="*/ 881 w 881"/>
              <a:gd name="txB" fmla="*/ 170 h 17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881" h="170">
                <a:moveTo>
                  <a:pt x="0" y="68"/>
                </a:moveTo>
                <a:lnTo>
                  <a:pt x="51" y="68"/>
                </a:lnTo>
                <a:lnTo>
                  <a:pt x="119" y="51"/>
                </a:lnTo>
                <a:lnTo>
                  <a:pt x="187" y="51"/>
                </a:lnTo>
                <a:lnTo>
                  <a:pt x="288" y="34"/>
                </a:lnTo>
                <a:lnTo>
                  <a:pt x="492" y="17"/>
                </a:lnTo>
                <a:lnTo>
                  <a:pt x="678" y="0"/>
                </a:lnTo>
                <a:lnTo>
                  <a:pt x="780" y="17"/>
                </a:lnTo>
                <a:lnTo>
                  <a:pt x="831" y="34"/>
                </a:lnTo>
                <a:lnTo>
                  <a:pt x="864" y="51"/>
                </a:lnTo>
                <a:lnTo>
                  <a:pt x="881" y="68"/>
                </a:lnTo>
                <a:lnTo>
                  <a:pt x="881" y="102"/>
                </a:lnTo>
                <a:lnTo>
                  <a:pt x="881" y="136"/>
                </a:lnTo>
                <a:lnTo>
                  <a:pt x="864" y="153"/>
                </a:lnTo>
                <a:lnTo>
                  <a:pt x="848" y="153"/>
                </a:lnTo>
                <a:lnTo>
                  <a:pt x="814" y="153"/>
                </a:lnTo>
                <a:lnTo>
                  <a:pt x="780" y="170"/>
                </a:lnTo>
                <a:lnTo>
                  <a:pt x="712" y="170"/>
                </a:lnTo>
                <a:lnTo>
                  <a:pt x="610" y="170"/>
                </a:lnTo>
                <a:lnTo>
                  <a:pt x="492" y="170"/>
                </a:lnTo>
                <a:lnTo>
                  <a:pt x="356" y="170"/>
                </a:lnTo>
                <a:lnTo>
                  <a:pt x="187" y="170"/>
                </a:lnTo>
                <a:lnTo>
                  <a:pt x="0" y="170"/>
                </a:lnTo>
                <a:lnTo>
                  <a:pt x="0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90267" y="4897967"/>
            <a:ext cx="4345517" cy="1407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13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左中右三个部分要写紧凑，注意穿插避让，左、中高，右边低。右边第一横和中部第一横起笔一样高</a:t>
            </a:r>
            <a:r>
              <a:rPr kumimoji="0" lang="zh-CN" altLang="en-US" sz="213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459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jiē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4593" name="TextBox 45"/>
          <p:cNvSpPr txBox="1"/>
          <p:nvPr/>
        </p:nvSpPr>
        <p:spPr>
          <a:xfrm>
            <a:off x="899584" y="2349500"/>
            <a:ext cx="38438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400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6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街</a:t>
            </a:r>
            <a:r>
              <a:rPr lang="zh-CN" altLang="en-US" sz="6400" dirty="0">
                <a:latin typeface="楷体" panose="02010609060101010101" pitchFamily="49" charset="-122"/>
                <a:ea typeface="楷体" panose="02010609060101010101" pitchFamily="49" charset="-122"/>
              </a:rPr>
              <a:t>小巷</a:t>
            </a:r>
            <a:endParaRPr lang="zh-CN" altLang="en-US" sz="6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50"/>
          <p:cNvSpPr/>
          <p:nvPr/>
        </p:nvSpPr>
        <p:spPr>
          <a:xfrm>
            <a:off x="9389533" y="2254251"/>
            <a:ext cx="546100" cy="215900"/>
          </a:xfrm>
          <a:custGeom>
            <a:avLst/>
            <a:gdLst>
              <a:gd name="txL" fmla="*/ 0 w 644"/>
              <a:gd name="txT" fmla="*/ 0 h 255"/>
              <a:gd name="txR" fmla="*/ 644 w 644"/>
              <a:gd name="txB" fmla="*/ 255 h 2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4" h="255">
                <a:moveTo>
                  <a:pt x="238" y="85"/>
                </a:moveTo>
                <a:lnTo>
                  <a:pt x="339" y="51"/>
                </a:lnTo>
                <a:lnTo>
                  <a:pt x="424" y="17"/>
                </a:lnTo>
                <a:lnTo>
                  <a:pt x="492" y="0"/>
                </a:lnTo>
                <a:lnTo>
                  <a:pt x="543" y="17"/>
                </a:lnTo>
                <a:lnTo>
                  <a:pt x="593" y="34"/>
                </a:lnTo>
                <a:lnTo>
                  <a:pt x="610" y="51"/>
                </a:lnTo>
                <a:lnTo>
                  <a:pt x="627" y="68"/>
                </a:lnTo>
                <a:lnTo>
                  <a:pt x="644" y="85"/>
                </a:lnTo>
                <a:lnTo>
                  <a:pt x="627" y="119"/>
                </a:lnTo>
                <a:lnTo>
                  <a:pt x="577" y="136"/>
                </a:lnTo>
                <a:lnTo>
                  <a:pt x="526" y="170"/>
                </a:lnTo>
                <a:lnTo>
                  <a:pt x="424" y="187"/>
                </a:lnTo>
                <a:lnTo>
                  <a:pt x="322" y="221"/>
                </a:lnTo>
                <a:lnTo>
                  <a:pt x="255" y="238"/>
                </a:lnTo>
                <a:lnTo>
                  <a:pt x="187" y="255"/>
                </a:lnTo>
                <a:lnTo>
                  <a:pt x="153" y="255"/>
                </a:lnTo>
                <a:lnTo>
                  <a:pt x="102" y="255"/>
                </a:lnTo>
                <a:lnTo>
                  <a:pt x="51" y="255"/>
                </a:lnTo>
                <a:lnTo>
                  <a:pt x="34" y="238"/>
                </a:lnTo>
                <a:lnTo>
                  <a:pt x="17" y="221"/>
                </a:lnTo>
                <a:lnTo>
                  <a:pt x="0" y="204"/>
                </a:lnTo>
                <a:lnTo>
                  <a:pt x="17" y="187"/>
                </a:lnTo>
                <a:lnTo>
                  <a:pt x="68" y="170"/>
                </a:lnTo>
                <a:lnTo>
                  <a:pt x="136" y="136"/>
                </a:lnTo>
                <a:lnTo>
                  <a:pt x="238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99067" y="51138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大街  街道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999067" y="5623984"/>
            <a:ext cx="52556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大街上人来人往热闹极了。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999067" y="4603751"/>
            <a:ext cx="37443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J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彳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999067" y="409151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左中右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9"/>
          <p:cNvSpPr/>
          <p:nvPr/>
        </p:nvSpPr>
        <p:spPr>
          <a:xfrm>
            <a:off x="7641167" y="2499784"/>
            <a:ext cx="859367" cy="1062567"/>
          </a:xfrm>
          <a:custGeom>
            <a:avLst/>
            <a:gdLst>
              <a:gd name="txL" fmla="*/ 0 w 1016"/>
              <a:gd name="txT" fmla="*/ 0 h 1256"/>
              <a:gd name="txR" fmla="*/ 1016 w 1016"/>
              <a:gd name="txB" fmla="*/ 1256 h 125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6" h="1256">
                <a:moveTo>
                  <a:pt x="152" y="1053"/>
                </a:moveTo>
                <a:lnTo>
                  <a:pt x="321" y="866"/>
                </a:lnTo>
                <a:lnTo>
                  <a:pt x="491" y="662"/>
                </a:lnTo>
                <a:lnTo>
                  <a:pt x="576" y="560"/>
                </a:lnTo>
                <a:lnTo>
                  <a:pt x="643" y="458"/>
                </a:lnTo>
                <a:lnTo>
                  <a:pt x="694" y="356"/>
                </a:lnTo>
                <a:lnTo>
                  <a:pt x="745" y="272"/>
                </a:lnTo>
                <a:lnTo>
                  <a:pt x="762" y="221"/>
                </a:lnTo>
                <a:lnTo>
                  <a:pt x="779" y="153"/>
                </a:lnTo>
                <a:lnTo>
                  <a:pt x="796" y="119"/>
                </a:lnTo>
                <a:lnTo>
                  <a:pt x="796" y="85"/>
                </a:lnTo>
                <a:lnTo>
                  <a:pt x="779" y="51"/>
                </a:lnTo>
                <a:lnTo>
                  <a:pt x="796" y="17"/>
                </a:lnTo>
                <a:lnTo>
                  <a:pt x="813" y="0"/>
                </a:lnTo>
                <a:lnTo>
                  <a:pt x="847" y="0"/>
                </a:lnTo>
                <a:lnTo>
                  <a:pt x="881" y="17"/>
                </a:lnTo>
                <a:lnTo>
                  <a:pt x="948" y="51"/>
                </a:lnTo>
                <a:lnTo>
                  <a:pt x="982" y="85"/>
                </a:lnTo>
                <a:lnTo>
                  <a:pt x="999" y="136"/>
                </a:lnTo>
                <a:lnTo>
                  <a:pt x="1016" y="187"/>
                </a:lnTo>
                <a:lnTo>
                  <a:pt x="999" y="221"/>
                </a:lnTo>
                <a:lnTo>
                  <a:pt x="948" y="289"/>
                </a:lnTo>
                <a:lnTo>
                  <a:pt x="931" y="339"/>
                </a:lnTo>
                <a:lnTo>
                  <a:pt x="897" y="390"/>
                </a:lnTo>
                <a:lnTo>
                  <a:pt x="847" y="441"/>
                </a:lnTo>
                <a:lnTo>
                  <a:pt x="796" y="509"/>
                </a:lnTo>
                <a:lnTo>
                  <a:pt x="694" y="662"/>
                </a:lnTo>
                <a:lnTo>
                  <a:pt x="559" y="798"/>
                </a:lnTo>
                <a:lnTo>
                  <a:pt x="423" y="917"/>
                </a:lnTo>
                <a:lnTo>
                  <a:pt x="288" y="1053"/>
                </a:lnTo>
                <a:lnTo>
                  <a:pt x="237" y="1103"/>
                </a:lnTo>
                <a:lnTo>
                  <a:pt x="169" y="1154"/>
                </a:lnTo>
                <a:lnTo>
                  <a:pt x="118" y="1188"/>
                </a:lnTo>
                <a:lnTo>
                  <a:pt x="84" y="1222"/>
                </a:lnTo>
                <a:lnTo>
                  <a:pt x="50" y="1239"/>
                </a:lnTo>
                <a:lnTo>
                  <a:pt x="16" y="1239"/>
                </a:lnTo>
                <a:lnTo>
                  <a:pt x="0" y="1256"/>
                </a:lnTo>
                <a:lnTo>
                  <a:pt x="0" y="1239"/>
                </a:lnTo>
                <a:lnTo>
                  <a:pt x="0" y="1222"/>
                </a:lnTo>
                <a:lnTo>
                  <a:pt x="33" y="1188"/>
                </a:lnTo>
                <a:lnTo>
                  <a:pt x="67" y="1137"/>
                </a:lnTo>
                <a:lnTo>
                  <a:pt x="152" y="10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40"/>
          <p:cNvSpPr/>
          <p:nvPr/>
        </p:nvSpPr>
        <p:spPr>
          <a:xfrm>
            <a:off x="8170333" y="2916767"/>
            <a:ext cx="173567" cy="1293284"/>
          </a:xfrm>
          <a:custGeom>
            <a:avLst/>
            <a:gdLst>
              <a:gd name="txL" fmla="*/ 0 w 204"/>
              <a:gd name="txT" fmla="*/ 0 h 1528"/>
              <a:gd name="txR" fmla="*/ 204 w 204"/>
              <a:gd name="txB" fmla="*/ 1528 h 152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4" h="1528">
                <a:moveTo>
                  <a:pt x="136" y="1409"/>
                </a:moveTo>
                <a:lnTo>
                  <a:pt x="136" y="1443"/>
                </a:lnTo>
                <a:lnTo>
                  <a:pt x="119" y="1477"/>
                </a:lnTo>
                <a:lnTo>
                  <a:pt x="102" y="1511"/>
                </a:lnTo>
                <a:lnTo>
                  <a:pt x="102" y="1528"/>
                </a:lnTo>
                <a:lnTo>
                  <a:pt x="85" y="1511"/>
                </a:lnTo>
                <a:lnTo>
                  <a:pt x="68" y="1494"/>
                </a:lnTo>
                <a:lnTo>
                  <a:pt x="51" y="1477"/>
                </a:lnTo>
                <a:lnTo>
                  <a:pt x="34" y="1426"/>
                </a:lnTo>
                <a:lnTo>
                  <a:pt x="17" y="1376"/>
                </a:lnTo>
                <a:lnTo>
                  <a:pt x="17" y="1342"/>
                </a:lnTo>
                <a:lnTo>
                  <a:pt x="0" y="1291"/>
                </a:lnTo>
                <a:lnTo>
                  <a:pt x="0" y="1257"/>
                </a:lnTo>
                <a:lnTo>
                  <a:pt x="0" y="1223"/>
                </a:lnTo>
                <a:lnTo>
                  <a:pt x="0" y="1155"/>
                </a:lnTo>
                <a:lnTo>
                  <a:pt x="17" y="1104"/>
                </a:lnTo>
                <a:lnTo>
                  <a:pt x="17" y="1019"/>
                </a:lnTo>
                <a:lnTo>
                  <a:pt x="34" y="917"/>
                </a:lnTo>
                <a:lnTo>
                  <a:pt x="51" y="798"/>
                </a:lnTo>
                <a:lnTo>
                  <a:pt x="68" y="645"/>
                </a:lnTo>
                <a:lnTo>
                  <a:pt x="68" y="493"/>
                </a:lnTo>
                <a:lnTo>
                  <a:pt x="68" y="340"/>
                </a:lnTo>
                <a:lnTo>
                  <a:pt x="68" y="0"/>
                </a:lnTo>
                <a:lnTo>
                  <a:pt x="119" y="85"/>
                </a:lnTo>
                <a:lnTo>
                  <a:pt x="170" y="170"/>
                </a:lnTo>
                <a:lnTo>
                  <a:pt x="187" y="238"/>
                </a:lnTo>
                <a:lnTo>
                  <a:pt x="204" y="306"/>
                </a:lnTo>
                <a:lnTo>
                  <a:pt x="204" y="357"/>
                </a:lnTo>
                <a:lnTo>
                  <a:pt x="204" y="442"/>
                </a:lnTo>
                <a:lnTo>
                  <a:pt x="204" y="561"/>
                </a:lnTo>
                <a:lnTo>
                  <a:pt x="204" y="679"/>
                </a:lnTo>
                <a:lnTo>
                  <a:pt x="187" y="815"/>
                </a:lnTo>
                <a:lnTo>
                  <a:pt x="187" y="934"/>
                </a:lnTo>
                <a:lnTo>
                  <a:pt x="187" y="1036"/>
                </a:lnTo>
                <a:lnTo>
                  <a:pt x="170" y="1121"/>
                </a:lnTo>
                <a:lnTo>
                  <a:pt x="153" y="1274"/>
                </a:lnTo>
                <a:lnTo>
                  <a:pt x="136" y="140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1"/>
          <p:cNvSpPr/>
          <p:nvPr/>
        </p:nvSpPr>
        <p:spPr>
          <a:xfrm>
            <a:off x="8644467" y="2383367"/>
            <a:ext cx="588433" cy="203200"/>
          </a:xfrm>
          <a:custGeom>
            <a:avLst/>
            <a:gdLst>
              <a:gd name="txL" fmla="*/ 0 w 695"/>
              <a:gd name="txT" fmla="*/ 0 h 238"/>
              <a:gd name="txR" fmla="*/ 695 w 695"/>
              <a:gd name="txB" fmla="*/ 238 h 23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95" h="238">
                <a:moveTo>
                  <a:pt x="221" y="102"/>
                </a:moveTo>
                <a:lnTo>
                  <a:pt x="339" y="51"/>
                </a:lnTo>
                <a:lnTo>
                  <a:pt x="424" y="17"/>
                </a:lnTo>
                <a:lnTo>
                  <a:pt x="509" y="0"/>
                </a:lnTo>
                <a:lnTo>
                  <a:pt x="577" y="0"/>
                </a:lnTo>
                <a:lnTo>
                  <a:pt x="627" y="0"/>
                </a:lnTo>
                <a:lnTo>
                  <a:pt x="661" y="17"/>
                </a:lnTo>
                <a:lnTo>
                  <a:pt x="678" y="17"/>
                </a:lnTo>
                <a:lnTo>
                  <a:pt x="695" y="34"/>
                </a:lnTo>
                <a:lnTo>
                  <a:pt x="678" y="51"/>
                </a:lnTo>
                <a:lnTo>
                  <a:pt x="678" y="68"/>
                </a:lnTo>
                <a:lnTo>
                  <a:pt x="627" y="102"/>
                </a:lnTo>
                <a:lnTo>
                  <a:pt x="577" y="136"/>
                </a:lnTo>
                <a:lnTo>
                  <a:pt x="526" y="153"/>
                </a:lnTo>
                <a:lnTo>
                  <a:pt x="441" y="170"/>
                </a:lnTo>
                <a:lnTo>
                  <a:pt x="339" y="204"/>
                </a:lnTo>
                <a:lnTo>
                  <a:pt x="221" y="221"/>
                </a:lnTo>
                <a:lnTo>
                  <a:pt x="136" y="238"/>
                </a:lnTo>
                <a:lnTo>
                  <a:pt x="85" y="238"/>
                </a:lnTo>
                <a:lnTo>
                  <a:pt x="51" y="221"/>
                </a:lnTo>
                <a:lnTo>
                  <a:pt x="17" y="221"/>
                </a:lnTo>
                <a:lnTo>
                  <a:pt x="17" y="204"/>
                </a:lnTo>
                <a:lnTo>
                  <a:pt x="0" y="187"/>
                </a:lnTo>
                <a:lnTo>
                  <a:pt x="17" y="170"/>
                </a:lnTo>
                <a:lnTo>
                  <a:pt x="51" y="153"/>
                </a:lnTo>
                <a:lnTo>
                  <a:pt x="119" y="136"/>
                </a:lnTo>
                <a:lnTo>
                  <a:pt x="221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2"/>
          <p:cNvSpPr/>
          <p:nvPr/>
        </p:nvSpPr>
        <p:spPr>
          <a:xfrm>
            <a:off x="9232900" y="2730500"/>
            <a:ext cx="1003300" cy="285751"/>
          </a:xfrm>
          <a:custGeom>
            <a:avLst/>
            <a:gdLst>
              <a:gd name="txL" fmla="*/ 0 w 1186"/>
              <a:gd name="txT" fmla="*/ 0 h 339"/>
              <a:gd name="txR" fmla="*/ 1186 w 1186"/>
              <a:gd name="txB" fmla="*/ 339 h 339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186" h="339">
                <a:moveTo>
                  <a:pt x="0" y="237"/>
                </a:moveTo>
                <a:lnTo>
                  <a:pt x="102" y="220"/>
                </a:lnTo>
                <a:lnTo>
                  <a:pt x="237" y="186"/>
                </a:lnTo>
                <a:lnTo>
                  <a:pt x="390" y="152"/>
                </a:lnTo>
                <a:lnTo>
                  <a:pt x="559" y="101"/>
                </a:lnTo>
                <a:lnTo>
                  <a:pt x="644" y="67"/>
                </a:lnTo>
                <a:lnTo>
                  <a:pt x="729" y="51"/>
                </a:lnTo>
                <a:lnTo>
                  <a:pt x="796" y="34"/>
                </a:lnTo>
                <a:lnTo>
                  <a:pt x="847" y="17"/>
                </a:lnTo>
                <a:lnTo>
                  <a:pt x="898" y="0"/>
                </a:lnTo>
                <a:lnTo>
                  <a:pt x="932" y="0"/>
                </a:lnTo>
                <a:lnTo>
                  <a:pt x="966" y="0"/>
                </a:lnTo>
                <a:lnTo>
                  <a:pt x="983" y="0"/>
                </a:lnTo>
                <a:lnTo>
                  <a:pt x="1051" y="0"/>
                </a:lnTo>
                <a:lnTo>
                  <a:pt x="1118" y="34"/>
                </a:lnTo>
                <a:lnTo>
                  <a:pt x="1169" y="84"/>
                </a:lnTo>
                <a:lnTo>
                  <a:pt x="1169" y="101"/>
                </a:lnTo>
                <a:lnTo>
                  <a:pt x="1186" y="118"/>
                </a:lnTo>
                <a:lnTo>
                  <a:pt x="1169" y="135"/>
                </a:lnTo>
                <a:lnTo>
                  <a:pt x="1135" y="152"/>
                </a:lnTo>
                <a:lnTo>
                  <a:pt x="1101" y="169"/>
                </a:lnTo>
                <a:lnTo>
                  <a:pt x="1000" y="169"/>
                </a:lnTo>
                <a:lnTo>
                  <a:pt x="915" y="186"/>
                </a:lnTo>
                <a:lnTo>
                  <a:pt x="847" y="203"/>
                </a:lnTo>
                <a:lnTo>
                  <a:pt x="763" y="220"/>
                </a:lnTo>
                <a:lnTo>
                  <a:pt x="712" y="237"/>
                </a:lnTo>
                <a:lnTo>
                  <a:pt x="661" y="237"/>
                </a:lnTo>
                <a:lnTo>
                  <a:pt x="593" y="254"/>
                </a:lnTo>
                <a:lnTo>
                  <a:pt x="508" y="271"/>
                </a:lnTo>
                <a:lnTo>
                  <a:pt x="441" y="288"/>
                </a:lnTo>
                <a:lnTo>
                  <a:pt x="373" y="305"/>
                </a:lnTo>
                <a:lnTo>
                  <a:pt x="305" y="322"/>
                </a:lnTo>
                <a:lnTo>
                  <a:pt x="254" y="322"/>
                </a:lnTo>
                <a:lnTo>
                  <a:pt x="220" y="339"/>
                </a:lnTo>
                <a:lnTo>
                  <a:pt x="170" y="339"/>
                </a:lnTo>
                <a:lnTo>
                  <a:pt x="153" y="339"/>
                </a:lnTo>
                <a:lnTo>
                  <a:pt x="136" y="339"/>
                </a:lnTo>
                <a:lnTo>
                  <a:pt x="85" y="322"/>
                </a:lnTo>
                <a:lnTo>
                  <a:pt x="34" y="305"/>
                </a:lnTo>
                <a:lnTo>
                  <a:pt x="0" y="288"/>
                </a:lnTo>
                <a:lnTo>
                  <a:pt x="0" y="23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3"/>
          <p:cNvSpPr/>
          <p:nvPr/>
        </p:nvSpPr>
        <p:spPr>
          <a:xfrm>
            <a:off x="9275233" y="2901951"/>
            <a:ext cx="459317" cy="1494367"/>
          </a:xfrm>
          <a:custGeom>
            <a:avLst/>
            <a:gdLst>
              <a:gd name="txL" fmla="*/ 0 w 542"/>
              <a:gd name="txT" fmla="*/ 0 h 1766"/>
              <a:gd name="txR" fmla="*/ 542 w 542"/>
              <a:gd name="txB" fmla="*/ 1766 h 176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42" h="1766">
                <a:moveTo>
                  <a:pt x="135" y="1443"/>
                </a:moveTo>
                <a:lnTo>
                  <a:pt x="68" y="1393"/>
                </a:lnTo>
                <a:lnTo>
                  <a:pt x="34" y="1359"/>
                </a:lnTo>
                <a:lnTo>
                  <a:pt x="17" y="1342"/>
                </a:lnTo>
                <a:lnTo>
                  <a:pt x="0" y="1325"/>
                </a:lnTo>
                <a:lnTo>
                  <a:pt x="17" y="1325"/>
                </a:lnTo>
                <a:lnTo>
                  <a:pt x="51" y="1325"/>
                </a:lnTo>
                <a:lnTo>
                  <a:pt x="85" y="1325"/>
                </a:lnTo>
                <a:lnTo>
                  <a:pt x="152" y="1325"/>
                </a:lnTo>
                <a:lnTo>
                  <a:pt x="220" y="1342"/>
                </a:lnTo>
                <a:lnTo>
                  <a:pt x="271" y="1342"/>
                </a:lnTo>
                <a:lnTo>
                  <a:pt x="322" y="1342"/>
                </a:lnTo>
                <a:lnTo>
                  <a:pt x="339" y="1308"/>
                </a:lnTo>
                <a:lnTo>
                  <a:pt x="356" y="1291"/>
                </a:lnTo>
                <a:lnTo>
                  <a:pt x="356" y="1274"/>
                </a:lnTo>
                <a:lnTo>
                  <a:pt x="356" y="1223"/>
                </a:lnTo>
                <a:lnTo>
                  <a:pt x="373" y="1172"/>
                </a:lnTo>
                <a:lnTo>
                  <a:pt x="373" y="1104"/>
                </a:lnTo>
                <a:lnTo>
                  <a:pt x="373" y="1036"/>
                </a:lnTo>
                <a:lnTo>
                  <a:pt x="373" y="951"/>
                </a:lnTo>
                <a:lnTo>
                  <a:pt x="373" y="849"/>
                </a:lnTo>
                <a:lnTo>
                  <a:pt x="373" y="645"/>
                </a:lnTo>
                <a:lnTo>
                  <a:pt x="356" y="425"/>
                </a:lnTo>
                <a:lnTo>
                  <a:pt x="322" y="204"/>
                </a:lnTo>
                <a:lnTo>
                  <a:pt x="271" y="0"/>
                </a:lnTo>
                <a:lnTo>
                  <a:pt x="339" y="0"/>
                </a:lnTo>
                <a:lnTo>
                  <a:pt x="390" y="17"/>
                </a:lnTo>
                <a:lnTo>
                  <a:pt x="423" y="34"/>
                </a:lnTo>
                <a:lnTo>
                  <a:pt x="457" y="68"/>
                </a:lnTo>
                <a:lnTo>
                  <a:pt x="474" y="102"/>
                </a:lnTo>
                <a:lnTo>
                  <a:pt x="491" y="136"/>
                </a:lnTo>
                <a:lnTo>
                  <a:pt x="508" y="187"/>
                </a:lnTo>
                <a:lnTo>
                  <a:pt x="508" y="255"/>
                </a:lnTo>
                <a:lnTo>
                  <a:pt x="525" y="340"/>
                </a:lnTo>
                <a:lnTo>
                  <a:pt x="525" y="442"/>
                </a:lnTo>
                <a:lnTo>
                  <a:pt x="525" y="544"/>
                </a:lnTo>
                <a:lnTo>
                  <a:pt x="542" y="679"/>
                </a:lnTo>
                <a:lnTo>
                  <a:pt x="542" y="798"/>
                </a:lnTo>
                <a:lnTo>
                  <a:pt x="542" y="917"/>
                </a:lnTo>
                <a:lnTo>
                  <a:pt x="542" y="1036"/>
                </a:lnTo>
                <a:lnTo>
                  <a:pt x="542" y="1121"/>
                </a:lnTo>
                <a:lnTo>
                  <a:pt x="542" y="1206"/>
                </a:lnTo>
                <a:lnTo>
                  <a:pt x="542" y="1274"/>
                </a:lnTo>
                <a:lnTo>
                  <a:pt x="525" y="1342"/>
                </a:lnTo>
                <a:lnTo>
                  <a:pt x="525" y="1393"/>
                </a:lnTo>
                <a:lnTo>
                  <a:pt x="508" y="1477"/>
                </a:lnTo>
                <a:lnTo>
                  <a:pt x="491" y="1545"/>
                </a:lnTo>
                <a:lnTo>
                  <a:pt x="474" y="1613"/>
                </a:lnTo>
                <a:lnTo>
                  <a:pt x="440" y="1664"/>
                </a:lnTo>
                <a:lnTo>
                  <a:pt x="407" y="1715"/>
                </a:lnTo>
                <a:lnTo>
                  <a:pt x="390" y="1749"/>
                </a:lnTo>
                <a:lnTo>
                  <a:pt x="373" y="1766"/>
                </a:lnTo>
                <a:lnTo>
                  <a:pt x="356" y="1766"/>
                </a:lnTo>
                <a:lnTo>
                  <a:pt x="339" y="1749"/>
                </a:lnTo>
                <a:lnTo>
                  <a:pt x="322" y="1732"/>
                </a:lnTo>
                <a:lnTo>
                  <a:pt x="305" y="1698"/>
                </a:lnTo>
                <a:lnTo>
                  <a:pt x="288" y="1664"/>
                </a:lnTo>
                <a:lnTo>
                  <a:pt x="271" y="1596"/>
                </a:lnTo>
                <a:lnTo>
                  <a:pt x="237" y="1545"/>
                </a:lnTo>
                <a:lnTo>
                  <a:pt x="186" y="1494"/>
                </a:lnTo>
                <a:lnTo>
                  <a:pt x="135" y="144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44"/>
          <p:cNvSpPr/>
          <p:nvPr/>
        </p:nvSpPr>
        <p:spPr>
          <a:xfrm>
            <a:off x="7912100" y="1866900"/>
            <a:ext cx="645584" cy="704851"/>
          </a:xfrm>
          <a:custGeom>
            <a:avLst/>
            <a:gdLst>
              <a:gd name="txL" fmla="*/ 0 w 763"/>
              <a:gd name="txT" fmla="*/ 0 h 832"/>
              <a:gd name="txR" fmla="*/ 763 w 763"/>
              <a:gd name="txB" fmla="*/ 832 h 83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63" h="832">
                <a:moveTo>
                  <a:pt x="85" y="713"/>
                </a:moveTo>
                <a:lnTo>
                  <a:pt x="153" y="662"/>
                </a:lnTo>
                <a:lnTo>
                  <a:pt x="221" y="577"/>
                </a:lnTo>
                <a:lnTo>
                  <a:pt x="305" y="492"/>
                </a:lnTo>
                <a:lnTo>
                  <a:pt x="373" y="373"/>
                </a:lnTo>
                <a:lnTo>
                  <a:pt x="458" y="272"/>
                </a:lnTo>
                <a:lnTo>
                  <a:pt x="492" y="204"/>
                </a:lnTo>
                <a:lnTo>
                  <a:pt x="526" y="136"/>
                </a:lnTo>
                <a:lnTo>
                  <a:pt x="509" y="102"/>
                </a:lnTo>
                <a:lnTo>
                  <a:pt x="509" y="68"/>
                </a:lnTo>
                <a:lnTo>
                  <a:pt x="492" y="51"/>
                </a:lnTo>
                <a:lnTo>
                  <a:pt x="509" y="17"/>
                </a:lnTo>
                <a:lnTo>
                  <a:pt x="509" y="0"/>
                </a:lnTo>
                <a:lnTo>
                  <a:pt x="526" y="0"/>
                </a:lnTo>
                <a:lnTo>
                  <a:pt x="560" y="0"/>
                </a:lnTo>
                <a:lnTo>
                  <a:pt x="610" y="0"/>
                </a:lnTo>
                <a:lnTo>
                  <a:pt x="678" y="34"/>
                </a:lnTo>
                <a:lnTo>
                  <a:pt x="729" y="85"/>
                </a:lnTo>
                <a:lnTo>
                  <a:pt x="763" y="136"/>
                </a:lnTo>
                <a:lnTo>
                  <a:pt x="763" y="170"/>
                </a:lnTo>
                <a:lnTo>
                  <a:pt x="763" y="187"/>
                </a:lnTo>
                <a:lnTo>
                  <a:pt x="729" y="238"/>
                </a:lnTo>
                <a:lnTo>
                  <a:pt x="678" y="305"/>
                </a:lnTo>
                <a:lnTo>
                  <a:pt x="610" y="390"/>
                </a:lnTo>
                <a:lnTo>
                  <a:pt x="526" y="475"/>
                </a:lnTo>
                <a:lnTo>
                  <a:pt x="424" y="560"/>
                </a:lnTo>
                <a:lnTo>
                  <a:pt x="339" y="645"/>
                </a:lnTo>
                <a:lnTo>
                  <a:pt x="238" y="713"/>
                </a:lnTo>
                <a:lnTo>
                  <a:pt x="153" y="764"/>
                </a:lnTo>
                <a:lnTo>
                  <a:pt x="85" y="798"/>
                </a:lnTo>
                <a:lnTo>
                  <a:pt x="34" y="832"/>
                </a:lnTo>
                <a:lnTo>
                  <a:pt x="17" y="832"/>
                </a:lnTo>
                <a:lnTo>
                  <a:pt x="0" y="815"/>
                </a:lnTo>
                <a:lnTo>
                  <a:pt x="17" y="798"/>
                </a:lnTo>
                <a:lnTo>
                  <a:pt x="34" y="764"/>
                </a:lnTo>
                <a:lnTo>
                  <a:pt x="85" y="7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45"/>
          <p:cNvSpPr/>
          <p:nvPr/>
        </p:nvSpPr>
        <p:spPr>
          <a:xfrm>
            <a:off x="8788400" y="1809751"/>
            <a:ext cx="243417" cy="1035049"/>
          </a:xfrm>
          <a:custGeom>
            <a:avLst/>
            <a:gdLst>
              <a:gd name="txL" fmla="*/ 0 w 288"/>
              <a:gd name="txT" fmla="*/ 0 h 1222"/>
              <a:gd name="txR" fmla="*/ 288 w 288"/>
              <a:gd name="txB" fmla="*/ 1222 h 12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8" h="1222">
                <a:moveTo>
                  <a:pt x="34" y="119"/>
                </a:moveTo>
                <a:lnTo>
                  <a:pt x="17" y="85"/>
                </a:lnTo>
                <a:lnTo>
                  <a:pt x="0" y="68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51" y="0"/>
                </a:lnTo>
                <a:lnTo>
                  <a:pt x="85" y="0"/>
                </a:lnTo>
                <a:lnTo>
                  <a:pt x="152" y="17"/>
                </a:lnTo>
                <a:lnTo>
                  <a:pt x="203" y="51"/>
                </a:lnTo>
                <a:lnTo>
                  <a:pt x="254" y="68"/>
                </a:lnTo>
                <a:lnTo>
                  <a:pt x="271" y="85"/>
                </a:lnTo>
                <a:lnTo>
                  <a:pt x="288" y="102"/>
                </a:lnTo>
                <a:lnTo>
                  <a:pt x="288" y="119"/>
                </a:lnTo>
                <a:lnTo>
                  <a:pt x="288" y="136"/>
                </a:lnTo>
                <a:lnTo>
                  <a:pt x="288" y="170"/>
                </a:lnTo>
                <a:lnTo>
                  <a:pt x="271" y="204"/>
                </a:lnTo>
                <a:lnTo>
                  <a:pt x="271" y="272"/>
                </a:lnTo>
                <a:lnTo>
                  <a:pt x="254" y="340"/>
                </a:lnTo>
                <a:lnTo>
                  <a:pt x="254" y="441"/>
                </a:lnTo>
                <a:lnTo>
                  <a:pt x="237" y="577"/>
                </a:lnTo>
                <a:lnTo>
                  <a:pt x="237" y="713"/>
                </a:lnTo>
                <a:lnTo>
                  <a:pt x="220" y="866"/>
                </a:lnTo>
                <a:lnTo>
                  <a:pt x="220" y="1036"/>
                </a:lnTo>
                <a:lnTo>
                  <a:pt x="220" y="1205"/>
                </a:lnTo>
                <a:lnTo>
                  <a:pt x="118" y="1222"/>
                </a:lnTo>
                <a:lnTo>
                  <a:pt x="118" y="1104"/>
                </a:lnTo>
                <a:lnTo>
                  <a:pt x="102" y="985"/>
                </a:lnTo>
                <a:lnTo>
                  <a:pt x="102" y="866"/>
                </a:lnTo>
                <a:lnTo>
                  <a:pt x="102" y="764"/>
                </a:lnTo>
                <a:lnTo>
                  <a:pt x="102" y="662"/>
                </a:lnTo>
                <a:lnTo>
                  <a:pt x="102" y="577"/>
                </a:lnTo>
                <a:lnTo>
                  <a:pt x="85" y="492"/>
                </a:lnTo>
                <a:lnTo>
                  <a:pt x="85" y="424"/>
                </a:lnTo>
                <a:lnTo>
                  <a:pt x="85" y="357"/>
                </a:lnTo>
                <a:lnTo>
                  <a:pt x="68" y="289"/>
                </a:lnTo>
                <a:lnTo>
                  <a:pt x="68" y="255"/>
                </a:lnTo>
                <a:lnTo>
                  <a:pt x="68" y="204"/>
                </a:lnTo>
                <a:lnTo>
                  <a:pt x="51" y="170"/>
                </a:lnTo>
                <a:lnTo>
                  <a:pt x="51" y="136"/>
                </a:lnTo>
                <a:lnTo>
                  <a:pt x="51" y="119"/>
                </a:lnTo>
                <a:lnTo>
                  <a:pt x="34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46"/>
          <p:cNvSpPr/>
          <p:nvPr/>
        </p:nvSpPr>
        <p:spPr>
          <a:xfrm>
            <a:off x="8458200" y="2686051"/>
            <a:ext cx="861484" cy="302683"/>
          </a:xfrm>
          <a:custGeom>
            <a:avLst/>
            <a:gdLst>
              <a:gd name="txL" fmla="*/ 0 w 1017"/>
              <a:gd name="txT" fmla="*/ 0 h 356"/>
              <a:gd name="txR" fmla="*/ 1017 w 1017"/>
              <a:gd name="txB" fmla="*/ 356 h 356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17" h="356">
                <a:moveTo>
                  <a:pt x="356" y="305"/>
                </a:moveTo>
                <a:lnTo>
                  <a:pt x="271" y="339"/>
                </a:lnTo>
                <a:lnTo>
                  <a:pt x="204" y="356"/>
                </a:lnTo>
                <a:lnTo>
                  <a:pt x="153" y="356"/>
                </a:lnTo>
                <a:lnTo>
                  <a:pt x="136" y="356"/>
                </a:lnTo>
                <a:lnTo>
                  <a:pt x="102" y="356"/>
                </a:lnTo>
                <a:lnTo>
                  <a:pt x="51" y="339"/>
                </a:lnTo>
                <a:lnTo>
                  <a:pt x="17" y="322"/>
                </a:lnTo>
                <a:lnTo>
                  <a:pt x="0" y="322"/>
                </a:lnTo>
                <a:lnTo>
                  <a:pt x="0" y="288"/>
                </a:lnTo>
                <a:lnTo>
                  <a:pt x="17" y="271"/>
                </a:lnTo>
                <a:lnTo>
                  <a:pt x="51" y="271"/>
                </a:lnTo>
                <a:lnTo>
                  <a:pt x="85" y="254"/>
                </a:lnTo>
                <a:lnTo>
                  <a:pt x="102" y="254"/>
                </a:lnTo>
                <a:lnTo>
                  <a:pt x="136" y="237"/>
                </a:lnTo>
                <a:lnTo>
                  <a:pt x="187" y="220"/>
                </a:lnTo>
                <a:lnTo>
                  <a:pt x="237" y="220"/>
                </a:lnTo>
                <a:lnTo>
                  <a:pt x="288" y="203"/>
                </a:lnTo>
                <a:lnTo>
                  <a:pt x="356" y="169"/>
                </a:lnTo>
                <a:lnTo>
                  <a:pt x="441" y="152"/>
                </a:lnTo>
                <a:lnTo>
                  <a:pt x="525" y="118"/>
                </a:lnTo>
                <a:lnTo>
                  <a:pt x="610" y="102"/>
                </a:lnTo>
                <a:lnTo>
                  <a:pt x="678" y="68"/>
                </a:lnTo>
                <a:lnTo>
                  <a:pt x="746" y="51"/>
                </a:lnTo>
                <a:lnTo>
                  <a:pt x="797" y="34"/>
                </a:lnTo>
                <a:lnTo>
                  <a:pt x="847" y="17"/>
                </a:lnTo>
                <a:lnTo>
                  <a:pt x="881" y="17"/>
                </a:lnTo>
                <a:lnTo>
                  <a:pt x="898" y="0"/>
                </a:lnTo>
                <a:lnTo>
                  <a:pt x="915" y="0"/>
                </a:lnTo>
                <a:lnTo>
                  <a:pt x="932" y="0"/>
                </a:lnTo>
                <a:lnTo>
                  <a:pt x="949" y="17"/>
                </a:lnTo>
                <a:lnTo>
                  <a:pt x="966" y="17"/>
                </a:lnTo>
                <a:lnTo>
                  <a:pt x="1000" y="34"/>
                </a:lnTo>
                <a:lnTo>
                  <a:pt x="1017" y="51"/>
                </a:lnTo>
                <a:lnTo>
                  <a:pt x="1017" y="68"/>
                </a:lnTo>
                <a:lnTo>
                  <a:pt x="1017" y="102"/>
                </a:lnTo>
                <a:lnTo>
                  <a:pt x="1000" y="118"/>
                </a:lnTo>
                <a:lnTo>
                  <a:pt x="966" y="118"/>
                </a:lnTo>
                <a:lnTo>
                  <a:pt x="932" y="135"/>
                </a:lnTo>
                <a:lnTo>
                  <a:pt x="881" y="152"/>
                </a:lnTo>
                <a:lnTo>
                  <a:pt x="813" y="169"/>
                </a:lnTo>
                <a:lnTo>
                  <a:pt x="746" y="186"/>
                </a:lnTo>
                <a:lnTo>
                  <a:pt x="559" y="254"/>
                </a:lnTo>
                <a:lnTo>
                  <a:pt x="356" y="3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47"/>
          <p:cNvSpPr/>
          <p:nvPr/>
        </p:nvSpPr>
        <p:spPr>
          <a:xfrm>
            <a:off x="8587317" y="3132667"/>
            <a:ext cx="615949" cy="228600"/>
          </a:xfrm>
          <a:custGeom>
            <a:avLst/>
            <a:gdLst>
              <a:gd name="txL" fmla="*/ 0 w 728"/>
              <a:gd name="txT" fmla="*/ 0 h 272"/>
              <a:gd name="txR" fmla="*/ 728 w 728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28" h="272">
                <a:moveTo>
                  <a:pt x="423" y="187"/>
                </a:moveTo>
                <a:lnTo>
                  <a:pt x="288" y="221"/>
                </a:lnTo>
                <a:lnTo>
                  <a:pt x="237" y="238"/>
                </a:lnTo>
                <a:lnTo>
                  <a:pt x="186" y="255"/>
                </a:lnTo>
                <a:lnTo>
                  <a:pt x="135" y="255"/>
                </a:lnTo>
                <a:lnTo>
                  <a:pt x="101" y="272"/>
                </a:lnTo>
                <a:lnTo>
                  <a:pt x="84" y="272"/>
                </a:lnTo>
                <a:lnTo>
                  <a:pt x="67" y="272"/>
                </a:lnTo>
                <a:lnTo>
                  <a:pt x="17" y="255"/>
                </a:lnTo>
                <a:lnTo>
                  <a:pt x="0" y="238"/>
                </a:lnTo>
                <a:lnTo>
                  <a:pt x="0" y="221"/>
                </a:lnTo>
                <a:lnTo>
                  <a:pt x="17" y="204"/>
                </a:lnTo>
                <a:lnTo>
                  <a:pt x="51" y="187"/>
                </a:lnTo>
                <a:lnTo>
                  <a:pt x="84" y="170"/>
                </a:lnTo>
                <a:lnTo>
                  <a:pt x="135" y="153"/>
                </a:lnTo>
                <a:lnTo>
                  <a:pt x="203" y="119"/>
                </a:lnTo>
                <a:lnTo>
                  <a:pt x="271" y="102"/>
                </a:lnTo>
                <a:lnTo>
                  <a:pt x="339" y="68"/>
                </a:lnTo>
                <a:lnTo>
                  <a:pt x="389" y="51"/>
                </a:lnTo>
                <a:lnTo>
                  <a:pt x="457" y="34"/>
                </a:lnTo>
                <a:lnTo>
                  <a:pt x="491" y="17"/>
                </a:lnTo>
                <a:lnTo>
                  <a:pt x="525" y="17"/>
                </a:lnTo>
                <a:lnTo>
                  <a:pt x="559" y="0"/>
                </a:lnTo>
                <a:lnTo>
                  <a:pt x="576" y="0"/>
                </a:lnTo>
                <a:lnTo>
                  <a:pt x="593" y="0"/>
                </a:lnTo>
                <a:lnTo>
                  <a:pt x="627" y="0"/>
                </a:lnTo>
                <a:lnTo>
                  <a:pt x="677" y="0"/>
                </a:lnTo>
                <a:lnTo>
                  <a:pt x="694" y="17"/>
                </a:lnTo>
                <a:lnTo>
                  <a:pt x="711" y="34"/>
                </a:lnTo>
                <a:lnTo>
                  <a:pt x="728" y="68"/>
                </a:lnTo>
                <a:lnTo>
                  <a:pt x="711" y="68"/>
                </a:lnTo>
                <a:lnTo>
                  <a:pt x="694" y="68"/>
                </a:lnTo>
                <a:lnTo>
                  <a:pt x="677" y="85"/>
                </a:lnTo>
                <a:lnTo>
                  <a:pt x="644" y="102"/>
                </a:lnTo>
                <a:lnTo>
                  <a:pt x="610" y="119"/>
                </a:lnTo>
                <a:lnTo>
                  <a:pt x="559" y="136"/>
                </a:lnTo>
                <a:lnTo>
                  <a:pt x="491" y="153"/>
                </a:lnTo>
                <a:lnTo>
                  <a:pt x="423" y="18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7" name="Freeform 48"/>
          <p:cNvSpPr/>
          <p:nvPr/>
        </p:nvSpPr>
        <p:spPr>
          <a:xfrm>
            <a:off x="8815917" y="2887133"/>
            <a:ext cx="173567" cy="762000"/>
          </a:xfrm>
          <a:custGeom>
            <a:avLst/>
            <a:gdLst>
              <a:gd name="txL" fmla="*/ 0 w 203"/>
              <a:gd name="txT" fmla="*/ 0 h 900"/>
              <a:gd name="txR" fmla="*/ 203 w 203"/>
              <a:gd name="txB" fmla="*/ 900 h 9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03" h="900">
                <a:moveTo>
                  <a:pt x="169" y="900"/>
                </a:moveTo>
                <a:lnTo>
                  <a:pt x="51" y="900"/>
                </a:lnTo>
                <a:lnTo>
                  <a:pt x="51" y="713"/>
                </a:lnTo>
                <a:lnTo>
                  <a:pt x="51" y="561"/>
                </a:lnTo>
                <a:lnTo>
                  <a:pt x="51" y="442"/>
                </a:lnTo>
                <a:lnTo>
                  <a:pt x="51" y="323"/>
                </a:lnTo>
                <a:lnTo>
                  <a:pt x="34" y="238"/>
                </a:lnTo>
                <a:lnTo>
                  <a:pt x="34" y="170"/>
                </a:lnTo>
                <a:lnTo>
                  <a:pt x="34" y="119"/>
                </a:lnTo>
                <a:lnTo>
                  <a:pt x="17" y="102"/>
                </a:lnTo>
                <a:lnTo>
                  <a:pt x="0" y="85"/>
                </a:lnTo>
                <a:lnTo>
                  <a:pt x="0" y="51"/>
                </a:lnTo>
                <a:lnTo>
                  <a:pt x="0" y="17"/>
                </a:lnTo>
                <a:lnTo>
                  <a:pt x="17" y="17"/>
                </a:lnTo>
                <a:lnTo>
                  <a:pt x="34" y="0"/>
                </a:lnTo>
                <a:lnTo>
                  <a:pt x="101" y="17"/>
                </a:lnTo>
                <a:lnTo>
                  <a:pt x="169" y="51"/>
                </a:lnTo>
                <a:lnTo>
                  <a:pt x="186" y="68"/>
                </a:lnTo>
                <a:lnTo>
                  <a:pt x="203" y="85"/>
                </a:lnTo>
                <a:lnTo>
                  <a:pt x="203" y="119"/>
                </a:lnTo>
                <a:lnTo>
                  <a:pt x="203" y="153"/>
                </a:lnTo>
                <a:lnTo>
                  <a:pt x="186" y="221"/>
                </a:lnTo>
                <a:lnTo>
                  <a:pt x="186" y="238"/>
                </a:lnTo>
                <a:lnTo>
                  <a:pt x="186" y="289"/>
                </a:lnTo>
                <a:lnTo>
                  <a:pt x="169" y="357"/>
                </a:lnTo>
                <a:lnTo>
                  <a:pt x="169" y="425"/>
                </a:lnTo>
                <a:lnTo>
                  <a:pt x="169" y="527"/>
                </a:lnTo>
                <a:lnTo>
                  <a:pt x="169" y="629"/>
                </a:lnTo>
                <a:lnTo>
                  <a:pt x="169" y="747"/>
                </a:lnTo>
                <a:lnTo>
                  <a:pt x="169" y="90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8" name="Freeform 49"/>
          <p:cNvSpPr/>
          <p:nvPr/>
        </p:nvSpPr>
        <p:spPr>
          <a:xfrm>
            <a:off x="8458200" y="3505200"/>
            <a:ext cx="846667" cy="317500"/>
          </a:xfrm>
          <a:custGeom>
            <a:avLst/>
            <a:gdLst>
              <a:gd name="txL" fmla="*/ 0 w 1000"/>
              <a:gd name="txT" fmla="*/ 0 h 374"/>
              <a:gd name="txR" fmla="*/ 1000 w 1000"/>
              <a:gd name="txB" fmla="*/ 374 h 3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00" h="374">
                <a:moveTo>
                  <a:pt x="593" y="221"/>
                </a:moveTo>
                <a:lnTo>
                  <a:pt x="492" y="255"/>
                </a:lnTo>
                <a:lnTo>
                  <a:pt x="424" y="289"/>
                </a:lnTo>
                <a:lnTo>
                  <a:pt x="339" y="306"/>
                </a:lnTo>
                <a:lnTo>
                  <a:pt x="288" y="340"/>
                </a:lnTo>
                <a:lnTo>
                  <a:pt x="237" y="357"/>
                </a:lnTo>
                <a:lnTo>
                  <a:pt x="187" y="357"/>
                </a:lnTo>
                <a:lnTo>
                  <a:pt x="170" y="374"/>
                </a:lnTo>
                <a:lnTo>
                  <a:pt x="153" y="374"/>
                </a:lnTo>
                <a:lnTo>
                  <a:pt x="119" y="374"/>
                </a:lnTo>
                <a:lnTo>
                  <a:pt x="102" y="374"/>
                </a:lnTo>
                <a:lnTo>
                  <a:pt x="68" y="357"/>
                </a:lnTo>
                <a:lnTo>
                  <a:pt x="51" y="340"/>
                </a:lnTo>
                <a:lnTo>
                  <a:pt x="17" y="306"/>
                </a:lnTo>
                <a:lnTo>
                  <a:pt x="0" y="289"/>
                </a:lnTo>
                <a:lnTo>
                  <a:pt x="0" y="221"/>
                </a:lnTo>
                <a:lnTo>
                  <a:pt x="0" y="204"/>
                </a:lnTo>
                <a:lnTo>
                  <a:pt x="0" y="187"/>
                </a:lnTo>
                <a:lnTo>
                  <a:pt x="17" y="187"/>
                </a:lnTo>
                <a:lnTo>
                  <a:pt x="51" y="187"/>
                </a:lnTo>
                <a:lnTo>
                  <a:pt x="102" y="204"/>
                </a:lnTo>
                <a:lnTo>
                  <a:pt x="136" y="187"/>
                </a:lnTo>
                <a:lnTo>
                  <a:pt x="153" y="187"/>
                </a:lnTo>
                <a:lnTo>
                  <a:pt x="170" y="187"/>
                </a:lnTo>
                <a:lnTo>
                  <a:pt x="220" y="170"/>
                </a:lnTo>
                <a:lnTo>
                  <a:pt x="254" y="153"/>
                </a:lnTo>
                <a:lnTo>
                  <a:pt x="322" y="136"/>
                </a:lnTo>
                <a:lnTo>
                  <a:pt x="390" y="119"/>
                </a:lnTo>
                <a:lnTo>
                  <a:pt x="475" y="102"/>
                </a:lnTo>
                <a:lnTo>
                  <a:pt x="576" y="68"/>
                </a:lnTo>
                <a:lnTo>
                  <a:pt x="678" y="51"/>
                </a:lnTo>
                <a:lnTo>
                  <a:pt x="763" y="34"/>
                </a:lnTo>
                <a:lnTo>
                  <a:pt x="830" y="17"/>
                </a:lnTo>
                <a:lnTo>
                  <a:pt x="881" y="0"/>
                </a:lnTo>
                <a:lnTo>
                  <a:pt x="932" y="0"/>
                </a:lnTo>
                <a:lnTo>
                  <a:pt x="966" y="0"/>
                </a:lnTo>
                <a:lnTo>
                  <a:pt x="983" y="0"/>
                </a:lnTo>
                <a:lnTo>
                  <a:pt x="1000" y="0"/>
                </a:lnTo>
                <a:lnTo>
                  <a:pt x="983" y="17"/>
                </a:lnTo>
                <a:lnTo>
                  <a:pt x="966" y="34"/>
                </a:lnTo>
                <a:lnTo>
                  <a:pt x="932" y="68"/>
                </a:lnTo>
                <a:lnTo>
                  <a:pt x="898" y="85"/>
                </a:lnTo>
                <a:lnTo>
                  <a:pt x="830" y="119"/>
                </a:lnTo>
                <a:lnTo>
                  <a:pt x="763" y="136"/>
                </a:lnTo>
                <a:lnTo>
                  <a:pt x="678" y="170"/>
                </a:lnTo>
                <a:lnTo>
                  <a:pt x="593" y="2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4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45817" y="4883151"/>
            <a:ext cx="4709584" cy="11988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400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首笔撇从竖中线起笔，第二笔撇和第三笔横折钩均写长，横压横中线，两点上下对称</a:t>
            </a:r>
            <a:r>
              <a:rPr kumimoji="0" lang="zh-CN" altLang="en-US" sz="2400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561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zhōu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5617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龙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舟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07533" y="5175251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龙舟  独木舟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07533" y="567901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中秋节要赛龙舟。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07533" y="4671484"/>
            <a:ext cx="404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Z 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舟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07533" y="4169833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独体字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7"/>
          <p:cNvSpPr/>
          <p:nvPr/>
        </p:nvSpPr>
        <p:spPr>
          <a:xfrm>
            <a:off x="8858251" y="2664884"/>
            <a:ext cx="245533" cy="258233"/>
          </a:xfrm>
          <a:custGeom>
            <a:avLst/>
            <a:gdLst>
              <a:gd name="txL" fmla="*/ 0 w 289"/>
              <a:gd name="txT" fmla="*/ 0 h 304"/>
              <a:gd name="txR" fmla="*/ 289 w 289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89" h="304">
                <a:moveTo>
                  <a:pt x="289" y="236"/>
                </a:moveTo>
                <a:lnTo>
                  <a:pt x="255" y="287"/>
                </a:lnTo>
                <a:lnTo>
                  <a:pt x="238" y="287"/>
                </a:lnTo>
                <a:lnTo>
                  <a:pt x="238" y="304"/>
                </a:lnTo>
                <a:lnTo>
                  <a:pt x="204" y="287"/>
                </a:lnTo>
                <a:lnTo>
                  <a:pt x="187" y="270"/>
                </a:lnTo>
                <a:lnTo>
                  <a:pt x="136" y="236"/>
                </a:lnTo>
                <a:lnTo>
                  <a:pt x="102" y="186"/>
                </a:lnTo>
                <a:lnTo>
                  <a:pt x="51" y="118"/>
                </a:lnTo>
                <a:lnTo>
                  <a:pt x="17" y="84"/>
                </a:ln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  <a:lnTo>
                  <a:pt x="51" y="0"/>
                </a:lnTo>
                <a:lnTo>
                  <a:pt x="85" y="0"/>
                </a:lnTo>
                <a:lnTo>
                  <a:pt x="119" y="17"/>
                </a:lnTo>
                <a:lnTo>
                  <a:pt x="153" y="17"/>
                </a:lnTo>
                <a:lnTo>
                  <a:pt x="204" y="51"/>
                </a:lnTo>
                <a:lnTo>
                  <a:pt x="255" y="84"/>
                </a:lnTo>
                <a:lnTo>
                  <a:pt x="272" y="118"/>
                </a:lnTo>
                <a:lnTo>
                  <a:pt x="289" y="169"/>
                </a:lnTo>
                <a:lnTo>
                  <a:pt x="289" y="203"/>
                </a:lnTo>
                <a:lnTo>
                  <a:pt x="289" y="2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8"/>
          <p:cNvSpPr/>
          <p:nvPr/>
        </p:nvSpPr>
        <p:spPr>
          <a:xfrm>
            <a:off x="7998884" y="2364317"/>
            <a:ext cx="687916" cy="1960033"/>
          </a:xfrm>
          <a:custGeom>
            <a:avLst/>
            <a:gdLst>
              <a:gd name="txL" fmla="*/ 0 w 813"/>
              <a:gd name="txT" fmla="*/ 0 h 2315"/>
              <a:gd name="txR" fmla="*/ 813 w 813"/>
              <a:gd name="txB" fmla="*/ 2315 h 231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13" h="2315">
                <a:moveTo>
                  <a:pt x="440" y="2011"/>
                </a:moveTo>
                <a:lnTo>
                  <a:pt x="373" y="2078"/>
                </a:lnTo>
                <a:lnTo>
                  <a:pt x="288" y="2146"/>
                </a:lnTo>
                <a:lnTo>
                  <a:pt x="220" y="2197"/>
                </a:lnTo>
                <a:lnTo>
                  <a:pt x="152" y="2247"/>
                </a:lnTo>
                <a:lnTo>
                  <a:pt x="85" y="2298"/>
                </a:lnTo>
                <a:lnTo>
                  <a:pt x="51" y="2315"/>
                </a:lnTo>
                <a:lnTo>
                  <a:pt x="17" y="2315"/>
                </a:lnTo>
                <a:lnTo>
                  <a:pt x="0" y="2315"/>
                </a:lnTo>
                <a:lnTo>
                  <a:pt x="0" y="2298"/>
                </a:lnTo>
                <a:lnTo>
                  <a:pt x="17" y="2264"/>
                </a:lnTo>
                <a:lnTo>
                  <a:pt x="34" y="2247"/>
                </a:lnTo>
                <a:lnTo>
                  <a:pt x="68" y="2213"/>
                </a:lnTo>
                <a:lnTo>
                  <a:pt x="102" y="2180"/>
                </a:lnTo>
                <a:lnTo>
                  <a:pt x="136" y="2129"/>
                </a:lnTo>
                <a:lnTo>
                  <a:pt x="186" y="2078"/>
                </a:lnTo>
                <a:lnTo>
                  <a:pt x="305" y="1960"/>
                </a:lnTo>
                <a:lnTo>
                  <a:pt x="390" y="1842"/>
                </a:lnTo>
                <a:lnTo>
                  <a:pt x="474" y="1690"/>
                </a:lnTo>
                <a:lnTo>
                  <a:pt x="525" y="1521"/>
                </a:lnTo>
                <a:lnTo>
                  <a:pt x="576" y="1335"/>
                </a:lnTo>
                <a:lnTo>
                  <a:pt x="610" y="1132"/>
                </a:lnTo>
                <a:lnTo>
                  <a:pt x="627" y="913"/>
                </a:lnTo>
                <a:lnTo>
                  <a:pt x="644" y="676"/>
                </a:lnTo>
                <a:lnTo>
                  <a:pt x="644" y="575"/>
                </a:lnTo>
                <a:lnTo>
                  <a:pt x="644" y="473"/>
                </a:lnTo>
                <a:lnTo>
                  <a:pt x="627" y="372"/>
                </a:lnTo>
                <a:lnTo>
                  <a:pt x="627" y="304"/>
                </a:lnTo>
                <a:lnTo>
                  <a:pt x="627" y="237"/>
                </a:lnTo>
                <a:lnTo>
                  <a:pt x="610" y="186"/>
                </a:lnTo>
                <a:lnTo>
                  <a:pt x="610" y="152"/>
                </a:lnTo>
                <a:lnTo>
                  <a:pt x="593" y="118"/>
                </a:lnTo>
                <a:lnTo>
                  <a:pt x="576" y="85"/>
                </a:lnTo>
                <a:lnTo>
                  <a:pt x="559" y="68"/>
                </a:lnTo>
                <a:lnTo>
                  <a:pt x="542" y="34"/>
                </a:lnTo>
                <a:lnTo>
                  <a:pt x="559" y="17"/>
                </a:lnTo>
                <a:lnTo>
                  <a:pt x="576" y="0"/>
                </a:lnTo>
                <a:lnTo>
                  <a:pt x="610" y="17"/>
                </a:lnTo>
                <a:lnTo>
                  <a:pt x="644" y="17"/>
                </a:lnTo>
                <a:lnTo>
                  <a:pt x="695" y="34"/>
                </a:lnTo>
                <a:lnTo>
                  <a:pt x="745" y="34"/>
                </a:lnTo>
                <a:lnTo>
                  <a:pt x="813" y="34"/>
                </a:lnTo>
                <a:lnTo>
                  <a:pt x="813" y="321"/>
                </a:lnTo>
                <a:lnTo>
                  <a:pt x="813" y="575"/>
                </a:lnTo>
                <a:lnTo>
                  <a:pt x="813" y="794"/>
                </a:lnTo>
                <a:lnTo>
                  <a:pt x="796" y="997"/>
                </a:lnTo>
                <a:lnTo>
                  <a:pt x="779" y="1166"/>
                </a:lnTo>
                <a:lnTo>
                  <a:pt x="762" y="1318"/>
                </a:lnTo>
                <a:lnTo>
                  <a:pt x="745" y="1436"/>
                </a:lnTo>
                <a:lnTo>
                  <a:pt x="712" y="1521"/>
                </a:lnTo>
                <a:lnTo>
                  <a:pt x="644" y="1673"/>
                </a:lnTo>
                <a:lnTo>
                  <a:pt x="576" y="1808"/>
                </a:lnTo>
                <a:lnTo>
                  <a:pt x="508" y="1909"/>
                </a:lnTo>
                <a:lnTo>
                  <a:pt x="440" y="201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9"/>
          <p:cNvSpPr/>
          <p:nvPr/>
        </p:nvSpPr>
        <p:spPr>
          <a:xfrm>
            <a:off x="8572500" y="2220384"/>
            <a:ext cx="960967" cy="2188633"/>
          </a:xfrm>
          <a:custGeom>
            <a:avLst/>
            <a:gdLst>
              <a:gd name="txL" fmla="*/ 0 w 1135"/>
              <a:gd name="txT" fmla="*/ 0 h 2585"/>
              <a:gd name="txR" fmla="*/ 1135 w 1135"/>
              <a:gd name="txB" fmla="*/ 2585 h 258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135" h="2585">
                <a:moveTo>
                  <a:pt x="0" y="203"/>
                </a:moveTo>
                <a:lnTo>
                  <a:pt x="67" y="203"/>
                </a:lnTo>
                <a:lnTo>
                  <a:pt x="169" y="186"/>
                </a:lnTo>
                <a:lnTo>
                  <a:pt x="288" y="152"/>
                </a:lnTo>
                <a:lnTo>
                  <a:pt x="440" y="118"/>
                </a:lnTo>
                <a:lnTo>
                  <a:pt x="508" y="102"/>
                </a:lnTo>
                <a:lnTo>
                  <a:pt x="576" y="102"/>
                </a:lnTo>
                <a:lnTo>
                  <a:pt x="627" y="85"/>
                </a:lnTo>
                <a:lnTo>
                  <a:pt x="677" y="68"/>
                </a:lnTo>
                <a:lnTo>
                  <a:pt x="711" y="51"/>
                </a:lnTo>
                <a:lnTo>
                  <a:pt x="745" y="51"/>
                </a:lnTo>
                <a:lnTo>
                  <a:pt x="762" y="34"/>
                </a:lnTo>
                <a:lnTo>
                  <a:pt x="779" y="34"/>
                </a:lnTo>
                <a:lnTo>
                  <a:pt x="830" y="17"/>
                </a:lnTo>
                <a:lnTo>
                  <a:pt x="864" y="0"/>
                </a:lnTo>
                <a:lnTo>
                  <a:pt x="931" y="34"/>
                </a:lnTo>
                <a:lnTo>
                  <a:pt x="1016" y="68"/>
                </a:lnTo>
                <a:lnTo>
                  <a:pt x="1067" y="102"/>
                </a:lnTo>
                <a:lnTo>
                  <a:pt x="1101" y="135"/>
                </a:lnTo>
                <a:lnTo>
                  <a:pt x="1118" y="152"/>
                </a:lnTo>
                <a:lnTo>
                  <a:pt x="1135" y="152"/>
                </a:lnTo>
                <a:lnTo>
                  <a:pt x="1118" y="186"/>
                </a:lnTo>
                <a:lnTo>
                  <a:pt x="1101" y="220"/>
                </a:lnTo>
                <a:lnTo>
                  <a:pt x="1084" y="237"/>
                </a:lnTo>
                <a:lnTo>
                  <a:pt x="1084" y="271"/>
                </a:lnTo>
                <a:lnTo>
                  <a:pt x="1067" y="304"/>
                </a:lnTo>
                <a:lnTo>
                  <a:pt x="1067" y="338"/>
                </a:lnTo>
                <a:lnTo>
                  <a:pt x="1067" y="389"/>
                </a:lnTo>
                <a:lnTo>
                  <a:pt x="1067" y="439"/>
                </a:lnTo>
                <a:lnTo>
                  <a:pt x="1050" y="507"/>
                </a:lnTo>
                <a:lnTo>
                  <a:pt x="1050" y="575"/>
                </a:lnTo>
                <a:lnTo>
                  <a:pt x="1050" y="744"/>
                </a:lnTo>
                <a:lnTo>
                  <a:pt x="1050" y="946"/>
                </a:lnTo>
                <a:lnTo>
                  <a:pt x="1067" y="1166"/>
                </a:lnTo>
                <a:lnTo>
                  <a:pt x="1067" y="1419"/>
                </a:lnTo>
                <a:lnTo>
                  <a:pt x="1067" y="1555"/>
                </a:lnTo>
                <a:lnTo>
                  <a:pt x="1084" y="1673"/>
                </a:lnTo>
                <a:lnTo>
                  <a:pt x="1084" y="1791"/>
                </a:lnTo>
                <a:lnTo>
                  <a:pt x="1084" y="1892"/>
                </a:lnTo>
                <a:lnTo>
                  <a:pt x="1084" y="1977"/>
                </a:lnTo>
                <a:lnTo>
                  <a:pt x="1084" y="2061"/>
                </a:lnTo>
                <a:lnTo>
                  <a:pt x="1067" y="2112"/>
                </a:lnTo>
                <a:lnTo>
                  <a:pt x="1067" y="2180"/>
                </a:lnTo>
                <a:lnTo>
                  <a:pt x="1050" y="2264"/>
                </a:lnTo>
                <a:lnTo>
                  <a:pt x="1033" y="2349"/>
                </a:lnTo>
                <a:lnTo>
                  <a:pt x="1016" y="2416"/>
                </a:lnTo>
                <a:lnTo>
                  <a:pt x="982" y="2484"/>
                </a:lnTo>
                <a:lnTo>
                  <a:pt x="948" y="2535"/>
                </a:lnTo>
                <a:lnTo>
                  <a:pt x="898" y="2568"/>
                </a:lnTo>
                <a:lnTo>
                  <a:pt x="881" y="2585"/>
                </a:lnTo>
                <a:lnTo>
                  <a:pt x="847" y="2585"/>
                </a:lnTo>
                <a:lnTo>
                  <a:pt x="830" y="2568"/>
                </a:lnTo>
                <a:lnTo>
                  <a:pt x="813" y="2551"/>
                </a:lnTo>
                <a:lnTo>
                  <a:pt x="796" y="2518"/>
                </a:lnTo>
                <a:lnTo>
                  <a:pt x="796" y="2484"/>
                </a:lnTo>
                <a:lnTo>
                  <a:pt x="779" y="2433"/>
                </a:lnTo>
                <a:lnTo>
                  <a:pt x="745" y="2382"/>
                </a:lnTo>
                <a:lnTo>
                  <a:pt x="694" y="2332"/>
                </a:lnTo>
                <a:lnTo>
                  <a:pt x="627" y="2281"/>
                </a:lnTo>
                <a:lnTo>
                  <a:pt x="542" y="2214"/>
                </a:lnTo>
                <a:lnTo>
                  <a:pt x="491" y="2180"/>
                </a:lnTo>
                <a:lnTo>
                  <a:pt x="457" y="2146"/>
                </a:lnTo>
                <a:lnTo>
                  <a:pt x="440" y="2129"/>
                </a:lnTo>
                <a:lnTo>
                  <a:pt x="457" y="2129"/>
                </a:lnTo>
                <a:lnTo>
                  <a:pt x="491" y="2129"/>
                </a:lnTo>
                <a:lnTo>
                  <a:pt x="559" y="2129"/>
                </a:lnTo>
                <a:lnTo>
                  <a:pt x="627" y="2146"/>
                </a:lnTo>
                <a:lnTo>
                  <a:pt x="711" y="2180"/>
                </a:lnTo>
                <a:lnTo>
                  <a:pt x="779" y="2180"/>
                </a:lnTo>
                <a:lnTo>
                  <a:pt x="830" y="2180"/>
                </a:lnTo>
                <a:lnTo>
                  <a:pt x="864" y="2180"/>
                </a:lnTo>
                <a:lnTo>
                  <a:pt x="864" y="2163"/>
                </a:lnTo>
                <a:lnTo>
                  <a:pt x="881" y="2112"/>
                </a:lnTo>
                <a:lnTo>
                  <a:pt x="881" y="2045"/>
                </a:lnTo>
                <a:lnTo>
                  <a:pt x="881" y="1943"/>
                </a:lnTo>
                <a:lnTo>
                  <a:pt x="898" y="1825"/>
                </a:lnTo>
                <a:lnTo>
                  <a:pt x="898" y="1690"/>
                </a:lnTo>
                <a:lnTo>
                  <a:pt x="898" y="1504"/>
                </a:lnTo>
                <a:lnTo>
                  <a:pt x="898" y="1301"/>
                </a:lnTo>
                <a:lnTo>
                  <a:pt x="898" y="1098"/>
                </a:lnTo>
                <a:lnTo>
                  <a:pt x="898" y="929"/>
                </a:lnTo>
                <a:lnTo>
                  <a:pt x="898" y="760"/>
                </a:lnTo>
                <a:lnTo>
                  <a:pt x="898" y="625"/>
                </a:lnTo>
                <a:lnTo>
                  <a:pt x="898" y="524"/>
                </a:lnTo>
                <a:lnTo>
                  <a:pt x="898" y="423"/>
                </a:lnTo>
                <a:lnTo>
                  <a:pt x="881" y="372"/>
                </a:lnTo>
                <a:lnTo>
                  <a:pt x="881" y="321"/>
                </a:lnTo>
                <a:lnTo>
                  <a:pt x="864" y="271"/>
                </a:lnTo>
                <a:lnTo>
                  <a:pt x="847" y="220"/>
                </a:lnTo>
                <a:lnTo>
                  <a:pt x="830" y="203"/>
                </a:lnTo>
                <a:lnTo>
                  <a:pt x="796" y="186"/>
                </a:lnTo>
                <a:lnTo>
                  <a:pt x="762" y="186"/>
                </a:lnTo>
                <a:lnTo>
                  <a:pt x="711" y="186"/>
                </a:lnTo>
                <a:lnTo>
                  <a:pt x="643" y="203"/>
                </a:lnTo>
                <a:lnTo>
                  <a:pt x="559" y="220"/>
                </a:lnTo>
                <a:lnTo>
                  <a:pt x="457" y="237"/>
                </a:lnTo>
                <a:lnTo>
                  <a:pt x="322" y="271"/>
                </a:lnTo>
                <a:lnTo>
                  <a:pt x="169" y="304"/>
                </a:lnTo>
                <a:lnTo>
                  <a:pt x="0" y="338"/>
                </a:lnTo>
                <a:lnTo>
                  <a:pt x="0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0"/>
          <p:cNvSpPr/>
          <p:nvPr/>
        </p:nvSpPr>
        <p:spPr>
          <a:xfrm>
            <a:off x="8600017" y="1849967"/>
            <a:ext cx="546100" cy="571500"/>
          </a:xfrm>
          <a:custGeom>
            <a:avLst/>
            <a:gdLst>
              <a:gd name="txL" fmla="*/ 0 w 643"/>
              <a:gd name="txT" fmla="*/ 0 h 676"/>
              <a:gd name="txR" fmla="*/ 643 w 643"/>
              <a:gd name="txB" fmla="*/ 676 h 676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3" h="676">
                <a:moveTo>
                  <a:pt x="84" y="676"/>
                </a:moveTo>
                <a:lnTo>
                  <a:pt x="0" y="676"/>
                </a:lnTo>
                <a:lnTo>
                  <a:pt x="67" y="591"/>
                </a:lnTo>
                <a:lnTo>
                  <a:pt x="118" y="507"/>
                </a:lnTo>
                <a:lnTo>
                  <a:pt x="169" y="439"/>
                </a:lnTo>
                <a:lnTo>
                  <a:pt x="220" y="372"/>
                </a:lnTo>
                <a:lnTo>
                  <a:pt x="254" y="321"/>
                </a:lnTo>
                <a:lnTo>
                  <a:pt x="288" y="270"/>
                </a:lnTo>
                <a:lnTo>
                  <a:pt x="304" y="220"/>
                </a:lnTo>
                <a:lnTo>
                  <a:pt x="321" y="203"/>
                </a:lnTo>
                <a:lnTo>
                  <a:pt x="355" y="152"/>
                </a:lnTo>
                <a:lnTo>
                  <a:pt x="355" y="118"/>
                </a:lnTo>
                <a:lnTo>
                  <a:pt x="355" y="84"/>
                </a:lnTo>
                <a:lnTo>
                  <a:pt x="338" y="51"/>
                </a:lnTo>
                <a:lnTo>
                  <a:pt x="321" y="34"/>
                </a:lnTo>
                <a:lnTo>
                  <a:pt x="321" y="17"/>
                </a:lnTo>
                <a:lnTo>
                  <a:pt x="338" y="0"/>
                </a:lnTo>
                <a:lnTo>
                  <a:pt x="355" y="0"/>
                </a:lnTo>
                <a:lnTo>
                  <a:pt x="389" y="0"/>
                </a:lnTo>
                <a:lnTo>
                  <a:pt x="423" y="0"/>
                </a:lnTo>
                <a:lnTo>
                  <a:pt x="457" y="0"/>
                </a:lnTo>
                <a:lnTo>
                  <a:pt x="508" y="17"/>
                </a:lnTo>
                <a:lnTo>
                  <a:pt x="559" y="34"/>
                </a:lnTo>
                <a:lnTo>
                  <a:pt x="593" y="67"/>
                </a:lnTo>
                <a:lnTo>
                  <a:pt x="626" y="84"/>
                </a:lnTo>
                <a:lnTo>
                  <a:pt x="643" y="101"/>
                </a:lnTo>
                <a:lnTo>
                  <a:pt x="626" y="135"/>
                </a:lnTo>
                <a:lnTo>
                  <a:pt x="609" y="169"/>
                </a:lnTo>
                <a:lnTo>
                  <a:pt x="576" y="220"/>
                </a:lnTo>
                <a:lnTo>
                  <a:pt x="525" y="270"/>
                </a:lnTo>
                <a:lnTo>
                  <a:pt x="457" y="338"/>
                </a:lnTo>
                <a:lnTo>
                  <a:pt x="355" y="439"/>
                </a:lnTo>
                <a:lnTo>
                  <a:pt x="237" y="541"/>
                </a:lnTo>
                <a:lnTo>
                  <a:pt x="84" y="67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1"/>
          <p:cNvSpPr/>
          <p:nvPr/>
        </p:nvSpPr>
        <p:spPr>
          <a:xfrm>
            <a:off x="7768167" y="2965451"/>
            <a:ext cx="2423584" cy="372533"/>
          </a:xfrm>
          <a:custGeom>
            <a:avLst/>
            <a:gdLst>
              <a:gd name="txL" fmla="*/ 0 w 2863"/>
              <a:gd name="txT" fmla="*/ 0 h 439"/>
              <a:gd name="txR" fmla="*/ 2863 w 2863"/>
              <a:gd name="txB" fmla="*/ 439 h 439"/>
            </a:gdLst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863" h="439">
                <a:moveTo>
                  <a:pt x="0" y="304"/>
                </a:moveTo>
                <a:lnTo>
                  <a:pt x="0" y="287"/>
                </a:lnTo>
                <a:lnTo>
                  <a:pt x="51" y="287"/>
                </a:lnTo>
                <a:lnTo>
                  <a:pt x="118" y="270"/>
                </a:lnTo>
                <a:lnTo>
                  <a:pt x="203" y="270"/>
                </a:lnTo>
                <a:lnTo>
                  <a:pt x="305" y="270"/>
                </a:lnTo>
                <a:lnTo>
                  <a:pt x="423" y="253"/>
                </a:lnTo>
                <a:lnTo>
                  <a:pt x="542" y="253"/>
                </a:lnTo>
                <a:lnTo>
                  <a:pt x="678" y="236"/>
                </a:lnTo>
                <a:lnTo>
                  <a:pt x="745" y="236"/>
                </a:lnTo>
                <a:lnTo>
                  <a:pt x="847" y="219"/>
                </a:lnTo>
                <a:lnTo>
                  <a:pt x="949" y="219"/>
                </a:lnTo>
                <a:lnTo>
                  <a:pt x="1084" y="203"/>
                </a:lnTo>
                <a:lnTo>
                  <a:pt x="1220" y="169"/>
                </a:lnTo>
                <a:lnTo>
                  <a:pt x="1372" y="152"/>
                </a:lnTo>
                <a:lnTo>
                  <a:pt x="1542" y="118"/>
                </a:lnTo>
                <a:lnTo>
                  <a:pt x="1728" y="101"/>
                </a:lnTo>
                <a:lnTo>
                  <a:pt x="1914" y="67"/>
                </a:lnTo>
                <a:lnTo>
                  <a:pt x="2084" y="50"/>
                </a:lnTo>
                <a:lnTo>
                  <a:pt x="2219" y="34"/>
                </a:lnTo>
                <a:lnTo>
                  <a:pt x="2338" y="17"/>
                </a:lnTo>
                <a:lnTo>
                  <a:pt x="2440" y="0"/>
                </a:lnTo>
                <a:lnTo>
                  <a:pt x="2507" y="0"/>
                </a:lnTo>
                <a:lnTo>
                  <a:pt x="2575" y="0"/>
                </a:lnTo>
                <a:lnTo>
                  <a:pt x="2609" y="0"/>
                </a:lnTo>
                <a:lnTo>
                  <a:pt x="2677" y="17"/>
                </a:lnTo>
                <a:lnTo>
                  <a:pt x="2745" y="50"/>
                </a:lnTo>
                <a:lnTo>
                  <a:pt x="2812" y="84"/>
                </a:lnTo>
                <a:lnTo>
                  <a:pt x="2846" y="135"/>
                </a:lnTo>
                <a:lnTo>
                  <a:pt x="2863" y="152"/>
                </a:lnTo>
                <a:lnTo>
                  <a:pt x="2863" y="169"/>
                </a:lnTo>
                <a:lnTo>
                  <a:pt x="2863" y="186"/>
                </a:lnTo>
                <a:lnTo>
                  <a:pt x="2846" y="203"/>
                </a:lnTo>
                <a:lnTo>
                  <a:pt x="2829" y="203"/>
                </a:lnTo>
                <a:lnTo>
                  <a:pt x="2795" y="203"/>
                </a:lnTo>
                <a:lnTo>
                  <a:pt x="2728" y="203"/>
                </a:lnTo>
                <a:lnTo>
                  <a:pt x="2660" y="219"/>
                </a:lnTo>
                <a:lnTo>
                  <a:pt x="2592" y="219"/>
                </a:lnTo>
                <a:lnTo>
                  <a:pt x="2490" y="219"/>
                </a:lnTo>
                <a:lnTo>
                  <a:pt x="2389" y="219"/>
                </a:lnTo>
                <a:lnTo>
                  <a:pt x="2185" y="219"/>
                </a:lnTo>
                <a:lnTo>
                  <a:pt x="1999" y="219"/>
                </a:lnTo>
                <a:lnTo>
                  <a:pt x="1830" y="236"/>
                </a:lnTo>
                <a:lnTo>
                  <a:pt x="1694" y="236"/>
                </a:lnTo>
                <a:lnTo>
                  <a:pt x="1440" y="270"/>
                </a:lnTo>
                <a:lnTo>
                  <a:pt x="1169" y="304"/>
                </a:lnTo>
                <a:lnTo>
                  <a:pt x="898" y="338"/>
                </a:lnTo>
                <a:lnTo>
                  <a:pt x="627" y="371"/>
                </a:lnTo>
                <a:lnTo>
                  <a:pt x="508" y="405"/>
                </a:lnTo>
                <a:lnTo>
                  <a:pt x="407" y="422"/>
                </a:lnTo>
                <a:lnTo>
                  <a:pt x="339" y="422"/>
                </a:lnTo>
                <a:lnTo>
                  <a:pt x="288" y="439"/>
                </a:lnTo>
                <a:lnTo>
                  <a:pt x="254" y="439"/>
                </a:lnTo>
                <a:lnTo>
                  <a:pt x="203" y="439"/>
                </a:lnTo>
                <a:lnTo>
                  <a:pt x="152" y="422"/>
                </a:lnTo>
                <a:lnTo>
                  <a:pt x="102" y="388"/>
                </a:lnTo>
                <a:lnTo>
                  <a:pt x="51" y="355"/>
                </a:lnTo>
                <a:lnTo>
                  <a:pt x="17" y="338"/>
                </a:lnTo>
                <a:lnTo>
                  <a:pt x="0" y="321"/>
                </a:lnTo>
                <a:lnTo>
                  <a:pt x="0" y="30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6"/>
          <p:cNvSpPr/>
          <p:nvPr/>
        </p:nvSpPr>
        <p:spPr>
          <a:xfrm>
            <a:off x="8830733" y="3422651"/>
            <a:ext cx="285751" cy="270933"/>
          </a:xfrm>
          <a:custGeom>
            <a:avLst/>
            <a:gdLst>
              <a:gd name="txL" fmla="*/ 0 w 338"/>
              <a:gd name="txT" fmla="*/ 0 h 321"/>
              <a:gd name="txR" fmla="*/ 338 w 338"/>
              <a:gd name="txB" fmla="*/ 321 h 32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8" h="321">
                <a:moveTo>
                  <a:pt x="322" y="271"/>
                </a:moveTo>
                <a:lnTo>
                  <a:pt x="305" y="305"/>
                </a:lnTo>
                <a:lnTo>
                  <a:pt x="305" y="321"/>
                </a:lnTo>
                <a:lnTo>
                  <a:pt x="288" y="321"/>
                </a:lnTo>
                <a:lnTo>
                  <a:pt x="271" y="321"/>
                </a:lnTo>
                <a:lnTo>
                  <a:pt x="237" y="288"/>
                </a:lnTo>
                <a:lnTo>
                  <a:pt x="186" y="254"/>
                </a:lnTo>
                <a:lnTo>
                  <a:pt x="135" y="186"/>
                </a:lnTo>
                <a:lnTo>
                  <a:pt x="67" y="136"/>
                </a:lnTo>
                <a:lnTo>
                  <a:pt x="33" y="85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0" y="0"/>
                </a:lnTo>
                <a:lnTo>
                  <a:pt x="101" y="0"/>
                </a:lnTo>
                <a:lnTo>
                  <a:pt x="186" y="17"/>
                </a:lnTo>
                <a:lnTo>
                  <a:pt x="237" y="34"/>
                </a:lnTo>
                <a:lnTo>
                  <a:pt x="271" y="68"/>
                </a:lnTo>
                <a:lnTo>
                  <a:pt x="322" y="136"/>
                </a:lnTo>
                <a:lnTo>
                  <a:pt x="338" y="169"/>
                </a:lnTo>
                <a:lnTo>
                  <a:pt x="338" y="220"/>
                </a:lnTo>
                <a:lnTo>
                  <a:pt x="338" y="254"/>
                </a:lnTo>
                <a:lnTo>
                  <a:pt x="322" y="27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3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89751" y="4999567"/>
            <a:ext cx="4047067" cy="9118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草字头横平且长，撇、捺要写得舒展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3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252384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ài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6641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艾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香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32933" y="49889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艾草  艾灸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32933" y="5494867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艾草可以用于针灸。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32933" y="4485217"/>
            <a:ext cx="39010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A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艹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32933" y="3981451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0"/>
          <p:cNvSpPr/>
          <p:nvPr/>
        </p:nvSpPr>
        <p:spPr>
          <a:xfrm>
            <a:off x="8013700" y="2203451"/>
            <a:ext cx="2042584" cy="442383"/>
          </a:xfrm>
          <a:custGeom>
            <a:avLst/>
            <a:gdLst>
              <a:gd name="txL" fmla="*/ 0 w 2411"/>
              <a:gd name="txT" fmla="*/ 0 h 524"/>
              <a:gd name="txR" fmla="*/ 2411 w 2411"/>
              <a:gd name="txB" fmla="*/ 524 h 52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11" h="524">
                <a:moveTo>
                  <a:pt x="51" y="388"/>
                </a:moveTo>
                <a:lnTo>
                  <a:pt x="85" y="372"/>
                </a:lnTo>
                <a:lnTo>
                  <a:pt x="119" y="372"/>
                </a:lnTo>
                <a:lnTo>
                  <a:pt x="170" y="355"/>
                </a:lnTo>
                <a:lnTo>
                  <a:pt x="221" y="355"/>
                </a:lnTo>
                <a:lnTo>
                  <a:pt x="289" y="338"/>
                </a:lnTo>
                <a:lnTo>
                  <a:pt x="373" y="338"/>
                </a:lnTo>
                <a:lnTo>
                  <a:pt x="492" y="321"/>
                </a:lnTo>
                <a:lnTo>
                  <a:pt x="611" y="287"/>
                </a:lnTo>
                <a:lnTo>
                  <a:pt x="679" y="270"/>
                </a:lnTo>
                <a:lnTo>
                  <a:pt x="747" y="253"/>
                </a:lnTo>
                <a:lnTo>
                  <a:pt x="849" y="253"/>
                </a:lnTo>
                <a:lnTo>
                  <a:pt x="934" y="220"/>
                </a:lnTo>
                <a:lnTo>
                  <a:pt x="1053" y="203"/>
                </a:lnTo>
                <a:lnTo>
                  <a:pt x="1171" y="186"/>
                </a:lnTo>
                <a:lnTo>
                  <a:pt x="1307" y="152"/>
                </a:lnTo>
                <a:lnTo>
                  <a:pt x="1443" y="118"/>
                </a:lnTo>
                <a:lnTo>
                  <a:pt x="1579" y="101"/>
                </a:lnTo>
                <a:lnTo>
                  <a:pt x="1715" y="67"/>
                </a:lnTo>
                <a:lnTo>
                  <a:pt x="1817" y="51"/>
                </a:lnTo>
                <a:lnTo>
                  <a:pt x="1901" y="34"/>
                </a:lnTo>
                <a:lnTo>
                  <a:pt x="1986" y="17"/>
                </a:lnTo>
                <a:lnTo>
                  <a:pt x="2037" y="17"/>
                </a:lnTo>
                <a:lnTo>
                  <a:pt x="2088" y="0"/>
                </a:lnTo>
                <a:lnTo>
                  <a:pt x="2105" y="0"/>
                </a:lnTo>
                <a:lnTo>
                  <a:pt x="2173" y="17"/>
                </a:lnTo>
                <a:lnTo>
                  <a:pt x="2258" y="34"/>
                </a:lnTo>
                <a:lnTo>
                  <a:pt x="2309" y="51"/>
                </a:lnTo>
                <a:lnTo>
                  <a:pt x="2343" y="67"/>
                </a:lnTo>
                <a:lnTo>
                  <a:pt x="2360" y="84"/>
                </a:lnTo>
                <a:lnTo>
                  <a:pt x="2394" y="118"/>
                </a:lnTo>
                <a:lnTo>
                  <a:pt x="2411" y="169"/>
                </a:lnTo>
                <a:lnTo>
                  <a:pt x="2411" y="186"/>
                </a:lnTo>
                <a:lnTo>
                  <a:pt x="2411" y="203"/>
                </a:lnTo>
                <a:lnTo>
                  <a:pt x="2394" y="203"/>
                </a:lnTo>
                <a:lnTo>
                  <a:pt x="2360" y="203"/>
                </a:lnTo>
                <a:lnTo>
                  <a:pt x="2326" y="220"/>
                </a:lnTo>
                <a:lnTo>
                  <a:pt x="2241" y="220"/>
                </a:lnTo>
                <a:lnTo>
                  <a:pt x="2139" y="220"/>
                </a:lnTo>
                <a:lnTo>
                  <a:pt x="2020" y="220"/>
                </a:lnTo>
                <a:lnTo>
                  <a:pt x="1901" y="220"/>
                </a:lnTo>
                <a:lnTo>
                  <a:pt x="1817" y="220"/>
                </a:lnTo>
                <a:lnTo>
                  <a:pt x="1732" y="236"/>
                </a:lnTo>
                <a:lnTo>
                  <a:pt x="1664" y="253"/>
                </a:lnTo>
                <a:lnTo>
                  <a:pt x="1562" y="253"/>
                </a:lnTo>
                <a:lnTo>
                  <a:pt x="1375" y="287"/>
                </a:lnTo>
                <a:lnTo>
                  <a:pt x="1307" y="304"/>
                </a:lnTo>
                <a:lnTo>
                  <a:pt x="1256" y="304"/>
                </a:lnTo>
                <a:lnTo>
                  <a:pt x="1171" y="321"/>
                </a:lnTo>
                <a:lnTo>
                  <a:pt x="1087" y="338"/>
                </a:lnTo>
                <a:lnTo>
                  <a:pt x="1002" y="355"/>
                </a:lnTo>
                <a:lnTo>
                  <a:pt x="900" y="372"/>
                </a:lnTo>
                <a:lnTo>
                  <a:pt x="798" y="405"/>
                </a:lnTo>
                <a:lnTo>
                  <a:pt x="679" y="422"/>
                </a:lnTo>
                <a:lnTo>
                  <a:pt x="577" y="439"/>
                </a:lnTo>
                <a:lnTo>
                  <a:pt x="475" y="473"/>
                </a:lnTo>
                <a:lnTo>
                  <a:pt x="390" y="490"/>
                </a:lnTo>
                <a:lnTo>
                  <a:pt x="323" y="507"/>
                </a:lnTo>
                <a:lnTo>
                  <a:pt x="272" y="507"/>
                </a:lnTo>
                <a:lnTo>
                  <a:pt x="221" y="524"/>
                </a:lnTo>
                <a:lnTo>
                  <a:pt x="204" y="524"/>
                </a:lnTo>
                <a:lnTo>
                  <a:pt x="187" y="524"/>
                </a:lnTo>
                <a:lnTo>
                  <a:pt x="170" y="524"/>
                </a:lnTo>
                <a:lnTo>
                  <a:pt x="136" y="524"/>
                </a:lnTo>
                <a:lnTo>
                  <a:pt x="102" y="507"/>
                </a:lnTo>
                <a:lnTo>
                  <a:pt x="68" y="473"/>
                </a:lnTo>
                <a:lnTo>
                  <a:pt x="34" y="456"/>
                </a:lnTo>
                <a:lnTo>
                  <a:pt x="17" y="439"/>
                </a:lnTo>
                <a:lnTo>
                  <a:pt x="0" y="422"/>
                </a:lnTo>
                <a:lnTo>
                  <a:pt x="0" y="405"/>
                </a:lnTo>
                <a:lnTo>
                  <a:pt x="17" y="388"/>
                </a:lnTo>
                <a:lnTo>
                  <a:pt x="51" y="38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1"/>
          <p:cNvSpPr/>
          <p:nvPr/>
        </p:nvSpPr>
        <p:spPr>
          <a:xfrm>
            <a:off x="8460317" y="2017184"/>
            <a:ext cx="302683" cy="829733"/>
          </a:xfrm>
          <a:custGeom>
            <a:avLst/>
            <a:gdLst>
              <a:gd name="txL" fmla="*/ 0 w 357"/>
              <a:gd name="txT" fmla="*/ 0 h 980"/>
              <a:gd name="txR" fmla="*/ 357 w 357"/>
              <a:gd name="txB" fmla="*/ 980 h 980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57" h="980">
                <a:moveTo>
                  <a:pt x="0" y="34"/>
                </a:moveTo>
                <a:lnTo>
                  <a:pt x="17" y="17"/>
                </a:lnTo>
                <a:lnTo>
                  <a:pt x="34" y="17"/>
                </a:lnTo>
                <a:lnTo>
                  <a:pt x="68" y="0"/>
                </a:lnTo>
                <a:lnTo>
                  <a:pt x="102" y="17"/>
                </a:lnTo>
                <a:lnTo>
                  <a:pt x="187" y="34"/>
                </a:lnTo>
                <a:lnTo>
                  <a:pt x="272" y="51"/>
                </a:lnTo>
                <a:lnTo>
                  <a:pt x="306" y="68"/>
                </a:lnTo>
                <a:lnTo>
                  <a:pt x="340" y="85"/>
                </a:lnTo>
                <a:lnTo>
                  <a:pt x="357" y="135"/>
                </a:lnTo>
                <a:lnTo>
                  <a:pt x="357" y="152"/>
                </a:lnTo>
                <a:lnTo>
                  <a:pt x="357" y="169"/>
                </a:lnTo>
                <a:lnTo>
                  <a:pt x="357" y="220"/>
                </a:lnTo>
                <a:lnTo>
                  <a:pt x="357" y="254"/>
                </a:lnTo>
                <a:lnTo>
                  <a:pt x="357" y="304"/>
                </a:lnTo>
                <a:lnTo>
                  <a:pt x="357" y="372"/>
                </a:lnTo>
                <a:lnTo>
                  <a:pt x="357" y="440"/>
                </a:lnTo>
                <a:lnTo>
                  <a:pt x="357" y="524"/>
                </a:lnTo>
                <a:lnTo>
                  <a:pt x="357" y="608"/>
                </a:lnTo>
                <a:lnTo>
                  <a:pt x="357" y="676"/>
                </a:lnTo>
                <a:lnTo>
                  <a:pt x="357" y="744"/>
                </a:lnTo>
                <a:lnTo>
                  <a:pt x="357" y="794"/>
                </a:lnTo>
                <a:lnTo>
                  <a:pt x="340" y="845"/>
                </a:lnTo>
                <a:lnTo>
                  <a:pt x="340" y="879"/>
                </a:lnTo>
                <a:lnTo>
                  <a:pt x="340" y="896"/>
                </a:lnTo>
                <a:lnTo>
                  <a:pt x="340" y="929"/>
                </a:lnTo>
                <a:lnTo>
                  <a:pt x="323" y="946"/>
                </a:lnTo>
                <a:lnTo>
                  <a:pt x="323" y="963"/>
                </a:lnTo>
                <a:lnTo>
                  <a:pt x="306" y="980"/>
                </a:lnTo>
                <a:lnTo>
                  <a:pt x="289" y="963"/>
                </a:lnTo>
                <a:lnTo>
                  <a:pt x="289" y="946"/>
                </a:lnTo>
                <a:lnTo>
                  <a:pt x="272" y="929"/>
                </a:lnTo>
                <a:lnTo>
                  <a:pt x="255" y="896"/>
                </a:lnTo>
                <a:lnTo>
                  <a:pt x="255" y="845"/>
                </a:lnTo>
                <a:lnTo>
                  <a:pt x="238" y="777"/>
                </a:lnTo>
                <a:lnTo>
                  <a:pt x="221" y="710"/>
                </a:lnTo>
                <a:lnTo>
                  <a:pt x="204" y="625"/>
                </a:lnTo>
                <a:lnTo>
                  <a:pt x="204" y="541"/>
                </a:lnTo>
                <a:lnTo>
                  <a:pt x="187" y="473"/>
                </a:lnTo>
                <a:lnTo>
                  <a:pt x="170" y="406"/>
                </a:lnTo>
                <a:lnTo>
                  <a:pt x="170" y="355"/>
                </a:lnTo>
                <a:lnTo>
                  <a:pt x="153" y="304"/>
                </a:lnTo>
                <a:lnTo>
                  <a:pt x="153" y="271"/>
                </a:lnTo>
                <a:lnTo>
                  <a:pt x="136" y="237"/>
                </a:lnTo>
                <a:lnTo>
                  <a:pt x="136" y="220"/>
                </a:lnTo>
                <a:lnTo>
                  <a:pt x="102" y="169"/>
                </a:lnTo>
                <a:lnTo>
                  <a:pt x="51" y="118"/>
                </a:lnTo>
                <a:lnTo>
                  <a:pt x="34" y="85"/>
                </a:lnTo>
                <a:lnTo>
                  <a:pt x="17" y="68"/>
                </a:lnTo>
                <a:lnTo>
                  <a:pt x="0" y="51"/>
                </a:lnTo>
                <a:lnTo>
                  <a:pt x="0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2"/>
          <p:cNvSpPr/>
          <p:nvPr/>
        </p:nvSpPr>
        <p:spPr>
          <a:xfrm>
            <a:off x="9150351" y="1830917"/>
            <a:ext cx="374649" cy="901700"/>
          </a:xfrm>
          <a:custGeom>
            <a:avLst/>
            <a:gdLst>
              <a:gd name="txL" fmla="*/ 0 w 442"/>
              <a:gd name="txT" fmla="*/ 0 h 1064"/>
              <a:gd name="txR" fmla="*/ 442 w 442"/>
              <a:gd name="txB" fmla="*/ 1064 h 106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42" h="1064">
                <a:moveTo>
                  <a:pt x="119" y="101"/>
                </a:moveTo>
                <a:lnTo>
                  <a:pt x="85" y="50"/>
                </a:lnTo>
                <a:lnTo>
                  <a:pt x="85" y="33"/>
                </a:lnTo>
                <a:lnTo>
                  <a:pt x="102" y="16"/>
                </a:lnTo>
                <a:lnTo>
                  <a:pt x="102" y="0"/>
                </a:lnTo>
                <a:lnTo>
                  <a:pt x="136" y="0"/>
                </a:lnTo>
                <a:lnTo>
                  <a:pt x="187" y="0"/>
                </a:lnTo>
                <a:lnTo>
                  <a:pt x="255" y="33"/>
                </a:lnTo>
                <a:lnTo>
                  <a:pt x="340" y="50"/>
                </a:lnTo>
                <a:lnTo>
                  <a:pt x="391" y="84"/>
                </a:lnTo>
                <a:lnTo>
                  <a:pt x="425" y="118"/>
                </a:lnTo>
                <a:lnTo>
                  <a:pt x="442" y="135"/>
                </a:lnTo>
                <a:lnTo>
                  <a:pt x="425" y="202"/>
                </a:lnTo>
                <a:lnTo>
                  <a:pt x="391" y="253"/>
                </a:lnTo>
                <a:lnTo>
                  <a:pt x="391" y="270"/>
                </a:lnTo>
                <a:lnTo>
                  <a:pt x="357" y="304"/>
                </a:lnTo>
                <a:lnTo>
                  <a:pt x="340" y="354"/>
                </a:lnTo>
                <a:lnTo>
                  <a:pt x="323" y="388"/>
                </a:lnTo>
                <a:lnTo>
                  <a:pt x="289" y="456"/>
                </a:lnTo>
                <a:lnTo>
                  <a:pt x="272" y="523"/>
                </a:lnTo>
                <a:lnTo>
                  <a:pt x="238" y="608"/>
                </a:lnTo>
                <a:lnTo>
                  <a:pt x="187" y="692"/>
                </a:lnTo>
                <a:lnTo>
                  <a:pt x="153" y="777"/>
                </a:lnTo>
                <a:lnTo>
                  <a:pt x="119" y="844"/>
                </a:lnTo>
                <a:lnTo>
                  <a:pt x="102" y="912"/>
                </a:lnTo>
                <a:lnTo>
                  <a:pt x="68" y="963"/>
                </a:lnTo>
                <a:lnTo>
                  <a:pt x="51" y="1013"/>
                </a:lnTo>
                <a:lnTo>
                  <a:pt x="34" y="1047"/>
                </a:lnTo>
                <a:lnTo>
                  <a:pt x="17" y="1064"/>
                </a:lnTo>
                <a:lnTo>
                  <a:pt x="0" y="1047"/>
                </a:lnTo>
                <a:lnTo>
                  <a:pt x="0" y="1013"/>
                </a:lnTo>
                <a:lnTo>
                  <a:pt x="0" y="980"/>
                </a:lnTo>
                <a:lnTo>
                  <a:pt x="17" y="929"/>
                </a:lnTo>
                <a:lnTo>
                  <a:pt x="17" y="861"/>
                </a:lnTo>
                <a:lnTo>
                  <a:pt x="34" y="794"/>
                </a:lnTo>
                <a:lnTo>
                  <a:pt x="51" y="709"/>
                </a:lnTo>
                <a:lnTo>
                  <a:pt x="68" y="625"/>
                </a:lnTo>
                <a:lnTo>
                  <a:pt x="85" y="557"/>
                </a:lnTo>
                <a:lnTo>
                  <a:pt x="102" y="490"/>
                </a:lnTo>
                <a:lnTo>
                  <a:pt x="119" y="422"/>
                </a:lnTo>
                <a:lnTo>
                  <a:pt x="136" y="337"/>
                </a:lnTo>
                <a:lnTo>
                  <a:pt x="136" y="253"/>
                </a:lnTo>
                <a:lnTo>
                  <a:pt x="153" y="202"/>
                </a:lnTo>
                <a:lnTo>
                  <a:pt x="153" y="169"/>
                </a:lnTo>
                <a:lnTo>
                  <a:pt x="136" y="135"/>
                </a:lnTo>
                <a:lnTo>
                  <a:pt x="119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4"/>
          <p:cNvSpPr/>
          <p:nvPr/>
        </p:nvSpPr>
        <p:spPr>
          <a:xfrm>
            <a:off x="7986184" y="2789767"/>
            <a:ext cx="1422400" cy="1416051"/>
          </a:xfrm>
          <a:custGeom>
            <a:avLst/>
            <a:gdLst>
              <a:gd name="txL" fmla="*/ 0 w 1681"/>
              <a:gd name="txT" fmla="*/ 0 h 1672"/>
              <a:gd name="txR" fmla="*/ 1681 w 1681"/>
              <a:gd name="txB" fmla="*/ 1672 h 16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681" h="1672">
                <a:moveTo>
                  <a:pt x="1222" y="1132"/>
                </a:moveTo>
                <a:lnTo>
                  <a:pt x="1138" y="1216"/>
                </a:lnTo>
                <a:lnTo>
                  <a:pt x="1070" y="1284"/>
                </a:lnTo>
                <a:lnTo>
                  <a:pt x="968" y="1351"/>
                </a:lnTo>
                <a:lnTo>
                  <a:pt x="866" y="1419"/>
                </a:lnTo>
                <a:lnTo>
                  <a:pt x="764" y="1470"/>
                </a:lnTo>
                <a:lnTo>
                  <a:pt x="645" y="1520"/>
                </a:lnTo>
                <a:lnTo>
                  <a:pt x="526" y="1571"/>
                </a:lnTo>
                <a:lnTo>
                  <a:pt x="407" y="1605"/>
                </a:lnTo>
                <a:lnTo>
                  <a:pt x="289" y="1638"/>
                </a:lnTo>
                <a:lnTo>
                  <a:pt x="204" y="1655"/>
                </a:lnTo>
                <a:lnTo>
                  <a:pt x="136" y="1672"/>
                </a:lnTo>
                <a:lnTo>
                  <a:pt x="102" y="1672"/>
                </a:lnTo>
                <a:lnTo>
                  <a:pt x="51" y="1672"/>
                </a:lnTo>
                <a:lnTo>
                  <a:pt x="0" y="1655"/>
                </a:lnTo>
                <a:lnTo>
                  <a:pt x="136" y="1605"/>
                </a:lnTo>
                <a:lnTo>
                  <a:pt x="238" y="1554"/>
                </a:lnTo>
                <a:lnTo>
                  <a:pt x="357" y="1520"/>
                </a:lnTo>
                <a:lnTo>
                  <a:pt x="441" y="1470"/>
                </a:lnTo>
                <a:lnTo>
                  <a:pt x="543" y="1419"/>
                </a:lnTo>
                <a:lnTo>
                  <a:pt x="611" y="1385"/>
                </a:lnTo>
                <a:lnTo>
                  <a:pt x="696" y="1351"/>
                </a:lnTo>
                <a:lnTo>
                  <a:pt x="764" y="1317"/>
                </a:lnTo>
                <a:lnTo>
                  <a:pt x="866" y="1233"/>
                </a:lnTo>
                <a:lnTo>
                  <a:pt x="968" y="1165"/>
                </a:lnTo>
                <a:lnTo>
                  <a:pt x="1053" y="1081"/>
                </a:lnTo>
                <a:lnTo>
                  <a:pt x="1121" y="996"/>
                </a:lnTo>
                <a:lnTo>
                  <a:pt x="1188" y="895"/>
                </a:lnTo>
                <a:lnTo>
                  <a:pt x="1239" y="777"/>
                </a:lnTo>
                <a:lnTo>
                  <a:pt x="1290" y="659"/>
                </a:lnTo>
                <a:lnTo>
                  <a:pt x="1341" y="523"/>
                </a:lnTo>
                <a:lnTo>
                  <a:pt x="1358" y="456"/>
                </a:lnTo>
                <a:lnTo>
                  <a:pt x="1375" y="388"/>
                </a:lnTo>
                <a:lnTo>
                  <a:pt x="1392" y="338"/>
                </a:lnTo>
                <a:lnTo>
                  <a:pt x="1409" y="287"/>
                </a:lnTo>
                <a:lnTo>
                  <a:pt x="1426" y="253"/>
                </a:lnTo>
                <a:lnTo>
                  <a:pt x="1426" y="219"/>
                </a:lnTo>
                <a:lnTo>
                  <a:pt x="1426" y="169"/>
                </a:lnTo>
                <a:lnTo>
                  <a:pt x="1409" y="118"/>
                </a:lnTo>
                <a:lnTo>
                  <a:pt x="1375" y="67"/>
                </a:lnTo>
                <a:lnTo>
                  <a:pt x="1358" y="50"/>
                </a:lnTo>
                <a:lnTo>
                  <a:pt x="1358" y="33"/>
                </a:lnTo>
                <a:lnTo>
                  <a:pt x="1375" y="16"/>
                </a:lnTo>
                <a:lnTo>
                  <a:pt x="1392" y="0"/>
                </a:lnTo>
                <a:lnTo>
                  <a:pt x="1426" y="0"/>
                </a:lnTo>
                <a:lnTo>
                  <a:pt x="1460" y="0"/>
                </a:lnTo>
                <a:lnTo>
                  <a:pt x="1511" y="16"/>
                </a:lnTo>
                <a:lnTo>
                  <a:pt x="1562" y="50"/>
                </a:lnTo>
                <a:lnTo>
                  <a:pt x="1613" y="101"/>
                </a:lnTo>
                <a:lnTo>
                  <a:pt x="1664" y="135"/>
                </a:lnTo>
                <a:lnTo>
                  <a:pt x="1681" y="169"/>
                </a:lnTo>
                <a:lnTo>
                  <a:pt x="1681" y="185"/>
                </a:lnTo>
                <a:lnTo>
                  <a:pt x="1681" y="236"/>
                </a:lnTo>
                <a:lnTo>
                  <a:pt x="1647" y="287"/>
                </a:lnTo>
                <a:lnTo>
                  <a:pt x="1613" y="321"/>
                </a:lnTo>
                <a:lnTo>
                  <a:pt x="1596" y="371"/>
                </a:lnTo>
                <a:lnTo>
                  <a:pt x="1579" y="422"/>
                </a:lnTo>
                <a:lnTo>
                  <a:pt x="1562" y="490"/>
                </a:lnTo>
                <a:lnTo>
                  <a:pt x="1528" y="574"/>
                </a:lnTo>
                <a:lnTo>
                  <a:pt x="1477" y="692"/>
                </a:lnTo>
                <a:lnTo>
                  <a:pt x="1426" y="827"/>
                </a:lnTo>
                <a:lnTo>
                  <a:pt x="1358" y="946"/>
                </a:lnTo>
                <a:lnTo>
                  <a:pt x="1290" y="1047"/>
                </a:lnTo>
                <a:lnTo>
                  <a:pt x="1222" y="113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3"/>
          <p:cNvSpPr/>
          <p:nvPr/>
        </p:nvSpPr>
        <p:spPr>
          <a:xfrm>
            <a:off x="8373533" y="3060700"/>
            <a:ext cx="2112433" cy="1231900"/>
          </a:xfrm>
          <a:custGeom>
            <a:avLst/>
            <a:gdLst>
              <a:gd name="txL" fmla="*/ 0 w 2496"/>
              <a:gd name="txT" fmla="*/ 0 h 1453"/>
              <a:gd name="txR" fmla="*/ 2496 w 2496"/>
              <a:gd name="txB" fmla="*/ 1453 h 14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496" h="1453">
                <a:moveTo>
                  <a:pt x="85" y="152"/>
                </a:moveTo>
                <a:lnTo>
                  <a:pt x="34" y="118"/>
                </a:lnTo>
                <a:lnTo>
                  <a:pt x="0" y="101"/>
                </a:lnTo>
                <a:lnTo>
                  <a:pt x="0" y="84"/>
                </a:lnTo>
                <a:lnTo>
                  <a:pt x="17" y="67"/>
                </a:lnTo>
                <a:lnTo>
                  <a:pt x="51" y="33"/>
                </a:lnTo>
                <a:lnTo>
                  <a:pt x="102" y="0"/>
                </a:lnTo>
                <a:lnTo>
                  <a:pt x="153" y="0"/>
                </a:lnTo>
                <a:lnTo>
                  <a:pt x="187" y="17"/>
                </a:lnTo>
                <a:lnTo>
                  <a:pt x="238" y="50"/>
                </a:lnTo>
                <a:lnTo>
                  <a:pt x="323" y="101"/>
                </a:lnTo>
                <a:lnTo>
                  <a:pt x="442" y="185"/>
                </a:lnTo>
                <a:lnTo>
                  <a:pt x="561" y="287"/>
                </a:lnTo>
                <a:lnTo>
                  <a:pt x="680" y="388"/>
                </a:lnTo>
                <a:lnTo>
                  <a:pt x="815" y="490"/>
                </a:lnTo>
                <a:lnTo>
                  <a:pt x="968" y="608"/>
                </a:lnTo>
                <a:lnTo>
                  <a:pt x="1104" y="726"/>
                </a:lnTo>
                <a:lnTo>
                  <a:pt x="1240" y="827"/>
                </a:lnTo>
                <a:lnTo>
                  <a:pt x="1359" y="912"/>
                </a:lnTo>
                <a:lnTo>
                  <a:pt x="1477" y="980"/>
                </a:lnTo>
                <a:lnTo>
                  <a:pt x="1596" y="1030"/>
                </a:lnTo>
                <a:lnTo>
                  <a:pt x="1715" y="1081"/>
                </a:lnTo>
                <a:lnTo>
                  <a:pt x="1817" y="1132"/>
                </a:lnTo>
                <a:lnTo>
                  <a:pt x="1919" y="1165"/>
                </a:lnTo>
                <a:lnTo>
                  <a:pt x="2123" y="1216"/>
                </a:lnTo>
                <a:lnTo>
                  <a:pt x="2326" y="1267"/>
                </a:lnTo>
                <a:lnTo>
                  <a:pt x="2394" y="1301"/>
                </a:lnTo>
                <a:lnTo>
                  <a:pt x="2445" y="1317"/>
                </a:lnTo>
                <a:lnTo>
                  <a:pt x="2479" y="1334"/>
                </a:lnTo>
                <a:lnTo>
                  <a:pt x="2496" y="1351"/>
                </a:lnTo>
                <a:lnTo>
                  <a:pt x="2479" y="1368"/>
                </a:lnTo>
                <a:lnTo>
                  <a:pt x="2445" y="1385"/>
                </a:lnTo>
                <a:lnTo>
                  <a:pt x="2377" y="1402"/>
                </a:lnTo>
                <a:lnTo>
                  <a:pt x="2292" y="1419"/>
                </a:lnTo>
                <a:lnTo>
                  <a:pt x="2089" y="1453"/>
                </a:lnTo>
                <a:lnTo>
                  <a:pt x="1868" y="1453"/>
                </a:lnTo>
                <a:lnTo>
                  <a:pt x="1783" y="1453"/>
                </a:lnTo>
                <a:lnTo>
                  <a:pt x="1698" y="1453"/>
                </a:lnTo>
                <a:lnTo>
                  <a:pt x="1647" y="1436"/>
                </a:lnTo>
                <a:lnTo>
                  <a:pt x="1613" y="1436"/>
                </a:lnTo>
                <a:lnTo>
                  <a:pt x="1562" y="1402"/>
                </a:lnTo>
                <a:lnTo>
                  <a:pt x="1511" y="1368"/>
                </a:lnTo>
                <a:lnTo>
                  <a:pt x="1460" y="1317"/>
                </a:lnTo>
                <a:lnTo>
                  <a:pt x="1393" y="1267"/>
                </a:lnTo>
                <a:lnTo>
                  <a:pt x="1308" y="1165"/>
                </a:lnTo>
                <a:lnTo>
                  <a:pt x="1206" y="1064"/>
                </a:lnTo>
                <a:lnTo>
                  <a:pt x="1070" y="946"/>
                </a:lnTo>
                <a:lnTo>
                  <a:pt x="917" y="811"/>
                </a:lnTo>
                <a:lnTo>
                  <a:pt x="764" y="659"/>
                </a:lnTo>
                <a:lnTo>
                  <a:pt x="629" y="540"/>
                </a:lnTo>
                <a:lnTo>
                  <a:pt x="510" y="422"/>
                </a:lnTo>
                <a:lnTo>
                  <a:pt x="408" y="338"/>
                </a:lnTo>
                <a:lnTo>
                  <a:pt x="323" y="270"/>
                </a:lnTo>
                <a:lnTo>
                  <a:pt x="255" y="202"/>
                </a:lnTo>
                <a:lnTo>
                  <a:pt x="221" y="169"/>
                </a:lnTo>
                <a:lnTo>
                  <a:pt x="187" y="152"/>
                </a:lnTo>
                <a:lnTo>
                  <a:pt x="136" y="152"/>
                </a:lnTo>
                <a:lnTo>
                  <a:pt x="85" y="15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9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819900" y="4885267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右边首笔撇的收笔，末笔捺的起笔在田字格的中心，末笔捺要写舒展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62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jìng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7665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敬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老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994833" y="51308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敬爱  敬重  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94833" y="5734051"/>
            <a:ext cx="5251451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敬爱的老师，教师节快乐。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文本框 30"/>
          <p:cNvSpPr txBox="1"/>
          <p:nvPr/>
        </p:nvSpPr>
        <p:spPr>
          <a:xfrm>
            <a:off x="994833" y="4567767"/>
            <a:ext cx="37316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J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攵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6" name="文本框 31"/>
          <p:cNvSpPr txBox="1"/>
          <p:nvPr/>
        </p:nvSpPr>
        <p:spPr>
          <a:xfrm>
            <a:off x="994833" y="40343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7" name="Freeform 18"/>
          <p:cNvSpPr/>
          <p:nvPr/>
        </p:nvSpPr>
        <p:spPr>
          <a:xfrm>
            <a:off x="8007351" y="1993900"/>
            <a:ext cx="328083" cy="869951"/>
          </a:xfrm>
          <a:custGeom>
            <a:avLst/>
            <a:gdLst>
              <a:gd name="txL" fmla="*/ 0 w 309"/>
              <a:gd name="txT" fmla="*/ 0 h 822"/>
              <a:gd name="txR" fmla="*/ 309 w 309"/>
              <a:gd name="txB" fmla="*/ 822 h 8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09" h="822">
                <a:moveTo>
                  <a:pt x="52" y="92"/>
                </a:moveTo>
                <a:lnTo>
                  <a:pt x="44" y="87"/>
                </a:lnTo>
                <a:lnTo>
                  <a:pt x="36" y="81"/>
                </a:lnTo>
                <a:lnTo>
                  <a:pt x="31" y="77"/>
                </a:lnTo>
                <a:lnTo>
                  <a:pt x="25" y="71"/>
                </a:lnTo>
                <a:lnTo>
                  <a:pt x="19" y="67"/>
                </a:lnTo>
                <a:lnTo>
                  <a:pt x="15" y="62"/>
                </a:lnTo>
                <a:lnTo>
                  <a:pt x="11" y="56"/>
                </a:lnTo>
                <a:lnTo>
                  <a:pt x="8" y="52"/>
                </a:lnTo>
                <a:lnTo>
                  <a:pt x="4" y="48"/>
                </a:lnTo>
                <a:lnTo>
                  <a:pt x="2" y="43"/>
                </a:lnTo>
                <a:lnTo>
                  <a:pt x="0" y="39"/>
                </a:lnTo>
                <a:lnTo>
                  <a:pt x="0" y="35"/>
                </a:lnTo>
                <a:lnTo>
                  <a:pt x="0" y="29"/>
                </a:lnTo>
                <a:lnTo>
                  <a:pt x="0" y="25"/>
                </a:lnTo>
                <a:lnTo>
                  <a:pt x="0" y="22"/>
                </a:lnTo>
                <a:lnTo>
                  <a:pt x="2" y="18"/>
                </a:lnTo>
                <a:lnTo>
                  <a:pt x="4" y="14"/>
                </a:lnTo>
                <a:lnTo>
                  <a:pt x="6" y="10"/>
                </a:lnTo>
                <a:lnTo>
                  <a:pt x="9" y="8"/>
                </a:lnTo>
                <a:lnTo>
                  <a:pt x="15" y="6"/>
                </a:lnTo>
                <a:lnTo>
                  <a:pt x="19" y="4"/>
                </a:lnTo>
                <a:lnTo>
                  <a:pt x="25" y="2"/>
                </a:lnTo>
                <a:lnTo>
                  <a:pt x="32" y="0"/>
                </a:lnTo>
                <a:lnTo>
                  <a:pt x="40" y="0"/>
                </a:lnTo>
                <a:lnTo>
                  <a:pt x="50" y="0"/>
                </a:lnTo>
                <a:lnTo>
                  <a:pt x="59" y="0"/>
                </a:lnTo>
                <a:lnTo>
                  <a:pt x="69" y="0"/>
                </a:lnTo>
                <a:lnTo>
                  <a:pt x="80" y="2"/>
                </a:lnTo>
                <a:lnTo>
                  <a:pt x="92" y="2"/>
                </a:lnTo>
                <a:lnTo>
                  <a:pt x="104" y="4"/>
                </a:lnTo>
                <a:lnTo>
                  <a:pt x="119" y="8"/>
                </a:lnTo>
                <a:lnTo>
                  <a:pt x="132" y="10"/>
                </a:lnTo>
                <a:lnTo>
                  <a:pt x="148" y="14"/>
                </a:lnTo>
                <a:lnTo>
                  <a:pt x="161" y="16"/>
                </a:lnTo>
                <a:lnTo>
                  <a:pt x="175" y="20"/>
                </a:lnTo>
                <a:lnTo>
                  <a:pt x="186" y="23"/>
                </a:lnTo>
                <a:lnTo>
                  <a:pt x="198" y="27"/>
                </a:lnTo>
                <a:lnTo>
                  <a:pt x="209" y="31"/>
                </a:lnTo>
                <a:lnTo>
                  <a:pt x="219" y="33"/>
                </a:lnTo>
                <a:lnTo>
                  <a:pt x="228" y="37"/>
                </a:lnTo>
                <a:lnTo>
                  <a:pt x="238" y="41"/>
                </a:lnTo>
                <a:lnTo>
                  <a:pt x="246" y="44"/>
                </a:lnTo>
                <a:lnTo>
                  <a:pt x="253" y="48"/>
                </a:lnTo>
                <a:lnTo>
                  <a:pt x="261" y="52"/>
                </a:lnTo>
                <a:lnTo>
                  <a:pt x="267" y="56"/>
                </a:lnTo>
                <a:lnTo>
                  <a:pt x="272" y="60"/>
                </a:lnTo>
                <a:lnTo>
                  <a:pt x="278" y="64"/>
                </a:lnTo>
                <a:lnTo>
                  <a:pt x="282" y="67"/>
                </a:lnTo>
                <a:lnTo>
                  <a:pt x="286" y="71"/>
                </a:lnTo>
                <a:lnTo>
                  <a:pt x="290" y="79"/>
                </a:lnTo>
                <a:lnTo>
                  <a:pt x="292" y="87"/>
                </a:lnTo>
                <a:lnTo>
                  <a:pt x="295" y="96"/>
                </a:lnTo>
                <a:lnTo>
                  <a:pt x="297" y="108"/>
                </a:lnTo>
                <a:lnTo>
                  <a:pt x="299" y="119"/>
                </a:lnTo>
                <a:lnTo>
                  <a:pt x="303" y="135"/>
                </a:lnTo>
                <a:lnTo>
                  <a:pt x="303" y="150"/>
                </a:lnTo>
                <a:lnTo>
                  <a:pt x="305" y="167"/>
                </a:lnTo>
                <a:lnTo>
                  <a:pt x="307" y="186"/>
                </a:lnTo>
                <a:lnTo>
                  <a:pt x="307" y="207"/>
                </a:lnTo>
                <a:lnTo>
                  <a:pt x="307" y="230"/>
                </a:lnTo>
                <a:lnTo>
                  <a:pt x="309" y="253"/>
                </a:lnTo>
                <a:lnTo>
                  <a:pt x="307" y="280"/>
                </a:lnTo>
                <a:lnTo>
                  <a:pt x="307" y="307"/>
                </a:lnTo>
                <a:lnTo>
                  <a:pt x="307" y="336"/>
                </a:lnTo>
                <a:lnTo>
                  <a:pt x="305" y="395"/>
                </a:lnTo>
                <a:lnTo>
                  <a:pt x="303" y="455"/>
                </a:lnTo>
                <a:lnTo>
                  <a:pt x="299" y="514"/>
                </a:lnTo>
                <a:lnTo>
                  <a:pt x="297" y="575"/>
                </a:lnTo>
                <a:lnTo>
                  <a:pt x="294" y="637"/>
                </a:lnTo>
                <a:lnTo>
                  <a:pt x="288" y="698"/>
                </a:lnTo>
                <a:lnTo>
                  <a:pt x="282" y="759"/>
                </a:lnTo>
                <a:lnTo>
                  <a:pt x="276" y="822"/>
                </a:lnTo>
                <a:lnTo>
                  <a:pt x="213" y="822"/>
                </a:lnTo>
                <a:lnTo>
                  <a:pt x="213" y="813"/>
                </a:lnTo>
                <a:lnTo>
                  <a:pt x="213" y="799"/>
                </a:lnTo>
                <a:lnTo>
                  <a:pt x="211" y="786"/>
                </a:lnTo>
                <a:lnTo>
                  <a:pt x="209" y="771"/>
                </a:lnTo>
                <a:lnTo>
                  <a:pt x="209" y="753"/>
                </a:lnTo>
                <a:lnTo>
                  <a:pt x="207" y="734"/>
                </a:lnTo>
                <a:lnTo>
                  <a:pt x="203" y="713"/>
                </a:lnTo>
                <a:lnTo>
                  <a:pt x="201" y="690"/>
                </a:lnTo>
                <a:lnTo>
                  <a:pt x="198" y="665"/>
                </a:lnTo>
                <a:lnTo>
                  <a:pt x="194" y="638"/>
                </a:lnTo>
                <a:lnTo>
                  <a:pt x="190" y="610"/>
                </a:lnTo>
                <a:lnTo>
                  <a:pt x="186" y="579"/>
                </a:lnTo>
                <a:lnTo>
                  <a:pt x="180" y="548"/>
                </a:lnTo>
                <a:lnTo>
                  <a:pt x="175" y="514"/>
                </a:lnTo>
                <a:lnTo>
                  <a:pt x="169" y="478"/>
                </a:lnTo>
                <a:lnTo>
                  <a:pt x="163" y="441"/>
                </a:lnTo>
                <a:lnTo>
                  <a:pt x="159" y="422"/>
                </a:lnTo>
                <a:lnTo>
                  <a:pt x="157" y="405"/>
                </a:lnTo>
                <a:lnTo>
                  <a:pt x="153" y="386"/>
                </a:lnTo>
                <a:lnTo>
                  <a:pt x="152" y="368"/>
                </a:lnTo>
                <a:lnTo>
                  <a:pt x="148" y="353"/>
                </a:lnTo>
                <a:lnTo>
                  <a:pt x="144" y="336"/>
                </a:lnTo>
                <a:lnTo>
                  <a:pt x="140" y="320"/>
                </a:lnTo>
                <a:lnTo>
                  <a:pt x="138" y="305"/>
                </a:lnTo>
                <a:lnTo>
                  <a:pt x="134" y="290"/>
                </a:lnTo>
                <a:lnTo>
                  <a:pt x="130" y="276"/>
                </a:lnTo>
                <a:lnTo>
                  <a:pt x="128" y="263"/>
                </a:lnTo>
                <a:lnTo>
                  <a:pt x="125" y="250"/>
                </a:lnTo>
                <a:lnTo>
                  <a:pt x="121" y="236"/>
                </a:lnTo>
                <a:lnTo>
                  <a:pt x="117" y="225"/>
                </a:lnTo>
                <a:lnTo>
                  <a:pt x="113" y="213"/>
                </a:lnTo>
                <a:lnTo>
                  <a:pt x="111" y="202"/>
                </a:lnTo>
                <a:lnTo>
                  <a:pt x="107" y="190"/>
                </a:lnTo>
                <a:lnTo>
                  <a:pt x="104" y="181"/>
                </a:lnTo>
                <a:lnTo>
                  <a:pt x="100" y="171"/>
                </a:lnTo>
                <a:lnTo>
                  <a:pt x="96" y="161"/>
                </a:lnTo>
                <a:lnTo>
                  <a:pt x="92" y="154"/>
                </a:lnTo>
                <a:lnTo>
                  <a:pt x="88" y="146"/>
                </a:lnTo>
                <a:lnTo>
                  <a:pt x="84" y="138"/>
                </a:lnTo>
                <a:lnTo>
                  <a:pt x="82" y="131"/>
                </a:lnTo>
                <a:lnTo>
                  <a:pt x="79" y="123"/>
                </a:lnTo>
                <a:lnTo>
                  <a:pt x="75" y="117"/>
                </a:lnTo>
                <a:lnTo>
                  <a:pt x="71" y="112"/>
                </a:lnTo>
                <a:lnTo>
                  <a:pt x="67" y="108"/>
                </a:lnTo>
                <a:lnTo>
                  <a:pt x="63" y="102"/>
                </a:lnTo>
                <a:lnTo>
                  <a:pt x="59" y="98"/>
                </a:lnTo>
                <a:lnTo>
                  <a:pt x="56" y="96"/>
                </a:lnTo>
                <a:lnTo>
                  <a:pt x="52" y="9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8" name="Freeform 19"/>
          <p:cNvSpPr/>
          <p:nvPr/>
        </p:nvSpPr>
        <p:spPr>
          <a:xfrm>
            <a:off x="7533217" y="2294467"/>
            <a:ext cx="1693333" cy="385233"/>
          </a:xfrm>
          <a:custGeom>
            <a:avLst/>
            <a:gdLst>
              <a:gd name="txL" fmla="*/ 0 w 1601"/>
              <a:gd name="txT" fmla="*/ 0 h 362"/>
              <a:gd name="txR" fmla="*/ 1601 w 1601"/>
              <a:gd name="txB" fmla="*/ 362 h 36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601" h="362">
                <a:moveTo>
                  <a:pt x="0" y="260"/>
                </a:moveTo>
                <a:lnTo>
                  <a:pt x="0" y="259"/>
                </a:lnTo>
                <a:lnTo>
                  <a:pt x="2" y="255"/>
                </a:lnTo>
                <a:lnTo>
                  <a:pt x="3" y="253"/>
                </a:lnTo>
                <a:lnTo>
                  <a:pt x="7" y="251"/>
                </a:lnTo>
                <a:lnTo>
                  <a:pt x="11" y="247"/>
                </a:lnTo>
                <a:lnTo>
                  <a:pt x="17" y="245"/>
                </a:lnTo>
                <a:lnTo>
                  <a:pt x="23" y="243"/>
                </a:lnTo>
                <a:lnTo>
                  <a:pt x="30" y="243"/>
                </a:lnTo>
                <a:lnTo>
                  <a:pt x="38" y="241"/>
                </a:lnTo>
                <a:lnTo>
                  <a:pt x="46" y="239"/>
                </a:lnTo>
                <a:lnTo>
                  <a:pt x="55" y="238"/>
                </a:lnTo>
                <a:lnTo>
                  <a:pt x="67" y="238"/>
                </a:lnTo>
                <a:lnTo>
                  <a:pt x="78" y="238"/>
                </a:lnTo>
                <a:lnTo>
                  <a:pt x="92" y="236"/>
                </a:lnTo>
                <a:lnTo>
                  <a:pt x="105" y="236"/>
                </a:lnTo>
                <a:lnTo>
                  <a:pt x="119" y="236"/>
                </a:lnTo>
                <a:lnTo>
                  <a:pt x="134" y="236"/>
                </a:lnTo>
                <a:lnTo>
                  <a:pt x="151" y="236"/>
                </a:lnTo>
                <a:lnTo>
                  <a:pt x="169" y="234"/>
                </a:lnTo>
                <a:lnTo>
                  <a:pt x="188" y="232"/>
                </a:lnTo>
                <a:lnTo>
                  <a:pt x="207" y="232"/>
                </a:lnTo>
                <a:lnTo>
                  <a:pt x="228" y="230"/>
                </a:lnTo>
                <a:lnTo>
                  <a:pt x="251" y="226"/>
                </a:lnTo>
                <a:lnTo>
                  <a:pt x="274" y="224"/>
                </a:lnTo>
                <a:lnTo>
                  <a:pt x="299" y="220"/>
                </a:lnTo>
                <a:lnTo>
                  <a:pt x="324" y="216"/>
                </a:lnTo>
                <a:lnTo>
                  <a:pt x="351" y="213"/>
                </a:lnTo>
                <a:lnTo>
                  <a:pt x="378" y="209"/>
                </a:lnTo>
                <a:lnTo>
                  <a:pt x="407" y="203"/>
                </a:lnTo>
                <a:lnTo>
                  <a:pt x="437" y="197"/>
                </a:lnTo>
                <a:lnTo>
                  <a:pt x="468" y="192"/>
                </a:lnTo>
                <a:lnTo>
                  <a:pt x="501" y="186"/>
                </a:lnTo>
                <a:lnTo>
                  <a:pt x="566" y="172"/>
                </a:lnTo>
                <a:lnTo>
                  <a:pt x="635" y="161"/>
                </a:lnTo>
                <a:lnTo>
                  <a:pt x="702" y="146"/>
                </a:lnTo>
                <a:lnTo>
                  <a:pt x="773" y="132"/>
                </a:lnTo>
                <a:lnTo>
                  <a:pt x="844" y="117"/>
                </a:lnTo>
                <a:lnTo>
                  <a:pt x="915" y="101"/>
                </a:lnTo>
                <a:lnTo>
                  <a:pt x="988" y="86"/>
                </a:lnTo>
                <a:lnTo>
                  <a:pt x="1063" y="69"/>
                </a:lnTo>
                <a:lnTo>
                  <a:pt x="1082" y="65"/>
                </a:lnTo>
                <a:lnTo>
                  <a:pt x="1100" y="61"/>
                </a:lnTo>
                <a:lnTo>
                  <a:pt x="1117" y="57"/>
                </a:lnTo>
                <a:lnTo>
                  <a:pt x="1134" y="54"/>
                </a:lnTo>
                <a:lnTo>
                  <a:pt x="1151" y="50"/>
                </a:lnTo>
                <a:lnTo>
                  <a:pt x="1167" y="46"/>
                </a:lnTo>
                <a:lnTo>
                  <a:pt x="1182" y="42"/>
                </a:lnTo>
                <a:lnTo>
                  <a:pt x="1198" y="38"/>
                </a:lnTo>
                <a:lnTo>
                  <a:pt x="1213" y="36"/>
                </a:lnTo>
                <a:lnTo>
                  <a:pt x="1226" y="32"/>
                </a:lnTo>
                <a:lnTo>
                  <a:pt x="1240" y="31"/>
                </a:lnTo>
                <a:lnTo>
                  <a:pt x="1253" y="27"/>
                </a:lnTo>
                <a:lnTo>
                  <a:pt x="1265" y="25"/>
                </a:lnTo>
                <a:lnTo>
                  <a:pt x="1278" y="21"/>
                </a:lnTo>
                <a:lnTo>
                  <a:pt x="1290" y="19"/>
                </a:lnTo>
                <a:lnTo>
                  <a:pt x="1301" y="17"/>
                </a:lnTo>
                <a:lnTo>
                  <a:pt x="1311" y="15"/>
                </a:lnTo>
                <a:lnTo>
                  <a:pt x="1322" y="13"/>
                </a:lnTo>
                <a:lnTo>
                  <a:pt x="1332" y="11"/>
                </a:lnTo>
                <a:lnTo>
                  <a:pt x="1340" y="9"/>
                </a:lnTo>
                <a:lnTo>
                  <a:pt x="1349" y="8"/>
                </a:lnTo>
                <a:lnTo>
                  <a:pt x="1357" y="8"/>
                </a:lnTo>
                <a:lnTo>
                  <a:pt x="1365" y="6"/>
                </a:lnTo>
                <a:lnTo>
                  <a:pt x="1372" y="4"/>
                </a:lnTo>
                <a:lnTo>
                  <a:pt x="1380" y="4"/>
                </a:lnTo>
                <a:lnTo>
                  <a:pt x="1386" y="2"/>
                </a:lnTo>
                <a:lnTo>
                  <a:pt x="1391" y="2"/>
                </a:lnTo>
                <a:lnTo>
                  <a:pt x="1397" y="2"/>
                </a:lnTo>
                <a:lnTo>
                  <a:pt x="1401" y="0"/>
                </a:lnTo>
                <a:lnTo>
                  <a:pt x="1405" y="0"/>
                </a:lnTo>
                <a:lnTo>
                  <a:pt x="1409" y="0"/>
                </a:lnTo>
                <a:lnTo>
                  <a:pt x="1413" y="0"/>
                </a:lnTo>
                <a:lnTo>
                  <a:pt x="1426" y="0"/>
                </a:lnTo>
                <a:lnTo>
                  <a:pt x="1439" y="2"/>
                </a:lnTo>
                <a:lnTo>
                  <a:pt x="1453" y="4"/>
                </a:lnTo>
                <a:lnTo>
                  <a:pt x="1466" y="8"/>
                </a:lnTo>
                <a:lnTo>
                  <a:pt x="1482" y="11"/>
                </a:lnTo>
                <a:lnTo>
                  <a:pt x="1499" y="17"/>
                </a:lnTo>
                <a:lnTo>
                  <a:pt x="1514" y="23"/>
                </a:lnTo>
                <a:lnTo>
                  <a:pt x="1532" y="31"/>
                </a:lnTo>
                <a:lnTo>
                  <a:pt x="1539" y="34"/>
                </a:lnTo>
                <a:lnTo>
                  <a:pt x="1547" y="38"/>
                </a:lnTo>
                <a:lnTo>
                  <a:pt x="1555" y="42"/>
                </a:lnTo>
                <a:lnTo>
                  <a:pt x="1562" y="46"/>
                </a:lnTo>
                <a:lnTo>
                  <a:pt x="1568" y="50"/>
                </a:lnTo>
                <a:lnTo>
                  <a:pt x="1574" y="52"/>
                </a:lnTo>
                <a:lnTo>
                  <a:pt x="1580" y="55"/>
                </a:lnTo>
                <a:lnTo>
                  <a:pt x="1583" y="59"/>
                </a:lnTo>
                <a:lnTo>
                  <a:pt x="1587" y="63"/>
                </a:lnTo>
                <a:lnTo>
                  <a:pt x="1591" y="65"/>
                </a:lnTo>
                <a:lnTo>
                  <a:pt x="1595" y="69"/>
                </a:lnTo>
                <a:lnTo>
                  <a:pt x="1597" y="71"/>
                </a:lnTo>
                <a:lnTo>
                  <a:pt x="1599" y="73"/>
                </a:lnTo>
                <a:lnTo>
                  <a:pt x="1599" y="77"/>
                </a:lnTo>
                <a:lnTo>
                  <a:pt x="1601" y="78"/>
                </a:lnTo>
                <a:lnTo>
                  <a:pt x="1601" y="80"/>
                </a:lnTo>
                <a:lnTo>
                  <a:pt x="1601" y="82"/>
                </a:lnTo>
                <a:lnTo>
                  <a:pt x="1599" y="82"/>
                </a:lnTo>
                <a:lnTo>
                  <a:pt x="1599" y="84"/>
                </a:lnTo>
                <a:lnTo>
                  <a:pt x="1597" y="86"/>
                </a:lnTo>
                <a:lnTo>
                  <a:pt x="1593" y="88"/>
                </a:lnTo>
                <a:lnTo>
                  <a:pt x="1591" y="88"/>
                </a:lnTo>
                <a:lnTo>
                  <a:pt x="1587" y="90"/>
                </a:lnTo>
                <a:lnTo>
                  <a:pt x="1581" y="92"/>
                </a:lnTo>
                <a:lnTo>
                  <a:pt x="1578" y="94"/>
                </a:lnTo>
                <a:lnTo>
                  <a:pt x="1572" y="96"/>
                </a:lnTo>
                <a:lnTo>
                  <a:pt x="1566" y="98"/>
                </a:lnTo>
                <a:lnTo>
                  <a:pt x="1558" y="100"/>
                </a:lnTo>
                <a:lnTo>
                  <a:pt x="1551" y="101"/>
                </a:lnTo>
                <a:lnTo>
                  <a:pt x="1543" y="103"/>
                </a:lnTo>
                <a:lnTo>
                  <a:pt x="1535" y="105"/>
                </a:lnTo>
                <a:lnTo>
                  <a:pt x="1526" y="107"/>
                </a:lnTo>
                <a:lnTo>
                  <a:pt x="1516" y="109"/>
                </a:lnTo>
                <a:lnTo>
                  <a:pt x="1505" y="113"/>
                </a:lnTo>
                <a:lnTo>
                  <a:pt x="1495" y="115"/>
                </a:lnTo>
                <a:lnTo>
                  <a:pt x="1484" y="117"/>
                </a:lnTo>
                <a:lnTo>
                  <a:pt x="1472" y="119"/>
                </a:lnTo>
                <a:lnTo>
                  <a:pt x="1459" y="123"/>
                </a:lnTo>
                <a:lnTo>
                  <a:pt x="1445" y="124"/>
                </a:lnTo>
                <a:lnTo>
                  <a:pt x="1432" y="126"/>
                </a:lnTo>
                <a:lnTo>
                  <a:pt x="1416" y="130"/>
                </a:lnTo>
                <a:lnTo>
                  <a:pt x="1401" y="132"/>
                </a:lnTo>
                <a:lnTo>
                  <a:pt x="1386" y="134"/>
                </a:lnTo>
                <a:lnTo>
                  <a:pt x="1370" y="138"/>
                </a:lnTo>
                <a:lnTo>
                  <a:pt x="1353" y="140"/>
                </a:lnTo>
                <a:lnTo>
                  <a:pt x="1336" y="144"/>
                </a:lnTo>
                <a:lnTo>
                  <a:pt x="1318" y="146"/>
                </a:lnTo>
                <a:lnTo>
                  <a:pt x="1299" y="149"/>
                </a:lnTo>
                <a:lnTo>
                  <a:pt x="1263" y="155"/>
                </a:lnTo>
                <a:lnTo>
                  <a:pt x="1226" y="161"/>
                </a:lnTo>
                <a:lnTo>
                  <a:pt x="1192" y="167"/>
                </a:lnTo>
                <a:lnTo>
                  <a:pt x="1159" y="172"/>
                </a:lnTo>
                <a:lnTo>
                  <a:pt x="1126" y="178"/>
                </a:lnTo>
                <a:lnTo>
                  <a:pt x="1096" y="184"/>
                </a:lnTo>
                <a:lnTo>
                  <a:pt x="1065" y="190"/>
                </a:lnTo>
                <a:lnTo>
                  <a:pt x="1038" y="193"/>
                </a:lnTo>
                <a:lnTo>
                  <a:pt x="1009" y="199"/>
                </a:lnTo>
                <a:lnTo>
                  <a:pt x="983" y="203"/>
                </a:lnTo>
                <a:lnTo>
                  <a:pt x="958" y="209"/>
                </a:lnTo>
                <a:lnTo>
                  <a:pt x="935" y="213"/>
                </a:lnTo>
                <a:lnTo>
                  <a:pt x="911" y="218"/>
                </a:lnTo>
                <a:lnTo>
                  <a:pt x="890" y="222"/>
                </a:lnTo>
                <a:lnTo>
                  <a:pt x="869" y="226"/>
                </a:lnTo>
                <a:lnTo>
                  <a:pt x="850" y="230"/>
                </a:lnTo>
                <a:lnTo>
                  <a:pt x="831" y="234"/>
                </a:lnTo>
                <a:lnTo>
                  <a:pt x="812" y="238"/>
                </a:lnTo>
                <a:lnTo>
                  <a:pt x="791" y="243"/>
                </a:lnTo>
                <a:lnTo>
                  <a:pt x="768" y="247"/>
                </a:lnTo>
                <a:lnTo>
                  <a:pt x="744" y="251"/>
                </a:lnTo>
                <a:lnTo>
                  <a:pt x="721" y="257"/>
                </a:lnTo>
                <a:lnTo>
                  <a:pt x="696" y="260"/>
                </a:lnTo>
                <a:lnTo>
                  <a:pt x="670" y="266"/>
                </a:lnTo>
                <a:lnTo>
                  <a:pt x="645" y="272"/>
                </a:lnTo>
                <a:lnTo>
                  <a:pt x="616" y="276"/>
                </a:lnTo>
                <a:lnTo>
                  <a:pt x="587" y="282"/>
                </a:lnTo>
                <a:lnTo>
                  <a:pt x="558" y="287"/>
                </a:lnTo>
                <a:lnTo>
                  <a:pt x="528" y="293"/>
                </a:lnTo>
                <a:lnTo>
                  <a:pt x="497" y="299"/>
                </a:lnTo>
                <a:lnTo>
                  <a:pt x="464" y="306"/>
                </a:lnTo>
                <a:lnTo>
                  <a:pt x="432" y="312"/>
                </a:lnTo>
                <a:lnTo>
                  <a:pt x="399" y="318"/>
                </a:lnTo>
                <a:lnTo>
                  <a:pt x="368" y="324"/>
                </a:lnTo>
                <a:lnTo>
                  <a:pt x="339" y="329"/>
                </a:lnTo>
                <a:lnTo>
                  <a:pt x="313" y="333"/>
                </a:lnTo>
                <a:lnTo>
                  <a:pt x="288" y="339"/>
                </a:lnTo>
                <a:lnTo>
                  <a:pt x="265" y="343"/>
                </a:lnTo>
                <a:lnTo>
                  <a:pt x="243" y="347"/>
                </a:lnTo>
                <a:lnTo>
                  <a:pt x="224" y="349"/>
                </a:lnTo>
                <a:lnTo>
                  <a:pt x="207" y="352"/>
                </a:lnTo>
                <a:lnTo>
                  <a:pt x="192" y="354"/>
                </a:lnTo>
                <a:lnTo>
                  <a:pt x="178" y="356"/>
                </a:lnTo>
                <a:lnTo>
                  <a:pt x="167" y="358"/>
                </a:lnTo>
                <a:lnTo>
                  <a:pt x="157" y="360"/>
                </a:lnTo>
                <a:lnTo>
                  <a:pt x="147" y="362"/>
                </a:lnTo>
                <a:lnTo>
                  <a:pt x="142" y="362"/>
                </a:lnTo>
                <a:lnTo>
                  <a:pt x="138" y="362"/>
                </a:lnTo>
                <a:lnTo>
                  <a:pt x="130" y="362"/>
                </a:lnTo>
                <a:lnTo>
                  <a:pt x="123" y="360"/>
                </a:lnTo>
                <a:lnTo>
                  <a:pt x="115" y="356"/>
                </a:lnTo>
                <a:lnTo>
                  <a:pt x="105" y="352"/>
                </a:lnTo>
                <a:lnTo>
                  <a:pt x="94" y="347"/>
                </a:lnTo>
                <a:lnTo>
                  <a:pt x="82" y="341"/>
                </a:lnTo>
                <a:lnTo>
                  <a:pt x="71" y="333"/>
                </a:lnTo>
                <a:lnTo>
                  <a:pt x="57" y="324"/>
                </a:lnTo>
                <a:lnTo>
                  <a:pt x="44" y="314"/>
                </a:lnTo>
                <a:lnTo>
                  <a:pt x="32" y="306"/>
                </a:lnTo>
                <a:lnTo>
                  <a:pt x="23" y="297"/>
                </a:lnTo>
                <a:lnTo>
                  <a:pt x="15" y="289"/>
                </a:lnTo>
                <a:lnTo>
                  <a:pt x="7" y="282"/>
                </a:lnTo>
                <a:lnTo>
                  <a:pt x="3" y="274"/>
                </a:lnTo>
                <a:lnTo>
                  <a:pt x="0" y="266"/>
                </a:lnTo>
                <a:lnTo>
                  <a:pt x="0" y="26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20"/>
          <p:cNvSpPr/>
          <p:nvPr/>
        </p:nvSpPr>
        <p:spPr>
          <a:xfrm>
            <a:off x="8652933" y="1792817"/>
            <a:ext cx="342900" cy="1024467"/>
          </a:xfrm>
          <a:custGeom>
            <a:avLst/>
            <a:gdLst>
              <a:gd name="txL" fmla="*/ 0 w 325"/>
              <a:gd name="txT" fmla="*/ 0 h 967"/>
              <a:gd name="txR" fmla="*/ 325 w 325"/>
              <a:gd name="txB" fmla="*/ 967 h 96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25" h="967">
                <a:moveTo>
                  <a:pt x="75" y="94"/>
                </a:moveTo>
                <a:lnTo>
                  <a:pt x="64" y="90"/>
                </a:lnTo>
                <a:lnTo>
                  <a:pt x="56" y="84"/>
                </a:lnTo>
                <a:lnTo>
                  <a:pt x="48" y="78"/>
                </a:lnTo>
                <a:lnTo>
                  <a:pt x="43" y="71"/>
                </a:lnTo>
                <a:lnTo>
                  <a:pt x="39" y="63"/>
                </a:lnTo>
                <a:lnTo>
                  <a:pt x="37" y="55"/>
                </a:lnTo>
                <a:lnTo>
                  <a:pt x="37" y="48"/>
                </a:lnTo>
                <a:lnTo>
                  <a:pt x="37" y="38"/>
                </a:lnTo>
                <a:lnTo>
                  <a:pt x="39" y="28"/>
                </a:lnTo>
                <a:lnTo>
                  <a:pt x="43" y="21"/>
                </a:lnTo>
                <a:lnTo>
                  <a:pt x="48" y="15"/>
                </a:lnTo>
                <a:lnTo>
                  <a:pt x="54" y="9"/>
                </a:lnTo>
                <a:lnTo>
                  <a:pt x="62" y="5"/>
                </a:lnTo>
                <a:lnTo>
                  <a:pt x="71" y="2"/>
                </a:lnTo>
                <a:lnTo>
                  <a:pt x="81" y="0"/>
                </a:lnTo>
                <a:lnTo>
                  <a:pt x="93" y="0"/>
                </a:lnTo>
                <a:lnTo>
                  <a:pt x="106" y="0"/>
                </a:lnTo>
                <a:lnTo>
                  <a:pt x="121" y="2"/>
                </a:lnTo>
                <a:lnTo>
                  <a:pt x="137" y="4"/>
                </a:lnTo>
                <a:lnTo>
                  <a:pt x="154" y="7"/>
                </a:lnTo>
                <a:lnTo>
                  <a:pt x="171" y="13"/>
                </a:lnTo>
                <a:lnTo>
                  <a:pt x="190" y="19"/>
                </a:lnTo>
                <a:lnTo>
                  <a:pt x="210" y="25"/>
                </a:lnTo>
                <a:lnTo>
                  <a:pt x="231" y="32"/>
                </a:lnTo>
                <a:lnTo>
                  <a:pt x="240" y="36"/>
                </a:lnTo>
                <a:lnTo>
                  <a:pt x="252" y="40"/>
                </a:lnTo>
                <a:lnTo>
                  <a:pt x="261" y="44"/>
                </a:lnTo>
                <a:lnTo>
                  <a:pt x="269" y="48"/>
                </a:lnTo>
                <a:lnTo>
                  <a:pt x="277" y="51"/>
                </a:lnTo>
                <a:lnTo>
                  <a:pt x="285" y="57"/>
                </a:lnTo>
                <a:lnTo>
                  <a:pt x="292" y="61"/>
                </a:lnTo>
                <a:lnTo>
                  <a:pt x="298" y="65"/>
                </a:lnTo>
                <a:lnTo>
                  <a:pt x="304" y="71"/>
                </a:lnTo>
                <a:lnTo>
                  <a:pt x="309" y="74"/>
                </a:lnTo>
                <a:lnTo>
                  <a:pt x="313" y="80"/>
                </a:lnTo>
                <a:lnTo>
                  <a:pt x="317" y="86"/>
                </a:lnTo>
                <a:lnTo>
                  <a:pt x="319" y="90"/>
                </a:lnTo>
                <a:lnTo>
                  <a:pt x="323" y="96"/>
                </a:lnTo>
                <a:lnTo>
                  <a:pt x="323" y="101"/>
                </a:lnTo>
                <a:lnTo>
                  <a:pt x="325" y="107"/>
                </a:lnTo>
                <a:lnTo>
                  <a:pt x="325" y="119"/>
                </a:lnTo>
                <a:lnTo>
                  <a:pt x="325" y="132"/>
                </a:lnTo>
                <a:lnTo>
                  <a:pt x="325" y="147"/>
                </a:lnTo>
                <a:lnTo>
                  <a:pt x="321" y="163"/>
                </a:lnTo>
                <a:lnTo>
                  <a:pt x="317" y="180"/>
                </a:lnTo>
                <a:lnTo>
                  <a:pt x="313" y="201"/>
                </a:lnTo>
                <a:lnTo>
                  <a:pt x="308" y="220"/>
                </a:lnTo>
                <a:lnTo>
                  <a:pt x="300" y="243"/>
                </a:lnTo>
                <a:lnTo>
                  <a:pt x="296" y="256"/>
                </a:lnTo>
                <a:lnTo>
                  <a:pt x="290" y="270"/>
                </a:lnTo>
                <a:lnTo>
                  <a:pt x="285" y="287"/>
                </a:lnTo>
                <a:lnTo>
                  <a:pt x="279" y="304"/>
                </a:lnTo>
                <a:lnTo>
                  <a:pt x="273" y="324"/>
                </a:lnTo>
                <a:lnTo>
                  <a:pt x="265" y="345"/>
                </a:lnTo>
                <a:lnTo>
                  <a:pt x="258" y="368"/>
                </a:lnTo>
                <a:lnTo>
                  <a:pt x="250" y="393"/>
                </a:lnTo>
                <a:lnTo>
                  <a:pt x="240" y="419"/>
                </a:lnTo>
                <a:lnTo>
                  <a:pt x="231" y="448"/>
                </a:lnTo>
                <a:lnTo>
                  <a:pt x="221" y="479"/>
                </a:lnTo>
                <a:lnTo>
                  <a:pt x="210" y="509"/>
                </a:lnTo>
                <a:lnTo>
                  <a:pt x="198" y="544"/>
                </a:lnTo>
                <a:lnTo>
                  <a:pt x="187" y="578"/>
                </a:lnTo>
                <a:lnTo>
                  <a:pt x="175" y="617"/>
                </a:lnTo>
                <a:lnTo>
                  <a:pt x="162" y="655"/>
                </a:lnTo>
                <a:lnTo>
                  <a:pt x="156" y="674"/>
                </a:lnTo>
                <a:lnTo>
                  <a:pt x="148" y="693"/>
                </a:lnTo>
                <a:lnTo>
                  <a:pt x="142" y="713"/>
                </a:lnTo>
                <a:lnTo>
                  <a:pt x="137" y="730"/>
                </a:lnTo>
                <a:lnTo>
                  <a:pt x="131" y="747"/>
                </a:lnTo>
                <a:lnTo>
                  <a:pt x="123" y="762"/>
                </a:lnTo>
                <a:lnTo>
                  <a:pt x="117" y="780"/>
                </a:lnTo>
                <a:lnTo>
                  <a:pt x="114" y="795"/>
                </a:lnTo>
                <a:lnTo>
                  <a:pt x="108" y="808"/>
                </a:lnTo>
                <a:lnTo>
                  <a:pt x="102" y="822"/>
                </a:lnTo>
                <a:lnTo>
                  <a:pt x="96" y="835"/>
                </a:lnTo>
                <a:lnTo>
                  <a:pt x="91" y="849"/>
                </a:lnTo>
                <a:lnTo>
                  <a:pt x="87" y="860"/>
                </a:lnTo>
                <a:lnTo>
                  <a:pt x="81" y="872"/>
                </a:lnTo>
                <a:lnTo>
                  <a:pt x="77" y="883"/>
                </a:lnTo>
                <a:lnTo>
                  <a:pt x="73" y="893"/>
                </a:lnTo>
                <a:lnTo>
                  <a:pt x="68" y="902"/>
                </a:lnTo>
                <a:lnTo>
                  <a:pt x="64" y="910"/>
                </a:lnTo>
                <a:lnTo>
                  <a:pt x="60" y="919"/>
                </a:lnTo>
                <a:lnTo>
                  <a:pt x="56" y="927"/>
                </a:lnTo>
                <a:lnTo>
                  <a:pt x="52" y="933"/>
                </a:lnTo>
                <a:lnTo>
                  <a:pt x="48" y="939"/>
                </a:lnTo>
                <a:lnTo>
                  <a:pt x="45" y="944"/>
                </a:lnTo>
                <a:lnTo>
                  <a:pt x="41" y="950"/>
                </a:lnTo>
                <a:lnTo>
                  <a:pt x="37" y="954"/>
                </a:lnTo>
                <a:lnTo>
                  <a:pt x="35" y="958"/>
                </a:lnTo>
                <a:lnTo>
                  <a:pt x="31" y="962"/>
                </a:lnTo>
                <a:lnTo>
                  <a:pt x="27" y="964"/>
                </a:lnTo>
                <a:lnTo>
                  <a:pt x="25" y="965"/>
                </a:lnTo>
                <a:lnTo>
                  <a:pt x="23" y="967"/>
                </a:lnTo>
                <a:lnTo>
                  <a:pt x="20" y="967"/>
                </a:lnTo>
                <a:lnTo>
                  <a:pt x="18" y="967"/>
                </a:lnTo>
                <a:lnTo>
                  <a:pt x="14" y="965"/>
                </a:lnTo>
                <a:lnTo>
                  <a:pt x="10" y="964"/>
                </a:lnTo>
                <a:lnTo>
                  <a:pt x="6" y="958"/>
                </a:lnTo>
                <a:lnTo>
                  <a:pt x="4" y="952"/>
                </a:lnTo>
                <a:lnTo>
                  <a:pt x="2" y="944"/>
                </a:lnTo>
                <a:lnTo>
                  <a:pt x="0" y="935"/>
                </a:lnTo>
                <a:lnTo>
                  <a:pt x="0" y="925"/>
                </a:lnTo>
                <a:lnTo>
                  <a:pt x="0" y="914"/>
                </a:lnTo>
                <a:lnTo>
                  <a:pt x="0" y="898"/>
                </a:lnTo>
                <a:lnTo>
                  <a:pt x="2" y="883"/>
                </a:lnTo>
                <a:lnTo>
                  <a:pt x="4" y="868"/>
                </a:lnTo>
                <a:lnTo>
                  <a:pt x="6" y="849"/>
                </a:lnTo>
                <a:lnTo>
                  <a:pt x="10" y="829"/>
                </a:lnTo>
                <a:lnTo>
                  <a:pt x="14" y="808"/>
                </a:lnTo>
                <a:lnTo>
                  <a:pt x="18" y="785"/>
                </a:lnTo>
                <a:lnTo>
                  <a:pt x="23" y="760"/>
                </a:lnTo>
                <a:lnTo>
                  <a:pt x="35" y="711"/>
                </a:lnTo>
                <a:lnTo>
                  <a:pt x="45" y="659"/>
                </a:lnTo>
                <a:lnTo>
                  <a:pt x="54" y="607"/>
                </a:lnTo>
                <a:lnTo>
                  <a:pt x="64" y="555"/>
                </a:lnTo>
                <a:lnTo>
                  <a:pt x="71" y="502"/>
                </a:lnTo>
                <a:lnTo>
                  <a:pt x="79" y="448"/>
                </a:lnTo>
                <a:lnTo>
                  <a:pt x="87" y="393"/>
                </a:lnTo>
                <a:lnTo>
                  <a:pt x="93" y="337"/>
                </a:lnTo>
                <a:lnTo>
                  <a:pt x="96" y="310"/>
                </a:lnTo>
                <a:lnTo>
                  <a:pt x="98" y="283"/>
                </a:lnTo>
                <a:lnTo>
                  <a:pt x="100" y="260"/>
                </a:lnTo>
                <a:lnTo>
                  <a:pt x="102" y="237"/>
                </a:lnTo>
                <a:lnTo>
                  <a:pt x="102" y="216"/>
                </a:lnTo>
                <a:lnTo>
                  <a:pt x="102" y="197"/>
                </a:lnTo>
                <a:lnTo>
                  <a:pt x="102" y="180"/>
                </a:lnTo>
                <a:lnTo>
                  <a:pt x="102" y="165"/>
                </a:lnTo>
                <a:lnTo>
                  <a:pt x="100" y="149"/>
                </a:lnTo>
                <a:lnTo>
                  <a:pt x="98" y="138"/>
                </a:lnTo>
                <a:lnTo>
                  <a:pt x="96" y="126"/>
                </a:lnTo>
                <a:lnTo>
                  <a:pt x="93" y="117"/>
                </a:lnTo>
                <a:lnTo>
                  <a:pt x="89" y="109"/>
                </a:lnTo>
                <a:lnTo>
                  <a:pt x="85" y="101"/>
                </a:lnTo>
                <a:lnTo>
                  <a:pt x="81" y="97"/>
                </a:lnTo>
                <a:lnTo>
                  <a:pt x="75" y="94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21"/>
          <p:cNvSpPr/>
          <p:nvPr/>
        </p:nvSpPr>
        <p:spPr>
          <a:xfrm>
            <a:off x="7810500" y="2783417"/>
            <a:ext cx="615951" cy="586316"/>
          </a:xfrm>
          <a:custGeom>
            <a:avLst/>
            <a:gdLst>
              <a:gd name="txL" fmla="*/ 0 w 581"/>
              <a:gd name="txT" fmla="*/ 0 h 553"/>
              <a:gd name="txR" fmla="*/ 581 w 581"/>
              <a:gd name="txB" fmla="*/ 553 h 55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81" h="553">
                <a:moveTo>
                  <a:pt x="94" y="442"/>
                </a:moveTo>
                <a:lnTo>
                  <a:pt x="109" y="429"/>
                </a:lnTo>
                <a:lnTo>
                  <a:pt x="124" y="412"/>
                </a:lnTo>
                <a:lnTo>
                  <a:pt x="142" y="394"/>
                </a:lnTo>
                <a:lnTo>
                  <a:pt x="159" y="375"/>
                </a:lnTo>
                <a:lnTo>
                  <a:pt x="178" y="354"/>
                </a:lnTo>
                <a:lnTo>
                  <a:pt x="197" y="331"/>
                </a:lnTo>
                <a:lnTo>
                  <a:pt x="218" y="304"/>
                </a:lnTo>
                <a:lnTo>
                  <a:pt x="240" y="279"/>
                </a:lnTo>
                <a:lnTo>
                  <a:pt x="261" y="251"/>
                </a:lnTo>
                <a:lnTo>
                  <a:pt x="284" y="220"/>
                </a:lnTo>
                <a:lnTo>
                  <a:pt x="307" y="187"/>
                </a:lnTo>
                <a:lnTo>
                  <a:pt x="332" y="153"/>
                </a:lnTo>
                <a:lnTo>
                  <a:pt x="357" y="118"/>
                </a:lnTo>
                <a:lnTo>
                  <a:pt x="384" y="80"/>
                </a:lnTo>
                <a:lnTo>
                  <a:pt x="410" y="40"/>
                </a:lnTo>
                <a:lnTo>
                  <a:pt x="437" y="0"/>
                </a:lnTo>
                <a:lnTo>
                  <a:pt x="455" y="11"/>
                </a:lnTo>
                <a:lnTo>
                  <a:pt x="470" y="21"/>
                </a:lnTo>
                <a:lnTo>
                  <a:pt x="485" y="30"/>
                </a:lnTo>
                <a:lnTo>
                  <a:pt x="499" y="40"/>
                </a:lnTo>
                <a:lnTo>
                  <a:pt x="510" y="48"/>
                </a:lnTo>
                <a:lnTo>
                  <a:pt x="522" y="55"/>
                </a:lnTo>
                <a:lnTo>
                  <a:pt x="533" y="63"/>
                </a:lnTo>
                <a:lnTo>
                  <a:pt x="543" y="71"/>
                </a:lnTo>
                <a:lnTo>
                  <a:pt x="551" y="78"/>
                </a:lnTo>
                <a:lnTo>
                  <a:pt x="558" y="84"/>
                </a:lnTo>
                <a:lnTo>
                  <a:pt x="564" y="90"/>
                </a:lnTo>
                <a:lnTo>
                  <a:pt x="570" y="95"/>
                </a:lnTo>
                <a:lnTo>
                  <a:pt x="574" y="99"/>
                </a:lnTo>
                <a:lnTo>
                  <a:pt x="577" y="103"/>
                </a:lnTo>
                <a:lnTo>
                  <a:pt x="579" y="107"/>
                </a:lnTo>
                <a:lnTo>
                  <a:pt x="581" y="111"/>
                </a:lnTo>
                <a:lnTo>
                  <a:pt x="581" y="115"/>
                </a:lnTo>
                <a:lnTo>
                  <a:pt x="581" y="118"/>
                </a:lnTo>
                <a:lnTo>
                  <a:pt x="579" y="124"/>
                </a:lnTo>
                <a:lnTo>
                  <a:pt x="577" y="130"/>
                </a:lnTo>
                <a:lnTo>
                  <a:pt x="574" y="136"/>
                </a:lnTo>
                <a:lnTo>
                  <a:pt x="568" y="143"/>
                </a:lnTo>
                <a:lnTo>
                  <a:pt x="564" y="151"/>
                </a:lnTo>
                <a:lnTo>
                  <a:pt x="556" y="161"/>
                </a:lnTo>
                <a:lnTo>
                  <a:pt x="551" y="168"/>
                </a:lnTo>
                <a:lnTo>
                  <a:pt x="541" y="180"/>
                </a:lnTo>
                <a:lnTo>
                  <a:pt x="533" y="189"/>
                </a:lnTo>
                <a:lnTo>
                  <a:pt x="524" y="201"/>
                </a:lnTo>
                <a:lnTo>
                  <a:pt x="512" y="214"/>
                </a:lnTo>
                <a:lnTo>
                  <a:pt x="501" y="226"/>
                </a:lnTo>
                <a:lnTo>
                  <a:pt x="487" y="241"/>
                </a:lnTo>
                <a:lnTo>
                  <a:pt x="474" y="255"/>
                </a:lnTo>
                <a:lnTo>
                  <a:pt x="445" y="283"/>
                </a:lnTo>
                <a:lnTo>
                  <a:pt x="414" y="312"/>
                </a:lnTo>
                <a:lnTo>
                  <a:pt x="384" y="339"/>
                </a:lnTo>
                <a:lnTo>
                  <a:pt x="349" y="368"/>
                </a:lnTo>
                <a:lnTo>
                  <a:pt x="314" y="392"/>
                </a:lnTo>
                <a:lnTo>
                  <a:pt x="278" y="419"/>
                </a:lnTo>
                <a:lnTo>
                  <a:pt x="240" y="442"/>
                </a:lnTo>
                <a:lnTo>
                  <a:pt x="199" y="467"/>
                </a:lnTo>
                <a:lnTo>
                  <a:pt x="180" y="479"/>
                </a:lnTo>
                <a:lnTo>
                  <a:pt x="161" y="488"/>
                </a:lnTo>
                <a:lnTo>
                  <a:pt x="144" y="498"/>
                </a:lnTo>
                <a:lnTo>
                  <a:pt x="126" y="507"/>
                </a:lnTo>
                <a:lnTo>
                  <a:pt x="111" y="515"/>
                </a:lnTo>
                <a:lnTo>
                  <a:pt x="96" y="523"/>
                </a:lnTo>
                <a:lnTo>
                  <a:pt x="82" y="530"/>
                </a:lnTo>
                <a:lnTo>
                  <a:pt x="71" y="536"/>
                </a:lnTo>
                <a:lnTo>
                  <a:pt x="59" y="540"/>
                </a:lnTo>
                <a:lnTo>
                  <a:pt x="48" y="546"/>
                </a:lnTo>
                <a:lnTo>
                  <a:pt x="38" y="548"/>
                </a:lnTo>
                <a:lnTo>
                  <a:pt x="30" y="551"/>
                </a:lnTo>
                <a:lnTo>
                  <a:pt x="23" y="553"/>
                </a:lnTo>
                <a:lnTo>
                  <a:pt x="15" y="553"/>
                </a:lnTo>
                <a:lnTo>
                  <a:pt x="9" y="553"/>
                </a:lnTo>
                <a:lnTo>
                  <a:pt x="5" y="553"/>
                </a:lnTo>
                <a:lnTo>
                  <a:pt x="2" y="551"/>
                </a:lnTo>
                <a:lnTo>
                  <a:pt x="0" y="550"/>
                </a:lnTo>
                <a:lnTo>
                  <a:pt x="0" y="548"/>
                </a:lnTo>
                <a:lnTo>
                  <a:pt x="0" y="544"/>
                </a:lnTo>
                <a:lnTo>
                  <a:pt x="2" y="540"/>
                </a:lnTo>
                <a:lnTo>
                  <a:pt x="3" y="536"/>
                </a:lnTo>
                <a:lnTo>
                  <a:pt x="7" y="530"/>
                </a:lnTo>
                <a:lnTo>
                  <a:pt x="13" y="523"/>
                </a:lnTo>
                <a:lnTo>
                  <a:pt x="19" y="515"/>
                </a:lnTo>
                <a:lnTo>
                  <a:pt x="27" y="507"/>
                </a:lnTo>
                <a:lnTo>
                  <a:pt x="34" y="498"/>
                </a:lnTo>
                <a:lnTo>
                  <a:pt x="44" y="488"/>
                </a:lnTo>
                <a:lnTo>
                  <a:pt x="55" y="479"/>
                </a:lnTo>
                <a:lnTo>
                  <a:pt x="67" y="467"/>
                </a:lnTo>
                <a:lnTo>
                  <a:pt x="80" y="456"/>
                </a:lnTo>
                <a:lnTo>
                  <a:pt x="94" y="442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22"/>
          <p:cNvSpPr/>
          <p:nvPr/>
        </p:nvSpPr>
        <p:spPr>
          <a:xfrm>
            <a:off x="8075084" y="3001433"/>
            <a:ext cx="946149" cy="1513417"/>
          </a:xfrm>
          <a:custGeom>
            <a:avLst/>
            <a:gdLst>
              <a:gd name="txL" fmla="*/ 0 w 895"/>
              <a:gd name="txT" fmla="*/ 0 h 1429"/>
              <a:gd name="txR" fmla="*/ 895 w 895"/>
              <a:gd name="txB" fmla="*/ 1429 h 1429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95" h="1429">
                <a:moveTo>
                  <a:pt x="601" y="25"/>
                </a:moveTo>
                <a:lnTo>
                  <a:pt x="607" y="17"/>
                </a:lnTo>
                <a:lnTo>
                  <a:pt x="613" y="11"/>
                </a:lnTo>
                <a:lnTo>
                  <a:pt x="618" y="7"/>
                </a:lnTo>
                <a:lnTo>
                  <a:pt x="626" y="4"/>
                </a:lnTo>
                <a:lnTo>
                  <a:pt x="632" y="0"/>
                </a:lnTo>
                <a:lnTo>
                  <a:pt x="638" y="0"/>
                </a:lnTo>
                <a:lnTo>
                  <a:pt x="645" y="0"/>
                </a:lnTo>
                <a:lnTo>
                  <a:pt x="651" y="0"/>
                </a:lnTo>
                <a:lnTo>
                  <a:pt x="655" y="2"/>
                </a:lnTo>
                <a:lnTo>
                  <a:pt x="659" y="2"/>
                </a:lnTo>
                <a:lnTo>
                  <a:pt x="662" y="4"/>
                </a:lnTo>
                <a:lnTo>
                  <a:pt x="668" y="5"/>
                </a:lnTo>
                <a:lnTo>
                  <a:pt x="674" y="9"/>
                </a:lnTo>
                <a:lnTo>
                  <a:pt x="680" y="11"/>
                </a:lnTo>
                <a:lnTo>
                  <a:pt x="687" y="15"/>
                </a:lnTo>
                <a:lnTo>
                  <a:pt x="695" y="19"/>
                </a:lnTo>
                <a:lnTo>
                  <a:pt x="705" y="23"/>
                </a:lnTo>
                <a:lnTo>
                  <a:pt x="712" y="27"/>
                </a:lnTo>
                <a:lnTo>
                  <a:pt x="722" y="32"/>
                </a:lnTo>
                <a:lnTo>
                  <a:pt x="734" y="38"/>
                </a:lnTo>
                <a:lnTo>
                  <a:pt x="745" y="44"/>
                </a:lnTo>
                <a:lnTo>
                  <a:pt x="757" y="50"/>
                </a:lnTo>
                <a:lnTo>
                  <a:pt x="768" y="55"/>
                </a:lnTo>
                <a:lnTo>
                  <a:pt x="782" y="63"/>
                </a:lnTo>
                <a:lnTo>
                  <a:pt x="795" y="71"/>
                </a:lnTo>
                <a:lnTo>
                  <a:pt x="806" y="76"/>
                </a:lnTo>
                <a:lnTo>
                  <a:pt x="818" y="82"/>
                </a:lnTo>
                <a:lnTo>
                  <a:pt x="830" y="88"/>
                </a:lnTo>
                <a:lnTo>
                  <a:pt x="839" y="94"/>
                </a:lnTo>
                <a:lnTo>
                  <a:pt x="847" y="99"/>
                </a:lnTo>
                <a:lnTo>
                  <a:pt x="856" y="105"/>
                </a:lnTo>
                <a:lnTo>
                  <a:pt x="864" y="111"/>
                </a:lnTo>
                <a:lnTo>
                  <a:pt x="870" y="115"/>
                </a:lnTo>
                <a:lnTo>
                  <a:pt x="876" y="120"/>
                </a:lnTo>
                <a:lnTo>
                  <a:pt x="881" y="124"/>
                </a:lnTo>
                <a:lnTo>
                  <a:pt x="885" y="128"/>
                </a:lnTo>
                <a:lnTo>
                  <a:pt x="889" y="132"/>
                </a:lnTo>
                <a:lnTo>
                  <a:pt x="891" y="136"/>
                </a:lnTo>
                <a:lnTo>
                  <a:pt x="893" y="140"/>
                </a:lnTo>
                <a:lnTo>
                  <a:pt x="895" y="143"/>
                </a:lnTo>
                <a:lnTo>
                  <a:pt x="895" y="149"/>
                </a:lnTo>
                <a:lnTo>
                  <a:pt x="895" y="157"/>
                </a:lnTo>
                <a:lnTo>
                  <a:pt x="893" y="163"/>
                </a:lnTo>
                <a:lnTo>
                  <a:pt x="887" y="168"/>
                </a:lnTo>
                <a:lnTo>
                  <a:pt x="881" y="174"/>
                </a:lnTo>
                <a:lnTo>
                  <a:pt x="876" y="180"/>
                </a:lnTo>
                <a:lnTo>
                  <a:pt x="866" y="187"/>
                </a:lnTo>
                <a:lnTo>
                  <a:pt x="856" y="193"/>
                </a:lnTo>
                <a:lnTo>
                  <a:pt x="854" y="195"/>
                </a:lnTo>
                <a:lnTo>
                  <a:pt x="851" y="197"/>
                </a:lnTo>
                <a:lnTo>
                  <a:pt x="849" y="201"/>
                </a:lnTo>
                <a:lnTo>
                  <a:pt x="847" y="205"/>
                </a:lnTo>
                <a:lnTo>
                  <a:pt x="843" y="209"/>
                </a:lnTo>
                <a:lnTo>
                  <a:pt x="841" y="212"/>
                </a:lnTo>
                <a:lnTo>
                  <a:pt x="839" y="216"/>
                </a:lnTo>
                <a:lnTo>
                  <a:pt x="837" y="222"/>
                </a:lnTo>
                <a:lnTo>
                  <a:pt x="835" y="228"/>
                </a:lnTo>
                <a:lnTo>
                  <a:pt x="831" y="235"/>
                </a:lnTo>
                <a:lnTo>
                  <a:pt x="830" y="241"/>
                </a:lnTo>
                <a:lnTo>
                  <a:pt x="828" y="249"/>
                </a:lnTo>
                <a:lnTo>
                  <a:pt x="826" y="256"/>
                </a:lnTo>
                <a:lnTo>
                  <a:pt x="824" y="266"/>
                </a:lnTo>
                <a:lnTo>
                  <a:pt x="822" y="274"/>
                </a:lnTo>
                <a:lnTo>
                  <a:pt x="820" y="283"/>
                </a:lnTo>
                <a:lnTo>
                  <a:pt x="818" y="295"/>
                </a:lnTo>
                <a:lnTo>
                  <a:pt x="818" y="304"/>
                </a:lnTo>
                <a:lnTo>
                  <a:pt x="816" y="316"/>
                </a:lnTo>
                <a:lnTo>
                  <a:pt x="814" y="327"/>
                </a:lnTo>
                <a:lnTo>
                  <a:pt x="812" y="339"/>
                </a:lnTo>
                <a:lnTo>
                  <a:pt x="810" y="352"/>
                </a:lnTo>
                <a:lnTo>
                  <a:pt x="810" y="366"/>
                </a:lnTo>
                <a:lnTo>
                  <a:pt x="808" y="379"/>
                </a:lnTo>
                <a:lnTo>
                  <a:pt x="806" y="392"/>
                </a:lnTo>
                <a:lnTo>
                  <a:pt x="806" y="408"/>
                </a:lnTo>
                <a:lnTo>
                  <a:pt x="805" y="423"/>
                </a:lnTo>
                <a:lnTo>
                  <a:pt x="805" y="438"/>
                </a:lnTo>
                <a:lnTo>
                  <a:pt x="803" y="454"/>
                </a:lnTo>
                <a:lnTo>
                  <a:pt x="803" y="471"/>
                </a:lnTo>
                <a:lnTo>
                  <a:pt x="801" y="488"/>
                </a:lnTo>
                <a:lnTo>
                  <a:pt x="801" y="506"/>
                </a:lnTo>
                <a:lnTo>
                  <a:pt x="799" y="542"/>
                </a:lnTo>
                <a:lnTo>
                  <a:pt x="797" y="576"/>
                </a:lnTo>
                <a:lnTo>
                  <a:pt x="791" y="647"/>
                </a:lnTo>
                <a:lnTo>
                  <a:pt x="783" y="716"/>
                </a:lnTo>
                <a:lnTo>
                  <a:pt x="774" y="785"/>
                </a:lnTo>
                <a:lnTo>
                  <a:pt x="762" y="852"/>
                </a:lnTo>
                <a:lnTo>
                  <a:pt x="751" y="917"/>
                </a:lnTo>
                <a:lnTo>
                  <a:pt x="735" y="983"/>
                </a:lnTo>
                <a:lnTo>
                  <a:pt x="720" y="1048"/>
                </a:lnTo>
                <a:lnTo>
                  <a:pt x="710" y="1078"/>
                </a:lnTo>
                <a:lnTo>
                  <a:pt x="703" y="1109"/>
                </a:lnTo>
                <a:lnTo>
                  <a:pt x="693" y="1138"/>
                </a:lnTo>
                <a:lnTo>
                  <a:pt x="686" y="1163"/>
                </a:lnTo>
                <a:lnTo>
                  <a:pt x="676" y="1190"/>
                </a:lnTo>
                <a:lnTo>
                  <a:pt x="666" y="1213"/>
                </a:lnTo>
                <a:lnTo>
                  <a:pt x="657" y="1234"/>
                </a:lnTo>
                <a:lnTo>
                  <a:pt x="647" y="1255"/>
                </a:lnTo>
                <a:lnTo>
                  <a:pt x="638" y="1274"/>
                </a:lnTo>
                <a:lnTo>
                  <a:pt x="628" y="1291"/>
                </a:lnTo>
                <a:lnTo>
                  <a:pt x="618" y="1308"/>
                </a:lnTo>
                <a:lnTo>
                  <a:pt x="609" y="1322"/>
                </a:lnTo>
                <a:lnTo>
                  <a:pt x="599" y="1335"/>
                </a:lnTo>
                <a:lnTo>
                  <a:pt x="590" y="1347"/>
                </a:lnTo>
                <a:lnTo>
                  <a:pt x="578" y="1358"/>
                </a:lnTo>
                <a:lnTo>
                  <a:pt x="568" y="1366"/>
                </a:lnTo>
                <a:lnTo>
                  <a:pt x="559" y="1373"/>
                </a:lnTo>
                <a:lnTo>
                  <a:pt x="549" y="1381"/>
                </a:lnTo>
                <a:lnTo>
                  <a:pt x="540" y="1387"/>
                </a:lnTo>
                <a:lnTo>
                  <a:pt x="532" y="1393"/>
                </a:lnTo>
                <a:lnTo>
                  <a:pt x="522" y="1398"/>
                </a:lnTo>
                <a:lnTo>
                  <a:pt x="515" y="1404"/>
                </a:lnTo>
                <a:lnTo>
                  <a:pt x="507" y="1410"/>
                </a:lnTo>
                <a:lnTo>
                  <a:pt x="501" y="1414"/>
                </a:lnTo>
                <a:lnTo>
                  <a:pt x="494" y="1418"/>
                </a:lnTo>
                <a:lnTo>
                  <a:pt x="488" y="1419"/>
                </a:lnTo>
                <a:lnTo>
                  <a:pt x="482" y="1423"/>
                </a:lnTo>
                <a:lnTo>
                  <a:pt x="476" y="1425"/>
                </a:lnTo>
                <a:lnTo>
                  <a:pt x="471" y="1427"/>
                </a:lnTo>
                <a:lnTo>
                  <a:pt x="467" y="1429"/>
                </a:lnTo>
                <a:lnTo>
                  <a:pt x="461" y="1429"/>
                </a:lnTo>
                <a:lnTo>
                  <a:pt x="457" y="1429"/>
                </a:lnTo>
                <a:lnTo>
                  <a:pt x="453" y="1429"/>
                </a:lnTo>
                <a:lnTo>
                  <a:pt x="449" y="1427"/>
                </a:lnTo>
                <a:lnTo>
                  <a:pt x="446" y="1427"/>
                </a:lnTo>
                <a:lnTo>
                  <a:pt x="444" y="1423"/>
                </a:lnTo>
                <a:lnTo>
                  <a:pt x="440" y="1421"/>
                </a:lnTo>
                <a:lnTo>
                  <a:pt x="438" y="1418"/>
                </a:lnTo>
                <a:lnTo>
                  <a:pt x="434" y="1414"/>
                </a:lnTo>
                <a:lnTo>
                  <a:pt x="432" y="1408"/>
                </a:lnTo>
                <a:lnTo>
                  <a:pt x="430" y="1404"/>
                </a:lnTo>
                <a:lnTo>
                  <a:pt x="428" y="1396"/>
                </a:lnTo>
                <a:lnTo>
                  <a:pt x="426" y="1391"/>
                </a:lnTo>
                <a:lnTo>
                  <a:pt x="424" y="1383"/>
                </a:lnTo>
                <a:lnTo>
                  <a:pt x="423" y="1375"/>
                </a:lnTo>
                <a:lnTo>
                  <a:pt x="421" y="1366"/>
                </a:lnTo>
                <a:lnTo>
                  <a:pt x="421" y="1356"/>
                </a:lnTo>
                <a:lnTo>
                  <a:pt x="419" y="1347"/>
                </a:lnTo>
                <a:lnTo>
                  <a:pt x="417" y="1337"/>
                </a:lnTo>
                <a:lnTo>
                  <a:pt x="417" y="1327"/>
                </a:lnTo>
                <a:lnTo>
                  <a:pt x="413" y="1318"/>
                </a:lnTo>
                <a:lnTo>
                  <a:pt x="411" y="1308"/>
                </a:lnTo>
                <a:lnTo>
                  <a:pt x="405" y="1299"/>
                </a:lnTo>
                <a:lnTo>
                  <a:pt x="401" y="1289"/>
                </a:lnTo>
                <a:lnTo>
                  <a:pt x="396" y="1280"/>
                </a:lnTo>
                <a:lnTo>
                  <a:pt x="390" y="1270"/>
                </a:lnTo>
                <a:lnTo>
                  <a:pt x="382" y="1262"/>
                </a:lnTo>
                <a:lnTo>
                  <a:pt x="375" y="1253"/>
                </a:lnTo>
                <a:lnTo>
                  <a:pt x="367" y="1245"/>
                </a:lnTo>
                <a:lnTo>
                  <a:pt x="357" y="1236"/>
                </a:lnTo>
                <a:lnTo>
                  <a:pt x="348" y="1228"/>
                </a:lnTo>
                <a:lnTo>
                  <a:pt x="336" y="1218"/>
                </a:lnTo>
                <a:lnTo>
                  <a:pt x="325" y="1211"/>
                </a:lnTo>
                <a:lnTo>
                  <a:pt x="313" y="1203"/>
                </a:lnTo>
                <a:lnTo>
                  <a:pt x="302" y="1195"/>
                </a:lnTo>
                <a:lnTo>
                  <a:pt x="290" y="1188"/>
                </a:lnTo>
                <a:lnTo>
                  <a:pt x="279" y="1182"/>
                </a:lnTo>
                <a:lnTo>
                  <a:pt x="269" y="1174"/>
                </a:lnTo>
                <a:lnTo>
                  <a:pt x="259" y="1168"/>
                </a:lnTo>
                <a:lnTo>
                  <a:pt x="252" y="1163"/>
                </a:lnTo>
                <a:lnTo>
                  <a:pt x="244" y="1157"/>
                </a:lnTo>
                <a:lnTo>
                  <a:pt x="238" y="1151"/>
                </a:lnTo>
                <a:lnTo>
                  <a:pt x="232" y="1145"/>
                </a:lnTo>
                <a:lnTo>
                  <a:pt x="227" y="1142"/>
                </a:lnTo>
                <a:lnTo>
                  <a:pt x="223" y="1136"/>
                </a:lnTo>
                <a:lnTo>
                  <a:pt x="219" y="1132"/>
                </a:lnTo>
                <a:lnTo>
                  <a:pt x="217" y="1128"/>
                </a:lnTo>
                <a:lnTo>
                  <a:pt x="215" y="1124"/>
                </a:lnTo>
                <a:lnTo>
                  <a:pt x="213" y="1121"/>
                </a:lnTo>
                <a:lnTo>
                  <a:pt x="213" y="1117"/>
                </a:lnTo>
                <a:lnTo>
                  <a:pt x="213" y="1113"/>
                </a:lnTo>
                <a:lnTo>
                  <a:pt x="215" y="1111"/>
                </a:lnTo>
                <a:lnTo>
                  <a:pt x="217" y="1109"/>
                </a:lnTo>
                <a:lnTo>
                  <a:pt x="219" y="1107"/>
                </a:lnTo>
                <a:lnTo>
                  <a:pt x="223" y="1105"/>
                </a:lnTo>
                <a:lnTo>
                  <a:pt x="229" y="1103"/>
                </a:lnTo>
                <a:lnTo>
                  <a:pt x="232" y="1103"/>
                </a:lnTo>
                <a:lnTo>
                  <a:pt x="240" y="1103"/>
                </a:lnTo>
                <a:lnTo>
                  <a:pt x="246" y="1101"/>
                </a:lnTo>
                <a:lnTo>
                  <a:pt x="254" y="1103"/>
                </a:lnTo>
                <a:lnTo>
                  <a:pt x="263" y="1103"/>
                </a:lnTo>
                <a:lnTo>
                  <a:pt x="273" y="1103"/>
                </a:lnTo>
                <a:lnTo>
                  <a:pt x="282" y="1105"/>
                </a:lnTo>
                <a:lnTo>
                  <a:pt x="294" y="1107"/>
                </a:lnTo>
                <a:lnTo>
                  <a:pt x="305" y="1109"/>
                </a:lnTo>
                <a:lnTo>
                  <a:pt x="319" y="1111"/>
                </a:lnTo>
                <a:lnTo>
                  <a:pt x="332" y="1113"/>
                </a:lnTo>
                <a:lnTo>
                  <a:pt x="344" y="1115"/>
                </a:lnTo>
                <a:lnTo>
                  <a:pt x="357" y="1117"/>
                </a:lnTo>
                <a:lnTo>
                  <a:pt x="369" y="1119"/>
                </a:lnTo>
                <a:lnTo>
                  <a:pt x="378" y="1119"/>
                </a:lnTo>
                <a:lnTo>
                  <a:pt x="390" y="1121"/>
                </a:lnTo>
                <a:lnTo>
                  <a:pt x="399" y="1122"/>
                </a:lnTo>
                <a:lnTo>
                  <a:pt x="409" y="1122"/>
                </a:lnTo>
                <a:lnTo>
                  <a:pt x="419" y="1122"/>
                </a:lnTo>
                <a:lnTo>
                  <a:pt x="428" y="1124"/>
                </a:lnTo>
                <a:lnTo>
                  <a:pt x="436" y="1124"/>
                </a:lnTo>
                <a:lnTo>
                  <a:pt x="444" y="1124"/>
                </a:lnTo>
                <a:lnTo>
                  <a:pt x="449" y="1124"/>
                </a:lnTo>
                <a:lnTo>
                  <a:pt x="457" y="1124"/>
                </a:lnTo>
                <a:lnTo>
                  <a:pt x="463" y="1122"/>
                </a:lnTo>
                <a:lnTo>
                  <a:pt x="469" y="1122"/>
                </a:lnTo>
                <a:lnTo>
                  <a:pt x="474" y="1121"/>
                </a:lnTo>
                <a:lnTo>
                  <a:pt x="480" y="1119"/>
                </a:lnTo>
                <a:lnTo>
                  <a:pt x="486" y="1115"/>
                </a:lnTo>
                <a:lnTo>
                  <a:pt x="492" y="1109"/>
                </a:lnTo>
                <a:lnTo>
                  <a:pt x="497" y="1101"/>
                </a:lnTo>
                <a:lnTo>
                  <a:pt x="503" y="1092"/>
                </a:lnTo>
                <a:lnTo>
                  <a:pt x="511" y="1082"/>
                </a:lnTo>
                <a:lnTo>
                  <a:pt x="517" y="1071"/>
                </a:lnTo>
                <a:lnTo>
                  <a:pt x="522" y="1057"/>
                </a:lnTo>
                <a:lnTo>
                  <a:pt x="528" y="1044"/>
                </a:lnTo>
                <a:lnTo>
                  <a:pt x="536" y="1029"/>
                </a:lnTo>
                <a:lnTo>
                  <a:pt x="542" y="1011"/>
                </a:lnTo>
                <a:lnTo>
                  <a:pt x="549" y="992"/>
                </a:lnTo>
                <a:lnTo>
                  <a:pt x="555" y="973"/>
                </a:lnTo>
                <a:lnTo>
                  <a:pt x="561" y="952"/>
                </a:lnTo>
                <a:lnTo>
                  <a:pt x="568" y="929"/>
                </a:lnTo>
                <a:lnTo>
                  <a:pt x="582" y="883"/>
                </a:lnTo>
                <a:lnTo>
                  <a:pt x="593" y="835"/>
                </a:lnTo>
                <a:lnTo>
                  <a:pt x="605" y="789"/>
                </a:lnTo>
                <a:lnTo>
                  <a:pt x="613" y="743"/>
                </a:lnTo>
                <a:lnTo>
                  <a:pt x="620" y="695"/>
                </a:lnTo>
                <a:lnTo>
                  <a:pt x="626" y="649"/>
                </a:lnTo>
                <a:lnTo>
                  <a:pt x="630" y="601"/>
                </a:lnTo>
                <a:lnTo>
                  <a:pt x="632" y="555"/>
                </a:lnTo>
                <a:lnTo>
                  <a:pt x="632" y="532"/>
                </a:lnTo>
                <a:lnTo>
                  <a:pt x="634" y="509"/>
                </a:lnTo>
                <a:lnTo>
                  <a:pt x="634" y="488"/>
                </a:lnTo>
                <a:lnTo>
                  <a:pt x="634" y="467"/>
                </a:lnTo>
                <a:lnTo>
                  <a:pt x="634" y="448"/>
                </a:lnTo>
                <a:lnTo>
                  <a:pt x="634" y="429"/>
                </a:lnTo>
                <a:lnTo>
                  <a:pt x="634" y="410"/>
                </a:lnTo>
                <a:lnTo>
                  <a:pt x="636" y="392"/>
                </a:lnTo>
                <a:lnTo>
                  <a:pt x="634" y="375"/>
                </a:lnTo>
                <a:lnTo>
                  <a:pt x="634" y="358"/>
                </a:lnTo>
                <a:lnTo>
                  <a:pt x="634" y="343"/>
                </a:lnTo>
                <a:lnTo>
                  <a:pt x="634" y="327"/>
                </a:lnTo>
                <a:lnTo>
                  <a:pt x="634" y="312"/>
                </a:lnTo>
                <a:lnTo>
                  <a:pt x="634" y="299"/>
                </a:lnTo>
                <a:lnTo>
                  <a:pt x="632" y="285"/>
                </a:lnTo>
                <a:lnTo>
                  <a:pt x="632" y="274"/>
                </a:lnTo>
                <a:lnTo>
                  <a:pt x="632" y="262"/>
                </a:lnTo>
                <a:lnTo>
                  <a:pt x="630" y="253"/>
                </a:lnTo>
                <a:lnTo>
                  <a:pt x="628" y="241"/>
                </a:lnTo>
                <a:lnTo>
                  <a:pt x="626" y="232"/>
                </a:lnTo>
                <a:lnTo>
                  <a:pt x="624" y="224"/>
                </a:lnTo>
                <a:lnTo>
                  <a:pt x="622" y="216"/>
                </a:lnTo>
                <a:lnTo>
                  <a:pt x="620" y="209"/>
                </a:lnTo>
                <a:lnTo>
                  <a:pt x="618" y="201"/>
                </a:lnTo>
                <a:lnTo>
                  <a:pt x="614" y="195"/>
                </a:lnTo>
                <a:lnTo>
                  <a:pt x="611" y="189"/>
                </a:lnTo>
                <a:lnTo>
                  <a:pt x="609" y="184"/>
                </a:lnTo>
                <a:lnTo>
                  <a:pt x="605" y="180"/>
                </a:lnTo>
                <a:lnTo>
                  <a:pt x="601" y="176"/>
                </a:lnTo>
                <a:lnTo>
                  <a:pt x="597" y="172"/>
                </a:lnTo>
                <a:lnTo>
                  <a:pt x="591" y="170"/>
                </a:lnTo>
                <a:lnTo>
                  <a:pt x="588" y="168"/>
                </a:lnTo>
                <a:lnTo>
                  <a:pt x="582" y="166"/>
                </a:lnTo>
                <a:lnTo>
                  <a:pt x="576" y="166"/>
                </a:lnTo>
                <a:lnTo>
                  <a:pt x="568" y="164"/>
                </a:lnTo>
                <a:lnTo>
                  <a:pt x="561" y="164"/>
                </a:lnTo>
                <a:lnTo>
                  <a:pt x="553" y="164"/>
                </a:lnTo>
                <a:lnTo>
                  <a:pt x="542" y="164"/>
                </a:lnTo>
                <a:lnTo>
                  <a:pt x="532" y="164"/>
                </a:lnTo>
                <a:lnTo>
                  <a:pt x="520" y="164"/>
                </a:lnTo>
                <a:lnTo>
                  <a:pt x="507" y="164"/>
                </a:lnTo>
                <a:lnTo>
                  <a:pt x="494" y="164"/>
                </a:lnTo>
                <a:lnTo>
                  <a:pt x="478" y="166"/>
                </a:lnTo>
                <a:lnTo>
                  <a:pt x="461" y="166"/>
                </a:lnTo>
                <a:lnTo>
                  <a:pt x="446" y="168"/>
                </a:lnTo>
                <a:lnTo>
                  <a:pt x="426" y="170"/>
                </a:lnTo>
                <a:lnTo>
                  <a:pt x="407" y="172"/>
                </a:lnTo>
                <a:lnTo>
                  <a:pt x="388" y="174"/>
                </a:lnTo>
                <a:lnTo>
                  <a:pt x="367" y="176"/>
                </a:lnTo>
                <a:lnTo>
                  <a:pt x="346" y="178"/>
                </a:lnTo>
                <a:lnTo>
                  <a:pt x="325" y="182"/>
                </a:lnTo>
                <a:lnTo>
                  <a:pt x="304" y="184"/>
                </a:lnTo>
                <a:lnTo>
                  <a:pt x="280" y="184"/>
                </a:lnTo>
                <a:lnTo>
                  <a:pt x="257" y="186"/>
                </a:lnTo>
                <a:lnTo>
                  <a:pt x="234" y="187"/>
                </a:lnTo>
                <a:lnTo>
                  <a:pt x="209" y="189"/>
                </a:lnTo>
                <a:lnTo>
                  <a:pt x="184" y="189"/>
                </a:lnTo>
                <a:lnTo>
                  <a:pt x="160" y="191"/>
                </a:lnTo>
                <a:lnTo>
                  <a:pt x="135" y="191"/>
                </a:lnTo>
                <a:lnTo>
                  <a:pt x="110" y="191"/>
                </a:lnTo>
                <a:lnTo>
                  <a:pt x="56" y="193"/>
                </a:lnTo>
                <a:lnTo>
                  <a:pt x="0" y="193"/>
                </a:lnTo>
                <a:lnTo>
                  <a:pt x="25" y="118"/>
                </a:lnTo>
                <a:lnTo>
                  <a:pt x="60" y="115"/>
                </a:lnTo>
                <a:lnTo>
                  <a:pt x="94" y="113"/>
                </a:lnTo>
                <a:lnTo>
                  <a:pt x="127" y="109"/>
                </a:lnTo>
                <a:lnTo>
                  <a:pt x="160" y="107"/>
                </a:lnTo>
                <a:lnTo>
                  <a:pt x="190" y="103"/>
                </a:lnTo>
                <a:lnTo>
                  <a:pt x="219" y="101"/>
                </a:lnTo>
                <a:lnTo>
                  <a:pt x="248" y="97"/>
                </a:lnTo>
                <a:lnTo>
                  <a:pt x="275" y="95"/>
                </a:lnTo>
                <a:lnTo>
                  <a:pt x="300" y="92"/>
                </a:lnTo>
                <a:lnTo>
                  <a:pt x="325" y="90"/>
                </a:lnTo>
                <a:lnTo>
                  <a:pt x="348" y="88"/>
                </a:lnTo>
                <a:lnTo>
                  <a:pt x="369" y="84"/>
                </a:lnTo>
                <a:lnTo>
                  <a:pt x="390" y="82"/>
                </a:lnTo>
                <a:lnTo>
                  <a:pt x="409" y="80"/>
                </a:lnTo>
                <a:lnTo>
                  <a:pt x="426" y="76"/>
                </a:lnTo>
                <a:lnTo>
                  <a:pt x="444" y="74"/>
                </a:lnTo>
                <a:lnTo>
                  <a:pt x="459" y="73"/>
                </a:lnTo>
                <a:lnTo>
                  <a:pt x="474" y="71"/>
                </a:lnTo>
                <a:lnTo>
                  <a:pt x="490" y="67"/>
                </a:lnTo>
                <a:lnTo>
                  <a:pt x="503" y="65"/>
                </a:lnTo>
                <a:lnTo>
                  <a:pt x="517" y="63"/>
                </a:lnTo>
                <a:lnTo>
                  <a:pt x="528" y="59"/>
                </a:lnTo>
                <a:lnTo>
                  <a:pt x="540" y="57"/>
                </a:lnTo>
                <a:lnTo>
                  <a:pt x="549" y="53"/>
                </a:lnTo>
                <a:lnTo>
                  <a:pt x="559" y="50"/>
                </a:lnTo>
                <a:lnTo>
                  <a:pt x="567" y="46"/>
                </a:lnTo>
                <a:lnTo>
                  <a:pt x="574" y="44"/>
                </a:lnTo>
                <a:lnTo>
                  <a:pt x="582" y="40"/>
                </a:lnTo>
                <a:lnTo>
                  <a:pt x="588" y="36"/>
                </a:lnTo>
                <a:lnTo>
                  <a:pt x="593" y="32"/>
                </a:lnTo>
                <a:lnTo>
                  <a:pt x="597" y="28"/>
                </a:lnTo>
                <a:lnTo>
                  <a:pt x="601" y="25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23"/>
          <p:cNvSpPr/>
          <p:nvPr/>
        </p:nvSpPr>
        <p:spPr>
          <a:xfrm>
            <a:off x="7533217" y="3484033"/>
            <a:ext cx="270933" cy="698500"/>
          </a:xfrm>
          <a:custGeom>
            <a:avLst/>
            <a:gdLst>
              <a:gd name="txL" fmla="*/ 0 w 257"/>
              <a:gd name="txT" fmla="*/ 0 h 661"/>
              <a:gd name="txR" fmla="*/ 257 w 257"/>
              <a:gd name="txB" fmla="*/ 661 h 66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57" h="661">
                <a:moveTo>
                  <a:pt x="44" y="111"/>
                </a:moveTo>
                <a:lnTo>
                  <a:pt x="34" y="101"/>
                </a:lnTo>
                <a:lnTo>
                  <a:pt x="25" y="92"/>
                </a:lnTo>
                <a:lnTo>
                  <a:pt x="17" y="82"/>
                </a:lnTo>
                <a:lnTo>
                  <a:pt x="11" y="74"/>
                </a:lnTo>
                <a:lnTo>
                  <a:pt x="5" y="65"/>
                </a:lnTo>
                <a:lnTo>
                  <a:pt x="3" y="55"/>
                </a:lnTo>
                <a:lnTo>
                  <a:pt x="0" y="46"/>
                </a:lnTo>
                <a:lnTo>
                  <a:pt x="0" y="36"/>
                </a:lnTo>
                <a:lnTo>
                  <a:pt x="0" y="27"/>
                </a:lnTo>
                <a:lnTo>
                  <a:pt x="2" y="21"/>
                </a:lnTo>
                <a:lnTo>
                  <a:pt x="3" y="13"/>
                </a:lnTo>
                <a:lnTo>
                  <a:pt x="7" y="9"/>
                </a:lnTo>
                <a:lnTo>
                  <a:pt x="13" y="5"/>
                </a:lnTo>
                <a:lnTo>
                  <a:pt x="19" y="2"/>
                </a:lnTo>
                <a:lnTo>
                  <a:pt x="25" y="0"/>
                </a:lnTo>
                <a:lnTo>
                  <a:pt x="32" y="0"/>
                </a:lnTo>
                <a:lnTo>
                  <a:pt x="36" y="0"/>
                </a:lnTo>
                <a:lnTo>
                  <a:pt x="42" y="0"/>
                </a:lnTo>
                <a:lnTo>
                  <a:pt x="48" y="2"/>
                </a:lnTo>
                <a:lnTo>
                  <a:pt x="55" y="2"/>
                </a:lnTo>
                <a:lnTo>
                  <a:pt x="63" y="4"/>
                </a:lnTo>
                <a:lnTo>
                  <a:pt x="71" y="5"/>
                </a:lnTo>
                <a:lnTo>
                  <a:pt x="82" y="7"/>
                </a:lnTo>
                <a:lnTo>
                  <a:pt x="92" y="9"/>
                </a:lnTo>
                <a:lnTo>
                  <a:pt x="103" y="11"/>
                </a:lnTo>
                <a:lnTo>
                  <a:pt x="117" y="13"/>
                </a:lnTo>
                <a:lnTo>
                  <a:pt x="130" y="17"/>
                </a:lnTo>
                <a:lnTo>
                  <a:pt x="146" y="21"/>
                </a:lnTo>
                <a:lnTo>
                  <a:pt x="161" y="23"/>
                </a:lnTo>
                <a:lnTo>
                  <a:pt x="176" y="27"/>
                </a:lnTo>
                <a:lnTo>
                  <a:pt x="195" y="32"/>
                </a:lnTo>
                <a:lnTo>
                  <a:pt x="213" y="36"/>
                </a:lnTo>
                <a:lnTo>
                  <a:pt x="218" y="92"/>
                </a:lnTo>
                <a:lnTo>
                  <a:pt x="224" y="145"/>
                </a:lnTo>
                <a:lnTo>
                  <a:pt x="230" y="199"/>
                </a:lnTo>
                <a:lnTo>
                  <a:pt x="234" y="251"/>
                </a:lnTo>
                <a:lnTo>
                  <a:pt x="240" y="302"/>
                </a:lnTo>
                <a:lnTo>
                  <a:pt x="243" y="352"/>
                </a:lnTo>
                <a:lnTo>
                  <a:pt x="245" y="400"/>
                </a:lnTo>
                <a:lnTo>
                  <a:pt x="249" y="448"/>
                </a:lnTo>
                <a:lnTo>
                  <a:pt x="251" y="471"/>
                </a:lnTo>
                <a:lnTo>
                  <a:pt x="253" y="492"/>
                </a:lnTo>
                <a:lnTo>
                  <a:pt x="253" y="511"/>
                </a:lnTo>
                <a:lnTo>
                  <a:pt x="255" y="530"/>
                </a:lnTo>
                <a:lnTo>
                  <a:pt x="255" y="548"/>
                </a:lnTo>
                <a:lnTo>
                  <a:pt x="257" y="563"/>
                </a:lnTo>
                <a:lnTo>
                  <a:pt x="257" y="578"/>
                </a:lnTo>
                <a:lnTo>
                  <a:pt x="257" y="592"/>
                </a:lnTo>
                <a:lnTo>
                  <a:pt x="257" y="603"/>
                </a:lnTo>
                <a:lnTo>
                  <a:pt x="257" y="613"/>
                </a:lnTo>
                <a:lnTo>
                  <a:pt x="255" y="622"/>
                </a:lnTo>
                <a:lnTo>
                  <a:pt x="255" y="630"/>
                </a:lnTo>
                <a:lnTo>
                  <a:pt x="253" y="638"/>
                </a:lnTo>
                <a:lnTo>
                  <a:pt x="253" y="642"/>
                </a:lnTo>
                <a:lnTo>
                  <a:pt x="251" y="645"/>
                </a:lnTo>
                <a:lnTo>
                  <a:pt x="249" y="647"/>
                </a:lnTo>
                <a:lnTo>
                  <a:pt x="245" y="651"/>
                </a:lnTo>
                <a:lnTo>
                  <a:pt x="242" y="653"/>
                </a:lnTo>
                <a:lnTo>
                  <a:pt x="236" y="655"/>
                </a:lnTo>
                <a:lnTo>
                  <a:pt x="230" y="657"/>
                </a:lnTo>
                <a:lnTo>
                  <a:pt x="224" y="659"/>
                </a:lnTo>
                <a:lnTo>
                  <a:pt x="217" y="661"/>
                </a:lnTo>
                <a:lnTo>
                  <a:pt x="209" y="661"/>
                </a:lnTo>
                <a:lnTo>
                  <a:pt x="199" y="661"/>
                </a:lnTo>
                <a:lnTo>
                  <a:pt x="195" y="661"/>
                </a:lnTo>
                <a:lnTo>
                  <a:pt x="190" y="659"/>
                </a:lnTo>
                <a:lnTo>
                  <a:pt x="186" y="657"/>
                </a:lnTo>
                <a:lnTo>
                  <a:pt x="182" y="653"/>
                </a:lnTo>
                <a:lnTo>
                  <a:pt x="178" y="649"/>
                </a:lnTo>
                <a:lnTo>
                  <a:pt x="174" y="645"/>
                </a:lnTo>
                <a:lnTo>
                  <a:pt x="172" y="640"/>
                </a:lnTo>
                <a:lnTo>
                  <a:pt x="169" y="632"/>
                </a:lnTo>
                <a:lnTo>
                  <a:pt x="165" y="624"/>
                </a:lnTo>
                <a:lnTo>
                  <a:pt x="163" y="617"/>
                </a:lnTo>
                <a:lnTo>
                  <a:pt x="161" y="607"/>
                </a:lnTo>
                <a:lnTo>
                  <a:pt x="157" y="598"/>
                </a:lnTo>
                <a:lnTo>
                  <a:pt x="155" y="586"/>
                </a:lnTo>
                <a:lnTo>
                  <a:pt x="153" y="575"/>
                </a:lnTo>
                <a:lnTo>
                  <a:pt x="151" y="561"/>
                </a:lnTo>
                <a:lnTo>
                  <a:pt x="149" y="548"/>
                </a:lnTo>
                <a:lnTo>
                  <a:pt x="146" y="519"/>
                </a:lnTo>
                <a:lnTo>
                  <a:pt x="144" y="490"/>
                </a:lnTo>
                <a:lnTo>
                  <a:pt x="140" y="460"/>
                </a:lnTo>
                <a:lnTo>
                  <a:pt x="134" y="429"/>
                </a:lnTo>
                <a:lnTo>
                  <a:pt x="130" y="396"/>
                </a:lnTo>
                <a:lnTo>
                  <a:pt x="124" y="362"/>
                </a:lnTo>
                <a:lnTo>
                  <a:pt x="119" y="327"/>
                </a:lnTo>
                <a:lnTo>
                  <a:pt x="113" y="293"/>
                </a:lnTo>
                <a:lnTo>
                  <a:pt x="109" y="276"/>
                </a:lnTo>
                <a:lnTo>
                  <a:pt x="107" y="258"/>
                </a:lnTo>
                <a:lnTo>
                  <a:pt x="103" y="243"/>
                </a:lnTo>
                <a:lnTo>
                  <a:pt x="99" y="228"/>
                </a:lnTo>
                <a:lnTo>
                  <a:pt x="96" y="212"/>
                </a:lnTo>
                <a:lnTo>
                  <a:pt x="92" y="199"/>
                </a:lnTo>
                <a:lnTo>
                  <a:pt x="86" y="187"/>
                </a:lnTo>
                <a:lnTo>
                  <a:pt x="82" y="176"/>
                </a:lnTo>
                <a:lnTo>
                  <a:pt x="78" y="164"/>
                </a:lnTo>
                <a:lnTo>
                  <a:pt x="75" y="155"/>
                </a:lnTo>
                <a:lnTo>
                  <a:pt x="69" y="145"/>
                </a:lnTo>
                <a:lnTo>
                  <a:pt x="65" y="136"/>
                </a:lnTo>
                <a:lnTo>
                  <a:pt x="59" y="128"/>
                </a:lnTo>
                <a:lnTo>
                  <a:pt x="55" y="122"/>
                </a:lnTo>
                <a:lnTo>
                  <a:pt x="50" y="117"/>
                </a:lnTo>
                <a:lnTo>
                  <a:pt x="44" y="111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24"/>
          <p:cNvSpPr/>
          <p:nvPr/>
        </p:nvSpPr>
        <p:spPr>
          <a:xfrm>
            <a:off x="7639051" y="3401484"/>
            <a:ext cx="800100" cy="571500"/>
          </a:xfrm>
          <a:custGeom>
            <a:avLst/>
            <a:gdLst>
              <a:gd name="txL" fmla="*/ 0 w 757"/>
              <a:gd name="txT" fmla="*/ 0 h 540"/>
              <a:gd name="txR" fmla="*/ 757 w 757"/>
              <a:gd name="txB" fmla="*/ 540 h 54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757" h="540">
                <a:moveTo>
                  <a:pt x="427" y="540"/>
                </a:moveTo>
                <a:lnTo>
                  <a:pt x="436" y="514"/>
                </a:lnTo>
                <a:lnTo>
                  <a:pt x="444" y="487"/>
                </a:lnTo>
                <a:lnTo>
                  <a:pt x="452" y="462"/>
                </a:lnTo>
                <a:lnTo>
                  <a:pt x="459" y="439"/>
                </a:lnTo>
                <a:lnTo>
                  <a:pt x="465" y="416"/>
                </a:lnTo>
                <a:lnTo>
                  <a:pt x="471" y="395"/>
                </a:lnTo>
                <a:lnTo>
                  <a:pt x="477" y="374"/>
                </a:lnTo>
                <a:lnTo>
                  <a:pt x="482" y="355"/>
                </a:lnTo>
                <a:lnTo>
                  <a:pt x="486" y="337"/>
                </a:lnTo>
                <a:lnTo>
                  <a:pt x="488" y="320"/>
                </a:lnTo>
                <a:lnTo>
                  <a:pt x="492" y="305"/>
                </a:lnTo>
                <a:lnTo>
                  <a:pt x="494" y="291"/>
                </a:lnTo>
                <a:lnTo>
                  <a:pt x="496" y="278"/>
                </a:lnTo>
                <a:lnTo>
                  <a:pt x="496" y="266"/>
                </a:lnTo>
                <a:lnTo>
                  <a:pt x="496" y="257"/>
                </a:lnTo>
                <a:lnTo>
                  <a:pt x="496" y="247"/>
                </a:lnTo>
                <a:lnTo>
                  <a:pt x="494" y="230"/>
                </a:lnTo>
                <a:lnTo>
                  <a:pt x="492" y="217"/>
                </a:lnTo>
                <a:lnTo>
                  <a:pt x="490" y="201"/>
                </a:lnTo>
                <a:lnTo>
                  <a:pt x="486" y="190"/>
                </a:lnTo>
                <a:lnTo>
                  <a:pt x="484" y="178"/>
                </a:lnTo>
                <a:lnTo>
                  <a:pt x="482" y="169"/>
                </a:lnTo>
                <a:lnTo>
                  <a:pt x="478" y="161"/>
                </a:lnTo>
                <a:lnTo>
                  <a:pt x="477" y="153"/>
                </a:lnTo>
                <a:lnTo>
                  <a:pt x="475" y="152"/>
                </a:lnTo>
                <a:lnTo>
                  <a:pt x="473" y="152"/>
                </a:lnTo>
                <a:lnTo>
                  <a:pt x="471" y="150"/>
                </a:lnTo>
                <a:lnTo>
                  <a:pt x="467" y="148"/>
                </a:lnTo>
                <a:lnTo>
                  <a:pt x="461" y="148"/>
                </a:lnTo>
                <a:lnTo>
                  <a:pt x="455" y="148"/>
                </a:lnTo>
                <a:lnTo>
                  <a:pt x="450" y="148"/>
                </a:lnTo>
                <a:lnTo>
                  <a:pt x="442" y="148"/>
                </a:lnTo>
                <a:lnTo>
                  <a:pt x="432" y="148"/>
                </a:lnTo>
                <a:lnTo>
                  <a:pt x="425" y="148"/>
                </a:lnTo>
                <a:lnTo>
                  <a:pt x="413" y="148"/>
                </a:lnTo>
                <a:lnTo>
                  <a:pt x="404" y="148"/>
                </a:lnTo>
                <a:lnTo>
                  <a:pt x="392" y="150"/>
                </a:lnTo>
                <a:lnTo>
                  <a:pt x="379" y="150"/>
                </a:lnTo>
                <a:lnTo>
                  <a:pt x="365" y="152"/>
                </a:lnTo>
                <a:lnTo>
                  <a:pt x="352" y="153"/>
                </a:lnTo>
                <a:lnTo>
                  <a:pt x="336" y="155"/>
                </a:lnTo>
                <a:lnTo>
                  <a:pt x="319" y="157"/>
                </a:lnTo>
                <a:lnTo>
                  <a:pt x="302" y="159"/>
                </a:lnTo>
                <a:lnTo>
                  <a:pt x="285" y="161"/>
                </a:lnTo>
                <a:lnTo>
                  <a:pt x="265" y="163"/>
                </a:lnTo>
                <a:lnTo>
                  <a:pt x="246" y="167"/>
                </a:lnTo>
                <a:lnTo>
                  <a:pt x="225" y="169"/>
                </a:lnTo>
                <a:lnTo>
                  <a:pt x="204" y="173"/>
                </a:lnTo>
                <a:lnTo>
                  <a:pt x="181" y="175"/>
                </a:lnTo>
                <a:lnTo>
                  <a:pt x="158" y="178"/>
                </a:lnTo>
                <a:lnTo>
                  <a:pt x="135" y="182"/>
                </a:lnTo>
                <a:lnTo>
                  <a:pt x="110" y="186"/>
                </a:lnTo>
                <a:lnTo>
                  <a:pt x="83" y="190"/>
                </a:lnTo>
                <a:lnTo>
                  <a:pt x="56" y="194"/>
                </a:lnTo>
                <a:lnTo>
                  <a:pt x="29" y="199"/>
                </a:lnTo>
                <a:lnTo>
                  <a:pt x="0" y="203"/>
                </a:lnTo>
                <a:lnTo>
                  <a:pt x="0" y="115"/>
                </a:lnTo>
                <a:lnTo>
                  <a:pt x="35" y="115"/>
                </a:lnTo>
                <a:lnTo>
                  <a:pt x="71" y="113"/>
                </a:lnTo>
                <a:lnTo>
                  <a:pt x="106" y="109"/>
                </a:lnTo>
                <a:lnTo>
                  <a:pt x="143" y="106"/>
                </a:lnTo>
                <a:lnTo>
                  <a:pt x="181" y="102"/>
                </a:lnTo>
                <a:lnTo>
                  <a:pt x="217" y="94"/>
                </a:lnTo>
                <a:lnTo>
                  <a:pt x="256" y="88"/>
                </a:lnTo>
                <a:lnTo>
                  <a:pt x="294" y="79"/>
                </a:lnTo>
                <a:lnTo>
                  <a:pt x="313" y="75"/>
                </a:lnTo>
                <a:lnTo>
                  <a:pt x="333" y="69"/>
                </a:lnTo>
                <a:lnTo>
                  <a:pt x="350" y="65"/>
                </a:lnTo>
                <a:lnTo>
                  <a:pt x="365" y="61"/>
                </a:lnTo>
                <a:lnTo>
                  <a:pt x="381" y="56"/>
                </a:lnTo>
                <a:lnTo>
                  <a:pt x="394" y="52"/>
                </a:lnTo>
                <a:lnTo>
                  <a:pt x="407" y="48"/>
                </a:lnTo>
                <a:lnTo>
                  <a:pt x="421" y="44"/>
                </a:lnTo>
                <a:lnTo>
                  <a:pt x="430" y="40"/>
                </a:lnTo>
                <a:lnTo>
                  <a:pt x="442" y="37"/>
                </a:lnTo>
                <a:lnTo>
                  <a:pt x="450" y="33"/>
                </a:lnTo>
                <a:lnTo>
                  <a:pt x="459" y="29"/>
                </a:lnTo>
                <a:lnTo>
                  <a:pt x="467" y="25"/>
                </a:lnTo>
                <a:lnTo>
                  <a:pt x="473" y="21"/>
                </a:lnTo>
                <a:lnTo>
                  <a:pt x="478" y="19"/>
                </a:lnTo>
                <a:lnTo>
                  <a:pt x="482" y="15"/>
                </a:lnTo>
                <a:lnTo>
                  <a:pt x="490" y="10"/>
                </a:lnTo>
                <a:lnTo>
                  <a:pt x="500" y="6"/>
                </a:lnTo>
                <a:lnTo>
                  <a:pt x="507" y="2"/>
                </a:lnTo>
                <a:lnTo>
                  <a:pt x="517" y="0"/>
                </a:lnTo>
                <a:lnTo>
                  <a:pt x="526" y="0"/>
                </a:lnTo>
                <a:lnTo>
                  <a:pt x="536" y="0"/>
                </a:lnTo>
                <a:lnTo>
                  <a:pt x="546" y="2"/>
                </a:lnTo>
                <a:lnTo>
                  <a:pt x="557" y="4"/>
                </a:lnTo>
                <a:lnTo>
                  <a:pt x="569" y="8"/>
                </a:lnTo>
                <a:lnTo>
                  <a:pt x="582" y="12"/>
                </a:lnTo>
                <a:lnTo>
                  <a:pt x="596" y="17"/>
                </a:lnTo>
                <a:lnTo>
                  <a:pt x="611" y="25"/>
                </a:lnTo>
                <a:lnTo>
                  <a:pt x="626" y="33"/>
                </a:lnTo>
                <a:lnTo>
                  <a:pt x="644" y="42"/>
                </a:lnTo>
                <a:lnTo>
                  <a:pt x="663" y="54"/>
                </a:lnTo>
                <a:lnTo>
                  <a:pt x="682" y="65"/>
                </a:lnTo>
                <a:lnTo>
                  <a:pt x="692" y="71"/>
                </a:lnTo>
                <a:lnTo>
                  <a:pt x="701" y="79"/>
                </a:lnTo>
                <a:lnTo>
                  <a:pt x="709" y="84"/>
                </a:lnTo>
                <a:lnTo>
                  <a:pt x="717" y="90"/>
                </a:lnTo>
                <a:lnTo>
                  <a:pt x="724" y="94"/>
                </a:lnTo>
                <a:lnTo>
                  <a:pt x="730" y="100"/>
                </a:lnTo>
                <a:lnTo>
                  <a:pt x="736" y="106"/>
                </a:lnTo>
                <a:lnTo>
                  <a:pt x="741" y="109"/>
                </a:lnTo>
                <a:lnTo>
                  <a:pt x="745" y="115"/>
                </a:lnTo>
                <a:lnTo>
                  <a:pt x="749" y="119"/>
                </a:lnTo>
                <a:lnTo>
                  <a:pt x="753" y="123"/>
                </a:lnTo>
                <a:lnTo>
                  <a:pt x="755" y="127"/>
                </a:lnTo>
                <a:lnTo>
                  <a:pt x="757" y="130"/>
                </a:lnTo>
                <a:lnTo>
                  <a:pt x="757" y="134"/>
                </a:lnTo>
                <a:lnTo>
                  <a:pt x="757" y="136"/>
                </a:lnTo>
                <a:lnTo>
                  <a:pt x="757" y="140"/>
                </a:lnTo>
                <a:lnTo>
                  <a:pt x="755" y="146"/>
                </a:lnTo>
                <a:lnTo>
                  <a:pt x="751" y="153"/>
                </a:lnTo>
                <a:lnTo>
                  <a:pt x="747" y="161"/>
                </a:lnTo>
                <a:lnTo>
                  <a:pt x="741" y="169"/>
                </a:lnTo>
                <a:lnTo>
                  <a:pt x="734" y="176"/>
                </a:lnTo>
                <a:lnTo>
                  <a:pt x="726" y="186"/>
                </a:lnTo>
                <a:lnTo>
                  <a:pt x="717" y="194"/>
                </a:lnTo>
                <a:lnTo>
                  <a:pt x="707" y="203"/>
                </a:lnTo>
                <a:lnTo>
                  <a:pt x="705" y="205"/>
                </a:lnTo>
                <a:lnTo>
                  <a:pt x="701" y="209"/>
                </a:lnTo>
                <a:lnTo>
                  <a:pt x="697" y="213"/>
                </a:lnTo>
                <a:lnTo>
                  <a:pt x="695" y="217"/>
                </a:lnTo>
                <a:lnTo>
                  <a:pt x="692" y="220"/>
                </a:lnTo>
                <a:lnTo>
                  <a:pt x="688" y="226"/>
                </a:lnTo>
                <a:lnTo>
                  <a:pt x="684" y="232"/>
                </a:lnTo>
                <a:lnTo>
                  <a:pt x="680" y="238"/>
                </a:lnTo>
                <a:lnTo>
                  <a:pt x="676" y="245"/>
                </a:lnTo>
                <a:lnTo>
                  <a:pt x="672" y="253"/>
                </a:lnTo>
                <a:lnTo>
                  <a:pt x="669" y="261"/>
                </a:lnTo>
                <a:lnTo>
                  <a:pt x="663" y="268"/>
                </a:lnTo>
                <a:lnTo>
                  <a:pt x="659" y="278"/>
                </a:lnTo>
                <a:lnTo>
                  <a:pt x="653" y="286"/>
                </a:lnTo>
                <a:lnTo>
                  <a:pt x="649" y="297"/>
                </a:lnTo>
                <a:lnTo>
                  <a:pt x="644" y="307"/>
                </a:lnTo>
                <a:lnTo>
                  <a:pt x="638" y="318"/>
                </a:lnTo>
                <a:lnTo>
                  <a:pt x="632" y="328"/>
                </a:lnTo>
                <a:lnTo>
                  <a:pt x="626" y="341"/>
                </a:lnTo>
                <a:lnTo>
                  <a:pt x="621" y="353"/>
                </a:lnTo>
                <a:lnTo>
                  <a:pt x="615" y="366"/>
                </a:lnTo>
                <a:lnTo>
                  <a:pt x="609" y="380"/>
                </a:lnTo>
                <a:lnTo>
                  <a:pt x="603" y="393"/>
                </a:lnTo>
                <a:lnTo>
                  <a:pt x="596" y="406"/>
                </a:lnTo>
                <a:lnTo>
                  <a:pt x="590" y="422"/>
                </a:lnTo>
                <a:lnTo>
                  <a:pt x="582" y="437"/>
                </a:lnTo>
                <a:lnTo>
                  <a:pt x="576" y="454"/>
                </a:lnTo>
                <a:lnTo>
                  <a:pt x="569" y="470"/>
                </a:lnTo>
                <a:lnTo>
                  <a:pt x="561" y="487"/>
                </a:lnTo>
                <a:lnTo>
                  <a:pt x="553" y="504"/>
                </a:lnTo>
                <a:lnTo>
                  <a:pt x="546" y="521"/>
                </a:lnTo>
                <a:lnTo>
                  <a:pt x="538" y="540"/>
                </a:lnTo>
                <a:lnTo>
                  <a:pt x="427" y="540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25"/>
          <p:cNvSpPr/>
          <p:nvPr/>
        </p:nvSpPr>
        <p:spPr>
          <a:xfrm>
            <a:off x="7744884" y="3907367"/>
            <a:ext cx="567267" cy="129117"/>
          </a:xfrm>
          <a:custGeom>
            <a:avLst/>
            <a:gdLst>
              <a:gd name="txL" fmla="*/ 0 w 538"/>
              <a:gd name="txT" fmla="*/ 0 h 123"/>
              <a:gd name="txR" fmla="*/ 538 w 538"/>
              <a:gd name="txB" fmla="*/ 123 h 12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38" h="123">
                <a:moveTo>
                  <a:pt x="538" y="17"/>
                </a:moveTo>
                <a:lnTo>
                  <a:pt x="538" y="27"/>
                </a:lnTo>
                <a:lnTo>
                  <a:pt x="536" y="37"/>
                </a:lnTo>
                <a:lnTo>
                  <a:pt x="532" y="46"/>
                </a:lnTo>
                <a:lnTo>
                  <a:pt x="528" y="54"/>
                </a:lnTo>
                <a:lnTo>
                  <a:pt x="524" y="60"/>
                </a:lnTo>
                <a:lnTo>
                  <a:pt x="517" y="65"/>
                </a:lnTo>
                <a:lnTo>
                  <a:pt x="511" y="69"/>
                </a:lnTo>
                <a:lnTo>
                  <a:pt x="501" y="73"/>
                </a:lnTo>
                <a:lnTo>
                  <a:pt x="499" y="73"/>
                </a:lnTo>
                <a:lnTo>
                  <a:pt x="496" y="75"/>
                </a:lnTo>
                <a:lnTo>
                  <a:pt x="490" y="77"/>
                </a:lnTo>
                <a:lnTo>
                  <a:pt x="486" y="77"/>
                </a:lnTo>
                <a:lnTo>
                  <a:pt x="480" y="79"/>
                </a:lnTo>
                <a:lnTo>
                  <a:pt x="473" y="79"/>
                </a:lnTo>
                <a:lnTo>
                  <a:pt x="465" y="81"/>
                </a:lnTo>
                <a:lnTo>
                  <a:pt x="455" y="81"/>
                </a:lnTo>
                <a:lnTo>
                  <a:pt x="446" y="83"/>
                </a:lnTo>
                <a:lnTo>
                  <a:pt x="436" y="84"/>
                </a:lnTo>
                <a:lnTo>
                  <a:pt x="425" y="84"/>
                </a:lnTo>
                <a:lnTo>
                  <a:pt x="413" y="86"/>
                </a:lnTo>
                <a:lnTo>
                  <a:pt x="402" y="88"/>
                </a:lnTo>
                <a:lnTo>
                  <a:pt x="386" y="88"/>
                </a:lnTo>
                <a:lnTo>
                  <a:pt x="373" y="90"/>
                </a:lnTo>
                <a:lnTo>
                  <a:pt x="357" y="92"/>
                </a:lnTo>
                <a:lnTo>
                  <a:pt x="342" y="94"/>
                </a:lnTo>
                <a:lnTo>
                  <a:pt x="325" y="96"/>
                </a:lnTo>
                <a:lnTo>
                  <a:pt x="307" y="98"/>
                </a:lnTo>
                <a:lnTo>
                  <a:pt x="288" y="98"/>
                </a:lnTo>
                <a:lnTo>
                  <a:pt x="269" y="100"/>
                </a:lnTo>
                <a:lnTo>
                  <a:pt x="248" y="102"/>
                </a:lnTo>
                <a:lnTo>
                  <a:pt x="227" y="104"/>
                </a:lnTo>
                <a:lnTo>
                  <a:pt x="206" y="106"/>
                </a:lnTo>
                <a:lnTo>
                  <a:pt x="183" y="107"/>
                </a:lnTo>
                <a:lnTo>
                  <a:pt x="160" y="109"/>
                </a:lnTo>
                <a:lnTo>
                  <a:pt x="135" y="111"/>
                </a:lnTo>
                <a:lnTo>
                  <a:pt x="110" y="113"/>
                </a:lnTo>
                <a:lnTo>
                  <a:pt x="83" y="115"/>
                </a:lnTo>
                <a:lnTo>
                  <a:pt x="56" y="119"/>
                </a:lnTo>
                <a:lnTo>
                  <a:pt x="29" y="121"/>
                </a:lnTo>
                <a:lnTo>
                  <a:pt x="0" y="123"/>
                </a:lnTo>
                <a:lnTo>
                  <a:pt x="0" y="37"/>
                </a:lnTo>
                <a:lnTo>
                  <a:pt x="33" y="33"/>
                </a:lnTo>
                <a:lnTo>
                  <a:pt x="66" y="29"/>
                </a:lnTo>
                <a:lnTo>
                  <a:pt x="96" y="25"/>
                </a:lnTo>
                <a:lnTo>
                  <a:pt x="127" y="23"/>
                </a:lnTo>
                <a:lnTo>
                  <a:pt x="156" y="19"/>
                </a:lnTo>
                <a:lnTo>
                  <a:pt x="183" y="17"/>
                </a:lnTo>
                <a:lnTo>
                  <a:pt x="210" y="14"/>
                </a:lnTo>
                <a:lnTo>
                  <a:pt x="236" y="12"/>
                </a:lnTo>
                <a:lnTo>
                  <a:pt x="261" y="10"/>
                </a:lnTo>
                <a:lnTo>
                  <a:pt x="284" y="8"/>
                </a:lnTo>
                <a:lnTo>
                  <a:pt x="307" y="6"/>
                </a:lnTo>
                <a:lnTo>
                  <a:pt x="329" y="4"/>
                </a:lnTo>
                <a:lnTo>
                  <a:pt x="348" y="4"/>
                </a:lnTo>
                <a:lnTo>
                  <a:pt x="369" y="2"/>
                </a:lnTo>
                <a:lnTo>
                  <a:pt x="386" y="2"/>
                </a:lnTo>
                <a:lnTo>
                  <a:pt x="403" y="0"/>
                </a:lnTo>
                <a:lnTo>
                  <a:pt x="421" y="0"/>
                </a:lnTo>
                <a:lnTo>
                  <a:pt x="436" y="0"/>
                </a:lnTo>
                <a:lnTo>
                  <a:pt x="449" y="0"/>
                </a:lnTo>
                <a:lnTo>
                  <a:pt x="463" y="0"/>
                </a:lnTo>
                <a:lnTo>
                  <a:pt x="474" y="0"/>
                </a:lnTo>
                <a:lnTo>
                  <a:pt x="486" y="0"/>
                </a:lnTo>
                <a:lnTo>
                  <a:pt x="496" y="2"/>
                </a:lnTo>
                <a:lnTo>
                  <a:pt x="505" y="2"/>
                </a:lnTo>
                <a:lnTo>
                  <a:pt x="513" y="4"/>
                </a:lnTo>
                <a:lnTo>
                  <a:pt x="519" y="4"/>
                </a:lnTo>
                <a:lnTo>
                  <a:pt x="524" y="6"/>
                </a:lnTo>
                <a:lnTo>
                  <a:pt x="530" y="8"/>
                </a:lnTo>
                <a:lnTo>
                  <a:pt x="534" y="10"/>
                </a:lnTo>
                <a:lnTo>
                  <a:pt x="536" y="12"/>
                </a:lnTo>
                <a:lnTo>
                  <a:pt x="538" y="15"/>
                </a:lnTo>
                <a:lnTo>
                  <a:pt x="538" y="1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26"/>
          <p:cNvSpPr/>
          <p:nvPr/>
        </p:nvSpPr>
        <p:spPr>
          <a:xfrm>
            <a:off x="9146117" y="1699684"/>
            <a:ext cx="679449" cy="1318683"/>
          </a:xfrm>
          <a:custGeom>
            <a:avLst/>
            <a:gdLst>
              <a:gd name="txL" fmla="*/ 0 w 641"/>
              <a:gd name="txT" fmla="*/ 0 h 1245"/>
              <a:gd name="txR" fmla="*/ 641 w 641"/>
              <a:gd name="txB" fmla="*/ 1245 h 124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1" h="1245">
                <a:moveTo>
                  <a:pt x="388" y="69"/>
                </a:moveTo>
                <a:lnTo>
                  <a:pt x="380" y="61"/>
                </a:lnTo>
                <a:lnTo>
                  <a:pt x="372" y="55"/>
                </a:lnTo>
                <a:lnTo>
                  <a:pt x="367" y="48"/>
                </a:lnTo>
                <a:lnTo>
                  <a:pt x="363" y="40"/>
                </a:lnTo>
                <a:lnTo>
                  <a:pt x="361" y="34"/>
                </a:lnTo>
                <a:lnTo>
                  <a:pt x="361" y="26"/>
                </a:lnTo>
                <a:lnTo>
                  <a:pt x="361" y="19"/>
                </a:lnTo>
                <a:lnTo>
                  <a:pt x="363" y="13"/>
                </a:lnTo>
                <a:lnTo>
                  <a:pt x="365" y="11"/>
                </a:lnTo>
                <a:lnTo>
                  <a:pt x="367" y="7"/>
                </a:lnTo>
                <a:lnTo>
                  <a:pt x="370" y="5"/>
                </a:lnTo>
                <a:lnTo>
                  <a:pt x="374" y="3"/>
                </a:lnTo>
                <a:lnTo>
                  <a:pt x="378" y="2"/>
                </a:lnTo>
                <a:lnTo>
                  <a:pt x="382" y="2"/>
                </a:lnTo>
                <a:lnTo>
                  <a:pt x="388" y="0"/>
                </a:lnTo>
                <a:lnTo>
                  <a:pt x="393" y="0"/>
                </a:lnTo>
                <a:lnTo>
                  <a:pt x="399" y="0"/>
                </a:lnTo>
                <a:lnTo>
                  <a:pt x="407" y="0"/>
                </a:lnTo>
                <a:lnTo>
                  <a:pt x="413" y="0"/>
                </a:lnTo>
                <a:lnTo>
                  <a:pt x="420" y="0"/>
                </a:lnTo>
                <a:lnTo>
                  <a:pt x="430" y="2"/>
                </a:lnTo>
                <a:lnTo>
                  <a:pt x="438" y="3"/>
                </a:lnTo>
                <a:lnTo>
                  <a:pt x="447" y="5"/>
                </a:lnTo>
                <a:lnTo>
                  <a:pt x="457" y="7"/>
                </a:lnTo>
                <a:lnTo>
                  <a:pt x="478" y="13"/>
                </a:lnTo>
                <a:lnTo>
                  <a:pt x="497" y="19"/>
                </a:lnTo>
                <a:lnTo>
                  <a:pt x="514" y="26"/>
                </a:lnTo>
                <a:lnTo>
                  <a:pt x="532" y="36"/>
                </a:lnTo>
                <a:lnTo>
                  <a:pt x="549" y="46"/>
                </a:lnTo>
                <a:lnTo>
                  <a:pt x="564" y="57"/>
                </a:lnTo>
                <a:lnTo>
                  <a:pt x="580" y="69"/>
                </a:lnTo>
                <a:lnTo>
                  <a:pt x="595" y="82"/>
                </a:lnTo>
                <a:lnTo>
                  <a:pt x="601" y="90"/>
                </a:lnTo>
                <a:lnTo>
                  <a:pt x="608" y="95"/>
                </a:lnTo>
                <a:lnTo>
                  <a:pt x="614" y="103"/>
                </a:lnTo>
                <a:lnTo>
                  <a:pt x="618" y="111"/>
                </a:lnTo>
                <a:lnTo>
                  <a:pt x="624" y="116"/>
                </a:lnTo>
                <a:lnTo>
                  <a:pt x="628" y="124"/>
                </a:lnTo>
                <a:lnTo>
                  <a:pt x="631" y="130"/>
                </a:lnTo>
                <a:lnTo>
                  <a:pt x="633" y="138"/>
                </a:lnTo>
                <a:lnTo>
                  <a:pt x="635" y="143"/>
                </a:lnTo>
                <a:lnTo>
                  <a:pt x="639" y="149"/>
                </a:lnTo>
                <a:lnTo>
                  <a:pt x="639" y="157"/>
                </a:lnTo>
                <a:lnTo>
                  <a:pt x="641" y="162"/>
                </a:lnTo>
                <a:lnTo>
                  <a:pt x="641" y="168"/>
                </a:lnTo>
                <a:lnTo>
                  <a:pt x="641" y="176"/>
                </a:lnTo>
                <a:lnTo>
                  <a:pt x="641" y="182"/>
                </a:lnTo>
                <a:lnTo>
                  <a:pt x="639" y="187"/>
                </a:lnTo>
                <a:lnTo>
                  <a:pt x="637" y="195"/>
                </a:lnTo>
                <a:lnTo>
                  <a:pt x="635" y="203"/>
                </a:lnTo>
                <a:lnTo>
                  <a:pt x="631" y="212"/>
                </a:lnTo>
                <a:lnTo>
                  <a:pt x="628" y="224"/>
                </a:lnTo>
                <a:lnTo>
                  <a:pt x="622" y="235"/>
                </a:lnTo>
                <a:lnTo>
                  <a:pt x="618" y="249"/>
                </a:lnTo>
                <a:lnTo>
                  <a:pt x="612" y="264"/>
                </a:lnTo>
                <a:lnTo>
                  <a:pt x="606" y="279"/>
                </a:lnTo>
                <a:lnTo>
                  <a:pt x="599" y="297"/>
                </a:lnTo>
                <a:lnTo>
                  <a:pt x="591" y="316"/>
                </a:lnTo>
                <a:lnTo>
                  <a:pt x="583" y="335"/>
                </a:lnTo>
                <a:lnTo>
                  <a:pt x="574" y="358"/>
                </a:lnTo>
                <a:lnTo>
                  <a:pt x="564" y="379"/>
                </a:lnTo>
                <a:lnTo>
                  <a:pt x="555" y="404"/>
                </a:lnTo>
                <a:lnTo>
                  <a:pt x="543" y="429"/>
                </a:lnTo>
                <a:lnTo>
                  <a:pt x="532" y="456"/>
                </a:lnTo>
                <a:lnTo>
                  <a:pt x="520" y="482"/>
                </a:lnTo>
                <a:lnTo>
                  <a:pt x="507" y="511"/>
                </a:lnTo>
                <a:lnTo>
                  <a:pt x="493" y="540"/>
                </a:lnTo>
                <a:lnTo>
                  <a:pt x="478" y="569"/>
                </a:lnTo>
                <a:lnTo>
                  <a:pt x="463" y="599"/>
                </a:lnTo>
                <a:lnTo>
                  <a:pt x="447" y="630"/>
                </a:lnTo>
                <a:lnTo>
                  <a:pt x="430" y="661"/>
                </a:lnTo>
                <a:lnTo>
                  <a:pt x="413" y="693"/>
                </a:lnTo>
                <a:lnTo>
                  <a:pt x="393" y="726"/>
                </a:lnTo>
                <a:lnTo>
                  <a:pt x="374" y="758"/>
                </a:lnTo>
                <a:lnTo>
                  <a:pt x="353" y="791"/>
                </a:lnTo>
                <a:lnTo>
                  <a:pt x="332" y="825"/>
                </a:lnTo>
                <a:lnTo>
                  <a:pt x="309" y="860"/>
                </a:lnTo>
                <a:lnTo>
                  <a:pt x="286" y="894"/>
                </a:lnTo>
                <a:lnTo>
                  <a:pt x="263" y="931"/>
                </a:lnTo>
                <a:lnTo>
                  <a:pt x="238" y="967"/>
                </a:lnTo>
                <a:lnTo>
                  <a:pt x="226" y="984"/>
                </a:lnTo>
                <a:lnTo>
                  <a:pt x="213" y="1004"/>
                </a:lnTo>
                <a:lnTo>
                  <a:pt x="201" y="1019"/>
                </a:lnTo>
                <a:lnTo>
                  <a:pt x="192" y="1036"/>
                </a:lnTo>
                <a:lnTo>
                  <a:pt x="180" y="1052"/>
                </a:lnTo>
                <a:lnTo>
                  <a:pt x="169" y="1067"/>
                </a:lnTo>
                <a:lnTo>
                  <a:pt x="159" y="1080"/>
                </a:lnTo>
                <a:lnTo>
                  <a:pt x="150" y="1094"/>
                </a:lnTo>
                <a:lnTo>
                  <a:pt x="140" y="1107"/>
                </a:lnTo>
                <a:lnTo>
                  <a:pt x="130" y="1120"/>
                </a:lnTo>
                <a:lnTo>
                  <a:pt x="121" y="1132"/>
                </a:lnTo>
                <a:lnTo>
                  <a:pt x="113" y="1143"/>
                </a:lnTo>
                <a:lnTo>
                  <a:pt x="104" y="1155"/>
                </a:lnTo>
                <a:lnTo>
                  <a:pt x="96" y="1165"/>
                </a:lnTo>
                <a:lnTo>
                  <a:pt x="88" y="1174"/>
                </a:lnTo>
                <a:lnTo>
                  <a:pt x="80" y="1184"/>
                </a:lnTo>
                <a:lnTo>
                  <a:pt x="75" y="1191"/>
                </a:lnTo>
                <a:lnTo>
                  <a:pt x="67" y="1199"/>
                </a:lnTo>
                <a:lnTo>
                  <a:pt x="61" y="1207"/>
                </a:lnTo>
                <a:lnTo>
                  <a:pt x="56" y="1212"/>
                </a:lnTo>
                <a:lnTo>
                  <a:pt x="50" y="1218"/>
                </a:lnTo>
                <a:lnTo>
                  <a:pt x="44" y="1224"/>
                </a:lnTo>
                <a:lnTo>
                  <a:pt x="38" y="1228"/>
                </a:lnTo>
                <a:lnTo>
                  <a:pt x="34" y="1232"/>
                </a:lnTo>
                <a:lnTo>
                  <a:pt x="29" y="1235"/>
                </a:lnTo>
                <a:lnTo>
                  <a:pt x="25" y="1239"/>
                </a:lnTo>
                <a:lnTo>
                  <a:pt x="21" y="1241"/>
                </a:lnTo>
                <a:lnTo>
                  <a:pt x="19" y="1243"/>
                </a:lnTo>
                <a:lnTo>
                  <a:pt x="15" y="1243"/>
                </a:lnTo>
                <a:lnTo>
                  <a:pt x="11" y="1245"/>
                </a:lnTo>
                <a:lnTo>
                  <a:pt x="9" y="1243"/>
                </a:lnTo>
                <a:lnTo>
                  <a:pt x="8" y="1243"/>
                </a:lnTo>
                <a:lnTo>
                  <a:pt x="4" y="1239"/>
                </a:lnTo>
                <a:lnTo>
                  <a:pt x="2" y="1235"/>
                </a:lnTo>
                <a:lnTo>
                  <a:pt x="0" y="1230"/>
                </a:lnTo>
                <a:lnTo>
                  <a:pt x="0" y="1224"/>
                </a:lnTo>
                <a:lnTo>
                  <a:pt x="0" y="1216"/>
                </a:lnTo>
                <a:lnTo>
                  <a:pt x="2" y="1207"/>
                </a:lnTo>
                <a:lnTo>
                  <a:pt x="6" y="1197"/>
                </a:lnTo>
                <a:lnTo>
                  <a:pt x="9" y="1188"/>
                </a:lnTo>
                <a:lnTo>
                  <a:pt x="13" y="1174"/>
                </a:lnTo>
                <a:lnTo>
                  <a:pt x="19" y="1161"/>
                </a:lnTo>
                <a:lnTo>
                  <a:pt x="27" y="1145"/>
                </a:lnTo>
                <a:lnTo>
                  <a:pt x="34" y="1130"/>
                </a:lnTo>
                <a:lnTo>
                  <a:pt x="44" y="1113"/>
                </a:lnTo>
                <a:lnTo>
                  <a:pt x="54" y="1096"/>
                </a:lnTo>
                <a:lnTo>
                  <a:pt x="65" y="1076"/>
                </a:lnTo>
                <a:lnTo>
                  <a:pt x="77" y="1055"/>
                </a:lnTo>
                <a:lnTo>
                  <a:pt x="88" y="1034"/>
                </a:lnTo>
                <a:lnTo>
                  <a:pt x="102" y="1011"/>
                </a:lnTo>
                <a:lnTo>
                  <a:pt x="113" y="988"/>
                </a:lnTo>
                <a:lnTo>
                  <a:pt x="127" y="965"/>
                </a:lnTo>
                <a:lnTo>
                  <a:pt x="138" y="940"/>
                </a:lnTo>
                <a:lnTo>
                  <a:pt x="152" y="914"/>
                </a:lnTo>
                <a:lnTo>
                  <a:pt x="165" y="889"/>
                </a:lnTo>
                <a:lnTo>
                  <a:pt x="176" y="862"/>
                </a:lnTo>
                <a:lnTo>
                  <a:pt x="190" y="833"/>
                </a:lnTo>
                <a:lnTo>
                  <a:pt x="203" y="804"/>
                </a:lnTo>
                <a:lnTo>
                  <a:pt x="217" y="776"/>
                </a:lnTo>
                <a:lnTo>
                  <a:pt x="228" y="747"/>
                </a:lnTo>
                <a:lnTo>
                  <a:pt x="242" y="716"/>
                </a:lnTo>
                <a:lnTo>
                  <a:pt x="255" y="684"/>
                </a:lnTo>
                <a:lnTo>
                  <a:pt x="269" y="651"/>
                </a:lnTo>
                <a:lnTo>
                  <a:pt x="282" y="618"/>
                </a:lnTo>
                <a:lnTo>
                  <a:pt x="295" y="586"/>
                </a:lnTo>
                <a:lnTo>
                  <a:pt x="307" y="553"/>
                </a:lnTo>
                <a:lnTo>
                  <a:pt x="319" y="523"/>
                </a:lnTo>
                <a:lnTo>
                  <a:pt x="330" y="494"/>
                </a:lnTo>
                <a:lnTo>
                  <a:pt x="340" y="465"/>
                </a:lnTo>
                <a:lnTo>
                  <a:pt x="349" y="438"/>
                </a:lnTo>
                <a:lnTo>
                  <a:pt x="359" y="412"/>
                </a:lnTo>
                <a:lnTo>
                  <a:pt x="367" y="387"/>
                </a:lnTo>
                <a:lnTo>
                  <a:pt x="374" y="362"/>
                </a:lnTo>
                <a:lnTo>
                  <a:pt x="382" y="339"/>
                </a:lnTo>
                <a:lnTo>
                  <a:pt x="388" y="318"/>
                </a:lnTo>
                <a:lnTo>
                  <a:pt x="393" y="297"/>
                </a:lnTo>
                <a:lnTo>
                  <a:pt x="397" y="277"/>
                </a:lnTo>
                <a:lnTo>
                  <a:pt x="401" y="258"/>
                </a:lnTo>
                <a:lnTo>
                  <a:pt x="405" y="241"/>
                </a:lnTo>
                <a:lnTo>
                  <a:pt x="407" y="226"/>
                </a:lnTo>
                <a:lnTo>
                  <a:pt x="409" y="210"/>
                </a:lnTo>
                <a:lnTo>
                  <a:pt x="411" y="197"/>
                </a:lnTo>
                <a:lnTo>
                  <a:pt x="413" y="182"/>
                </a:lnTo>
                <a:lnTo>
                  <a:pt x="413" y="170"/>
                </a:lnTo>
                <a:lnTo>
                  <a:pt x="415" y="157"/>
                </a:lnTo>
                <a:lnTo>
                  <a:pt x="415" y="145"/>
                </a:lnTo>
                <a:lnTo>
                  <a:pt x="413" y="134"/>
                </a:lnTo>
                <a:lnTo>
                  <a:pt x="413" y="124"/>
                </a:lnTo>
                <a:lnTo>
                  <a:pt x="411" y="115"/>
                </a:lnTo>
                <a:lnTo>
                  <a:pt x="409" y="105"/>
                </a:lnTo>
                <a:lnTo>
                  <a:pt x="407" y="97"/>
                </a:lnTo>
                <a:lnTo>
                  <a:pt x="403" y="90"/>
                </a:lnTo>
                <a:lnTo>
                  <a:pt x="401" y="84"/>
                </a:lnTo>
                <a:lnTo>
                  <a:pt x="397" y="78"/>
                </a:lnTo>
                <a:lnTo>
                  <a:pt x="393" y="72"/>
                </a:lnTo>
                <a:lnTo>
                  <a:pt x="388" y="6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6" name="Freeform 27"/>
          <p:cNvSpPr/>
          <p:nvPr/>
        </p:nvSpPr>
        <p:spPr>
          <a:xfrm>
            <a:off x="9332384" y="2533651"/>
            <a:ext cx="1051983" cy="287867"/>
          </a:xfrm>
          <a:custGeom>
            <a:avLst/>
            <a:gdLst>
              <a:gd name="txL" fmla="*/ 0 w 995"/>
              <a:gd name="txT" fmla="*/ 0 h 272"/>
              <a:gd name="txR" fmla="*/ 995 w 995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95" h="272">
                <a:moveTo>
                  <a:pt x="613" y="199"/>
                </a:moveTo>
                <a:lnTo>
                  <a:pt x="567" y="211"/>
                </a:lnTo>
                <a:lnTo>
                  <a:pt x="521" y="222"/>
                </a:lnTo>
                <a:lnTo>
                  <a:pt x="477" y="232"/>
                </a:lnTo>
                <a:lnTo>
                  <a:pt x="434" y="242"/>
                </a:lnTo>
                <a:lnTo>
                  <a:pt x="392" y="249"/>
                </a:lnTo>
                <a:lnTo>
                  <a:pt x="352" y="255"/>
                </a:lnTo>
                <a:lnTo>
                  <a:pt x="311" y="261"/>
                </a:lnTo>
                <a:lnTo>
                  <a:pt x="273" y="266"/>
                </a:lnTo>
                <a:lnTo>
                  <a:pt x="235" y="268"/>
                </a:lnTo>
                <a:lnTo>
                  <a:pt x="198" y="272"/>
                </a:lnTo>
                <a:lnTo>
                  <a:pt x="162" y="272"/>
                </a:lnTo>
                <a:lnTo>
                  <a:pt x="127" y="272"/>
                </a:lnTo>
                <a:lnTo>
                  <a:pt x="95" y="272"/>
                </a:lnTo>
                <a:lnTo>
                  <a:pt x="62" y="270"/>
                </a:lnTo>
                <a:lnTo>
                  <a:pt x="31" y="266"/>
                </a:lnTo>
                <a:lnTo>
                  <a:pt x="0" y="263"/>
                </a:lnTo>
                <a:lnTo>
                  <a:pt x="0" y="199"/>
                </a:lnTo>
                <a:lnTo>
                  <a:pt x="54" y="192"/>
                </a:lnTo>
                <a:lnTo>
                  <a:pt x="108" y="182"/>
                </a:lnTo>
                <a:lnTo>
                  <a:pt x="164" y="173"/>
                </a:lnTo>
                <a:lnTo>
                  <a:pt x="221" y="159"/>
                </a:lnTo>
                <a:lnTo>
                  <a:pt x="279" y="144"/>
                </a:lnTo>
                <a:lnTo>
                  <a:pt x="308" y="136"/>
                </a:lnTo>
                <a:lnTo>
                  <a:pt x="336" y="127"/>
                </a:lnTo>
                <a:lnTo>
                  <a:pt x="365" y="119"/>
                </a:lnTo>
                <a:lnTo>
                  <a:pt x="396" y="109"/>
                </a:lnTo>
                <a:lnTo>
                  <a:pt x="425" y="100"/>
                </a:lnTo>
                <a:lnTo>
                  <a:pt x="455" y="88"/>
                </a:lnTo>
                <a:lnTo>
                  <a:pt x="486" y="77"/>
                </a:lnTo>
                <a:lnTo>
                  <a:pt x="515" y="67"/>
                </a:lnTo>
                <a:lnTo>
                  <a:pt x="542" y="58"/>
                </a:lnTo>
                <a:lnTo>
                  <a:pt x="569" y="50"/>
                </a:lnTo>
                <a:lnTo>
                  <a:pt x="594" y="42"/>
                </a:lnTo>
                <a:lnTo>
                  <a:pt x="619" y="35"/>
                </a:lnTo>
                <a:lnTo>
                  <a:pt x="642" y="27"/>
                </a:lnTo>
                <a:lnTo>
                  <a:pt x="665" y="21"/>
                </a:lnTo>
                <a:lnTo>
                  <a:pt x="686" y="17"/>
                </a:lnTo>
                <a:lnTo>
                  <a:pt x="705" y="12"/>
                </a:lnTo>
                <a:lnTo>
                  <a:pt x="724" y="8"/>
                </a:lnTo>
                <a:lnTo>
                  <a:pt x="741" y="6"/>
                </a:lnTo>
                <a:lnTo>
                  <a:pt x="759" y="4"/>
                </a:lnTo>
                <a:lnTo>
                  <a:pt x="774" y="2"/>
                </a:lnTo>
                <a:lnTo>
                  <a:pt x="788" y="0"/>
                </a:lnTo>
                <a:lnTo>
                  <a:pt x="801" y="0"/>
                </a:lnTo>
                <a:lnTo>
                  <a:pt x="824" y="0"/>
                </a:lnTo>
                <a:lnTo>
                  <a:pt x="847" y="2"/>
                </a:lnTo>
                <a:lnTo>
                  <a:pt x="868" y="2"/>
                </a:lnTo>
                <a:lnTo>
                  <a:pt x="887" y="4"/>
                </a:lnTo>
                <a:lnTo>
                  <a:pt x="905" y="8"/>
                </a:lnTo>
                <a:lnTo>
                  <a:pt x="922" y="12"/>
                </a:lnTo>
                <a:lnTo>
                  <a:pt x="937" y="15"/>
                </a:lnTo>
                <a:lnTo>
                  <a:pt x="951" y="19"/>
                </a:lnTo>
                <a:lnTo>
                  <a:pt x="962" y="23"/>
                </a:lnTo>
                <a:lnTo>
                  <a:pt x="972" y="29"/>
                </a:lnTo>
                <a:lnTo>
                  <a:pt x="980" y="35"/>
                </a:lnTo>
                <a:lnTo>
                  <a:pt x="987" y="40"/>
                </a:lnTo>
                <a:lnTo>
                  <a:pt x="991" y="48"/>
                </a:lnTo>
                <a:lnTo>
                  <a:pt x="993" y="54"/>
                </a:lnTo>
                <a:lnTo>
                  <a:pt x="995" y="58"/>
                </a:lnTo>
                <a:lnTo>
                  <a:pt x="995" y="61"/>
                </a:lnTo>
                <a:lnTo>
                  <a:pt x="993" y="65"/>
                </a:lnTo>
                <a:lnTo>
                  <a:pt x="993" y="69"/>
                </a:lnTo>
                <a:lnTo>
                  <a:pt x="993" y="71"/>
                </a:lnTo>
                <a:lnTo>
                  <a:pt x="991" y="73"/>
                </a:lnTo>
                <a:lnTo>
                  <a:pt x="989" y="75"/>
                </a:lnTo>
                <a:lnTo>
                  <a:pt x="985" y="79"/>
                </a:lnTo>
                <a:lnTo>
                  <a:pt x="981" y="81"/>
                </a:lnTo>
                <a:lnTo>
                  <a:pt x="978" y="82"/>
                </a:lnTo>
                <a:lnTo>
                  <a:pt x="974" y="86"/>
                </a:lnTo>
                <a:lnTo>
                  <a:pt x="968" y="88"/>
                </a:lnTo>
                <a:lnTo>
                  <a:pt x="960" y="92"/>
                </a:lnTo>
                <a:lnTo>
                  <a:pt x="953" y="96"/>
                </a:lnTo>
                <a:lnTo>
                  <a:pt x="945" y="98"/>
                </a:lnTo>
                <a:lnTo>
                  <a:pt x="937" y="102"/>
                </a:lnTo>
                <a:lnTo>
                  <a:pt x="928" y="105"/>
                </a:lnTo>
                <a:lnTo>
                  <a:pt x="918" y="109"/>
                </a:lnTo>
                <a:lnTo>
                  <a:pt x="907" y="113"/>
                </a:lnTo>
                <a:lnTo>
                  <a:pt x="895" y="117"/>
                </a:lnTo>
                <a:lnTo>
                  <a:pt x="884" y="121"/>
                </a:lnTo>
                <a:lnTo>
                  <a:pt x="870" y="125"/>
                </a:lnTo>
                <a:lnTo>
                  <a:pt x="857" y="130"/>
                </a:lnTo>
                <a:lnTo>
                  <a:pt x="841" y="134"/>
                </a:lnTo>
                <a:lnTo>
                  <a:pt x="826" y="138"/>
                </a:lnTo>
                <a:lnTo>
                  <a:pt x="811" y="144"/>
                </a:lnTo>
                <a:lnTo>
                  <a:pt x="795" y="150"/>
                </a:lnTo>
                <a:lnTo>
                  <a:pt x="778" y="153"/>
                </a:lnTo>
                <a:lnTo>
                  <a:pt x="759" y="159"/>
                </a:lnTo>
                <a:lnTo>
                  <a:pt x="740" y="165"/>
                </a:lnTo>
                <a:lnTo>
                  <a:pt x="720" y="171"/>
                </a:lnTo>
                <a:lnTo>
                  <a:pt x="701" y="176"/>
                </a:lnTo>
                <a:lnTo>
                  <a:pt x="680" y="182"/>
                </a:lnTo>
                <a:lnTo>
                  <a:pt x="659" y="188"/>
                </a:lnTo>
                <a:lnTo>
                  <a:pt x="636" y="194"/>
                </a:lnTo>
                <a:lnTo>
                  <a:pt x="613" y="199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7" name="Freeform 28"/>
          <p:cNvSpPr/>
          <p:nvPr/>
        </p:nvSpPr>
        <p:spPr>
          <a:xfrm>
            <a:off x="8921751" y="2743200"/>
            <a:ext cx="990600" cy="1549400"/>
          </a:xfrm>
          <a:custGeom>
            <a:avLst/>
            <a:gdLst>
              <a:gd name="txL" fmla="*/ 0 w 935"/>
              <a:gd name="txT" fmla="*/ 0 h 1464"/>
              <a:gd name="txR" fmla="*/ 935 w 935"/>
              <a:gd name="txB" fmla="*/ 1464 h 146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35" h="1464">
                <a:moveTo>
                  <a:pt x="255" y="1347"/>
                </a:moveTo>
                <a:lnTo>
                  <a:pt x="226" y="1365"/>
                </a:lnTo>
                <a:lnTo>
                  <a:pt x="197" y="1380"/>
                </a:lnTo>
                <a:lnTo>
                  <a:pt x="172" y="1393"/>
                </a:lnTo>
                <a:lnTo>
                  <a:pt x="148" y="1407"/>
                </a:lnTo>
                <a:lnTo>
                  <a:pt x="126" y="1418"/>
                </a:lnTo>
                <a:lnTo>
                  <a:pt x="105" y="1428"/>
                </a:lnTo>
                <a:lnTo>
                  <a:pt x="86" y="1437"/>
                </a:lnTo>
                <a:lnTo>
                  <a:pt x="71" y="1445"/>
                </a:lnTo>
                <a:lnTo>
                  <a:pt x="55" y="1451"/>
                </a:lnTo>
                <a:lnTo>
                  <a:pt x="42" y="1457"/>
                </a:lnTo>
                <a:lnTo>
                  <a:pt x="30" y="1460"/>
                </a:lnTo>
                <a:lnTo>
                  <a:pt x="21" y="1462"/>
                </a:lnTo>
                <a:lnTo>
                  <a:pt x="13" y="1464"/>
                </a:lnTo>
                <a:lnTo>
                  <a:pt x="5" y="1464"/>
                </a:lnTo>
                <a:lnTo>
                  <a:pt x="2" y="1462"/>
                </a:lnTo>
                <a:lnTo>
                  <a:pt x="0" y="1460"/>
                </a:lnTo>
                <a:lnTo>
                  <a:pt x="0" y="1458"/>
                </a:lnTo>
                <a:lnTo>
                  <a:pt x="0" y="1457"/>
                </a:lnTo>
                <a:lnTo>
                  <a:pt x="0" y="1455"/>
                </a:lnTo>
                <a:lnTo>
                  <a:pt x="2" y="1451"/>
                </a:lnTo>
                <a:lnTo>
                  <a:pt x="4" y="1447"/>
                </a:lnTo>
                <a:lnTo>
                  <a:pt x="5" y="1443"/>
                </a:lnTo>
                <a:lnTo>
                  <a:pt x="9" y="1439"/>
                </a:lnTo>
                <a:lnTo>
                  <a:pt x="11" y="1435"/>
                </a:lnTo>
                <a:lnTo>
                  <a:pt x="17" y="1432"/>
                </a:lnTo>
                <a:lnTo>
                  <a:pt x="21" y="1426"/>
                </a:lnTo>
                <a:lnTo>
                  <a:pt x="27" y="1420"/>
                </a:lnTo>
                <a:lnTo>
                  <a:pt x="32" y="1414"/>
                </a:lnTo>
                <a:lnTo>
                  <a:pt x="38" y="1409"/>
                </a:lnTo>
                <a:lnTo>
                  <a:pt x="46" y="1401"/>
                </a:lnTo>
                <a:lnTo>
                  <a:pt x="53" y="1395"/>
                </a:lnTo>
                <a:lnTo>
                  <a:pt x="61" y="1388"/>
                </a:lnTo>
                <a:lnTo>
                  <a:pt x="69" y="1380"/>
                </a:lnTo>
                <a:lnTo>
                  <a:pt x="78" y="1370"/>
                </a:lnTo>
                <a:lnTo>
                  <a:pt x="88" y="1363"/>
                </a:lnTo>
                <a:lnTo>
                  <a:pt x="100" y="1353"/>
                </a:lnTo>
                <a:lnTo>
                  <a:pt x="109" y="1343"/>
                </a:lnTo>
                <a:lnTo>
                  <a:pt x="121" y="1334"/>
                </a:lnTo>
                <a:lnTo>
                  <a:pt x="134" y="1324"/>
                </a:lnTo>
                <a:lnTo>
                  <a:pt x="146" y="1315"/>
                </a:lnTo>
                <a:lnTo>
                  <a:pt x="159" y="1303"/>
                </a:lnTo>
                <a:lnTo>
                  <a:pt x="172" y="1292"/>
                </a:lnTo>
                <a:lnTo>
                  <a:pt x="188" y="1280"/>
                </a:lnTo>
                <a:lnTo>
                  <a:pt x="203" y="1269"/>
                </a:lnTo>
                <a:lnTo>
                  <a:pt x="219" y="1255"/>
                </a:lnTo>
                <a:lnTo>
                  <a:pt x="234" y="1244"/>
                </a:lnTo>
                <a:lnTo>
                  <a:pt x="251" y="1230"/>
                </a:lnTo>
                <a:lnTo>
                  <a:pt x="268" y="1217"/>
                </a:lnTo>
                <a:lnTo>
                  <a:pt x="303" y="1190"/>
                </a:lnTo>
                <a:lnTo>
                  <a:pt x="336" y="1161"/>
                </a:lnTo>
                <a:lnTo>
                  <a:pt x="368" y="1131"/>
                </a:lnTo>
                <a:lnTo>
                  <a:pt x="399" y="1100"/>
                </a:lnTo>
                <a:lnTo>
                  <a:pt x="428" y="1069"/>
                </a:lnTo>
                <a:lnTo>
                  <a:pt x="455" y="1037"/>
                </a:lnTo>
                <a:lnTo>
                  <a:pt x="480" y="1004"/>
                </a:lnTo>
                <a:lnTo>
                  <a:pt x="505" y="972"/>
                </a:lnTo>
                <a:lnTo>
                  <a:pt x="528" y="937"/>
                </a:lnTo>
                <a:lnTo>
                  <a:pt x="551" y="901"/>
                </a:lnTo>
                <a:lnTo>
                  <a:pt x="570" y="864"/>
                </a:lnTo>
                <a:lnTo>
                  <a:pt x="589" y="828"/>
                </a:lnTo>
                <a:lnTo>
                  <a:pt x="606" y="790"/>
                </a:lnTo>
                <a:lnTo>
                  <a:pt x="622" y="750"/>
                </a:lnTo>
                <a:lnTo>
                  <a:pt x="637" y="709"/>
                </a:lnTo>
                <a:lnTo>
                  <a:pt x="650" y="669"/>
                </a:lnTo>
                <a:lnTo>
                  <a:pt x="662" y="629"/>
                </a:lnTo>
                <a:lnTo>
                  <a:pt x="674" y="589"/>
                </a:lnTo>
                <a:lnTo>
                  <a:pt x="683" y="552"/>
                </a:lnTo>
                <a:lnTo>
                  <a:pt x="693" y="516"/>
                </a:lnTo>
                <a:lnTo>
                  <a:pt x="702" y="481"/>
                </a:lnTo>
                <a:lnTo>
                  <a:pt x="710" y="449"/>
                </a:lnTo>
                <a:lnTo>
                  <a:pt x="716" y="416"/>
                </a:lnTo>
                <a:lnTo>
                  <a:pt x="722" y="385"/>
                </a:lnTo>
                <a:lnTo>
                  <a:pt x="727" y="357"/>
                </a:lnTo>
                <a:lnTo>
                  <a:pt x="731" y="330"/>
                </a:lnTo>
                <a:lnTo>
                  <a:pt x="735" y="305"/>
                </a:lnTo>
                <a:lnTo>
                  <a:pt x="737" y="280"/>
                </a:lnTo>
                <a:lnTo>
                  <a:pt x="739" y="259"/>
                </a:lnTo>
                <a:lnTo>
                  <a:pt x="739" y="238"/>
                </a:lnTo>
                <a:lnTo>
                  <a:pt x="739" y="217"/>
                </a:lnTo>
                <a:lnTo>
                  <a:pt x="737" y="200"/>
                </a:lnTo>
                <a:lnTo>
                  <a:pt x="735" y="182"/>
                </a:lnTo>
                <a:lnTo>
                  <a:pt x="735" y="167"/>
                </a:lnTo>
                <a:lnTo>
                  <a:pt x="733" y="152"/>
                </a:lnTo>
                <a:lnTo>
                  <a:pt x="731" y="136"/>
                </a:lnTo>
                <a:lnTo>
                  <a:pt x="731" y="123"/>
                </a:lnTo>
                <a:lnTo>
                  <a:pt x="729" y="108"/>
                </a:lnTo>
                <a:lnTo>
                  <a:pt x="729" y="94"/>
                </a:lnTo>
                <a:lnTo>
                  <a:pt x="729" y="83"/>
                </a:lnTo>
                <a:lnTo>
                  <a:pt x="727" y="69"/>
                </a:lnTo>
                <a:lnTo>
                  <a:pt x="727" y="58"/>
                </a:lnTo>
                <a:lnTo>
                  <a:pt x="727" y="46"/>
                </a:lnTo>
                <a:lnTo>
                  <a:pt x="725" y="37"/>
                </a:lnTo>
                <a:lnTo>
                  <a:pt x="725" y="27"/>
                </a:lnTo>
                <a:lnTo>
                  <a:pt x="725" y="18"/>
                </a:lnTo>
                <a:lnTo>
                  <a:pt x="725" y="8"/>
                </a:lnTo>
                <a:lnTo>
                  <a:pt x="725" y="0"/>
                </a:lnTo>
                <a:lnTo>
                  <a:pt x="748" y="12"/>
                </a:lnTo>
                <a:lnTo>
                  <a:pt x="769" y="25"/>
                </a:lnTo>
                <a:lnTo>
                  <a:pt x="791" y="37"/>
                </a:lnTo>
                <a:lnTo>
                  <a:pt x="808" y="48"/>
                </a:lnTo>
                <a:lnTo>
                  <a:pt x="825" y="58"/>
                </a:lnTo>
                <a:lnTo>
                  <a:pt x="842" y="69"/>
                </a:lnTo>
                <a:lnTo>
                  <a:pt x="858" y="79"/>
                </a:lnTo>
                <a:lnTo>
                  <a:pt x="871" y="88"/>
                </a:lnTo>
                <a:lnTo>
                  <a:pt x="883" y="98"/>
                </a:lnTo>
                <a:lnTo>
                  <a:pt x="894" y="106"/>
                </a:lnTo>
                <a:lnTo>
                  <a:pt x="904" y="113"/>
                </a:lnTo>
                <a:lnTo>
                  <a:pt x="912" y="123"/>
                </a:lnTo>
                <a:lnTo>
                  <a:pt x="917" y="131"/>
                </a:lnTo>
                <a:lnTo>
                  <a:pt x="923" y="136"/>
                </a:lnTo>
                <a:lnTo>
                  <a:pt x="929" y="144"/>
                </a:lnTo>
                <a:lnTo>
                  <a:pt x="931" y="150"/>
                </a:lnTo>
                <a:lnTo>
                  <a:pt x="933" y="154"/>
                </a:lnTo>
                <a:lnTo>
                  <a:pt x="933" y="157"/>
                </a:lnTo>
                <a:lnTo>
                  <a:pt x="935" y="161"/>
                </a:lnTo>
                <a:lnTo>
                  <a:pt x="935" y="167"/>
                </a:lnTo>
                <a:lnTo>
                  <a:pt x="935" y="173"/>
                </a:lnTo>
                <a:lnTo>
                  <a:pt x="935" y="179"/>
                </a:lnTo>
                <a:lnTo>
                  <a:pt x="935" y="184"/>
                </a:lnTo>
                <a:lnTo>
                  <a:pt x="935" y="192"/>
                </a:lnTo>
                <a:lnTo>
                  <a:pt x="935" y="200"/>
                </a:lnTo>
                <a:lnTo>
                  <a:pt x="933" y="207"/>
                </a:lnTo>
                <a:lnTo>
                  <a:pt x="933" y="217"/>
                </a:lnTo>
                <a:lnTo>
                  <a:pt x="931" y="226"/>
                </a:lnTo>
                <a:lnTo>
                  <a:pt x="931" y="236"/>
                </a:lnTo>
                <a:lnTo>
                  <a:pt x="929" y="246"/>
                </a:lnTo>
                <a:lnTo>
                  <a:pt x="927" y="257"/>
                </a:lnTo>
                <a:lnTo>
                  <a:pt x="925" y="269"/>
                </a:lnTo>
                <a:lnTo>
                  <a:pt x="923" y="280"/>
                </a:lnTo>
                <a:lnTo>
                  <a:pt x="921" y="292"/>
                </a:lnTo>
                <a:lnTo>
                  <a:pt x="919" y="305"/>
                </a:lnTo>
                <a:lnTo>
                  <a:pt x="915" y="318"/>
                </a:lnTo>
                <a:lnTo>
                  <a:pt x="913" y="332"/>
                </a:lnTo>
                <a:lnTo>
                  <a:pt x="910" y="345"/>
                </a:lnTo>
                <a:lnTo>
                  <a:pt x="908" y="361"/>
                </a:lnTo>
                <a:lnTo>
                  <a:pt x="904" y="376"/>
                </a:lnTo>
                <a:lnTo>
                  <a:pt x="900" y="391"/>
                </a:lnTo>
                <a:lnTo>
                  <a:pt x="896" y="408"/>
                </a:lnTo>
                <a:lnTo>
                  <a:pt x="892" y="426"/>
                </a:lnTo>
                <a:lnTo>
                  <a:pt x="889" y="443"/>
                </a:lnTo>
                <a:lnTo>
                  <a:pt x="883" y="460"/>
                </a:lnTo>
                <a:lnTo>
                  <a:pt x="879" y="479"/>
                </a:lnTo>
                <a:lnTo>
                  <a:pt x="875" y="499"/>
                </a:lnTo>
                <a:lnTo>
                  <a:pt x="869" y="518"/>
                </a:lnTo>
                <a:lnTo>
                  <a:pt x="858" y="558"/>
                </a:lnTo>
                <a:lnTo>
                  <a:pt x="848" y="596"/>
                </a:lnTo>
                <a:lnTo>
                  <a:pt x="837" y="633"/>
                </a:lnTo>
                <a:lnTo>
                  <a:pt x="823" y="669"/>
                </a:lnTo>
                <a:lnTo>
                  <a:pt x="812" y="704"/>
                </a:lnTo>
                <a:lnTo>
                  <a:pt x="798" y="738"/>
                </a:lnTo>
                <a:lnTo>
                  <a:pt x="785" y="773"/>
                </a:lnTo>
                <a:lnTo>
                  <a:pt x="771" y="803"/>
                </a:lnTo>
                <a:lnTo>
                  <a:pt x="756" y="836"/>
                </a:lnTo>
                <a:lnTo>
                  <a:pt x="743" y="864"/>
                </a:lnTo>
                <a:lnTo>
                  <a:pt x="727" y="893"/>
                </a:lnTo>
                <a:lnTo>
                  <a:pt x="710" y="922"/>
                </a:lnTo>
                <a:lnTo>
                  <a:pt x="695" y="949"/>
                </a:lnTo>
                <a:lnTo>
                  <a:pt x="677" y="976"/>
                </a:lnTo>
                <a:lnTo>
                  <a:pt x="660" y="1001"/>
                </a:lnTo>
                <a:lnTo>
                  <a:pt x="643" y="1024"/>
                </a:lnTo>
                <a:lnTo>
                  <a:pt x="624" y="1047"/>
                </a:lnTo>
                <a:lnTo>
                  <a:pt x="604" y="1069"/>
                </a:lnTo>
                <a:lnTo>
                  <a:pt x="585" y="1092"/>
                </a:lnTo>
                <a:lnTo>
                  <a:pt x="564" y="1114"/>
                </a:lnTo>
                <a:lnTo>
                  <a:pt x="543" y="1137"/>
                </a:lnTo>
                <a:lnTo>
                  <a:pt x="522" y="1158"/>
                </a:lnTo>
                <a:lnTo>
                  <a:pt x="499" y="1179"/>
                </a:lnTo>
                <a:lnTo>
                  <a:pt x="474" y="1198"/>
                </a:lnTo>
                <a:lnTo>
                  <a:pt x="449" y="1219"/>
                </a:lnTo>
                <a:lnTo>
                  <a:pt x="424" y="1238"/>
                </a:lnTo>
                <a:lnTo>
                  <a:pt x="397" y="1257"/>
                </a:lnTo>
                <a:lnTo>
                  <a:pt x="370" y="1276"/>
                </a:lnTo>
                <a:lnTo>
                  <a:pt x="343" y="1296"/>
                </a:lnTo>
                <a:lnTo>
                  <a:pt x="315" y="1313"/>
                </a:lnTo>
                <a:lnTo>
                  <a:pt x="286" y="1330"/>
                </a:lnTo>
                <a:lnTo>
                  <a:pt x="255" y="1347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8" name="Freeform 29"/>
          <p:cNvSpPr/>
          <p:nvPr/>
        </p:nvSpPr>
        <p:spPr>
          <a:xfrm>
            <a:off x="9074151" y="3139017"/>
            <a:ext cx="1593849" cy="1270000"/>
          </a:xfrm>
          <a:custGeom>
            <a:avLst/>
            <a:gdLst>
              <a:gd name="txL" fmla="*/ 0 w 1505"/>
              <a:gd name="txT" fmla="*/ 0 h 1199"/>
              <a:gd name="txR" fmla="*/ 1505 w 1505"/>
              <a:gd name="txB" fmla="*/ 1199 h 119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1505" h="1199">
                <a:moveTo>
                  <a:pt x="0" y="33"/>
                </a:moveTo>
                <a:lnTo>
                  <a:pt x="2" y="29"/>
                </a:lnTo>
                <a:lnTo>
                  <a:pt x="2" y="25"/>
                </a:lnTo>
                <a:lnTo>
                  <a:pt x="5" y="21"/>
                </a:lnTo>
                <a:lnTo>
                  <a:pt x="7" y="19"/>
                </a:lnTo>
                <a:lnTo>
                  <a:pt x="11" y="15"/>
                </a:lnTo>
                <a:lnTo>
                  <a:pt x="15" y="13"/>
                </a:lnTo>
                <a:lnTo>
                  <a:pt x="19" y="11"/>
                </a:lnTo>
                <a:lnTo>
                  <a:pt x="25" y="8"/>
                </a:lnTo>
                <a:lnTo>
                  <a:pt x="30" y="6"/>
                </a:lnTo>
                <a:lnTo>
                  <a:pt x="36" y="4"/>
                </a:lnTo>
                <a:lnTo>
                  <a:pt x="44" y="4"/>
                </a:lnTo>
                <a:lnTo>
                  <a:pt x="50" y="2"/>
                </a:lnTo>
                <a:lnTo>
                  <a:pt x="59" y="2"/>
                </a:lnTo>
                <a:lnTo>
                  <a:pt x="67" y="0"/>
                </a:lnTo>
                <a:lnTo>
                  <a:pt x="76" y="0"/>
                </a:lnTo>
                <a:lnTo>
                  <a:pt x="86" y="0"/>
                </a:lnTo>
                <a:lnTo>
                  <a:pt x="98" y="0"/>
                </a:lnTo>
                <a:lnTo>
                  <a:pt x="109" y="4"/>
                </a:lnTo>
                <a:lnTo>
                  <a:pt x="121" y="8"/>
                </a:lnTo>
                <a:lnTo>
                  <a:pt x="134" y="13"/>
                </a:lnTo>
                <a:lnTo>
                  <a:pt x="147" y="21"/>
                </a:lnTo>
                <a:lnTo>
                  <a:pt x="161" y="31"/>
                </a:lnTo>
                <a:lnTo>
                  <a:pt x="176" y="40"/>
                </a:lnTo>
                <a:lnTo>
                  <a:pt x="192" y="54"/>
                </a:lnTo>
                <a:lnTo>
                  <a:pt x="209" y="67"/>
                </a:lnTo>
                <a:lnTo>
                  <a:pt x="224" y="82"/>
                </a:lnTo>
                <a:lnTo>
                  <a:pt x="243" y="100"/>
                </a:lnTo>
                <a:lnTo>
                  <a:pt x="261" y="119"/>
                </a:lnTo>
                <a:lnTo>
                  <a:pt x="280" y="140"/>
                </a:lnTo>
                <a:lnTo>
                  <a:pt x="301" y="163"/>
                </a:lnTo>
                <a:lnTo>
                  <a:pt x="322" y="188"/>
                </a:lnTo>
                <a:lnTo>
                  <a:pt x="343" y="213"/>
                </a:lnTo>
                <a:lnTo>
                  <a:pt x="366" y="239"/>
                </a:lnTo>
                <a:lnTo>
                  <a:pt x="387" y="266"/>
                </a:lnTo>
                <a:lnTo>
                  <a:pt x="412" y="293"/>
                </a:lnTo>
                <a:lnTo>
                  <a:pt x="435" y="320"/>
                </a:lnTo>
                <a:lnTo>
                  <a:pt x="458" y="347"/>
                </a:lnTo>
                <a:lnTo>
                  <a:pt x="483" y="376"/>
                </a:lnTo>
                <a:lnTo>
                  <a:pt x="510" y="402"/>
                </a:lnTo>
                <a:lnTo>
                  <a:pt x="535" y="429"/>
                </a:lnTo>
                <a:lnTo>
                  <a:pt x="562" y="458"/>
                </a:lnTo>
                <a:lnTo>
                  <a:pt x="589" y="485"/>
                </a:lnTo>
                <a:lnTo>
                  <a:pt x="616" y="513"/>
                </a:lnTo>
                <a:lnTo>
                  <a:pt x="645" y="542"/>
                </a:lnTo>
                <a:lnTo>
                  <a:pt x="673" y="569"/>
                </a:lnTo>
                <a:lnTo>
                  <a:pt x="702" y="598"/>
                </a:lnTo>
                <a:lnTo>
                  <a:pt x="731" y="627"/>
                </a:lnTo>
                <a:lnTo>
                  <a:pt x="762" y="655"/>
                </a:lnTo>
                <a:lnTo>
                  <a:pt x="793" y="684"/>
                </a:lnTo>
                <a:lnTo>
                  <a:pt x="823" y="711"/>
                </a:lnTo>
                <a:lnTo>
                  <a:pt x="854" y="738"/>
                </a:lnTo>
                <a:lnTo>
                  <a:pt x="885" y="763"/>
                </a:lnTo>
                <a:lnTo>
                  <a:pt x="915" y="787"/>
                </a:lnTo>
                <a:lnTo>
                  <a:pt x="946" y="812"/>
                </a:lnTo>
                <a:lnTo>
                  <a:pt x="977" y="833"/>
                </a:lnTo>
                <a:lnTo>
                  <a:pt x="1008" y="856"/>
                </a:lnTo>
                <a:lnTo>
                  <a:pt x="1038" y="876"/>
                </a:lnTo>
                <a:lnTo>
                  <a:pt x="1069" y="895"/>
                </a:lnTo>
                <a:lnTo>
                  <a:pt x="1100" y="914"/>
                </a:lnTo>
                <a:lnTo>
                  <a:pt x="1130" y="931"/>
                </a:lnTo>
                <a:lnTo>
                  <a:pt x="1161" y="948"/>
                </a:lnTo>
                <a:lnTo>
                  <a:pt x="1192" y="964"/>
                </a:lnTo>
                <a:lnTo>
                  <a:pt x="1224" y="979"/>
                </a:lnTo>
                <a:lnTo>
                  <a:pt x="1255" y="992"/>
                </a:lnTo>
                <a:lnTo>
                  <a:pt x="1271" y="998"/>
                </a:lnTo>
                <a:lnTo>
                  <a:pt x="1286" y="1006"/>
                </a:lnTo>
                <a:lnTo>
                  <a:pt x="1299" y="1012"/>
                </a:lnTo>
                <a:lnTo>
                  <a:pt x="1315" y="1017"/>
                </a:lnTo>
                <a:lnTo>
                  <a:pt x="1328" y="1023"/>
                </a:lnTo>
                <a:lnTo>
                  <a:pt x="1340" y="1029"/>
                </a:lnTo>
                <a:lnTo>
                  <a:pt x="1353" y="1035"/>
                </a:lnTo>
                <a:lnTo>
                  <a:pt x="1365" y="1040"/>
                </a:lnTo>
                <a:lnTo>
                  <a:pt x="1376" y="1046"/>
                </a:lnTo>
                <a:lnTo>
                  <a:pt x="1388" y="1052"/>
                </a:lnTo>
                <a:lnTo>
                  <a:pt x="1397" y="1058"/>
                </a:lnTo>
                <a:lnTo>
                  <a:pt x="1407" y="1061"/>
                </a:lnTo>
                <a:lnTo>
                  <a:pt x="1416" y="1067"/>
                </a:lnTo>
                <a:lnTo>
                  <a:pt x="1426" y="1071"/>
                </a:lnTo>
                <a:lnTo>
                  <a:pt x="1434" y="1075"/>
                </a:lnTo>
                <a:lnTo>
                  <a:pt x="1443" y="1081"/>
                </a:lnTo>
                <a:lnTo>
                  <a:pt x="1451" y="1084"/>
                </a:lnTo>
                <a:lnTo>
                  <a:pt x="1457" y="1088"/>
                </a:lnTo>
                <a:lnTo>
                  <a:pt x="1464" y="1092"/>
                </a:lnTo>
                <a:lnTo>
                  <a:pt x="1470" y="1096"/>
                </a:lnTo>
                <a:lnTo>
                  <a:pt x="1476" y="1100"/>
                </a:lnTo>
                <a:lnTo>
                  <a:pt x="1480" y="1104"/>
                </a:lnTo>
                <a:lnTo>
                  <a:pt x="1486" y="1107"/>
                </a:lnTo>
                <a:lnTo>
                  <a:pt x="1489" y="1109"/>
                </a:lnTo>
                <a:lnTo>
                  <a:pt x="1493" y="1113"/>
                </a:lnTo>
                <a:lnTo>
                  <a:pt x="1495" y="1115"/>
                </a:lnTo>
                <a:lnTo>
                  <a:pt x="1499" y="1119"/>
                </a:lnTo>
                <a:lnTo>
                  <a:pt x="1501" y="1121"/>
                </a:lnTo>
                <a:lnTo>
                  <a:pt x="1503" y="1125"/>
                </a:lnTo>
                <a:lnTo>
                  <a:pt x="1505" y="1127"/>
                </a:lnTo>
                <a:lnTo>
                  <a:pt x="1505" y="1129"/>
                </a:lnTo>
                <a:lnTo>
                  <a:pt x="1505" y="1130"/>
                </a:lnTo>
                <a:lnTo>
                  <a:pt x="1505" y="1134"/>
                </a:lnTo>
                <a:lnTo>
                  <a:pt x="1501" y="1138"/>
                </a:lnTo>
                <a:lnTo>
                  <a:pt x="1499" y="1142"/>
                </a:lnTo>
                <a:lnTo>
                  <a:pt x="1493" y="1146"/>
                </a:lnTo>
                <a:lnTo>
                  <a:pt x="1486" y="1150"/>
                </a:lnTo>
                <a:lnTo>
                  <a:pt x="1478" y="1152"/>
                </a:lnTo>
                <a:lnTo>
                  <a:pt x="1468" y="1155"/>
                </a:lnTo>
                <a:lnTo>
                  <a:pt x="1457" y="1159"/>
                </a:lnTo>
                <a:lnTo>
                  <a:pt x="1445" y="1161"/>
                </a:lnTo>
                <a:lnTo>
                  <a:pt x="1430" y="1165"/>
                </a:lnTo>
                <a:lnTo>
                  <a:pt x="1414" y="1167"/>
                </a:lnTo>
                <a:lnTo>
                  <a:pt x="1397" y="1171"/>
                </a:lnTo>
                <a:lnTo>
                  <a:pt x="1378" y="1173"/>
                </a:lnTo>
                <a:lnTo>
                  <a:pt x="1359" y="1175"/>
                </a:lnTo>
                <a:lnTo>
                  <a:pt x="1336" y="1178"/>
                </a:lnTo>
                <a:lnTo>
                  <a:pt x="1313" y="1180"/>
                </a:lnTo>
                <a:lnTo>
                  <a:pt x="1290" y="1182"/>
                </a:lnTo>
                <a:lnTo>
                  <a:pt x="1267" y="1184"/>
                </a:lnTo>
                <a:lnTo>
                  <a:pt x="1244" y="1186"/>
                </a:lnTo>
                <a:lnTo>
                  <a:pt x="1223" y="1188"/>
                </a:lnTo>
                <a:lnTo>
                  <a:pt x="1203" y="1190"/>
                </a:lnTo>
                <a:lnTo>
                  <a:pt x="1184" y="1192"/>
                </a:lnTo>
                <a:lnTo>
                  <a:pt x="1165" y="1194"/>
                </a:lnTo>
                <a:lnTo>
                  <a:pt x="1148" y="1194"/>
                </a:lnTo>
                <a:lnTo>
                  <a:pt x="1132" y="1196"/>
                </a:lnTo>
                <a:lnTo>
                  <a:pt x="1117" y="1196"/>
                </a:lnTo>
                <a:lnTo>
                  <a:pt x="1102" y="1197"/>
                </a:lnTo>
                <a:lnTo>
                  <a:pt x="1088" y="1197"/>
                </a:lnTo>
                <a:lnTo>
                  <a:pt x="1077" y="1199"/>
                </a:lnTo>
                <a:lnTo>
                  <a:pt x="1065" y="1199"/>
                </a:lnTo>
                <a:lnTo>
                  <a:pt x="1054" y="1199"/>
                </a:lnTo>
                <a:lnTo>
                  <a:pt x="1044" y="1199"/>
                </a:lnTo>
                <a:lnTo>
                  <a:pt x="1034" y="1199"/>
                </a:lnTo>
                <a:lnTo>
                  <a:pt x="1025" y="1197"/>
                </a:lnTo>
                <a:lnTo>
                  <a:pt x="1015" y="1196"/>
                </a:lnTo>
                <a:lnTo>
                  <a:pt x="1006" y="1192"/>
                </a:lnTo>
                <a:lnTo>
                  <a:pt x="994" y="1186"/>
                </a:lnTo>
                <a:lnTo>
                  <a:pt x="984" y="1180"/>
                </a:lnTo>
                <a:lnTo>
                  <a:pt x="973" y="1175"/>
                </a:lnTo>
                <a:lnTo>
                  <a:pt x="961" y="1167"/>
                </a:lnTo>
                <a:lnTo>
                  <a:pt x="952" y="1157"/>
                </a:lnTo>
                <a:lnTo>
                  <a:pt x="940" y="1148"/>
                </a:lnTo>
                <a:lnTo>
                  <a:pt x="929" y="1136"/>
                </a:lnTo>
                <a:lnTo>
                  <a:pt x="917" y="1125"/>
                </a:lnTo>
                <a:lnTo>
                  <a:pt x="904" y="1111"/>
                </a:lnTo>
                <a:lnTo>
                  <a:pt x="892" y="1098"/>
                </a:lnTo>
                <a:lnTo>
                  <a:pt x="881" y="1083"/>
                </a:lnTo>
                <a:lnTo>
                  <a:pt x="867" y="1067"/>
                </a:lnTo>
                <a:lnTo>
                  <a:pt x="856" y="1050"/>
                </a:lnTo>
                <a:lnTo>
                  <a:pt x="842" y="1033"/>
                </a:lnTo>
                <a:lnTo>
                  <a:pt x="829" y="1015"/>
                </a:lnTo>
                <a:lnTo>
                  <a:pt x="814" y="996"/>
                </a:lnTo>
                <a:lnTo>
                  <a:pt x="800" y="977"/>
                </a:lnTo>
                <a:lnTo>
                  <a:pt x="785" y="958"/>
                </a:lnTo>
                <a:lnTo>
                  <a:pt x="769" y="937"/>
                </a:lnTo>
                <a:lnTo>
                  <a:pt x="752" y="916"/>
                </a:lnTo>
                <a:lnTo>
                  <a:pt x="737" y="893"/>
                </a:lnTo>
                <a:lnTo>
                  <a:pt x="720" y="870"/>
                </a:lnTo>
                <a:lnTo>
                  <a:pt x="702" y="847"/>
                </a:lnTo>
                <a:lnTo>
                  <a:pt x="683" y="822"/>
                </a:lnTo>
                <a:lnTo>
                  <a:pt x="664" y="797"/>
                </a:lnTo>
                <a:lnTo>
                  <a:pt x="647" y="772"/>
                </a:lnTo>
                <a:lnTo>
                  <a:pt x="625" y="745"/>
                </a:lnTo>
                <a:lnTo>
                  <a:pt x="606" y="718"/>
                </a:lnTo>
                <a:lnTo>
                  <a:pt x="566" y="665"/>
                </a:lnTo>
                <a:lnTo>
                  <a:pt x="526" y="611"/>
                </a:lnTo>
                <a:lnTo>
                  <a:pt x="485" y="559"/>
                </a:lnTo>
                <a:lnTo>
                  <a:pt x="445" y="508"/>
                </a:lnTo>
                <a:lnTo>
                  <a:pt x="405" y="458"/>
                </a:lnTo>
                <a:lnTo>
                  <a:pt x="366" y="408"/>
                </a:lnTo>
                <a:lnTo>
                  <a:pt x="326" y="360"/>
                </a:lnTo>
                <a:lnTo>
                  <a:pt x="288" y="312"/>
                </a:lnTo>
                <a:lnTo>
                  <a:pt x="268" y="289"/>
                </a:lnTo>
                <a:lnTo>
                  <a:pt x="249" y="268"/>
                </a:lnTo>
                <a:lnTo>
                  <a:pt x="232" y="247"/>
                </a:lnTo>
                <a:lnTo>
                  <a:pt x="215" y="228"/>
                </a:lnTo>
                <a:lnTo>
                  <a:pt x="197" y="211"/>
                </a:lnTo>
                <a:lnTo>
                  <a:pt x="182" y="193"/>
                </a:lnTo>
                <a:lnTo>
                  <a:pt x="167" y="178"/>
                </a:lnTo>
                <a:lnTo>
                  <a:pt x="151" y="165"/>
                </a:lnTo>
                <a:lnTo>
                  <a:pt x="138" y="151"/>
                </a:lnTo>
                <a:lnTo>
                  <a:pt x="124" y="140"/>
                </a:lnTo>
                <a:lnTo>
                  <a:pt x="113" y="128"/>
                </a:lnTo>
                <a:lnTo>
                  <a:pt x="101" y="119"/>
                </a:lnTo>
                <a:lnTo>
                  <a:pt x="90" y="111"/>
                </a:lnTo>
                <a:lnTo>
                  <a:pt x="80" y="103"/>
                </a:lnTo>
                <a:lnTo>
                  <a:pt x="71" y="98"/>
                </a:lnTo>
                <a:lnTo>
                  <a:pt x="61" y="94"/>
                </a:lnTo>
                <a:lnTo>
                  <a:pt x="53" y="90"/>
                </a:lnTo>
                <a:lnTo>
                  <a:pt x="46" y="86"/>
                </a:lnTo>
                <a:lnTo>
                  <a:pt x="38" y="82"/>
                </a:lnTo>
                <a:lnTo>
                  <a:pt x="32" y="79"/>
                </a:lnTo>
                <a:lnTo>
                  <a:pt x="27" y="75"/>
                </a:lnTo>
                <a:lnTo>
                  <a:pt x="21" y="71"/>
                </a:lnTo>
                <a:lnTo>
                  <a:pt x="15" y="67"/>
                </a:lnTo>
                <a:lnTo>
                  <a:pt x="11" y="63"/>
                </a:lnTo>
                <a:lnTo>
                  <a:pt x="7" y="59"/>
                </a:lnTo>
                <a:lnTo>
                  <a:pt x="5" y="56"/>
                </a:lnTo>
                <a:lnTo>
                  <a:pt x="4" y="52"/>
                </a:lnTo>
                <a:lnTo>
                  <a:pt x="2" y="48"/>
                </a:lnTo>
                <a:lnTo>
                  <a:pt x="0" y="44"/>
                </a:lnTo>
                <a:lnTo>
                  <a:pt x="0" y="40"/>
                </a:lnTo>
                <a:lnTo>
                  <a:pt x="0" y="36"/>
                </a:lnTo>
                <a:lnTo>
                  <a:pt x="0" y="33"/>
                </a:lnTo>
              </a:path>
            </a:pathLst>
          </a:custGeom>
          <a:solidFill>
            <a:srgbClr val="FF0000">
              <a:alpha val="100000"/>
            </a:srgbClr>
          </a:solidFill>
          <a:ln w="1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1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4256" y="242097"/>
            <a:ext cx="1778576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919384" y="4897967"/>
            <a:ext cx="4131733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第三笔是竖，右边“专”的第二横在横中线上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8686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zhuǎn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8689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眼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51984" y="5154084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转眼  转弯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51984" y="5647267"/>
            <a:ext cx="52556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转眼间我们已经二年级了</a:t>
            </a:r>
            <a:r>
              <a:rPr kumimoji="0" lang="zh-CN" altLang="en-US" sz="2665" b="1" kern="1200" cap="none" spc="0" normalizeH="0" baseline="0" noProof="0" dirty="0" smtClean="0">
                <a:latin typeface="+mn-ea"/>
                <a:ea typeface="+mn-ea"/>
                <a:cs typeface="+mn-cs"/>
              </a:rPr>
              <a:t>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1051984" y="4660900"/>
            <a:ext cx="404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Z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车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7" name="文本框 31"/>
          <p:cNvSpPr txBox="1"/>
          <p:nvPr/>
        </p:nvSpPr>
        <p:spPr>
          <a:xfrm>
            <a:off x="1051984" y="4165600"/>
            <a:ext cx="2770716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左右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8" name="Freeform 36"/>
          <p:cNvSpPr/>
          <p:nvPr/>
        </p:nvSpPr>
        <p:spPr>
          <a:xfrm>
            <a:off x="7926917" y="2377017"/>
            <a:ext cx="975783" cy="256116"/>
          </a:xfrm>
          <a:custGeom>
            <a:avLst/>
            <a:gdLst>
              <a:gd name="txL" fmla="*/ 0 w 1154"/>
              <a:gd name="txT" fmla="*/ 0 h 304"/>
              <a:gd name="txR" fmla="*/ 1154 w 1154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54" h="304">
                <a:moveTo>
                  <a:pt x="1120" y="118"/>
                </a:moveTo>
                <a:lnTo>
                  <a:pt x="1103" y="135"/>
                </a:lnTo>
                <a:lnTo>
                  <a:pt x="1069" y="135"/>
                </a:lnTo>
                <a:lnTo>
                  <a:pt x="1035" y="152"/>
                </a:lnTo>
                <a:lnTo>
                  <a:pt x="984" y="152"/>
                </a:lnTo>
                <a:lnTo>
                  <a:pt x="917" y="169"/>
                </a:lnTo>
                <a:lnTo>
                  <a:pt x="832" y="186"/>
                </a:lnTo>
                <a:lnTo>
                  <a:pt x="747" y="203"/>
                </a:lnTo>
                <a:lnTo>
                  <a:pt x="645" y="236"/>
                </a:lnTo>
                <a:lnTo>
                  <a:pt x="543" y="253"/>
                </a:lnTo>
                <a:lnTo>
                  <a:pt x="441" y="270"/>
                </a:lnTo>
                <a:lnTo>
                  <a:pt x="373" y="270"/>
                </a:lnTo>
                <a:lnTo>
                  <a:pt x="288" y="287"/>
                </a:lnTo>
                <a:lnTo>
                  <a:pt x="237" y="304"/>
                </a:lnTo>
                <a:lnTo>
                  <a:pt x="186" y="304"/>
                </a:lnTo>
                <a:lnTo>
                  <a:pt x="153" y="304"/>
                </a:lnTo>
                <a:lnTo>
                  <a:pt x="136" y="304"/>
                </a:lnTo>
                <a:lnTo>
                  <a:pt x="102" y="304"/>
                </a:lnTo>
                <a:lnTo>
                  <a:pt x="68" y="287"/>
                </a:lnTo>
                <a:lnTo>
                  <a:pt x="34" y="253"/>
                </a:lnTo>
                <a:lnTo>
                  <a:pt x="0" y="220"/>
                </a:lnTo>
                <a:lnTo>
                  <a:pt x="170" y="186"/>
                </a:lnTo>
                <a:lnTo>
                  <a:pt x="339" y="152"/>
                </a:lnTo>
                <a:lnTo>
                  <a:pt x="509" y="101"/>
                </a:lnTo>
                <a:lnTo>
                  <a:pt x="662" y="68"/>
                </a:lnTo>
                <a:lnTo>
                  <a:pt x="781" y="34"/>
                </a:lnTo>
                <a:lnTo>
                  <a:pt x="883" y="17"/>
                </a:lnTo>
                <a:lnTo>
                  <a:pt x="951" y="0"/>
                </a:lnTo>
                <a:lnTo>
                  <a:pt x="1001" y="0"/>
                </a:lnTo>
                <a:lnTo>
                  <a:pt x="1052" y="0"/>
                </a:lnTo>
                <a:lnTo>
                  <a:pt x="1103" y="17"/>
                </a:lnTo>
                <a:lnTo>
                  <a:pt x="1120" y="34"/>
                </a:lnTo>
                <a:lnTo>
                  <a:pt x="1137" y="34"/>
                </a:lnTo>
                <a:lnTo>
                  <a:pt x="1154" y="68"/>
                </a:lnTo>
                <a:lnTo>
                  <a:pt x="1137" y="101"/>
                </a:lnTo>
                <a:lnTo>
                  <a:pt x="1120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9" name="Freeform 39"/>
          <p:cNvSpPr/>
          <p:nvPr/>
        </p:nvSpPr>
        <p:spPr>
          <a:xfrm>
            <a:off x="8974667" y="2434167"/>
            <a:ext cx="1007533" cy="256117"/>
          </a:xfrm>
          <a:custGeom>
            <a:avLst/>
            <a:gdLst>
              <a:gd name="txL" fmla="*/ 0 w 1189"/>
              <a:gd name="txT" fmla="*/ 0 h 304"/>
              <a:gd name="txR" fmla="*/ 1189 w 1189"/>
              <a:gd name="txB" fmla="*/ 304 h 30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89" h="304">
                <a:moveTo>
                  <a:pt x="1189" y="118"/>
                </a:moveTo>
                <a:lnTo>
                  <a:pt x="1172" y="135"/>
                </a:lnTo>
                <a:lnTo>
                  <a:pt x="1121" y="152"/>
                </a:lnTo>
                <a:lnTo>
                  <a:pt x="1053" y="168"/>
                </a:lnTo>
                <a:lnTo>
                  <a:pt x="951" y="168"/>
                </a:lnTo>
                <a:lnTo>
                  <a:pt x="713" y="219"/>
                </a:lnTo>
                <a:lnTo>
                  <a:pt x="476" y="253"/>
                </a:lnTo>
                <a:lnTo>
                  <a:pt x="357" y="287"/>
                </a:lnTo>
                <a:lnTo>
                  <a:pt x="272" y="304"/>
                </a:lnTo>
                <a:lnTo>
                  <a:pt x="204" y="304"/>
                </a:lnTo>
                <a:lnTo>
                  <a:pt x="170" y="304"/>
                </a:lnTo>
                <a:lnTo>
                  <a:pt x="119" y="304"/>
                </a:lnTo>
                <a:lnTo>
                  <a:pt x="85" y="287"/>
                </a:lnTo>
                <a:lnTo>
                  <a:pt x="34" y="253"/>
                </a:lnTo>
                <a:lnTo>
                  <a:pt x="0" y="219"/>
                </a:lnTo>
                <a:lnTo>
                  <a:pt x="17" y="219"/>
                </a:lnTo>
                <a:lnTo>
                  <a:pt x="51" y="202"/>
                </a:lnTo>
                <a:lnTo>
                  <a:pt x="102" y="202"/>
                </a:lnTo>
                <a:lnTo>
                  <a:pt x="153" y="185"/>
                </a:lnTo>
                <a:lnTo>
                  <a:pt x="221" y="168"/>
                </a:lnTo>
                <a:lnTo>
                  <a:pt x="306" y="152"/>
                </a:lnTo>
                <a:lnTo>
                  <a:pt x="391" y="135"/>
                </a:lnTo>
                <a:lnTo>
                  <a:pt x="492" y="101"/>
                </a:lnTo>
                <a:lnTo>
                  <a:pt x="594" y="84"/>
                </a:lnTo>
                <a:lnTo>
                  <a:pt x="679" y="67"/>
                </a:lnTo>
                <a:lnTo>
                  <a:pt x="764" y="50"/>
                </a:lnTo>
                <a:lnTo>
                  <a:pt x="832" y="33"/>
                </a:lnTo>
                <a:lnTo>
                  <a:pt x="900" y="16"/>
                </a:lnTo>
                <a:lnTo>
                  <a:pt x="934" y="0"/>
                </a:lnTo>
                <a:lnTo>
                  <a:pt x="985" y="0"/>
                </a:lnTo>
                <a:lnTo>
                  <a:pt x="1002" y="0"/>
                </a:lnTo>
                <a:lnTo>
                  <a:pt x="1070" y="16"/>
                </a:lnTo>
                <a:lnTo>
                  <a:pt x="1138" y="33"/>
                </a:lnTo>
                <a:lnTo>
                  <a:pt x="1155" y="67"/>
                </a:lnTo>
                <a:lnTo>
                  <a:pt x="1172" y="84"/>
                </a:lnTo>
                <a:lnTo>
                  <a:pt x="1189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40"/>
          <p:cNvSpPr/>
          <p:nvPr/>
        </p:nvSpPr>
        <p:spPr>
          <a:xfrm>
            <a:off x="8830733" y="2891367"/>
            <a:ext cx="1524000" cy="300567"/>
          </a:xfrm>
          <a:custGeom>
            <a:avLst/>
            <a:gdLst>
              <a:gd name="txL" fmla="*/ 0 w 1800"/>
              <a:gd name="txT" fmla="*/ 0 h 355"/>
              <a:gd name="txR" fmla="*/ 1800 w 1800"/>
              <a:gd name="txB" fmla="*/ 355 h 35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00" h="355">
                <a:moveTo>
                  <a:pt x="1783" y="102"/>
                </a:moveTo>
                <a:lnTo>
                  <a:pt x="1783" y="135"/>
                </a:lnTo>
                <a:lnTo>
                  <a:pt x="1800" y="152"/>
                </a:lnTo>
                <a:lnTo>
                  <a:pt x="1783" y="152"/>
                </a:lnTo>
                <a:lnTo>
                  <a:pt x="1766" y="169"/>
                </a:lnTo>
                <a:lnTo>
                  <a:pt x="1732" y="169"/>
                </a:lnTo>
                <a:lnTo>
                  <a:pt x="1664" y="169"/>
                </a:lnTo>
                <a:lnTo>
                  <a:pt x="1579" y="169"/>
                </a:lnTo>
                <a:lnTo>
                  <a:pt x="1393" y="169"/>
                </a:lnTo>
                <a:lnTo>
                  <a:pt x="1223" y="186"/>
                </a:lnTo>
                <a:lnTo>
                  <a:pt x="1104" y="203"/>
                </a:lnTo>
                <a:lnTo>
                  <a:pt x="985" y="220"/>
                </a:lnTo>
                <a:lnTo>
                  <a:pt x="832" y="254"/>
                </a:lnTo>
                <a:lnTo>
                  <a:pt x="662" y="271"/>
                </a:lnTo>
                <a:lnTo>
                  <a:pt x="561" y="304"/>
                </a:lnTo>
                <a:lnTo>
                  <a:pt x="493" y="321"/>
                </a:lnTo>
                <a:lnTo>
                  <a:pt x="408" y="321"/>
                </a:lnTo>
                <a:lnTo>
                  <a:pt x="357" y="338"/>
                </a:lnTo>
                <a:lnTo>
                  <a:pt x="306" y="355"/>
                </a:lnTo>
                <a:lnTo>
                  <a:pt x="255" y="355"/>
                </a:lnTo>
                <a:lnTo>
                  <a:pt x="221" y="355"/>
                </a:lnTo>
                <a:lnTo>
                  <a:pt x="204" y="355"/>
                </a:lnTo>
                <a:lnTo>
                  <a:pt x="153" y="355"/>
                </a:lnTo>
                <a:lnTo>
                  <a:pt x="102" y="338"/>
                </a:lnTo>
                <a:lnTo>
                  <a:pt x="51" y="321"/>
                </a:lnTo>
                <a:lnTo>
                  <a:pt x="0" y="271"/>
                </a:lnTo>
                <a:lnTo>
                  <a:pt x="68" y="254"/>
                </a:lnTo>
                <a:lnTo>
                  <a:pt x="153" y="254"/>
                </a:lnTo>
                <a:lnTo>
                  <a:pt x="187" y="254"/>
                </a:lnTo>
                <a:lnTo>
                  <a:pt x="238" y="237"/>
                </a:lnTo>
                <a:lnTo>
                  <a:pt x="323" y="237"/>
                </a:lnTo>
                <a:lnTo>
                  <a:pt x="408" y="220"/>
                </a:lnTo>
                <a:lnTo>
                  <a:pt x="510" y="186"/>
                </a:lnTo>
                <a:lnTo>
                  <a:pt x="629" y="152"/>
                </a:lnTo>
                <a:lnTo>
                  <a:pt x="781" y="118"/>
                </a:lnTo>
                <a:lnTo>
                  <a:pt x="968" y="85"/>
                </a:lnTo>
                <a:lnTo>
                  <a:pt x="1070" y="51"/>
                </a:lnTo>
                <a:lnTo>
                  <a:pt x="1155" y="34"/>
                </a:lnTo>
                <a:lnTo>
                  <a:pt x="1240" y="34"/>
                </a:lnTo>
                <a:lnTo>
                  <a:pt x="1308" y="17"/>
                </a:lnTo>
                <a:lnTo>
                  <a:pt x="1376" y="0"/>
                </a:lnTo>
                <a:lnTo>
                  <a:pt x="1427" y="0"/>
                </a:lnTo>
                <a:lnTo>
                  <a:pt x="1477" y="0"/>
                </a:lnTo>
                <a:lnTo>
                  <a:pt x="1511" y="0"/>
                </a:lnTo>
                <a:lnTo>
                  <a:pt x="1562" y="0"/>
                </a:lnTo>
                <a:lnTo>
                  <a:pt x="1630" y="0"/>
                </a:lnTo>
                <a:lnTo>
                  <a:pt x="1664" y="17"/>
                </a:lnTo>
                <a:lnTo>
                  <a:pt x="1698" y="17"/>
                </a:lnTo>
                <a:lnTo>
                  <a:pt x="1749" y="51"/>
                </a:lnTo>
                <a:lnTo>
                  <a:pt x="1783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42"/>
          <p:cNvSpPr/>
          <p:nvPr/>
        </p:nvSpPr>
        <p:spPr>
          <a:xfrm>
            <a:off x="9091084" y="1833033"/>
            <a:ext cx="905933" cy="2302933"/>
          </a:xfrm>
          <a:custGeom>
            <a:avLst/>
            <a:gdLst>
              <a:gd name="txL" fmla="*/ 0 w 1070"/>
              <a:gd name="txT" fmla="*/ 0 h 2720"/>
              <a:gd name="txR" fmla="*/ 1070 w 1070"/>
              <a:gd name="txB" fmla="*/ 2720 h 272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70" h="2720">
                <a:moveTo>
                  <a:pt x="526" y="608"/>
                </a:moveTo>
                <a:lnTo>
                  <a:pt x="509" y="743"/>
                </a:lnTo>
                <a:lnTo>
                  <a:pt x="492" y="862"/>
                </a:lnTo>
                <a:lnTo>
                  <a:pt x="475" y="980"/>
                </a:lnTo>
                <a:lnTo>
                  <a:pt x="458" y="1098"/>
                </a:lnTo>
                <a:lnTo>
                  <a:pt x="424" y="1216"/>
                </a:lnTo>
                <a:lnTo>
                  <a:pt x="390" y="1335"/>
                </a:lnTo>
                <a:lnTo>
                  <a:pt x="356" y="1470"/>
                </a:lnTo>
                <a:lnTo>
                  <a:pt x="323" y="1605"/>
                </a:lnTo>
                <a:lnTo>
                  <a:pt x="306" y="1673"/>
                </a:lnTo>
                <a:lnTo>
                  <a:pt x="289" y="1740"/>
                </a:lnTo>
                <a:lnTo>
                  <a:pt x="272" y="1774"/>
                </a:lnTo>
                <a:lnTo>
                  <a:pt x="272" y="1825"/>
                </a:lnTo>
                <a:lnTo>
                  <a:pt x="255" y="1858"/>
                </a:lnTo>
                <a:lnTo>
                  <a:pt x="255" y="1875"/>
                </a:lnTo>
                <a:lnTo>
                  <a:pt x="255" y="1892"/>
                </a:lnTo>
                <a:lnTo>
                  <a:pt x="255" y="1909"/>
                </a:lnTo>
                <a:lnTo>
                  <a:pt x="289" y="1909"/>
                </a:lnTo>
                <a:lnTo>
                  <a:pt x="323" y="1909"/>
                </a:lnTo>
                <a:lnTo>
                  <a:pt x="407" y="1892"/>
                </a:lnTo>
                <a:lnTo>
                  <a:pt x="509" y="1875"/>
                </a:lnTo>
                <a:lnTo>
                  <a:pt x="594" y="1858"/>
                </a:lnTo>
                <a:lnTo>
                  <a:pt x="679" y="1842"/>
                </a:lnTo>
                <a:lnTo>
                  <a:pt x="730" y="1825"/>
                </a:lnTo>
                <a:lnTo>
                  <a:pt x="764" y="1808"/>
                </a:lnTo>
                <a:lnTo>
                  <a:pt x="781" y="1791"/>
                </a:lnTo>
                <a:lnTo>
                  <a:pt x="815" y="1791"/>
                </a:lnTo>
                <a:lnTo>
                  <a:pt x="849" y="1791"/>
                </a:lnTo>
                <a:lnTo>
                  <a:pt x="883" y="1808"/>
                </a:lnTo>
                <a:lnTo>
                  <a:pt x="917" y="1825"/>
                </a:lnTo>
                <a:lnTo>
                  <a:pt x="968" y="1858"/>
                </a:lnTo>
                <a:lnTo>
                  <a:pt x="1002" y="1909"/>
                </a:lnTo>
                <a:lnTo>
                  <a:pt x="1036" y="1943"/>
                </a:lnTo>
                <a:lnTo>
                  <a:pt x="1053" y="1960"/>
                </a:lnTo>
                <a:lnTo>
                  <a:pt x="1070" y="1977"/>
                </a:lnTo>
                <a:lnTo>
                  <a:pt x="1036" y="2010"/>
                </a:lnTo>
                <a:lnTo>
                  <a:pt x="985" y="2044"/>
                </a:lnTo>
                <a:lnTo>
                  <a:pt x="968" y="2061"/>
                </a:lnTo>
                <a:lnTo>
                  <a:pt x="934" y="2095"/>
                </a:lnTo>
                <a:lnTo>
                  <a:pt x="883" y="2146"/>
                </a:lnTo>
                <a:lnTo>
                  <a:pt x="815" y="2213"/>
                </a:lnTo>
                <a:lnTo>
                  <a:pt x="747" y="2315"/>
                </a:lnTo>
                <a:lnTo>
                  <a:pt x="679" y="2433"/>
                </a:lnTo>
                <a:lnTo>
                  <a:pt x="594" y="2568"/>
                </a:lnTo>
                <a:lnTo>
                  <a:pt x="492" y="2720"/>
                </a:lnTo>
                <a:lnTo>
                  <a:pt x="407" y="2703"/>
                </a:lnTo>
                <a:lnTo>
                  <a:pt x="492" y="2534"/>
                </a:lnTo>
                <a:lnTo>
                  <a:pt x="543" y="2399"/>
                </a:lnTo>
                <a:lnTo>
                  <a:pt x="611" y="2281"/>
                </a:lnTo>
                <a:lnTo>
                  <a:pt x="645" y="2179"/>
                </a:lnTo>
                <a:lnTo>
                  <a:pt x="679" y="2112"/>
                </a:lnTo>
                <a:lnTo>
                  <a:pt x="696" y="2044"/>
                </a:lnTo>
                <a:lnTo>
                  <a:pt x="713" y="2010"/>
                </a:lnTo>
                <a:lnTo>
                  <a:pt x="713" y="1977"/>
                </a:lnTo>
                <a:lnTo>
                  <a:pt x="679" y="1977"/>
                </a:lnTo>
                <a:lnTo>
                  <a:pt x="645" y="1977"/>
                </a:lnTo>
                <a:lnTo>
                  <a:pt x="577" y="1977"/>
                </a:lnTo>
                <a:lnTo>
                  <a:pt x="492" y="1994"/>
                </a:lnTo>
                <a:lnTo>
                  <a:pt x="407" y="2027"/>
                </a:lnTo>
                <a:lnTo>
                  <a:pt x="323" y="2044"/>
                </a:lnTo>
                <a:lnTo>
                  <a:pt x="272" y="2078"/>
                </a:lnTo>
                <a:lnTo>
                  <a:pt x="221" y="2112"/>
                </a:lnTo>
                <a:lnTo>
                  <a:pt x="187" y="2129"/>
                </a:lnTo>
                <a:lnTo>
                  <a:pt x="153" y="2146"/>
                </a:lnTo>
                <a:lnTo>
                  <a:pt x="119" y="2163"/>
                </a:lnTo>
                <a:lnTo>
                  <a:pt x="102" y="2163"/>
                </a:lnTo>
                <a:lnTo>
                  <a:pt x="85" y="2163"/>
                </a:lnTo>
                <a:lnTo>
                  <a:pt x="68" y="2146"/>
                </a:lnTo>
                <a:lnTo>
                  <a:pt x="51" y="2129"/>
                </a:lnTo>
                <a:lnTo>
                  <a:pt x="34" y="2112"/>
                </a:lnTo>
                <a:lnTo>
                  <a:pt x="0" y="2061"/>
                </a:lnTo>
                <a:lnTo>
                  <a:pt x="0" y="2027"/>
                </a:lnTo>
                <a:lnTo>
                  <a:pt x="0" y="2010"/>
                </a:lnTo>
                <a:lnTo>
                  <a:pt x="17" y="1994"/>
                </a:lnTo>
                <a:lnTo>
                  <a:pt x="17" y="1960"/>
                </a:lnTo>
                <a:lnTo>
                  <a:pt x="68" y="1892"/>
                </a:lnTo>
                <a:lnTo>
                  <a:pt x="85" y="1875"/>
                </a:lnTo>
                <a:lnTo>
                  <a:pt x="102" y="1842"/>
                </a:lnTo>
                <a:lnTo>
                  <a:pt x="119" y="1808"/>
                </a:lnTo>
                <a:lnTo>
                  <a:pt x="136" y="1757"/>
                </a:lnTo>
                <a:lnTo>
                  <a:pt x="153" y="1706"/>
                </a:lnTo>
                <a:lnTo>
                  <a:pt x="170" y="1639"/>
                </a:lnTo>
                <a:lnTo>
                  <a:pt x="187" y="1571"/>
                </a:lnTo>
                <a:lnTo>
                  <a:pt x="204" y="1504"/>
                </a:lnTo>
                <a:lnTo>
                  <a:pt x="255" y="1335"/>
                </a:lnTo>
                <a:lnTo>
                  <a:pt x="272" y="1166"/>
                </a:lnTo>
                <a:lnTo>
                  <a:pt x="306" y="997"/>
                </a:lnTo>
                <a:lnTo>
                  <a:pt x="340" y="811"/>
                </a:lnTo>
                <a:lnTo>
                  <a:pt x="356" y="710"/>
                </a:lnTo>
                <a:lnTo>
                  <a:pt x="356" y="625"/>
                </a:lnTo>
                <a:lnTo>
                  <a:pt x="373" y="557"/>
                </a:lnTo>
                <a:lnTo>
                  <a:pt x="373" y="490"/>
                </a:lnTo>
                <a:lnTo>
                  <a:pt x="390" y="422"/>
                </a:lnTo>
                <a:lnTo>
                  <a:pt x="390" y="372"/>
                </a:lnTo>
                <a:lnTo>
                  <a:pt x="390" y="321"/>
                </a:lnTo>
                <a:lnTo>
                  <a:pt x="407" y="287"/>
                </a:lnTo>
                <a:lnTo>
                  <a:pt x="390" y="220"/>
                </a:lnTo>
                <a:lnTo>
                  <a:pt x="390" y="152"/>
                </a:lnTo>
                <a:lnTo>
                  <a:pt x="373" y="118"/>
                </a:lnTo>
                <a:lnTo>
                  <a:pt x="356" y="84"/>
                </a:lnTo>
                <a:lnTo>
                  <a:pt x="340" y="51"/>
                </a:lnTo>
                <a:lnTo>
                  <a:pt x="340" y="34"/>
                </a:lnTo>
                <a:lnTo>
                  <a:pt x="340" y="17"/>
                </a:lnTo>
                <a:lnTo>
                  <a:pt x="356" y="0"/>
                </a:lnTo>
                <a:lnTo>
                  <a:pt x="373" y="0"/>
                </a:lnTo>
                <a:lnTo>
                  <a:pt x="407" y="0"/>
                </a:lnTo>
                <a:lnTo>
                  <a:pt x="492" y="17"/>
                </a:lnTo>
                <a:lnTo>
                  <a:pt x="577" y="51"/>
                </a:lnTo>
                <a:lnTo>
                  <a:pt x="611" y="67"/>
                </a:lnTo>
                <a:lnTo>
                  <a:pt x="628" y="84"/>
                </a:lnTo>
                <a:lnTo>
                  <a:pt x="645" y="135"/>
                </a:lnTo>
                <a:lnTo>
                  <a:pt x="628" y="169"/>
                </a:lnTo>
                <a:lnTo>
                  <a:pt x="611" y="220"/>
                </a:lnTo>
                <a:lnTo>
                  <a:pt x="594" y="270"/>
                </a:lnTo>
                <a:lnTo>
                  <a:pt x="577" y="355"/>
                </a:lnTo>
                <a:lnTo>
                  <a:pt x="560" y="473"/>
                </a:lnTo>
                <a:lnTo>
                  <a:pt x="543" y="524"/>
                </a:lnTo>
                <a:lnTo>
                  <a:pt x="526" y="60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41"/>
          <p:cNvSpPr/>
          <p:nvPr/>
        </p:nvSpPr>
        <p:spPr>
          <a:xfrm>
            <a:off x="9148233" y="3907367"/>
            <a:ext cx="546100" cy="484717"/>
          </a:xfrm>
          <a:custGeom>
            <a:avLst/>
            <a:gdLst>
              <a:gd name="txL" fmla="*/ 0 w 645"/>
              <a:gd name="txT" fmla="*/ 0 h 574"/>
              <a:gd name="txR" fmla="*/ 645 w 645"/>
              <a:gd name="txB" fmla="*/ 574 h 57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645" h="574">
                <a:moveTo>
                  <a:pt x="594" y="338"/>
                </a:moveTo>
                <a:lnTo>
                  <a:pt x="611" y="388"/>
                </a:lnTo>
                <a:lnTo>
                  <a:pt x="628" y="439"/>
                </a:lnTo>
                <a:lnTo>
                  <a:pt x="645" y="473"/>
                </a:lnTo>
                <a:lnTo>
                  <a:pt x="645" y="507"/>
                </a:lnTo>
                <a:lnTo>
                  <a:pt x="628" y="540"/>
                </a:lnTo>
                <a:lnTo>
                  <a:pt x="611" y="557"/>
                </a:lnTo>
                <a:lnTo>
                  <a:pt x="577" y="574"/>
                </a:lnTo>
                <a:lnTo>
                  <a:pt x="543" y="574"/>
                </a:lnTo>
                <a:lnTo>
                  <a:pt x="509" y="540"/>
                </a:lnTo>
                <a:lnTo>
                  <a:pt x="475" y="524"/>
                </a:lnTo>
                <a:lnTo>
                  <a:pt x="441" y="490"/>
                </a:lnTo>
                <a:lnTo>
                  <a:pt x="390" y="456"/>
                </a:lnTo>
                <a:lnTo>
                  <a:pt x="339" y="422"/>
                </a:lnTo>
                <a:lnTo>
                  <a:pt x="288" y="355"/>
                </a:lnTo>
                <a:lnTo>
                  <a:pt x="238" y="304"/>
                </a:lnTo>
                <a:lnTo>
                  <a:pt x="170" y="236"/>
                </a:lnTo>
                <a:lnTo>
                  <a:pt x="119" y="169"/>
                </a:lnTo>
                <a:lnTo>
                  <a:pt x="85" y="135"/>
                </a:lnTo>
                <a:lnTo>
                  <a:pt x="51" y="84"/>
                </a:lnTo>
                <a:lnTo>
                  <a:pt x="34" y="50"/>
                </a:lnTo>
                <a:lnTo>
                  <a:pt x="17" y="34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53" y="0"/>
                </a:lnTo>
                <a:lnTo>
                  <a:pt x="221" y="34"/>
                </a:lnTo>
                <a:lnTo>
                  <a:pt x="305" y="50"/>
                </a:lnTo>
                <a:lnTo>
                  <a:pt x="356" y="101"/>
                </a:lnTo>
                <a:lnTo>
                  <a:pt x="424" y="135"/>
                </a:lnTo>
                <a:lnTo>
                  <a:pt x="475" y="186"/>
                </a:lnTo>
                <a:lnTo>
                  <a:pt x="526" y="236"/>
                </a:lnTo>
                <a:lnTo>
                  <a:pt x="594" y="33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5"/>
          <p:cNvSpPr/>
          <p:nvPr/>
        </p:nvSpPr>
        <p:spPr>
          <a:xfrm>
            <a:off x="7984067" y="1860551"/>
            <a:ext cx="876300" cy="1445683"/>
          </a:xfrm>
          <a:custGeom>
            <a:avLst/>
            <a:gdLst>
              <a:gd name="txL" fmla="*/ 0 w 1035"/>
              <a:gd name="txT" fmla="*/ 0 h 1706"/>
              <a:gd name="txR" fmla="*/ 1035 w 1035"/>
              <a:gd name="txB" fmla="*/ 1706 h 1706"/>
            </a:gdLst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1035" h="1706">
                <a:moveTo>
                  <a:pt x="509" y="0"/>
                </a:moveTo>
                <a:lnTo>
                  <a:pt x="526" y="0"/>
                </a:lnTo>
                <a:lnTo>
                  <a:pt x="577" y="0"/>
                </a:lnTo>
                <a:lnTo>
                  <a:pt x="611" y="17"/>
                </a:lnTo>
                <a:lnTo>
                  <a:pt x="662" y="33"/>
                </a:lnTo>
                <a:lnTo>
                  <a:pt x="713" y="67"/>
                </a:lnTo>
                <a:lnTo>
                  <a:pt x="747" y="84"/>
                </a:lnTo>
                <a:lnTo>
                  <a:pt x="764" y="118"/>
                </a:lnTo>
                <a:lnTo>
                  <a:pt x="764" y="152"/>
                </a:lnTo>
                <a:lnTo>
                  <a:pt x="747" y="202"/>
                </a:lnTo>
                <a:lnTo>
                  <a:pt x="730" y="253"/>
                </a:lnTo>
                <a:lnTo>
                  <a:pt x="713" y="287"/>
                </a:lnTo>
                <a:lnTo>
                  <a:pt x="696" y="304"/>
                </a:lnTo>
                <a:lnTo>
                  <a:pt x="679" y="338"/>
                </a:lnTo>
                <a:lnTo>
                  <a:pt x="662" y="388"/>
                </a:lnTo>
                <a:lnTo>
                  <a:pt x="645" y="456"/>
                </a:lnTo>
                <a:lnTo>
                  <a:pt x="611" y="507"/>
                </a:lnTo>
                <a:lnTo>
                  <a:pt x="577" y="591"/>
                </a:lnTo>
                <a:lnTo>
                  <a:pt x="560" y="676"/>
                </a:lnTo>
                <a:lnTo>
                  <a:pt x="475" y="844"/>
                </a:lnTo>
                <a:lnTo>
                  <a:pt x="407" y="997"/>
                </a:lnTo>
                <a:lnTo>
                  <a:pt x="356" y="1132"/>
                </a:lnTo>
                <a:lnTo>
                  <a:pt x="305" y="1233"/>
                </a:lnTo>
                <a:lnTo>
                  <a:pt x="254" y="1334"/>
                </a:lnTo>
                <a:lnTo>
                  <a:pt x="237" y="1385"/>
                </a:lnTo>
                <a:lnTo>
                  <a:pt x="220" y="1436"/>
                </a:lnTo>
                <a:lnTo>
                  <a:pt x="220" y="1453"/>
                </a:lnTo>
                <a:lnTo>
                  <a:pt x="237" y="1453"/>
                </a:lnTo>
                <a:lnTo>
                  <a:pt x="254" y="1453"/>
                </a:lnTo>
                <a:lnTo>
                  <a:pt x="271" y="1453"/>
                </a:lnTo>
                <a:lnTo>
                  <a:pt x="305" y="1453"/>
                </a:lnTo>
                <a:lnTo>
                  <a:pt x="356" y="1436"/>
                </a:lnTo>
                <a:lnTo>
                  <a:pt x="407" y="1419"/>
                </a:lnTo>
                <a:lnTo>
                  <a:pt x="475" y="1402"/>
                </a:lnTo>
                <a:lnTo>
                  <a:pt x="543" y="1368"/>
                </a:lnTo>
                <a:lnTo>
                  <a:pt x="679" y="1334"/>
                </a:lnTo>
                <a:lnTo>
                  <a:pt x="781" y="1318"/>
                </a:lnTo>
                <a:lnTo>
                  <a:pt x="866" y="1301"/>
                </a:lnTo>
                <a:lnTo>
                  <a:pt x="933" y="1301"/>
                </a:lnTo>
                <a:lnTo>
                  <a:pt x="1001" y="1301"/>
                </a:lnTo>
                <a:lnTo>
                  <a:pt x="1018" y="1318"/>
                </a:lnTo>
                <a:lnTo>
                  <a:pt x="1035" y="1318"/>
                </a:lnTo>
                <a:lnTo>
                  <a:pt x="1035" y="1334"/>
                </a:lnTo>
                <a:lnTo>
                  <a:pt x="1001" y="1351"/>
                </a:lnTo>
                <a:lnTo>
                  <a:pt x="967" y="1368"/>
                </a:lnTo>
                <a:lnTo>
                  <a:pt x="899" y="1385"/>
                </a:lnTo>
                <a:lnTo>
                  <a:pt x="815" y="1419"/>
                </a:lnTo>
                <a:lnTo>
                  <a:pt x="730" y="1453"/>
                </a:lnTo>
                <a:lnTo>
                  <a:pt x="611" y="1487"/>
                </a:lnTo>
                <a:lnTo>
                  <a:pt x="509" y="1520"/>
                </a:lnTo>
                <a:lnTo>
                  <a:pt x="390" y="1571"/>
                </a:lnTo>
                <a:lnTo>
                  <a:pt x="305" y="1605"/>
                </a:lnTo>
                <a:lnTo>
                  <a:pt x="237" y="1639"/>
                </a:lnTo>
                <a:lnTo>
                  <a:pt x="203" y="1655"/>
                </a:lnTo>
                <a:lnTo>
                  <a:pt x="169" y="1689"/>
                </a:lnTo>
                <a:lnTo>
                  <a:pt x="152" y="1689"/>
                </a:lnTo>
                <a:lnTo>
                  <a:pt x="118" y="1706"/>
                </a:lnTo>
                <a:lnTo>
                  <a:pt x="102" y="1706"/>
                </a:lnTo>
                <a:lnTo>
                  <a:pt x="85" y="1706"/>
                </a:lnTo>
                <a:lnTo>
                  <a:pt x="68" y="1706"/>
                </a:lnTo>
                <a:lnTo>
                  <a:pt x="51" y="1689"/>
                </a:lnTo>
                <a:lnTo>
                  <a:pt x="34" y="1655"/>
                </a:lnTo>
                <a:lnTo>
                  <a:pt x="0" y="1605"/>
                </a:lnTo>
                <a:lnTo>
                  <a:pt x="0" y="1554"/>
                </a:lnTo>
                <a:lnTo>
                  <a:pt x="0" y="1503"/>
                </a:lnTo>
                <a:lnTo>
                  <a:pt x="17" y="1487"/>
                </a:lnTo>
                <a:lnTo>
                  <a:pt x="51" y="1470"/>
                </a:lnTo>
                <a:lnTo>
                  <a:pt x="51" y="1453"/>
                </a:lnTo>
                <a:lnTo>
                  <a:pt x="68" y="1436"/>
                </a:lnTo>
                <a:lnTo>
                  <a:pt x="85" y="1419"/>
                </a:lnTo>
                <a:lnTo>
                  <a:pt x="102" y="1385"/>
                </a:lnTo>
                <a:lnTo>
                  <a:pt x="135" y="1301"/>
                </a:lnTo>
                <a:lnTo>
                  <a:pt x="186" y="1199"/>
                </a:lnTo>
                <a:lnTo>
                  <a:pt x="203" y="1132"/>
                </a:lnTo>
                <a:lnTo>
                  <a:pt x="237" y="1081"/>
                </a:lnTo>
                <a:lnTo>
                  <a:pt x="288" y="929"/>
                </a:lnTo>
                <a:lnTo>
                  <a:pt x="356" y="743"/>
                </a:lnTo>
                <a:lnTo>
                  <a:pt x="424" y="540"/>
                </a:lnTo>
                <a:lnTo>
                  <a:pt x="458" y="439"/>
                </a:lnTo>
                <a:lnTo>
                  <a:pt x="475" y="354"/>
                </a:lnTo>
                <a:lnTo>
                  <a:pt x="492" y="270"/>
                </a:lnTo>
                <a:lnTo>
                  <a:pt x="509" y="202"/>
                </a:lnTo>
                <a:lnTo>
                  <a:pt x="526" y="152"/>
                </a:lnTo>
                <a:lnTo>
                  <a:pt x="526" y="118"/>
                </a:lnTo>
                <a:lnTo>
                  <a:pt x="526" y="84"/>
                </a:lnTo>
                <a:lnTo>
                  <a:pt x="509" y="50"/>
                </a:lnTo>
                <a:lnTo>
                  <a:pt x="492" y="33"/>
                </a:lnTo>
                <a:lnTo>
                  <a:pt x="475" y="33"/>
                </a:lnTo>
                <a:lnTo>
                  <a:pt x="492" y="17"/>
                </a:lnTo>
                <a:lnTo>
                  <a:pt x="509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7"/>
          <p:cNvSpPr/>
          <p:nvPr/>
        </p:nvSpPr>
        <p:spPr>
          <a:xfrm>
            <a:off x="8428567" y="2705100"/>
            <a:ext cx="230717" cy="1674284"/>
          </a:xfrm>
          <a:custGeom>
            <a:avLst/>
            <a:gdLst>
              <a:gd name="txL" fmla="*/ 0 w 272"/>
              <a:gd name="txT" fmla="*/ 0 h 1976"/>
              <a:gd name="txR" fmla="*/ 272 w 272"/>
              <a:gd name="txB" fmla="*/ 1976 h 1976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272" h="1976">
                <a:moveTo>
                  <a:pt x="0" y="33"/>
                </a:move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33"/>
                </a:lnTo>
                <a:lnTo>
                  <a:pt x="187" y="50"/>
                </a:lnTo>
                <a:lnTo>
                  <a:pt x="221" y="84"/>
                </a:lnTo>
                <a:lnTo>
                  <a:pt x="255" y="101"/>
                </a:lnTo>
                <a:lnTo>
                  <a:pt x="272" y="118"/>
                </a:lnTo>
                <a:lnTo>
                  <a:pt x="255" y="168"/>
                </a:lnTo>
                <a:lnTo>
                  <a:pt x="238" y="236"/>
                </a:lnTo>
                <a:lnTo>
                  <a:pt x="238" y="253"/>
                </a:lnTo>
                <a:lnTo>
                  <a:pt x="238" y="304"/>
                </a:lnTo>
                <a:lnTo>
                  <a:pt x="221" y="371"/>
                </a:lnTo>
                <a:lnTo>
                  <a:pt x="221" y="456"/>
                </a:lnTo>
                <a:lnTo>
                  <a:pt x="221" y="557"/>
                </a:lnTo>
                <a:lnTo>
                  <a:pt x="221" y="675"/>
                </a:lnTo>
                <a:lnTo>
                  <a:pt x="221" y="827"/>
                </a:lnTo>
                <a:lnTo>
                  <a:pt x="221" y="996"/>
                </a:lnTo>
                <a:lnTo>
                  <a:pt x="221" y="1165"/>
                </a:lnTo>
                <a:lnTo>
                  <a:pt x="221" y="1317"/>
                </a:lnTo>
                <a:lnTo>
                  <a:pt x="204" y="1436"/>
                </a:lnTo>
                <a:lnTo>
                  <a:pt x="204" y="1554"/>
                </a:lnTo>
                <a:lnTo>
                  <a:pt x="204" y="1655"/>
                </a:lnTo>
                <a:lnTo>
                  <a:pt x="187" y="1740"/>
                </a:lnTo>
                <a:lnTo>
                  <a:pt x="170" y="1790"/>
                </a:lnTo>
                <a:lnTo>
                  <a:pt x="170" y="1841"/>
                </a:lnTo>
                <a:lnTo>
                  <a:pt x="136" y="1892"/>
                </a:lnTo>
                <a:lnTo>
                  <a:pt x="119" y="1943"/>
                </a:lnTo>
                <a:lnTo>
                  <a:pt x="102" y="1959"/>
                </a:lnTo>
                <a:lnTo>
                  <a:pt x="85" y="1976"/>
                </a:lnTo>
                <a:lnTo>
                  <a:pt x="85" y="1959"/>
                </a:lnTo>
                <a:lnTo>
                  <a:pt x="68" y="1943"/>
                </a:lnTo>
                <a:lnTo>
                  <a:pt x="51" y="1909"/>
                </a:lnTo>
                <a:lnTo>
                  <a:pt x="34" y="1875"/>
                </a:lnTo>
                <a:lnTo>
                  <a:pt x="17" y="1807"/>
                </a:lnTo>
                <a:lnTo>
                  <a:pt x="17" y="1740"/>
                </a:lnTo>
                <a:lnTo>
                  <a:pt x="17" y="1689"/>
                </a:lnTo>
                <a:lnTo>
                  <a:pt x="17" y="1605"/>
                </a:lnTo>
                <a:lnTo>
                  <a:pt x="34" y="1520"/>
                </a:lnTo>
                <a:lnTo>
                  <a:pt x="51" y="1419"/>
                </a:lnTo>
                <a:lnTo>
                  <a:pt x="51" y="1368"/>
                </a:lnTo>
                <a:lnTo>
                  <a:pt x="68" y="1300"/>
                </a:lnTo>
                <a:lnTo>
                  <a:pt x="68" y="1216"/>
                </a:lnTo>
                <a:lnTo>
                  <a:pt x="68" y="1132"/>
                </a:lnTo>
                <a:lnTo>
                  <a:pt x="68" y="1030"/>
                </a:lnTo>
                <a:lnTo>
                  <a:pt x="68" y="929"/>
                </a:lnTo>
                <a:lnTo>
                  <a:pt x="68" y="811"/>
                </a:lnTo>
                <a:lnTo>
                  <a:pt x="85" y="692"/>
                </a:lnTo>
                <a:lnTo>
                  <a:pt x="68" y="574"/>
                </a:lnTo>
                <a:lnTo>
                  <a:pt x="68" y="456"/>
                </a:lnTo>
                <a:lnTo>
                  <a:pt x="68" y="371"/>
                </a:lnTo>
                <a:lnTo>
                  <a:pt x="68" y="287"/>
                </a:lnTo>
                <a:lnTo>
                  <a:pt x="68" y="236"/>
                </a:lnTo>
                <a:lnTo>
                  <a:pt x="51" y="185"/>
                </a:lnTo>
                <a:lnTo>
                  <a:pt x="51" y="152"/>
                </a:lnTo>
                <a:lnTo>
                  <a:pt x="34" y="118"/>
                </a:lnTo>
                <a:lnTo>
                  <a:pt x="17" y="67"/>
                </a:lnTo>
                <a:lnTo>
                  <a:pt x="0" y="3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38"/>
          <p:cNvSpPr/>
          <p:nvPr/>
        </p:nvSpPr>
        <p:spPr>
          <a:xfrm>
            <a:off x="7825317" y="3333751"/>
            <a:ext cx="1092200" cy="459316"/>
          </a:xfrm>
          <a:custGeom>
            <a:avLst/>
            <a:gdLst>
              <a:gd name="txL" fmla="*/ 0 w 1290"/>
              <a:gd name="txT" fmla="*/ 0 h 541"/>
              <a:gd name="txR" fmla="*/ 1290 w 1290"/>
              <a:gd name="txB" fmla="*/ 541 h 541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90" h="541">
                <a:moveTo>
                  <a:pt x="34" y="422"/>
                </a:moveTo>
                <a:lnTo>
                  <a:pt x="0" y="372"/>
                </a:lnTo>
                <a:lnTo>
                  <a:pt x="0" y="321"/>
                </a:lnTo>
                <a:lnTo>
                  <a:pt x="0" y="287"/>
                </a:lnTo>
                <a:lnTo>
                  <a:pt x="17" y="270"/>
                </a:lnTo>
                <a:lnTo>
                  <a:pt x="34" y="270"/>
                </a:lnTo>
                <a:lnTo>
                  <a:pt x="51" y="270"/>
                </a:lnTo>
                <a:lnTo>
                  <a:pt x="85" y="287"/>
                </a:lnTo>
                <a:lnTo>
                  <a:pt x="136" y="304"/>
                </a:lnTo>
                <a:lnTo>
                  <a:pt x="153" y="304"/>
                </a:lnTo>
                <a:lnTo>
                  <a:pt x="187" y="304"/>
                </a:lnTo>
                <a:lnTo>
                  <a:pt x="204" y="304"/>
                </a:lnTo>
                <a:lnTo>
                  <a:pt x="238" y="287"/>
                </a:lnTo>
                <a:lnTo>
                  <a:pt x="272" y="287"/>
                </a:lnTo>
                <a:lnTo>
                  <a:pt x="339" y="270"/>
                </a:lnTo>
                <a:lnTo>
                  <a:pt x="424" y="236"/>
                </a:lnTo>
                <a:lnTo>
                  <a:pt x="509" y="203"/>
                </a:lnTo>
                <a:lnTo>
                  <a:pt x="628" y="169"/>
                </a:lnTo>
                <a:lnTo>
                  <a:pt x="747" y="135"/>
                </a:lnTo>
                <a:lnTo>
                  <a:pt x="883" y="84"/>
                </a:lnTo>
                <a:lnTo>
                  <a:pt x="985" y="68"/>
                </a:lnTo>
                <a:lnTo>
                  <a:pt x="1070" y="34"/>
                </a:lnTo>
                <a:lnTo>
                  <a:pt x="1154" y="17"/>
                </a:lnTo>
                <a:lnTo>
                  <a:pt x="1205" y="0"/>
                </a:lnTo>
                <a:lnTo>
                  <a:pt x="1256" y="0"/>
                </a:lnTo>
                <a:lnTo>
                  <a:pt x="1290" y="0"/>
                </a:lnTo>
                <a:lnTo>
                  <a:pt x="1290" y="17"/>
                </a:lnTo>
                <a:lnTo>
                  <a:pt x="1290" y="34"/>
                </a:lnTo>
                <a:lnTo>
                  <a:pt x="1256" y="51"/>
                </a:lnTo>
                <a:lnTo>
                  <a:pt x="1222" y="84"/>
                </a:lnTo>
                <a:lnTo>
                  <a:pt x="1154" y="101"/>
                </a:lnTo>
                <a:lnTo>
                  <a:pt x="1086" y="152"/>
                </a:lnTo>
                <a:lnTo>
                  <a:pt x="985" y="186"/>
                </a:lnTo>
                <a:lnTo>
                  <a:pt x="883" y="236"/>
                </a:lnTo>
                <a:lnTo>
                  <a:pt x="747" y="287"/>
                </a:lnTo>
                <a:lnTo>
                  <a:pt x="628" y="355"/>
                </a:lnTo>
                <a:lnTo>
                  <a:pt x="509" y="405"/>
                </a:lnTo>
                <a:lnTo>
                  <a:pt x="407" y="439"/>
                </a:lnTo>
                <a:lnTo>
                  <a:pt x="322" y="473"/>
                </a:lnTo>
                <a:lnTo>
                  <a:pt x="255" y="507"/>
                </a:lnTo>
                <a:lnTo>
                  <a:pt x="204" y="524"/>
                </a:lnTo>
                <a:lnTo>
                  <a:pt x="170" y="524"/>
                </a:lnTo>
                <a:lnTo>
                  <a:pt x="153" y="541"/>
                </a:lnTo>
                <a:lnTo>
                  <a:pt x="119" y="524"/>
                </a:lnTo>
                <a:lnTo>
                  <a:pt x="85" y="507"/>
                </a:lnTo>
                <a:lnTo>
                  <a:pt x="51" y="473"/>
                </a:lnTo>
                <a:lnTo>
                  <a:pt x="34" y="4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1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525684" y="4893733"/>
            <a:ext cx="4950884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先外后内，最后封口，“口”左右两边的竖画平行。“才”的竖勾压竖中线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9710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tuán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713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团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032933" y="5164667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团圆  团聚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032933" y="5695951"/>
            <a:ext cx="48535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春节要阖家团圆。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9" name="文本框 30"/>
          <p:cNvSpPr txBox="1"/>
          <p:nvPr/>
        </p:nvSpPr>
        <p:spPr>
          <a:xfrm>
            <a:off x="1032933" y="4635500"/>
            <a:ext cx="38756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T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口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50" name="文本框 31"/>
          <p:cNvSpPr txBox="1"/>
          <p:nvPr/>
        </p:nvSpPr>
        <p:spPr>
          <a:xfrm>
            <a:off x="1032933" y="4106333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全包围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51" name="Freeform 30"/>
          <p:cNvSpPr/>
          <p:nvPr/>
        </p:nvSpPr>
        <p:spPr>
          <a:xfrm>
            <a:off x="7965017" y="2046817"/>
            <a:ext cx="228600" cy="2218267"/>
          </a:xfrm>
          <a:custGeom>
            <a:avLst/>
            <a:gdLst>
              <a:gd name="txL" fmla="*/ 0 w 271"/>
              <a:gd name="txT" fmla="*/ 0 h 2619"/>
              <a:gd name="txR" fmla="*/ 271 w 271"/>
              <a:gd name="txB" fmla="*/ 2619 h 261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2619">
                <a:moveTo>
                  <a:pt x="102" y="896"/>
                </a:moveTo>
                <a:lnTo>
                  <a:pt x="102" y="761"/>
                </a:lnTo>
                <a:lnTo>
                  <a:pt x="102" y="626"/>
                </a:lnTo>
                <a:lnTo>
                  <a:pt x="85" y="524"/>
                </a:lnTo>
                <a:lnTo>
                  <a:pt x="85" y="423"/>
                </a:lnTo>
                <a:lnTo>
                  <a:pt x="68" y="338"/>
                </a:lnTo>
                <a:lnTo>
                  <a:pt x="68" y="254"/>
                </a:lnTo>
                <a:lnTo>
                  <a:pt x="51" y="203"/>
                </a:lnTo>
                <a:lnTo>
                  <a:pt x="34" y="169"/>
                </a:lnTo>
                <a:lnTo>
                  <a:pt x="17" y="102"/>
                </a:lnTo>
                <a:lnTo>
                  <a:pt x="0" y="51"/>
                </a:lnTo>
                <a:lnTo>
                  <a:pt x="0" y="17"/>
                </a:lnTo>
                <a:lnTo>
                  <a:pt x="0" y="0"/>
                </a:lnTo>
                <a:lnTo>
                  <a:pt x="17" y="0"/>
                </a:lnTo>
                <a:lnTo>
                  <a:pt x="51" y="17"/>
                </a:lnTo>
                <a:lnTo>
                  <a:pt x="85" y="17"/>
                </a:lnTo>
                <a:lnTo>
                  <a:pt x="169" y="34"/>
                </a:lnTo>
                <a:lnTo>
                  <a:pt x="271" y="68"/>
                </a:lnTo>
                <a:lnTo>
                  <a:pt x="271" y="389"/>
                </a:lnTo>
                <a:lnTo>
                  <a:pt x="271" y="693"/>
                </a:lnTo>
                <a:lnTo>
                  <a:pt x="271" y="963"/>
                </a:lnTo>
                <a:lnTo>
                  <a:pt x="271" y="1217"/>
                </a:lnTo>
                <a:lnTo>
                  <a:pt x="254" y="1453"/>
                </a:lnTo>
                <a:lnTo>
                  <a:pt x="254" y="1656"/>
                </a:lnTo>
                <a:lnTo>
                  <a:pt x="254" y="1842"/>
                </a:lnTo>
                <a:lnTo>
                  <a:pt x="237" y="2011"/>
                </a:lnTo>
                <a:lnTo>
                  <a:pt x="237" y="2163"/>
                </a:lnTo>
                <a:lnTo>
                  <a:pt x="237" y="2281"/>
                </a:lnTo>
                <a:lnTo>
                  <a:pt x="220" y="2383"/>
                </a:lnTo>
                <a:lnTo>
                  <a:pt x="220" y="2467"/>
                </a:lnTo>
                <a:lnTo>
                  <a:pt x="203" y="2535"/>
                </a:lnTo>
                <a:lnTo>
                  <a:pt x="203" y="2585"/>
                </a:lnTo>
                <a:lnTo>
                  <a:pt x="186" y="2619"/>
                </a:lnTo>
                <a:lnTo>
                  <a:pt x="169" y="2619"/>
                </a:lnTo>
                <a:lnTo>
                  <a:pt x="152" y="2619"/>
                </a:lnTo>
                <a:lnTo>
                  <a:pt x="135" y="2585"/>
                </a:lnTo>
                <a:lnTo>
                  <a:pt x="102" y="2552"/>
                </a:lnTo>
                <a:lnTo>
                  <a:pt x="85" y="2484"/>
                </a:lnTo>
                <a:lnTo>
                  <a:pt x="51" y="2433"/>
                </a:lnTo>
                <a:lnTo>
                  <a:pt x="34" y="2383"/>
                </a:lnTo>
                <a:lnTo>
                  <a:pt x="34" y="2349"/>
                </a:lnTo>
                <a:lnTo>
                  <a:pt x="34" y="2332"/>
                </a:lnTo>
                <a:lnTo>
                  <a:pt x="17" y="2315"/>
                </a:lnTo>
                <a:lnTo>
                  <a:pt x="17" y="2298"/>
                </a:lnTo>
                <a:lnTo>
                  <a:pt x="17" y="2248"/>
                </a:lnTo>
                <a:lnTo>
                  <a:pt x="34" y="2197"/>
                </a:lnTo>
                <a:lnTo>
                  <a:pt x="34" y="2146"/>
                </a:lnTo>
                <a:lnTo>
                  <a:pt x="34" y="2062"/>
                </a:lnTo>
                <a:lnTo>
                  <a:pt x="51" y="1977"/>
                </a:lnTo>
                <a:lnTo>
                  <a:pt x="68" y="1876"/>
                </a:lnTo>
                <a:lnTo>
                  <a:pt x="85" y="1656"/>
                </a:lnTo>
                <a:lnTo>
                  <a:pt x="102" y="1420"/>
                </a:lnTo>
                <a:lnTo>
                  <a:pt x="119" y="1166"/>
                </a:lnTo>
                <a:lnTo>
                  <a:pt x="102" y="89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2" name="Freeform 32"/>
          <p:cNvSpPr/>
          <p:nvPr/>
        </p:nvSpPr>
        <p:spPr>
          <a:xfrm>
            <a:off x="8379884" y="2590800"/>
            <a:ext cx="1248833" cy="228600"/>
          </a:xfrm>
          <a:custGeom>
            <a:avLst/>
            <a:gdLst>
              <a:gd name="txL" fmla="*/ 0 w 1474"/>
              <a:gd name="txT" fmla="*/ 0 h 271"/>
              <a:gd name="txR" fmla="*/ 1474 w 1474"/>
              <a:gd name="txB" fmla="*/ 271 h 2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74" h="271">
                <a:moveTo>
                  <a:pt x="661" y="85"/>
                </a:moveTo>
                <a:lnTo>
                  <a:pt x="763" y="68"/>
                </a:lnTo>
                <a:lnTo>
                  <a:pt x="864" y="51"/>
                </a:lnTo>
                <a:lnTo>
                  <a:pt x="949" y="34"/>
                </a:lnTo>
                <a:lnTo>
                  <a:pt x="1017" y="17"/>
                </a:lnTo>
                <a:lnTo>
                  <a:pt x="1085" y="17"/>
                </a:lnTo>
                <a:lnTo>
                  <a:pt x="1152" y="0"/>
                </a:lnTo>
                <a:lnTo>
                  <a:pt x="1203" y="0"/>
                </a:lnTo>
                <a:lnTo>
                  <a:pt x="1237" y="0"/>
                </a:lnTo>
                <a:lnTo>
                  <a:pt x="1288" y="0"/>
                </a:lnTo>
                <a:lnTo>
                  <a:pt x="1339" y="0"/>
                </a:lnTo>
                <a:lnTo>
                  <a:pt x="1390" y="0"/>
                </a:lnTo>
                <a:lnTo>
                  <a:pt x="1423" y="17"/>
                </a:lnTo>
                <a:lnTo>
                  <a:pt x="1440" y="17"/>
                </a:lnTo>
                <a:lnTo>
                  <a:pt x="1457" y="34"/>
                </a:lnTo>
                <a:lnTo>
                  <a:pt x="1474" y="51"/>
                </a:lnTo>
                <a:lnTo>
                  <a:pt x="1474" y="68"/>
                </a:lnTo>
                <a:lnTo>
                  <a:pt x="1474" y="102"/>
                </a:lnTo>
                <a:lnTo>
                  <a:pt x="1457" y="119"/>
                </a:lnTo>
                <a:lnTo>
                  <a:pt x="1440" y="136"/>
                </a:lnTo>
                <a:lnTo>
                  <a:pt x="1423" y="136"/>
                </a:lnTo>
                <a:lnTo>
                  <a:pt x="1390" y="136"/>
                </a:lnTo>
                <a:lnTo>
                  <a:pt x="1356" y="153"/>
                </a:lnTo>
                <a:lnTo>
                  <a:pt x="1322" y="153"/>
                </a:lnTo>
                <a:lnTo>
                  <a:pt x="1271" y="153"/>
                </a:lnTo>
                <a:lnTo>
                  <a:pt x="1220" y="153"/>
                </a:lnTo>
                <a:lnTo>
                  <a:pt x="1152" y="169"/>
                </a:lnTo>
                <a:lnTo>
                  <a:pt x="1068" y="169"/>
                </a:lnTo>
                <a:lnTo>
                  <a:pt x="983" y="186"/>
                </a:lnTo>
                <a:lnTo>
                  <a:pt x="881" y="203"/>
                </a:lnTo>
                <a:lnTo>
                  <a:pt x="763" y="203"/>
                </a:lnTo>
                <a:lnTo>
                  <a:pt x="644" y="220"/>
                </a:lnTo>
                <a:lnTo>
                  <a:pt x="542" y="237"/>
                </a:lnTo>
                <a:lnTo>
                  <a:pt x="441" y="254"/>
                </a:lnTo>
                <a:lnTo>
                  <a:pt x="373" y="254"/>
                </a:lnTo>
                <a:lnTo>
                  <a:pt x="305" y="271"/>
                </a:lnTo>
                <a:lnTo>
                  <a:pt x="254" y="271"/>
                </a:lnTo>
                <a:lnTo>
                  <a:pt x="221" y="271"/>
                </a:lnTo>
                <a:lnTo>
                  <a:pt x="187" y="271"/>
                </a:lnTo>
                <a:lnTo>
                  <a:pt x="119" y="271"/>
                </a:lnTo>
                <a:lnTo>
                  <a:pt x="51" y="271"/>
                </a:lnTo>
                <a:lnTo>
                  <a:pt x="34" y="254"/>
                </a:lnTo>
                <a:lnTo>
                  <a:pt x="17" y="237"/>
                </a:lnTo>
                <a:lnTo>
                  <a:pt x="0" y="237"/>
                </a:lnTo>
                <a:lnTo>
                  <a:pt x="0" y="220"/>
                </a:lnTo>
                <a:lnTo>
                  <a:pt x="17" y="220"/>
                </a:lnTo>
                <a:lnTo>
                  <a:pt x="34" y="203"/>
                </a:lnTo>
                <a:lnTo>
                  <a:pt x="68" y="203"/>
                </a:lnTo>
                <a:lnTo>
                  <a:pt x="119" y="186"/>
                </a:lnTo>
                <a:lnTo>
                  <a:pt x="136" y="186"/>
                </a:lnTo>
                <a:lnTo>
                  <a:pt x="187" y="169"/>
                </a:lnTo>
                <a:lnTo>
                  <a:pt x="237" y="169"/>
                </a:lnTo>
                <a:lnTo>
                  <a:pt x="305" y="153"/>
                </a:lnTo>
                <a:lnTo>
                  <a:pt x="373" y="136"/>
                </a:lnTo>
                <a:lnTo>
                  <a:pt x="458" y="119"/>
                </a:lnTo>
                <a:lnTo>
                  <a:pt x="559" y="119"/>
                </a:lnTo>
                <a:lnTo>
                  <a:pt x="661" y="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3" name="Freeform 35"/>
          <p:cNvSpPr/>
          <p:nvPr/>
        </p:nvSpPr>
        <p:spPr>
          <a:xfrm>
            <a:off x="8106833" y="1917700"/>
            <a:ext cx="1879600" cy="2489200"/>
          </a:xfrm>
          <a:custGeom>
            <a:avLst/>
            <a:gdLst>
              <a:gd name="txL" fmla="*/ 0 w 2220"/>
              <a:gd name="txT" fmla="*/ 0 h 2940"/>
              <a:gd name="txR" fmla="*/ 2220 w 2220"/>
              <a:gd name="txB" fmla="*/ 2940 h 294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</a:cxnLst>
            <a:rect l="txL" t="txT" r="txR" b="txB"/>
            <a:pathLst>
              <a:path w="2220" h="2940">
                <a:moveTo>
                  <a:pt x="0" y="220"/>
                </a:moveTo>
                <a:lnTo>
                  <a:pt x="102" y="220"/>
                </a:lnTo>
                <a:lnTo>
                  <a:pt x="221" y="220"/>
                </a:lnTo>
                <a:lnTo>
                  <a:pt x="492" y="203"/>
                </a:lnTo>
                <a:lnTo>
                  <a:pt x="763" y="169"/>
                </a:lnTo>
                <a:lnTo>
                  <a:pt x="1085" y="136"/>
                </a:lnTo>
                <a:lnTo>
                  <a:pt x="1237" y="119"/>
                </a:lnTo>
                <a:lnTo>
                  <a:pt x="1356" y="119"/>
                </a:lnTo>
                <a:lnTo>
                  <a:pt x="1474" y="102"/>
                </a:lnTo>
                <a:lnTo>
                  <a:pt x="1559" y="85"/>
                </a:lnTo>
                <a:lnTo>
                  <a:pt x="1644" y="68"/>
                </a:lnTo>
                <a:lnTo>
                  <a:pt x="1695" y="51"/>
                </a:lnTo>
                <a:lnTo>
                  <a:pt x="1728" y="51"/>
                </a:lnTo>
                <a:lnTo>
                  <a:pt x="1745" y="34"/>
                </a:lnTo>
                <a:lnTo>
                  <a:pt x="1796" y="0"/>
                </a:lnTo>
                <a:lnTo>
                  <a:pt x="1864" y="0"/>
                </a:lnTo>
                <a:lnTo>
                  <a:pt x="1898" y="17"/>
                </a:lnTo>
                <a:lnTo>
                  <a:pt x="1949" y="34"/>
                </a:lnTo>
                <a:lnTo>
                  <a:pt x="2000" y="68"/>
                </a:lnTo>
                <a:lnTo>
                  <a:pt x="2067" y="119"/>
                </a:lnTo>
                <a:lnTo>
                  <a:pt x="2135" y="169"/>
                </a:lnTo>
                <a:lnTo>
                  <a:pt x="2186" y="203"/>
                </a:lnTo>
                <a:lnTo>
                  <a:pt x="2203" y="237"/>
                </a:lnTo>
                <a:lnTo>
                  <a:pt x="2220" y="254"/>
                </a:lnTo>
                <a:lnTo>
                  <a:pt x="2203" y="304"/>
                </a:lnTo>
                <a:lnTo>
                  <a:pt x="2186" y="321"/>
                </a:lnTo>
                <a:lnTo>
                  <a:pt x="2169" y="338"/>
                </a:lnTo>
                <a:lnTo>
                  <a:pt x="2152" y="355"/>
                </a:lnTo>
                <a:lnTo>
                  <a:pt x="2135" y="423"/>
                </a:lnTo>
                <a:lnTo>
                  <a:pt x="2118" y="524"/>
                </a:lnTo>
                <a:lnTo>
                  <a:pt x="2118" y="626"/>
                </a:lnTo>
                <a:lnTo>
                  <a:pt x="2118" y="710"/>
                </a:lnTo>
                <a:lnTo>
                  <a:pt x="2118" y="778"/>
                </a:lnTo>
                <a:lnTo>
                  <a:pt x="2135" y="879"/>
                </a:lnTo>
                <a:lnTo>
                  <a:pt x="2135" y="980"/>
                </a:lnTo>
                <a:lnTo>
                  <a:pt x="2135" y="1099"/>
                </a:lnTo>
                <a:lnTo>
                  <a:pt x="2135" y="1217"/>
                </a:lnTo>
                <a:lnTo>
                  <a:pt x="2152" y="1369"/>
                </a:lnTo>
                <a:lnTo>
                  <a:pt x="2152" y="1504"/>
                </a:lnTo>
                <a:lnTo>
                  <a:pt x="2152" y="1656"/>
                </a:lnTo>
                <a:lnTo>
                  <a:pt x="2169" y="1791"/>
                </a:lnTo>
                <a:lnTo>
                  <a:pt x="2169" y="1910"/>
                </a:lnTo>
                <a:lnTo>
                  <a:pt x="2169" y="2011"/>
                </a:lnTo>
                <a:lnTo>
                  <a:pt x="2169" y="2095"/>
                </a:lnTo>
                <a:lnTo>
                  <a:pt x="2186" y="2163"/>
                </a:lnTo>
                <a:lnTo>
                  <a:pt x="2186" y="2214"/>
                </a:lnTo>
                <a:lnTo>
                  <a:pt x="2186" y="2247"/>
                </a:lnTo>
                <a:lnTo>
                  <a:pt x="2186" y="2315"/>
                </a:lnTo>
                <a:lnTo>
                  <a:pt x="2186" y="2383"/>
                </a:lnTo>
                <a:lnTo>
                  <a:pt x="2186" y="2467"/>
                </a:lnTo>
                <a:lnTo>
                  <a:pt x="2186" y="2552"/>
                </a:lnTo>
                <a:lnTo>
                  <a:pt x="2169" y="2636"/>
                </a:lnTo>
                <a:lnTo>
                  <a:pt x="2152" y="2721"/>
                </a:lnTo>
                <a:lnTo>
                  <a:pt x="2118" y="2788"/>
                </a:lnTo>
                <a:lnTo>
                  <a:pt x="2084" y="2839"/>
                </a:lnTo>
                <a:lnTo>
                  <a:pt x="2050" y="2890"/>
                </a:lnTo>
                <a:lnTo>
                  <a:pt x="2016" y="2923"/>
                </a:lnTo>
                <a:lnTo>
                  <a:pt x="1983" y="2940"/>
                </a:lnTo>
                <a:lnTo>
                  <a:pt x="1949" y="2940"/>
                </a:lnTo>
                <a:lnTo>
                  <a:pt x="1915" y="2923"/>
                </a:lnTo>
                <a:lnTo>
                  <a:pt x="1898" y="2890"/>
                </a:lnTo>
                <a:lnTo>
                  <a:pt x="1898" y="2856"/>
                </a:lnTo>
                <a:lnTo>
                  <a:pt x="1898" y="2822"/>
                </a:lnTo>
                <a:lnTo>
                  <a:pt x="1898" y="2788"/>
                </a:lnTo>
                <a:lnTo>
                  <a:pt x="1881" y="2737"/>
                </a:lnTo>
                <a:lnTo>
                  <a:pt x="1864" y="2687"/>
                </a:lnTo>
                <a:lnTo>
                  <a:pt x="1847" y="2636"/>
                </a:lnTo>
                <a:lnTo>
                  <a:pt x="1813" y="2569"/>
                </a:lnTo>
                <a:lnTo>
                  <a:pt x="1762" y="2501"/>
                </a:lnTo>
                <a:lnTo>
                  <a:pt x="1712" y="2416"/>
                </a:lnTo>
                <a:lnTo>
                  <a:pt x="1661" y="2315"/>
                </a:lnTo>
                <a:lnTo>
                  <a:pt x="1712" y="2349"/>
                </a:lnTo>
                <a:lnTo>
                  <a:pt x="1779" y="2383"/>
                </a:lnTo>
                <a:lnTo>
                  <a:pt x="1830" y="2416"/>
                </a:lnTo>
                <a:lnTo>
                  <a:pt x="1864" y="2433"/>
                </a:lnTo>
                <a:lnTo>
                  <a:pt x="1898" y="2450"/>
                </a:lnTo>
                <a:lnTo>
                  <a:pt x="1915" y="2450"/>
                </a:lnTo>
                <a:lnTo>
                  <a:pt x="1932" y="2450"/>
                </a:lnTo>
                <a:lnTo>
                  <a:pt x="1949" y="2450"/>
                </a:lnTo>
                <a:lnTo>
                  <a:pt x="1966" y="2416"/>
                </a:lnTo>
                <a:lnTo>
                  <a:pt x="1966" y="2400"/>
                </a:lnTo>
                <a:lnTo>
                  <a:pt x="1966" y="2366"/>
                </a:lnTo>
                <a:lnTo>
                  <a:pt x="1966" y="2332"/>
                </a:lnTo>
                <a:lnTo>
                  <a:pt x="1966" y="2298"/>
                </a:lnTo>
                <a:lnTo>
                  <a:pt x="1966" y="2247"/>
                </a:lnTo>
                <a:lnTo>
                  <a:pt x="1966" y="2180"/>
                </a:lnTo>
                <a:lnTo>
                  <a:pt x="1966" y="2095"/>
                </a:lnTo>
                <a:lnTo>
                  <a:pt x="1966" y="1994"/>
                </a:lnTo>
                <a:lnTo>
                  <a:pt x="1966" y="1893"/>
                </a:lnTo>
                <a:lnTo>
                  <a:pt x="1966" y="1758"/>
                </a:lnTo>
                <a:lnTo>
                  <a:pt x="1966" y="1504"/>
                </a:lnTo>
                <a:lnTo>
                  <a:pt x="1966" y="1251"/>
                </a:lnTo>
                <a:lnTo>
                  <a:pt x="1949" y="1014"/>
                </a:lnTo>
                <a:lnTo>
                  <a:pt x="1949" y="778"/>
                </a:lnTo>
                <a:lnTo>
                  <a:pt x="1932" y="676"/>
                </a:lnTo>
                <a:lnTo>
                  <a:pt x="1932" y="575"/>
                </a:lnTo>
                <a:lnTo>
                  <a:pt x="1915" y="490"/>
                </a:lnTo>
                <a:lnTo>
                  <a:pt x="1898" y="423"/>
                </a:lnTo>
                <a:lnTo>
                  <a:pt x="1898" y="355"/>
                </a:lnTo>
                <a:lnTo>
                  <a:pt x="1881" y="321"/>
                </a:lnTo>
                <a:lnTo>
                  <a:pt x="1864" y="288"/>
                </a:lnTo>
                <a:lnTo>
                  <a:pt x="1864" y="254"/>
                </a:lnTo>
                <a:lnTo>
                  <a:pt x="1847" y="237"/>
                </a:lnTo>
                <a:lnTo>
                  <a:pt x="1813" y="220"/>
                </a:lnTo>
                <a:lnTo>
                  <a:pt x="1796" y="203"/>
                </a:lnTo>
                <a:lnTo>
                  <a:pt x="1762" y="203"/>
                </a:lnTo>
                <a:lnTo>
                  <a:pt x="1745" y="203"/>
                </a:lnTo>
                <a:lnTo>
                  <a:pt x="1728" y="203"/>
                </a:lnTo>
                <a:lnTo>
                  <a:pt x="1678" y="220"/>
                </a:lnTo>
                <a:lnTo>
                  <a:pt x="1627" y="220"/>
                </a:lnTo>
                <a:lnTo>
                  <a:pt x="1559" y="220"/>
                </a:lnTo>
                <a:lnTo>
                  <a:pt x="1491" y="237"/>
                </a:lnTo>
                <a:lnTo>
                  <a:pt x="1390" y="237"/>
                </a:lnTo>
                <a:lnTo>
                  <a:pt x="1288" y="254"/>
                </a:lnTo>
                <a:lnTo>
                  <a:pt x="1169" y="254"/>
                </a:lnTo>
                <a:lnTo>
                  <a:pt x="1051" y="271"/>
                </a:lnTo>
                <a:lnTo>
                  <a:pt x="898" y="288"/>
                </a:lnTo>
                <a:lnTo>
                  <a:pt x="746" y="304"/>
                </a:lnTo>
                <a:lnTo>
                  <a:pt x="576" y="304"/>
                </a:lnTo>
                <a:lnTo>
                  <a:pt x="390" y="321"/>
                </a:lnTo>
                <a:lnTo>
                  <a:pt x="204" y="355"/>
                </a:lnTo>
                <a:lnTo>
                  <a:pt x="0" y="372"/>
                </a:lnTo>
                <a:lnTo>
                  <a:pt x="0" y="2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4" name="Freeform 31"/>
          <p:cNvSpPr/>
          <p:nvPr/>
        </p:nvSpPr>
        <p:spPr>
          <a:xfrm>
            <a:off x="8796867" y="2190751"/>
            <a:ext cx="414867" cy="1644649"/>
          </a:xfrm>
          <a:custGeom>
            <a:avLst/>
            <a:gdLst>
              <a:gd name="txL" fmla="*/ 0 w 491"/>
              <a:gd name="txT" fmla="*/ 0 h 1943"/>
              <a:gd name="txR" fmla="*/ 491 w 491"/>
              <a:gd name="txB" fmla="*/ 1943 h 1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91" h="1943">
                <a:moveTo>
                  <a:pt x="440" y="1808"/>
                </a:moveTo>
                <a:lnTo>
                  <a:pt x="423" y="1859"/>
                </a:lnTo>
                <a:lnTo>
                  <a:pt x="389" y="1910"/>
                </a:lnTo>
                <a:lnTo>
                  <a:pt x="355" y="1943"/>
                </a:lnTo>
                <a:lnTo>
                  <a:pt x="338" y="1943"/>
                </a:lnTo>
                <a:lnTo>
                  <a:pt x="305" y="1943"/>
                </a:lnTo>
                <a:lnTo>
                  <a:pt x="288" y="1943"/>
                </a:lnTo>
                <a:lnTo>
                  <a:pt x="271" y="1910"/>
                </a:lnTo>
                <a:lnTo>
                  <a:pt x="271" y="1876"/>
                </a:lnTo>
                <a:lnTo>
                  <a:pt x="254" y="1842"/>
                </a:lnTo>
                <a:lnTo>
                  <a:pt x="220" y="1791"/>
                </a:lnTo>
                <a:lnTo>
                  <a:pt x="169" y="1741"/>
                </a:lnTo>
                <a:lnTo>
                  <a:pt x="118" y="1690"/>
                </a:lnTo>
                <a:lnTo>
                  <a:pt x="50" y="1656"/>
                </a:lnTo>
                <a:lnTo>
                  <a:pt x="17" y="1622"/>
                </a:lnTo>
                <a:lnTo>
                  <a:pt x="0" y="1589"/>
                </a:lnTo>
                <a:lnTo>
                  <a:pt x="0" y="1572"/>
                </a:lnTo>
                <a:lnTo>
                  <a:pt x="17" y="1572"/>
                </a:lnTo>
                <a:lnTo>
                  <a:pt x="33" y="1572"/>
                </a:lnTo>
                <a:lnTo>
                  <a:pt x="67" y="1572"/>
                </a:lnTo>
                <a:lnTo>
                  <a:pt x="118" y="1589"/>
                </a:lnTo>
                <a:lnTo>
                  <a:pt x="169" y="1605"/>
                </a:lnTo>
                <a:lnTo>
                  <a:pt x="203" y="1622"/>
                </a:lnTo>
                <a:lnTo>
                  <a:pt x="237" y="1622"/>
                </a:lnTo>
                <a:lnTo>
                  <a:pt x="271" y="1622"/>
                </a:lnTo>
                <a:lnTo>
                  <a:pt x="288" y="1605"/>
                </a:lnTo>
                <a:lnTo>
                  <a:pt x="305" y="1572"/>
                </a:lnTo>
                <a:lnTo>
                  <a:pt x="321" y="1538"/>
                </a:lnTo>
                <a:lnTo>
                  <a:pt x="338" y="1470"/>
                </a:lnTo>
                <a:lnTo>
                  <a:pt x="338" y="1420"/>
                </a:lnTo>
                <a:lnTo>
                  <a:pt x="338" y="1369"/>
                </a:lnTo>
                <a:lnTo>
                  <a:pt x="338" y="1301"/>
                </a:lnTo>
                <a:lnTo>
                  <a:pt x="338" y="1217"/>
                </a:lnTo>
                <a:lnTo>
                  <a:pt x="338" y="1116"/>
                </a:lnTo>
                <a:lnTo>
                  <a:pt x="321" y="997"/>
                </a:lnTo>
                <a:lnTo>
                  <a:pt x="321" y="879"/>
                </a:lnTo>
                <a:lnTo>
                  <a:pt x="321" y="744"/>
                </a:lnTo>
                <a:lnTo>
                  <a:pt x="321" y="609"/>
                </a:lnTo>
                <a:lnTo>
                  <a:pt x="305" y="473"/>
                </a:lnTo>
                <a:lnTo>
                  <a:pt x="305" y="372"/>
                </a:lnTo>
                <a:lnTo>
                  <a:pt x="288" y="288"/>
                </a:lnTo>
                <a:lnTo>
                  <a:pt x="271" y="220"/>
                </a:lnTo>
                <a:lnTo>
                  <a:pt x="271" y="169"/>
                </a:lnTo>
                <a:lnTo>
                  <a:pt x="254" y="119"/>
                </a:lnTo>
                <a:lnTo>
                  <a:pt x="237" y="102"/>
                </a:lnTo>
                <a:lnTo>
                  <a:pt x="220" y="68"/>
                </a:lnTo>
                <a:lnTo>
                  <a:pt x="203" y="51"/>
                </a:lnTo>
                <a:lnTo>
                  <a:pt x="203" y="34"/>
                </a:lnTo>
                <a:lnTo>
                  <a:pt x="203" y="0"/>
                </a:lnTo>
                <a:lnTo>
                  <a:pt x="220" y="0"/>
                </a:lnTo>
                <a:lnTo>
                  <a:pt x="254" y="0"/>
                </a:lnTo>
                <a:lnTo>
                  <a:pt x="305" y="0"/>
                </a:lnTo>
                <a:lnTo>
                  <a:pt x="355" y="17"/>
                </a:lnTo>
                <a:lnTo>
                  <a:pt x="423" y="51"/>
                </a:lnTo>
                <a:lnTo>
                  <a:pt x="474" y="68"/>
                </a:lnTo>
                <a:lnTo>
                  <a:pt x="491" y="85"/>
                </a:lnTo>
                <a:lnTo>
                  <a:pt x="491" y="119"/>
                </a:lnTo>
                <a:lnTo>
                  <a:pt x="491" y="152"/>
                </a:lnTo>
                <a:lnTo>
                  <a:pt x="474" y="186"/>
                </a:lnTo>
                <a:lnTo>
                  <a:pt x="457" y="220"/>
                </a:lnTo>
                <a:lnTo>
                  <a:pt x="457" y="271"/>
                </a:lnTo>
                <a:lnTo>
                  <a:pt x="457" y="372"/>
                </a:lnTo>
                <a:lnTo>
                  <a:pt x="457" y="490"/>
                </a:lnTo>
                <a:lnTo>
                  <a:pt x="457" y="626"/>
                </a:lnTo>
                <a:lnTo>
                  <a:pt x="474" y="794"/>
                </a:lnTo>
                <a:lnTo>
                  <a:pt x="474" y="980"/>
                </a:lnTo>
                <a:lnTo>
                  <a:pt x="491" y="1200"/>
                </a:lnTo>
                <a:lnTo>
                  <a:pt x="491" y="1318"/>
                </a:lnTo>
                <a:lnTo>
                  <a:pt x="491" y="1420"/>
                </a:lnTo>
                <a:lnTo>
                  <a:pt x="491" y="1504"/>
                </a:lnTo>
                <a:lnTo>
                  <a:pt x="491" y="1589"/>
                </a:lnTo>
                <a:lnTo>
                  <a:pt x="474" y="1656"/>
                </a:lnTo>
                <a:lnTo>
                  <a:pt x="474" y="1707"/>
                </a:lnTo>
                <a:lnTo>
                  <a:pt x="457" y="1758"/>
                </a:lnTo>
                <a:lnTo>
                  <a:pt x="440" y="180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5" name="Freeform 33"/>
          <p:cNvSpPr/>
          <p:nvPr/>
        </p:nvSpPr>
        <p:spPr>
          <a:xfrm>
            <a:off x="8250767" y="2677584"/>
            <a:ext cx="876300" cy="857249"/>
          </a:xfrm>
          <a:custGeom>
            <a:avLst/>
            <a:gdLst>
              <a:gd name="txL" fmla="*/ 0 w 1033"/>
              <a:gd name="txT" fmla="*/ 0 h 1014"/>
              <a:gd name="txR" fmla="*/ 1033 w 1033"/>
              <a:gd name="txB" fmla="*/ 1014 h 101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033" h="1014">
                <a:moveTo>
                  <a:pt x="271" y="912"/>
                </a:moveTo>
                <a:lnTo>
                  <a:pt x="220" y="946"/>
                </a:lnTo>
                <a:lnTo>
                  <a:pt x="169" y="963"/>
                </a:lnTo>
                <a:lnTo>
                  <a:pt x="118" y="997"/>
                </a:lnTo>
                <a:lnTo>
                  <a:pt x="84" y="1014"/>
                </a:lnTo>
                <a:lnTo>
                  <a:pt x="51" y="1014"/>
                </a:lnTo>
                <a:lnTo>
                  <a:pt x="34" y="1014"/>
                </a:lnTo>
                <a:lnTo>
                  <a:pt x="0" y="1014"/>
                </a:lnTo>
                <a:lnTo>
                  <a:pt x="0" y="997"/>
                </a:lnTo>
                <a:lnTo>
                  <a:pt x="17" y="980"/>
                </a:lnTo>
                <a:lnTo>
                  <a:pt x="68" y="946"/>
                </a:lnTo>
                <a:lnTo>
                  <a:pt x="118" y="895"/>
                </a:lnTo>
                <a:lnTo>
                  <a:pt x="203" y="845"/>
                </a:lnTo>
                <a:lnTo>
                  <a:pt x="288" y="777"/>
                </a:lnTo>
                <a:lnTo>
                  <a:pt x="373" y="693"/>
                </a:lnTo>
                <a:lnTo>
                  <a:pt x="474" y="591"/>
                </a:lnTo>
                <a:lnTo>
                  <a:pt x="576" y="473"/>
                </a:lnTo>
                <a:lnTo>
                  <a:pt x="694" y="338"/>
                </a:lnTo>
                <a:lnTo>
                  <a:pt x="830" y="186"/>
                </a:lnTo>
                <a:lnTo>
                  <a:pt x="999" y="0"/>
                </a:lnTo>
                <a:lnTo>
                  <a:pt x="1033" y="219"/>
                </a:lnTo>
                <a:lnTo>
                  <a:pt x="915" y="338"/>
                </a:lnTo>
                <a:lnTo>
                  <a:pt x="796" y="456"/>
                </a:lnTo>
                <a:lnTo>
                  <a:pt x="694" y="574"/>
                </a:lnTo>
                <a:lnTo>
                  <a:pt x="593" y="659"/>
                </a:lnTo>
                <a:lnTo>
                  <a:pt x="508" y="743"/>
                </a:lnTo>
                <a:lnTo>
                  <a:pt x="423" y="811"/>
                </a:lnTo>
                <a:lnTo>
                  <a:pt x="356" y="862"/>
                </a:lnTo>
                <a:lnTo>
                  <a:pt x="271" y="9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6" name="Freeform 34"/>
          <p:cNvSpPr/>
          <p:nvPr/>
        </p:nvSpPr>
        <p:spPr>
          <a:xfrm>
            <a:off x="8106833" y="3820584"/>
            <a:ext cx="1536700" cy="230716"/>
          </a:xfrm>
          <a:custGeom>
            <a:avLst/>
            <a:gdLst>
              <a:gd name="txL" fmla="*/ 0 w 1813"/>
              <a:gd name="txT" fmla="*/ 0 h 271"/>
              <a:gd name="txR" fmla="*/ 1813 w 1813"/>
              <a:gd name="txB" fmla="*/ 271 h 27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13" h="271">
                <a:moveTo>
                  <a:pt x="509" y="119"/>
                </a:moveTo>
                <a:lnTo>
                  <a:pt x="661" y="102"/>
                </a:lnTo>
                <a:lnTo>
                  <a:pt x="814" y="68"/>
                </a:lnTo>
                <a:lnTo>
                  <a:pt x="966" y="51"/>
                </a:lnTo>
                <a:lnTo>
                  <a:pt x="1102" y="34"/>
                </a:lnTo>
                <a:lnTo>
                  <a:pt x="1237" y="17"/>
                </a:lnTo>
                <a:lnTo>
                  <a:pt x="1356" y="0"/>
                </a:lnTo>
                <a:lnTo>
                  <a:pt x="1457" y="0"/>
                </a:lnTo>
                <a:lnTo>
                  <a:pt x="1525" y="0"/>
                </a:lnTo>
                <a:lnTo>
                  <a:pt x="1610" y="0"/>
                </a:lnTo>
                <a:lnTo>
                  <a:pt x="1678" y="34"/>
                </a:lnTo>
                <a:lnTo>
                  <a:pt x="1745" y="85"/>
                </a:lnTo>
                <a:lnTo>
                  <a:pt x="1813" y="169"/>
                </a:lnTo>
                <a:lnTo>
                  <a:pt x="1542" y="169"/>
                </a:lnTo>
                <a:lnTo>
                  <a:pt x="1271" y="186"/>
                </a:lnTo>
                <a:lnTo>
                  <a:pt x="983" y="203"/>
                </a:lnTo>
                <a:lnTo>
                  <a:pt x="695" y="220"/>
                </a:lnTo>
                <a:lnTo>
                  <a:pt x="559" y="237"/>
                </a:lnTo>
                <a:lnTo>
                  <a:pt x="424" y="254"/>
                </a:lnTo>
                <a:lnTo>
                  <a:pt x="322" y="254"/>
                </a:lnTo>
                <a:lnTo>
                  <a:pt x="221" y="271"/>
                </a:lnTo>
                <a:lnTo>
                  <a:pt x="136" y="271"/>
                </a:lnTo>
                <a:lnTo>
                  <a:pt x="68" y="271"/>
                </a:lnTo>
                <a:lnTo>
                  <a:pt x="34" y="271"/>
                </a:lnTo>
                <a:lnTo>
                  <a:pt x="0" y="271"/>
                </a:lnTo>
                <a:lnTo>
                  <a:pt x="0" y="136"/>
                </a:lnTo>
                <a:lnTo>
                  <a:pt x="102" y="136"/>
                </a:lnTo>
                <a:lnTo>
                  <a:pt x="204" y="136"/>
                </a:lnTo>
                <a:lnTo>
                  <a:pt x="356" y="119"/>
                </a:lnTo>
                <a:lnTo>
                  <a:pt x="509" y="11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7" grpId="0"/>
      <p:bldP spid="48" grpId="0"/>
      <p:bldP spid="49" grpId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5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642100" y="4908551"/>
            <a:ext cx="5018617" cy="1407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13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上下宽度一致。上部“丸”笔顺为撇、横斜钩、点。四点底宽而扁，第一点与另外三点与另外三点的方向不同。四个点间距均匀，高度一致</a:t>
            </a:r>
            <a:r>
              <a:rPr kumimoji="0" lang="zh-CN" altLang="en-US" sz="213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13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34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rè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37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热</a:t>
            </a:r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闹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Freeform 43"/>
          <p:cNvSpPr/>
          <p:nvPr/>
        </p:nvSpPr>
        <p:spPr>
          <a:xfrm>
            <a:off x="7821084" y="3653367"/>
            <a:ext cx="330200" cy="601133"/>
          </a:xfrm>
          <a:custGeom>
            <a:avLst/>
            <a:gdLst>
              <a:gd name="txL" fmla="*/ 0 w 389"/>
              <a:gd name="txT" fmla="*/ 0 h 710"/>
              <a:gd name="txR" fmla="*/ 389 w 389"/>
              <a:gd name="txB" fmla="*/ 710 h 71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89" h="710">
                <a:moveTo>
                  <a:pt x="237" y="592"/>
                </a:moveTo>
                <a:lnTo>
                  <a:pt x="203" y="642"/>
                </a:lnTo>
                <a:lnTo>
                  <a:pt x="152" y="693"/>
                </a:lnTo>
                <a:lnTo>
                  <a:pt x="118" y="710"/>
                </a:lnTo>
                <a:lnTo>
                  <a:pt x="101" y="710"/>
                </a:lnTo>
                <a:lnTo>
                  <a:pt x="84" y="693"/>
                </a:lnTo>
                <a:lnTo>
                  <a:pt x="67" y="676"/>
                </a:lnTo>
                <a:lnTo>
                  <a:pt x="50" y="642"/>
                </a:lnTo>
                <a:lnTo>
                  <a:pt x="33" y="609"/>
                </a:lnTo>
                <a:lnTo>
                  <a:pt x="16" y="575"/>
                </a:lnTo>
                <a:lnTo>
                  <a:pt x="16" y="541"/>
                </a:lnTo>
                <a:lnTo>
                  <a:pt x="0" y="524"/>
                </a:lnTo>
                <a:lnTo>
                  <a:pt x="16" y="490"/>
                </a:lnTo>
                <a:lnTo>
                  <a:pt x="16" y="474"/>
                </a:lnTo>
                <a:lnTo>
                  <a:pt x="33" y="457"/>
                </a:lnTo>
                <a:lnTo>
                  <a:pt x="67" y="423"/>
                </a:lnTo>
                <a:lnTo>
                  <a:pt x="101" y="389"/>
                </a:lnTo>
                <a:lnTo>
                  <a:pt x="135" y="372"/>
                </a:lnTo>
                <a:lnTo>
                  <a:pt x="152" y="338"/>
                </a:lnTo>
                <a:lnTo>
                  <a:pt x="169" y="305"/>
                </a:lnTo>
                <a:lnTo>
                  <a:pt x="203" y="254"/>
                </a:lnTo>
                <a:lnTo>
                  <a:pt x="237" y="203"/>
                </a:lnTo>
                <a:lnTo>
                  <a:pt x="254" y="152"/>
                </a:lnTo>
                <a:lnTo>
                  <a:pt x="288" y="85"/>
                </a:lnTo>
                <a:lnTo>
                  <a:pt x="321" y="0"/>
                </a:lnTo>
                <a:lnTo>
                  <a:pt x="355" y="68"/>
                </a:lnTo>
                <a:lnTo>
                  <a:pt x="372" y="119"/>
                </a:lnTo>
                <a:lnTo>
                  <a:pt x="389" y="169"/>
                </a:lnTo>
                <a:lnTo>
                  <a:pt x="389" y="203"/>
                </a:lnTo>
                <a:lnTo>
                  <a:pt x="389" y="271"/>
                </a:lnTo>
                <a:lnTo>
                  <a:pt x="389" y="305"/>
                </a:lnTo>
                <a:lnTo>
                  <a:pt x="389" y="355"/>
                </a:lnTo>
                <a:lnTo>
                  <a:pt x="372" y="406"/>
                </a:lnTo>
                <a:lnTo>
                  <a:pt x="338" y="457"/>
                </a:lnTo>
                <a:lnTo>
                  <a:pt x="305" y="524"/>
                </a:lnTo>
                <a:lnTo>
                  <a:pt x="237" y="59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982133" y="5192184"/>
            <a:ext cx="470746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热闹  热火朝天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982133" y="5727700"/>
            <a:ext cx="56112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春节要吃一顿热闹的团圆饭。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44" name="文本框 30"/>
          <p:cNvSpPr txBox="1"/>
          <p:nvPr/>
        </p:nvSpPr>
        <p:spPr>
          <a:xfrm>
            <a:off x="982133" y="4656667"/>
            <a:ext cx="372956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R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灬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45" name="文本框 31"/>
          <p:cNvSpPr txBox="1"/>
          <p:nvPr/>
        </p:nvSpPr>
        <p:spPr>
          <a:xfrm>
            <a:off x="982133" y="4119033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上下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46" name="Freeform 37"/>
          <p:cNvSpPr/>
          <p:nvPr/>
        </p:nvSpPr>
        <p:spPr>
          <a:xfrm>
            <a:off x="7977717" y="2366433"/>
            <a:ext cx="846667" cy="243417"/>
          </a:xfrm>
          <a:custGeom>
            <a:avLst/>
            <a:gdLst>
              <a:gd name="txL" fmla="*/ 0 w 999"/>
              <a:gd name="txT" fmla="*/ 0 h 287"/>
              <a:gd name="txR" fmla="*/ 999 w 999"/>
              <a:gd name="txB" fmla="*/ 287 h 287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999" h="287">
                <a:moveTo>
                  <a:pt x="932" y="118"/>
                </a:moveTo>
                <a:lnTo>
                  <a:pt x="898" y="135"/>
                </a:lnTo>
                <a:lnTo>
                  <a:pt x="830" y="169"/>
                </a:lnTo>
                <a:lnTo>
                  <a:pt x="728" y="186"/>
                </a:lnTo>
                <a:lnTo>
                  <a:pt x="610" y="219"/>
                </a:lnTo>
                <a:lnTo>
                  <a:pt x="491" y="253"/>
                </a:lnTo>
                <a:lnTo>
                  <a:pt x="373" y="270"/>
                </a:lnTo>
                <a:lnTo>
                  <a:pt x="288" y="287"/>
                </a:lnTo>
                <a:lnTo>
                  <a:pt x="220" y="287"/>
                </a:lnTo>
                <a:lnTo>
                  <a:pt x="119" y="270"/>
                </a:lnTo>
                <a:lnTo>
                  <a:pt x="85" y="270"/>
                </a:lnTo>
                <a:lnTo>
                  <a:pt x="51" y="236"/>
                </a:lnTo>
                <a:lnTo>
                  <a:pt x="17" y="236"/>
                </a:lnTo>
                <a:lnTo>
                  <a:pt x="0" y="219"/>
                </a:lnTo>
                <a:lnTo>
                  <a:pt x="0" y="203"/>
                </a:lnTo>
                <a:lnTo>
                  <a:pt x="17" y="186"/>
                </a:lnTo>
                <a:lnTo>
                  <a:pt x="51" y="186"/>
                </a:lnTo>
                <a:lnTo>
                  <a:pt x="119" y="169"/>
                </a:lnTo>
                <a:lnTo>
                  <a:pt x="186" y="152"/>
                </a:lnTo>
                <a:lnTo>
                  <a:pt x="288" y="118"/>
                </a:lnTo>
                <a:lnTo>
                  <a:pt x="407" y="101"/>
                </a:lnTo>
                <a:lnTo>
                  <a:pt x="508" y="67"/>
                </a:lnTo>
                <a:lnTo>
                  <a:pt x="593" y="51"/>
                </a:lnTo>
                <a:lnTo>
                  <a:pt x="678" y="34"/>
                </a:lnTo>
                <a:lnTo>
                  <a:pt x="745" y="17"/>
                </a:lnTo>
                <a:lnTo>
                  <a:pt x="813" y="17"/>
                </a:lnTo>
                <a:lnTo>
                  <a:pt x="847" y="0"/>
                </a:lnTo>
                <a:lnTo>
                  <a:pt x="864" y="0"/>
                </a:lnTo>
                <a:lnTo>
                  <a:pt x="898" y="0"/>
                </a:lnTo>
                <a:lnTo>
                  <a:pt x="915" y="17"/>
                </a:lnTo>
                <a:lnTo>
                  <a:pt x="932" y="17"/>
                </a:lnTo>
                <a:lnTo>
                  <a:pt x="966" y="34"/>
                </a:lnTo>
                <a:lnTo>
                  <a:pt x="983" y="51"/>
                </a:lnTo>
                <a:lnTo>
                  <a:pt x="983" y="67"/>
                </a:lnTo>
                <a:lnTo>
                  <a:pt x="999" y="67"/>
                </a:lnTo>
                <a:lnTo>
                  <a:pt x="983" y="84"/>
                </a:lnTo>
                <a:lnTo>
                  <a:pt x="983" y="101"/>
                </a:lnTo>
                <a:lnTo>
                  <a:pt x="966" y="118"/>
                </a:lnTo>
                <a:lnTo>
                  <a:pt x="932" y="1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7" name="Freeform 38"/>
          <p:cNvSpPr/>
          <p:nvPr/>
        </p:nvSpPr>
        <p:spPr>
          <a:xfrm>
            <a:off x="8623300" y="1809751"/>
            <a:ext cx="747184" cy="1843616"/>
          </a:xfrm>
          <a:custGeom>
            <a:avLst/>
            <a:gdLst>
              <a:gd name="txL" fmla="*/ 0 w 881"/>
              <a:gd name="txT" fmla="*/ 0 h 2179"/>
              <a:gd name="txR" fmla="*/ 881 w 881"/>
              <a:gd name="txB" fmla="*/ 2179 h 217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881" h="2179">
                <a:moveTo>
                  <a:pt x="610" y="67"/>
                </a:moveTo>
                <a:lnTo>
                  <a:pt x="576" y="51"/>
                </a:lnTo>
                <a:lnTo>
                  <a:pt x="576" y="34"/>
                </a:lnTo>
                <a:lnTo>
                  <a:pt x="576" y="17"/>
                </a:lnTo>
                <a:lnTo>
                  <a:pt x="610" y="0"/>
                </a:lnTo>
                <a:lnTo>
                  <a:pt x="627" y="0"/>
                </a:lnTo>
                <a:lnTo>
                  <a:pt x="678" y="0"/>
                </a:lnTo>
                <a:lnTo>
                  <a:pt x="763" y="17"/>
                </a:lnTo>
                <a:lnTo>
                  <a:pt x="814" y="34"/>
                </a:lnTo>
                <a:lnTo>
                  <a:pt x="847" y="51"/>
                </a:lnTo>
                <a:lnTo>
                  <a:pt x="864" y="67"/>
                </a:lnTo>
                <a:lnTo>
                  <a:pt x="881" y="84"/>
                </a:lnTo>
                <a:lnTo>
                  <a:pt x="881" y="118"/>
                </a:lnTo>
                <a:lnTo>
                  <a:pt x="881" y="152"/>
                </a:lnTo>
                <a:lnTo>
                  <a:pt x="864" y="186"/>
                </a:lnTo>
                <a:lnTo>
                  <a:pt x="864" y="253"/>
                </a:lnTo>
                <a:lnTo>
                  <a:pt x="847" y="338"/>
                </a:lnTo>
                <a:lnTo>
                  <a:pt x="847" y="439"/>
                </a:lnTo>
                <a:lnTo>
                  <a:pt x="830" y="710"/>
                </a:lnTo>
                <a:lnTo>
                  <a:pt x="814" y="845"/>
                </a:lnTo>
                <a:lnTo>
                  <a:pt x="780" y="997"/>
                </a:lnTo>
                <a:lnTo>
                  <a:pt x="746" y="1149"/>
                </a:lnTo>
                <a:lnTo>
                  <a:pt x="695" y="1301"/>
                </a:lnTo>
                <a:lnTo>
                  <a:pt x="627" y="1453"/>
                </a:lnTo>
                <a:lnTo>
                  <a:pt x="559" y="1588"/>
                </a:lnTo>
                <a:lnTo>
                  <a:pt x="475" y="1740"/>
                </a:lnTo>
                <a:lnTo>
                  <a:pt x="390" y="1858"/>
                </a:lnTo>
                <a:lnTo>
                  <a:pt x="288" y="1960"/>
                </a:lnTo>
                <a:lnTo>
                  <a:pt x="204" y="2044"/>
                </a:lnTo>
                <a:lnTo>
                  <a:pt x="119" y="2112"/>
                </a:lnTo>
                <a:lnTo>
                  <a:pt x="51" y="2163"/>
                </a:lnTo>
                <a:lnTo>
                  <a:pt x="17" y="2179"/>
                </a:lnTo>
                <a:lnTo>
                  <a:pt x="0" y="2179"/>
                </a:lnTo>
                <a:lnTo>
                  <a:pt x="0" y="2163"/>
                </a:lnTo>
                <a:lnTo>
                  <a:pt x="17" y="2129"/>
                </a:lnTo>
                <a:lnTo>
                  <a:pt x="51" y="2078"/>
                </a:lnTo>
                <a:lnTo>
                  <a:pt x="102" y="2010"/>
                </a:lnTo>
                <a:lnTo>
                  <a:pt x="170" y="1926"/>
                </a:lnTo>
                <a:lnTo>
                  <a:pt x="237" y="1842"/>
                </a:lnTo>
                <a:lnTo>
                  <a:pt x="305" y="1740"/>
                </a:lnTo>
                <a:lnTo>
                  <a:pt x="390" y="1622"/>
                </a:lnTo>
                <a:lnTo>
                  <a:pt x="441" y="1504"/>
                </a:lnTo>
                <a:lnTo>
                  <a:pt x="492" y="1368"/>
                </a:lnTo>
                <a:lnTo>
                  <a:pt x="542" y="1250"/>
                </a:lnTo>
                <a:lnTo>
                  <a:pt x="576" y="1115"/>
                </a:lnTo>
                <a:lnTo>
                  <a:pt x="610" y="980"/>
                </a:lnTo>
                <a:lnTo>
                  <a:pt x="627" y="828"/>
                </a:lnTo>
                <a:lnTo>
                  <a:pt x="644" y="659"/>
                </a:lnTo>
                <a:lnTo>
                  <a:pt x="661" y="473"/>
                </a:lnTo>
                <a:lnTo>
                  <a:pt x="661" y="388"/>
                </a:lnTo>
                <a:lnTo>
                  <a:pt x="661" y="304"/>
                </a:lnTo>
                <a:lnTo>
                  <a:pt x="661" y="236"/>
                </a:lnTo>
                <a:lnTo>
                  <a:pt x="644" y="186"/>
                </a:lnTo>
                <a:lnTo>
                  <a:pt x="644" y="135"/>
                </a:lnTo>
                <a:lnTo>
                  <a:pt x="627" y="101"/>
                </a:lnTo>
                <a:lnTo>
                  <a:pt x="610" y="84"/>
                </a:lnTo>
                <a:lnTo>
                  <a:pt x="610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8" name="Freeform 39"/>
          <p:cNvSpPr/>
          <p:nvPr/>
        </p:nvSpPr>
        <p:spPr>
          <a:xfrm>
            <a:off x="8925984" y="2853267"/>
            <a:ext cx="444500" cy="414867"/>
          </a:xfrm>
          <a:custGeom>
            <a:avLst/>
            <a:gdLst>
              <a:gd name="txL" fmla="*/ 0 w 525"/>
              <a:gd name="txT" fmla="*/ 0 h 490"/>
              <a:gd name="txR" fmla="*/ 525 w 525"/>
              <a:gd name="txB" fmla="*/ 490 h 490"/>
            </a:gdLst>
            <a:ahLst/>
            <a:cxnLst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525" h="490">
                <a:moveTo>
                  <a:pt x="0" y="17"/>
                </a:moveTo>
                <a:lnTo>
                  <a:pt x="17" y="0"/>
                </a:lnTo>
                <a:lnTo>
                  <a:pt x="34" y="0"/>
                </a:lnTo>
                <a:lnTo>
                  <a:pt x="85" y="0"/>
                </a:lnTo>
                <a:lnTo>
                  <a:pt x="136" y="17"/>
                </a:lnTo>
                <a:lnTo>
                  <a:pt x="203" y="34"/>
                </a:lnTo>
                <a:lnTo>
                  <a:pt x="254" y="51"/>
                </a:lnTo>
                <a:lnTo>
                  <a:pt x="322" y="85"/>
                </a:lnTo>
                <a:lnTo>
                  <a:pt x="390" y="135"/>
                </a:lnTo>
                <a:lnTo>
                  <a:pt x="441" y="186"/>
                </a:lnTo>
                <a:lnTo>
                  <a:pt x="474" y="237"/>
                </a:lnTo>
                <a:lnTo>
                  <a:pt x="508" y="304"/>
                </a:lnTo>
                <a:lnTo>
                  <a:pt x="525" y="355"/>
                </a:lnTo>
                <a:lnTo>
                  <a:pt x="525" y="406"/>
                </a:lnTo>
                <a:lnTo>
                  <a:pt x="508" y="456"/>
                </a:lnTo>
                <a:lnTo>
                  <a:pt x="508" y="473"/>
                </a:lnTo>
                <a:lnTo>
                  <a:pt x="491" y="490"/>
                </a:lnTo>
                <a:lnTo>
                  <a:pt x="474" y="473"/>
                </a:lnTo>
                <a:lnTo>
                  <a:pt x="441" y="456"/>
                </a:lnTo>
                <a:lnTo>
                  <a:pt x="390" y="423"/>
                </a:lnTo>
                <a:lnTo>
                  <a:pt x="339" y="372"/>
                </a:lnTo>
                <a:lnTo>
                  <a:pt x="237" y="271"/>
                </a:lnTo>
                <a:lnTo>
                  <a:pt x="119" y="169"/>
                </a:lnTo>
                <a:lnTo>
                  <a:pt x="68" y="102"/>
                </a:lnTo>
                <a:lnTo>
                  <a:pt x="34" y="68"/>
                </a:lnTo>
                <a:lnTo>
                  <a:pt x="0" y="34"/>
                </a:lnTo>
                <a:lnTo>
                  <a:pt x="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49" name="Freeform 40"/>
          <p:cNvSpPr/>
          <p:nvPr/>
        </p:nvSpPr>
        <p:spPr>
          <a:xfrm>
            <a:off x="9055100" y="3683000"/>
            <a:ext cx="315384" cy="372533"/>
          </a:xfrm>
          <a:custGeom>
            <a:avLst/>
            <a:gdLst>
              <a:gd name="txL" fmla="*/ 0 w 372"/>
              <a:gd name="txT" fmla="*/ 0 h 440"/>
              <a:gd name="txR" fmla="*/ 372 w 372"/>
              <a:gd name="txB" fmla="*/ 440 h 44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72" h="440">
                <a:moveTo>
                  <a:pt x="355" y="372"/>
                </a:moveTo>
                <a:lnTo>
                  <a:pt x="338" y="406"/>
                </a:lnTo>
                <a:lnTo>
                  <a:pt x="338" y="423"/>
                </a:lnTo>
                <a:lnTo>
                  <a:pt x="321" y="440"/>
                </a:lnTo>
                <a:lnTo>
                  <a:pt x="305" y="440"/>
                </a:lnTo>
                <a:lnTo>
                  <a:pt x="288" y="440"/>
                </a:lnTo>
                <a:lnTo>
                  <a:pt x="254" y="389"/>
                </a:lnTo>
                <a:lnTo>
                  <a:pt x="203" y="338"/>
                </a:lnTo>
                <a:lnTo>
                  <a:pt x="135" y="254"/>
                </a:lnTo>
                <a:lnTo>
                  <a:pt x="67" y="169"/>
                </a:lnTo>
                <a:lnTo>
                  <a:pt x="17" y="102"/>
                </a:lnTo>
                <a:lnTo>
                  <a:pt x="0" y="51"/>
                </a:lnTo>
                <a:lnTo>
                  <a:pt x="0" y="34"/>
                </a:lnTo>
                <a:lnTo>
                  <a:pt x="17" y="17"/>
                </a:lnTo>
                <a:lnTo>
                  <a:pt x="33" y="17"/>
                </a:lnTo>
                <a:lnTo>
                  <a:pt x="50" y="0"/>
                </a:lnTo>
                <a:lnTo>
                  <a:pt x="84" y="17"/>
                </a:lnTo>
                <a:lnTo>
                  <a:pt x="118" y="17"/>
                </a:lnTo>
                <a:lnTo>
                  <a:pt x="152" y="34"/>
                </a:lnTo>
                <a:lnTo>
                  <a:pt x="203" y="68"/>
                </a:lnTo>
                <a:lnTo>
                  <a:pt x="254" y="85"/>
                </a:lnTo>
                <a:lnTo>
                  <a:pt x="288" y="118"/>
                </a:lnTo>
                <a:lnTo>
                  <a:pt x="321" y="169"/>
                </a:lnTo>
                <a:lnTo>
                  <a:pt x="355" y="203"/>
                </a:lnTo>
                <a:lnTo>
                  <a:pt x="372" y="254"/>
                </a:lnTo>
                <a:lnTo>
                  <a:pt x="372" y="304"/>
                </a:lnTo>
                <a:lnTo>
                  <a:pt x="372" y="338"/>
                </a:lnTo>
                <a:lnTo>
                  <a:pt x="355" y="3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0" name="Freeform 41"/>
          <p:cNvSpPr/>
          <p:nvPr/>
        </p:nvSpPr>
        <p:spPr>
          <a:xfrm>
            <a:off x="9628717" y="3725333"/>
            <a:ext cx="486833" cy="501651"/>
          </a:xfrm>
          <a:custGeom>
            <a:avLst/>
            <a:gdLst>
              <a:gd name="txL" fmla="*/ 0 w 576"/>
              <a:gd name="txT" fmla="*/ 0 h 591"/>
              <a:gd name="txR" fmla="*/ 576 w 576"/>
              <a:gd name="txB" fmla="*/ 591 h 591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76" h="591">
                <a:moveTo>
                  <a:pt x="305" y="101"/>
                </a:moveTo>
                <a:lnTo>
                  <a:pt x="390" y="152"/>
                </a:lnTo>
                <a:lnTo>
                  <a:pt x="458" y="203"/>
                </a:lnTo>
                <a:lnTo>
                  <a:pt x="509" y="236"/>
                </a:lnTo>
                <a:lnTo>
                  <a:pt x="542" y="270"/>
                </a:lnTo>
                <a:lnTo>
                  <a:pt x="576" y="372"/>
                </a:lnTo>
                <a:lnTo>
                  <a:pt x="576" y="456"/>
                </a:lnTo>
                <a:lnTo>
                  <a:pt x="576" y="507"/>
                </a:lnTo>
                <a:lnTo>
                  <a:pt x="576" y="541"/>
                </a:lnTo>
                <a:lnTo>
                  <a:pt x="576" y="574"/>
                </a:lnTo>
                <a:lnTo>
                  <a:pt x="542" y="591"/>
                </a:lnTo>
                <a:lnTo>
                  <a:pt x="525" y="591"/>
                </a:lnTo>
                <a:lnTo>
                  <a:pt x="509" y="591"/>
                </a:lnTo>
                <a:lnTo>
                  <a:pt x="475" y="574"/>
                </a:lnTo>
                <a:lnTo>
                  <a:pt x="441" y="541"/>
                </a:lnTo>
                <a:lnTo>
                  <a:pt x="390" y="490"/>
                </a:lnTo>
                <a:lnTo>
                  <a:pt x="339" y="439"/>
                </a:lnTo>
                <a:lnTo>
                  <a:pt x="271" y="372"/>
                </a:lnTo>
                <a:lnTo>
                  <a:pt x="221" y="287"/>
                </a:lnTo>
                <a:lnTo>
                  <a:pt x="136" y="203"/>
                </a:lnTo>
                <a:lnTo>
                  <a:pt x="85" y="135"/>
                </a:lnTo>
                <a:lnTo>
                  <a:pt x="34" y="84"/>
                </a:lnTo>
                <a:lnTo>
                  <a:pt x="0" y="51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53" y="17"/>
                </a:lnTo>
                <a:lnTo>
                  <a:pt x="221" y="51"/>
                </a:lnTo>
                <a:lnTo>
                  <a:pt x="305" y="10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1" name="Freeform 42"/>
          <p:cNvSpPr/>
          <p:nvPr/>
        </p:nvSpPr>
        <p:spPr>
          <a:xfrm>
            <a:off x="8494184" y="3725333"/>
            <a:ext cx="330200" cy="357717"/>
          </a:xfrm>
          <a:custGeom>
            <a:avLst/>
            <a:gdLst>
              <a:gd name="txL" fmla="*/ 0 w 389"/>
              <a:gd name="txT" fmla="*/ 0 h 422"/>
              <a:gd name="txR" fmla="*/ 389 w 389"/>
              <a:gd name="txB" fmla="*/ 422 h 422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389" h="422">
                <a:moveTo>
                  <a:pt x="0" y="17"/>
                </a:moveTo>
                <a:lnTo>
                  <a:pt x="17" y="17"/>
                </a:lnTo>
                <a:lnTo>
                  <a:pt x="34" y="0"/>
                </a:lnTo>
                <a:lnTo>
                  <a:pt x="68" y="0"/>
                </a:lnTo>
                <a:lnTo>
                  <a:pt x="101" y="17"/>
                </a:lnTo>
                <a:lnTo>
                  <a:pt x="152" y="17"/>
                </a:lnTo>
                <a:lnTo>
                  <a:pt x="203" y="51"/>
                </a:lnTo>
                <a:lnTo>
                  <a:pt x="254" y="67"/>
                </a:lnTo>
                <a:lnTo>
                  <a:pt x="305" y="118"/>
                </a:lnTo>
                <a:lnTo>
                  <a:pt x="339" y="169"/>
                </a:lnTo>
                <a:lnTo>
                  <a:pt x="356" y="203"/>
                </a:lnTo>
                <a:lnTo>
                  <a:pt x="389" y="236"/>
                </a:lnTo>
                <a:lnTo>
                  <a:pt x="389" y="270"/>
                </a:lnTo>
                <a:lnTo>
                  <a:pt x="389" y="321"/>
                </a:lnTo>
                <a:lnTo>
                  <a:pt x="373" y="372"/>
                </a:lnTo>
                <a:lnTo>
                  <a:pt x="356" y="389"/>
                </a:lnTo>
                <a:lnTo>
                  <a:pt x="322" y="405"/>
                </a:lnTo>
                <a:lnTo>
                  <a:pt x="322" y="422"/>
                </a:lnTo>
                <a:lnTo>
                  <a:pt x="305" y="422"/>
                </a:lnTo>
                <a:lnTo>
                  <a:pt x="271" y="405"/>
                </a:lnTo>
                <a:lnTo>
                  <a:pt x="237" y="372"/>
                </a:lnTo>
                <a:lnTo>
                  <a:pt x="186" y="304"/>
                </a:lnTo>
                <a:lnTo>
                  <a:pt x="118" y="220"/>
                </a:lnTo>
                <a:lnTo>
                  <a:pt x="68" y="135"/>
                </a:lnTo>
                <a:lnTo>
                  <a:pt x="17" y="84"/>
                </a:lnTo>
                <a:lnTo>
                  <a:pt x="0" y="51"/>
                </a:lnTo>
                <a:lnTo>
                  <a:pt x="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2" name="Freeform 45"/>
          <p:cNvSpPr/>
          <p:nvPr/>
        </p:nvSpPr>
        <p:spPr>
          <a:xfrm>
            <a:off x="8811684" y="2252133"/>
            <a:ext cx="1346200" cy="1373717"/>
          </a:xfrm>
          <a:custGeom>
            <a:avLst/>
            <a:gdLst>
              <a:gd name="txL" fmla="*/ 0 w 1592"/>
              <a:gd name="txT" fmla="*/ 0 h 1622"/>
              <a:gd name="txR" fmla="*/ 1592 w 1592"/>
              <a:gd name="txB" fmla="*/ 1622 h 16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592" h="1622">
                <a:moveTo>
                  <a:pt x="1101" y="1199"/>
                </a:moveTo>
                <a:lnTo>
                  <a:pt x="1169" y="1267"/>
                </a:lnTo>
                <a:lnTo>
                  <a:pt x="1219" y="1318"/>
                </a:lnTo>
                <a:lnTo>
                  <a:pt x="1270" y="1334"/>
                </a:lnTo>
                <a:lnTo>
                  <a:pt x="1304" y="1351"/>
                </a:lnTo>
                <a:lnTo>
                  <a:pt x="1338" y="1351"/>
                </a:lnTo>
                <a:lnTo>
                  <a:pt x="1355" y="1318"/>
                </a:lnTo>
                <a:lnTo>
                  <a:pt x="1389" y="1267"/>
                </a:lnTo>
                <a:lnTo>
                  <a:pt x="1423" y="1199"/>
                </a:lnTo>
                <a:lnTo>
                  <a:pt x="1457" y="1115"/>
                </a:lnTo>
                <a:lnTo>
                  <a:pt x="1490" y="1064"/>
                </a:lnTo>
                <a:lnTo>
                  <a:pt x="1507" y="1030"/>
                </a:lnTo>
                <a:lnTo>
                  <a:pt x="1524" y="1013"/>
                </a:lnTo>
                <a:lnTo>
                  <a:pt x="1524" y="1030"/>
                </a:lnTo>
                <a:lnTo>
                  <a:pt x="1524" y="1064"/>
                </a:lnTo>
                <a:lnTo>
                  <a:pt x="1541" y="1132"/>
                </a:lnTo>
                <a:lnTo>
                  <a:pt x="1541" y="1216"/>
                </a:lnTo>
                <a:lnTo>
                  <a:pt x="1541" y="1318"/>
                </a:lnTo>
                <a:lnTo>
                  <a:pt x="1541" y="1385"/>
                </a:lnTo>
                <a:lnTo>
                  <a:pt x="1558" y="1436"/>
                </a:lnTo>
                <a:lnTo>
                  <a:pt x="1575" y="1486"/>
                </a:lnTo>
                <a:lnTo>
                  <a:pt x="1592" y="1520"/>
                </a:lnTo>
                <a:lnTo>
                  <a:pt x="1592" y="1554"/>
                </a:lnTo>
                <a:lnTo>
                  <a:pt x="1592" y="1571"/>
                </a:lnTo>
                <a:lnTo>
                  <a:pt x="1592" y="1588"/>
                </a:lnTo>
                <a:lnTo>
                  <a:pt x="1558" y="1622"/>
                </a:lnTo>
                <a:lnTo>
                  <a:pt x="1507" y="1622"/>
                </a:lnTo>
                <a:lnTo>
                  <a:pt x="1423" y="1622"/>
                </a:lnTo>
                <a:lnTo>
                  <a:pt x="1321" y="1588"/>
                </a:lnTo>
                <a:lnTo>
                  <a:pt x="1253" y="1571"/>
                </a:lnTo>
                <a:lnTo>
                  <a:pt x="1202" y="1537"/>
                </a:lnTo>
                <a:lnTo>
                  <a:pt x="1152" y="1486"/>
                </a:lnTo>
                <a:lnTo>
                  <a:pt x="1101" y="1436"/>
                </a:lnTo>
                <a:lnTo>
                  <a:pt x="1033" y="1385"/>
                </a:lnTo>
                <a:lnTo>
                  <a:pt x="982" y="1334"/>
                </a:lnTo>
                <a:lnTo>
                  <a:pt x="948" y="1267"/>
                </a:lnTo>
                <a:lnTo>
                  <a:pt x="914" y="1199"/>
                </a:lnTo>
                <a:lnTo>
                  <a:pt x="881" y="1115"/>
                </a:lnTo>
                <a:lnTo>
                  <a:pt x="864" y="1047"/>
                </a:lnTo>
                <a:lnTo>
                  <a:pt x="847" y="946"/>
                </a:lnTo>
                <a:lnTo>
                  <a:pt x="847" y="861"/>
                </a:lnTo>
                <a:lnTo>
                  <a:pt x="847" y="760"/>
                </a:lnTo>
                <a:lnTo>
                  <a:pt x="847" y="675"/>
                </a:lnTo>
                <a:lnTo>
                  <a:pt x="864" y="574"/>
                </a:lnTo>
                <a:lnTo>
                  <a:pt x="881" y="456"/>
                </a:lnTo>
                <a:lnTo>
                  <a:pt x="897" y="354"/>
                </a:lnTo>
                <a:lnTo>
                  <a:pt x="897" y="287"/>
                </a:lnTo>
                <a:lnTo>
                  <a:pt x="914" y="236"/>
                </a:lnTo>
                <a:lnTo>
                  <a:pt x="897" y="219"/>
                </a:lnTo>
                <a:lnTo>
                  <a:pt x="881" y="219"/>
                </a:lnTo>
                <a:lnTo>
                  <a:pt x="847" y="219"/>
                </a:lnTo>
                <a:lnTo>
                  <a:pt x="796" y="236"/>
                </a:lnTo>
                <a:lnTo>
                  <a:pt x="762" y="253"/>
                </a:lnTo>
                <a:lnTo>
                  <a:pt x="694" y="270"/>
                </a:lnTo>
                <a:lnTo>
                  <a:pt x="626" y="304"/>
                </a:lnTo>
                <a:lnTo>
                  <a:pt x="559" y="321"/>
                </a:lnTo>
                <a:lnTo>
                  <a:pt x="474" y="354"/>
                </a:lnTo>
                <a:lnTo>
                  <a:pt x="406" y="371"/>
                </a:lnTo>
                <a:lnTo>
                  <a:pt x="355" y="405"/>
                </a:lnTo>
                <a:lnTo>
                  <a:pt x="305" y="422"/>
                </a:lnTo>
                <a:lnTo>
                  <a:pt x="254" y="439"/>
                </a:lnTo>
                <a:lnTo>
                  <a:pt x="220" y="439"/>
                </a:lnTo>
                <a:lnTo>
                  <a:pt x="186" y="456"/>
                </a:lnTo>
                <a:lnTo>
                  <a:pt x="169" y="456"/>
                </a:lnTo>
                <a:lnTo>
                  <a:pt x="152" y="456"/>
                </a:lnTo>
                <a:lnTo>
                  <a:pt x="118" y="456"/>
                </a:lnTo>
                <a:lnTo>
                  <a:pt x="101" y="439"/>
                </a:lnTo>
                <a:lnTo>
                  <a:pt x="67" y="422"/>
                </a:lnTo>
                <a:lnTo>
                  <a:pt x="33" y="405"/>
                </a:lnTo>
                <a:lnTo>
                  <a:pt x="16" y="388"/>
                </a:lnTo>
                <a:lnTo>
                  <a:pt x="0" y="371"/>
                </a:lnTo>
                <a:lnTo>
                  <a:pt x="0" y="354"/>
                </a:lnTo>
                <a:lnTo>
                  <a:pt x="101" y="338"/>
                </a:lnTo>
                <a:lnTo>
                  <a:pt x="220" y="304"/>
                </a:lnTo>
                <a:lnTo>
                  <a:pt x="288" y="287"/>
                </a:lnTo>
                <a:lnTo>
                  <a:pt x="372" y="253"/>
                </a:lnTo>
                <a:lnTo>
                  <a:pt x="474" y="219"/>
                </a:lnTo>
                <a:lnTo>
                  <a:pt x="609" y="186"/>
                </a:lnTo>
                <a:lnTo>
                  <a:pt x="728" y="135"/>
                </a:lnTo>
                <a:lnTo>
                  <a:pt x="779" y="118"/>
                </a:lnTo>
                <a:lnTo>
                  <a:pt x="830" y="101"/>
                </a:lnTo>
                <a:lnTo>
                  <a:pt x="864" y="84"/>
                </a:lnTo>
                <a:lnTo>
                  <a:pt x="881" y="67"/>
                </a:lnTo>
                <a:lnTo>
                  <a:pt x="914" y="50"/>
                </a:lnTo>
                <a:lnTo>
                  <a:pt x="914" y="33"/>
                </a:lnTo>
                <a:lnTo>
                  <a:pt x="948" y="0"/>
                </a:lnTo>
                <a:lnTo>
                  <a:pt x="982" y="0"/>
                </a:lnTo>
                <a:lnTo>
                  <a:pt x="1016" y="0"/>
                </a:lnTo>
                <a:lnTo>
                  <a:pt x="1033" y="17"/>
                </a:lnTo>
                <a:lnTo>
                  <a:pt x="1084" y="50"/>
                </a:lnTo>
                <a:lnTo>
                  <a:pt x="1118" y="67"/>
                </a:lnTo>
                <a:lnTo>
                  <a:pt x="1152" y="101"/>
                </a:lnTo>
                <a:lnTo>
                  <a:pt x="1186" y="135"/>
                </a:lnTo>
                <a:lnTo>
                  <a:pt x="1202" y="152"/>
                </a:lnTo>
                <a:lnTo>
                  <a:pt x="1202" y="169"/>
                </a:lnTo>
                <a:lnTo>
                  <a:pt x="1202" y="186"/>
                </a:lnTo>
                <a:lnTo>
                  <a:pt x="1186" y="219"/>
                </a:lnTo>
                <a:lnTo>
                  <a:pt x="1152" y="253"/>
                </a:lnTo>
                <a:lnTo>
                  <a:pt x="1101" y="321"/>
                </a:lnTo>
                <a:lnTo>
                  <a:pt x="1067" y="388"/>
                </a:lnTo>
                <a:lnTo>
                  <a:pt x="1033" y="490"/>
                </a:lnTo>
                <a:lnTo>
                  <a:pt x="1016" y="591"/>
                </a:lnTo>
                <a:lnTo>
                  <a:pt x="999" y="726"/>
                </a:lnTo>
                <a:lnTo>
                  <a:pt x="999" y="861"/>
                </a:lnTo>
                <a:lnTo>
                  <a:pt x="1016" y="980"/>
                </a:lnTo>
                <a:lnTo>
                  <a:pt x="1050" y="1098"/>
                </a:lnTo>
                <a:lnTo>
                  <a:pt x="1101" y="119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3" name="Freeform 36"/>
          <p:cNvSpPr/>
          <p:nvPr/>
        </p:nvSpPr>
        <p:spPr>
          <a:xfrm>
            <a:off x="8106833" y="1879600"/>
            <a:ext cx="431800" cy="1803400"/>
          </a:xfrm>
          <a:custGeom>
            <a:avLst/>
            <a:gdLst>
              <a:gd name="txL" fmla="*/ 0 w 509"/>
              <a:gd name="txT" fmla="*/ 0 h 2129"/>
              <a:gd name="txR" fmla="*/ 509 w 509"/>
              <a:gd name="txB" fmla="*/ 2129 h 2129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509" h="2129">
                <a:moveTo>
                  <a:pt x="475" y="980"/>
                </a:moveTo>
                <a:lnTo>
                  <a:pt x="475" y="1166"/>
                </a:lnTo>
                <a:lnTo>
                  <a:pt x="475" y="1318"/>
                </a:lnTo>
                <a:lnTo>
                  <a:pt x="475" y="1470"/>
                </a:lnTo>
                <a:lnTo>
                  <a:pt x="475" y="1589"/>
                </a:lnTo>
                <a:lnTo>
                  <a:pt x="475" y="1690"/>
                </a:lnTo>
                <a:lnTo>
                  <a:pt x="458" y="1774"/>
                </a:lnTo>
                <a:lnTo>
                  <a:pt x="458" y="1842"/>
                </a:lnTo>
                <a:lnTo>
                  <a:pt x="458" y="1876"/>
                </a:lnTo>
                <a:lnTo>
                  <a:pt x="441" y="1960"/>
                </a:lnTo>
                <a:lnTo>
                  <a:pt x="441" y="2011"/>
                </a:lnTo>
                <a:lnTo>
                  <a:pt x="424" y="2062"/>
                </a:lnTo>
                <a:lnTo>
                  <a:pt x="407" y="2079"/>
                </a:lnTo>
                <a:lnTo>
                  <a:pt x="373" y="2112"/>
                </a:lnTo>
                <a:lnTo>
                  <a:pt x="356" y="2129"/>
                </a:lnTo>
                <a:lnTo>
                  <a:pt x="322" y="2129"/>
                </a:lnTo>
                <a:lnTo>
                  <a:pt x="305" y="2129"/>
                </a:lnTo>
                <a:lnTo>
                  <a:pt x="288" y="2129"/>
                </a:lnTo>
                <a:lnTo>
                  <a:pt x="271" y="2112"/>
                </a:lnTo>
                <a:lnTo>
                  <a:pt x="271" y="2095"/>
                </a:lnTo>
                <a:lnTo>
                  <a:pt x="271" y="2062"/>
                </a:lnTo>
                <a:lnTo>
                  <a:pt x="255" y="2011"/>
                </a:lnTo>
                <a:lnTo>
                  <a:pt x="221" y="1977"/>
                </a:lnTo>
                <a:lnTo>
                  <a:pt x="187" y="1943"/>
                </a:lnTo>
                <a:lnTo>
                  <a:pt x="119" y="1893"/>
                </a:lnTo>
                <a:lnTo>
                  <a:pt x="68" y="1859"/>
                </a:lnTo>
                <a:lnTo>
                  <a:pt x="34" y="1842"/>
                </a:lnTo>
                <a:lnTo>
                  <a:pt x="17" y="1825"/>
                </a:lnTo>
                <a:lnTo>
                  <a:pt x="0" y="1808"/>
                </a:lnTo>
                <a:lnTo>
                  <a:pt x="17" y="1791"/>
                </a:lnTo>
                <a:lnTo>
                  <a:pt x="34" y="1791"/>
                </a:lnTo>
                <a:lnTo>
                  <a:pt x="85" y="1791"/>
                </a:lnTo>
                <a:lnTo>
                  <a:pt x="136" y="1808"/>
                </a:lnTo>
                <a:lnTo>
                  <a:pt x="204" y="1808"/>
                </a:lnTo>
                <a:lnTo>
                  <a:pt x="238" y="1825"/>
                </a:lnTo>
                <a:lnTo>
                  <a:pt x="271" y="1825"/>
                </a:lnTo>
                <a:lnTo>
                  <a:pt x="288" y="1808"/>
                </a:lnTo>
                <a:lnTo>
                  <a:pt x="305" y="1808"/>
                </a:lnTo>
                <a:lnTo>
                  <a:pt x="305" y="1791"/>
                </a:lnTo>
                <a:lnTo>
                  <a:pt x="305" y="1758"/>
                </a:lnTo>
                <a:lnTo>
                  <a:pt x="322" y="1724"/>
                </a:lnTo>
                <a:lnTo>
                  <a:pt x="322" y="1673"/>
                </a:lnTo>
                <a:lnTo>
                  <a:pt x="339" y="1622"/>
                </a:lnTo>
                <a:lnTo>
                  <a:pt x="339" y="1555"/>
                </a:lnTo>
                <a:lnTo>
                  <a:pt x="339" y="1470"/>
                </a:lnTo>
                <a:lnTo>
                  <a:pt x="356" y="1284"/>
                </a:lnTo>
                <a:lnTo>
                  <a:pt x="356" y="1099"/>
                </a:lnTo>
                <a:lnTo>
                  <a:pt x="356" y="879"/>
                </a:lnTo>
                <a:lnTo>
                  <a:pt x="339" y="626"/>
                </a:lnTo>
                <a:lnTo>
                  <a:pt x="339" y="507"/>
                </a:lnTo>
                <a:lnTo>
                  <a:pt x="339" y="406"/>
                </a:lnTo>
                <a:lnTo>
                  <a:pt x="322" y="321"/>
                </a:lnTo>
                <a:lnTo>
                  <a:pt x="322" y="237"/>
                </a:lnTo>
                <a:lnTo>
                  <a:pt x="305" y="186"/>
                </a:lnTo>
                <a:lnTo>
                  <a:pt x="288" y="136"/>
                </a:lnTo>
                <a:lnTo>
                  <a:pt x="271" y="102"/>
                </a:lnTo>
                <a:lnTo>
                  <a:pt x="271" y="68"/>
                </a:lnTo>
                <a:lnTo>
                  <a:pt x="238" y="51"/>
                </a:lnTo>
                <a:lnTo>
                  <a:pt x="238" y="34"/>
                </a:lnTo>
                <a:lnTo>
                  <a:pt x="238" y="17"/>
                </a:lnTo>
                <a:lnTo>
                  <a:pt x="255" y="0"/>
                </a:lnTo>
                <a:lnTo>
                  <a:pt x="271" y="0"/>
                </a:lnTo>
                <a:lnTo>
                  <a:pt x="288" y="0"/>
                </a:lnTo>
                <a:lnTo>
                  <a:pt x="322" y="0"/>
                </a:lnTo>
                <a:lnTo>
                  <a:pt x="373" y="0"/>
                </a:lnTo>
                <a:lnTo>
                  <a:pt x="441" y="51"/>
                </a:lnTo>
                <a:lnTo>
                  <a:pt x="492" y="68"/>
                </a:lnTo>
                <a:lnTo>
                  <a:pt x="509" y="119"/>
                </a:lnTo>
                <a:lnTo>
                  <a:pt x="509" y="136"/>
                </a:lnTo>
                <a:lnTo>
                  <a:pt x="509" y="152"/>
                </a:lnTo>
                <a:lnTo>
                  <a:pt x="509" y="186"/>
                </a:lnTo>
                <a:lnTo>
                  <a:pt x="509" y="220"/>
                </a:lnTo>
                <a:lnTo>
                  <a:pt x="492" y="288"/>
                </a:lnTo>
                <a:lnTo>
                  <a:pt x="492" y="389"/>
                </a:lnTo>
                <a:lnTo>
                  <a:pt x="492" y="507"/>
                </a:lnTo>
                <a:lnTo>
                  <a:pt x="475" y="642"/>
                </a:lnTo>
                <a:lnTo>
                  <a:pt x="475" y="794"/>
                </a:lnTo>
                <a:lnTo>
                  <a:pt x="475" y="98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54" name="Freeform 44"/>
          <p:cNvSpPr/>
          <p:nvPr/>
        </p:nvSpPr>
        <p:spPr>
          <a:xfrm>
            <a:off x="7706784" y="2768600"/>
            <a:ext cx="1060449" cy="529167"/>
          </a:xfrm>
          <a:custGeom>
            <a:avLst/>
            <a:gdLst>
              <a:gd name="txL" fmla="*/ 0 w 1254"/>
              <a:gd name="txT" fmla="*/ 0 h 625"/>
              <a:gd name="txR" fmla="*/ 1254 w 1254"/>
              <a:gd name="txB" fmla="*/ 625 h 625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254" h="625">
                <a:moveTo>
                  <a:pt x="712" y="203"/>
                </a:moveTo>
                <a:lnTo>
                  <a:pt x="830" y="152"/>
                </a:lnTo>
                <a:lnTo>
                  <a:pt x="949" y="101"/>
                </a:lnTo>
                <a:lnTo>
                  <a:pt x="1033" y="67"/>
                </a:lnTo>
                <a:lnTo>
                  <a:pt x="1118" y="34"/>
                </a:lnTo>
                <a:lnTo>
                  <a:pt x="1169" y="17"/>
                </a:lnTo>
                <a:lnTo>
                  <a:pt x="1220" y="0"/>
                </a:lnTo>
                <a:lnTo>
                  <a:pt x="1254" y="0"/>
                </a:lnTo>
                <a:lnTo>
                  <a:pt x="1254" y="17"/>
                </a:lnTo>
                <a:lnTo>
                  <a:pt x="1237" y="34"/>
                </a:lnTo>
                <a:lnTo>
                  <a:pt x="1203" y="67"/>
                </a:lnTo>
                <a:lnTo>
                  <a:pt x="1152" y="101"/>
                </a:lnTo>
                <a:lnTo>
                  <a:pt x="1067" y="135"/>
                </a:lnTo>
                <a:lnTo>
                  <a:pt x="983" y="203"/>
                </a:lnTo>
                <a:lnTo>
                  <a:pt x="881" y="253"/>
                </a:lnTo>
                <a:lnTo>
                  <a:pt x="762" y="338"/>
                </a:lnTo>
                <a:lnTo>
                  <a:pt x="644" y="405"/>
                </a:lnTo>
                <a:lnTo>
                  <a:pt x="542" y="456"/>
                </a:lnTo>
                <a:lnTo>
                  <a:pt x="441" y="507"/>
                </a:lnTo>
                <a:lnTo>
                  <a:pt x="373" y="557"/>
                </a:lnTo>
                <a:lnTo>
                  <a:pt x="305" y="591"/>
                </a:lnTo>
                <a:lnTo>
                  <a:pt x="254" y="608"/>
                </a:lnTo>
                <a:lnTo>
                  <a:pt x="220" y="625"/>
                </a:lnTo>
                <a:lnTo>
                  <a:pt x="203" y="625"/>
                </a:lnTo>
                <a:lnTo>
                  <a:pt x="186" y="625"/>
                </a:lnTo>
                <a:lnTo>
                  <a:pt x="152" y="608"/>
                </a:lnTo>
                <a:lnTo>
                  <a:pt x="119" y="591"/>
                </a:lnTo>
                <a:lnTo>
                  <a:pt x="85" y="557"/>
                </a:lnTo>
                <a:lnTo>
                  <a:pt x="34" y="524"/>
                </a:lnTo>
                <a:lnTo>
                  <a:pt x="0" y="490"/>
                </a:lnTo>
                <a:lnTo>
                  <a:pt x="0" y="473"/>
                </a:lnTo>
                <a:lnTo>
                  <a:pt x="0" y="456"/>
                </a:lnTo>
                <a:lnTo>
                  <a:pt x="0" y="439"/>
                </a:lnTo>
                <a:lnTo>
                  <a:pt x="17" y="422"/>
                </a:lnTo>
                <a:lnTo>
                  <a:pt x="34" y="422"/>
                </a:lnTo>
                <a:lnTo>
                  <a:pt x="68" y="422"/>
                </a:lnTo>
                <a:lnTo>
                  <a:pt x="119" y="439"/>
                </a:lnTo>
                <a:lnTo>
                  <a:pt x="169" y="422"/>
                </a:lnTo>
                <a:lnTo>
                  <a:pt x="203" y="405"/>
                </a:lnTo>
                <a:lnTo>
                  <a:pt x="254" y="389"/>
                </a:lnTo>
                <a:lnTo>
                  <a:pt x="305" y="372"/>
                </a:lnTo>
                <a:lnTo>
                  <a:pt x="390" y="338"/>
                </a:lnTo>
                <a:lnTo>
                  <a:pt x="474" y="287"/>
                </a:lnTo>
                <a:lnTo>
                  <a:pt x="593" y="253"/>
                </a:lnTo>
                <a:lnTo>
                  <a:pt x="712" y="20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0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36" name="Group 47"/>
          <p:cNvGraphicFramePr>
            <a:graphicFrameLocks noGrp="1"/>
          </p:cNvGraphicFramePr>
          <p:nvPr/>
        </p:nvGraphicFramePr>
        <p:xfrm>
          <a:off x="7304617" y="1380067"/>
          <a:ext cx="3454400" cy="3456305"/>
        </p:xfrm>
        <a:graphic>
          <a:graphicData uri="http://schemas.openxmlformats.org/drawingml/2006/table">
            <a:tbl>
              <a:tblPr/>
              <a:tblGrid>
                <a:gridCol w="1712595"/>
                <a:gridCol w="1741805"/>
              </a:tblGrid>
              <a:tr h="171958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65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1932" marR="121932" marT="45732" marB="45732" horzOverflow="overflow">
                    <a:lnL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" name="矩形 2"/>
          <p:cNvSpPr>
            <a:spLocks noChangeArrowheads="1"/>
          </p:cNvSpPr>
          <p:nvPr/>
        </p:nvSpPr>
        <p:spPr bwMode="auto">
          <a:xfrm>
            <a:off x="6792384" y="4933951"/>
            <a:ext cx="4419600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书写指导：</a:t>
            </a:r>
            <a:r>
              <a:rPr kumimoji="0" lang="zh-CN" altLang="en-US" sz="2665" b="1" i="0" u="none" strike="noStrike" kern="14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先外后内，“门”的点在左上格，“市”的点、竖均在竖中线上</a:t>
            </a:r>
            <a:r>
              <a:rPr kumimoji="0" lang="zh-CN" altLang="en-US" sz="2665" b="1" i="0" u="none" strike="noStrike" kern="14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1758" name="矩形 4"/>
          <p:cNvSpPr/>
          <p:nvPr/>
        </p:nvSpPr>
        <p:spPr>
          <a:xfrm>
            <a:off x="4726517" y="2440517"/>
            <a:ext cx="1543685" cy="173291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10665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闹</a:t>
            </a:r>
            <a:endParaRPr lang="zh-CN" altLang="en-US" sz="10665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66167" y="1583267"/>
            <a:ext cx="24595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4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nào </a:t>
            </a:r>
            <a:endParaRPr lang="en-US" altLang="zh-CN" sz="64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938408" y="987627"/>
            <a:ext cx="1952843" cy="677480"/>
            <a:chOff x="846681" y="1213040"/>
            <a:chExt cx="1464632" cy="50811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22" name="圆角矩形 21"/>
            <p:cNvSpPr/>
            <p:nvPr/>
          </p:nvSpPr>
          <p:spPr>
            <a:xfrm>
              <a:off x="906463" y="1213040"/>
              <a:ext cx="1257728" cy="50811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tint val="66000"/>
                    <a:satMod val="160000"/>
                  </a:schemeClr>
                </a:gs>
                <a:gs pos="50000">
                  <a:schemeClr val="accent1">
                    <a:lumMod val="60000"/>
                    <a:lumOff val="40000"/>
                    <a:tint val="44500"/>
                    <a:satMod val="160000"/>
                  </a:schemeClr>
                </a:gs>
                <a:gs pos="100000">
                  <a:schemeClr val="accent1">
                    <a:lumMod val="60000"/>
                    <a:lumOff val="40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solidFill>
                <a:schemeClr val="accent3">
                  <a:lumMod val="75000"/>
                </a:schemeClr>
              </a:solidFill>
            </a:ln>
            <a:effectLst>
              <a:softEdge rad="31750"/>
            </a:effectLst>
          </p:spPr>
          <p:txBody>
            <a:bodyPr wrap="none">
              <a:spAutoFit/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73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我会写</a:t>
              </a:r>
              <a:endParaRPr kumimoji="0" lang="zh-CN" altLang="en-US" sz="3735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直线连接符 21"/>
            <p:cNvSpPr>
              <a:spLocks noChangeShapeType="1"/>
            </p:cNvSpPr>
            <p:nvPr/>
          </p:nvSpPr>
          <p:spPr bwMode="auto">
            <a:xfrm flipV="1">
              <a:off x="846681" y="1717378"/>
              <a:ext cx="1464632" cy="0"/>
            </a:xfrm>
            <a:prstGeom prst="line">
              <a:avLst/>
            </a:prstGeom>
            <a:noFill/>
            <a:ln w="38100">
              <a:solidFill>
                <a:schemeClr val="accent1">
                  <a:lumMod val="60000"/>
                  <a:lumOff val="40000"/>
                </a:schemeClr>
              </a:solidFill>
              <a:prstDash val="sysDash"/>
              <a:round/>
            </a:ln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761" name="TextBox 45"/>
          <p:cNvSpPr txBox="1"/>
          <p:nvPr/>
        </p:nvSpPr>
        <p:spPr>
          <a:xfrm>
            <a:off x="1068917" y="2349500"/>
            <a:ext cx="34755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7200" dirty="0">
                <a:latin typeface="楷体" panose="02010609060101010101" pitchFamily="49" charset="-122"/>
                <a:ea typeface="楷体" panose="02010609060101010101" pitchFamily="49" charset="-122"/>
              </a:rPr>
              <a:t> 热</a:t>
            </a:r>
            <a:r>
              <a:rPr lang="zh-CN" altLang="en-US" sz="7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闹</a:t>
            </a:r>
            <a:endParaRPr lang="zh-CN" altLang="en-US" sz="7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30"/>
          <p:cNvSpPr/>
          <p:nvPr/>
        </p:nvSpPr>
        <p:spPr>
          <a:xfrm>
            <a:off x="8269817" y="2072217"/>
            <a:ext cx="357716" cy="273049"/>
          </a:xfrm>
          <a:custGeom>
            <a:avLst/>
            <a:gdLst>
              <a:gd name="txL" fmla="*/ 0 w 423"/>
              <a:gd name="txT" fmla="*/ 0 h 322"/>
              <a:gd name="txR" fmla="*/ 423 w 423"/>
              <a:gd name="txB" fmla="*/ 322 h 32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23" h="322">
                <a:moveTo>
                  <a:pt x="407" y="186"/>
                </a:moveTo>
                <a:lnTo>
                  <a:pt x="423" y="237"/>
                </a:lnTo>
                <a:lnTo>
                  <a:pt x="407" y="271"/>
                </a:lnTo>
                <a:lnTo>
                  <a:pt x="390" y="305"/>
                </a:lnTo>
                <a:lnTo>
                  <a:pt x="373" y="322"/>
                </a:lnTo>
                <a:lnTo>
                  <a:pt x="356" y="322"/>
                </a:lnTo>
                <a:lnTo>
                  <a:pt x="322" y="305"/>
                </a:lnTo>
                <a:lnTo>
                  <a:pt x="288" y="288"/>
                </a:lnTo>
                <a:lnTo>
                  <a:pt x="254" y="254"/>
                </a:lnTo>
                <a:lnTo>
                  <a:pt x="203" y="203"/>
                </a:lnTo>
                <a:lnTo>
                  <a:pt x="135" y="152"/>
                </a:lnTo>
                <a:lnTo>
                  <a:pt x="68" y="68"/>
                </a:lnTo>
                <a:lnTo>
                  <a:pt x="0" y="0"/>
                </a:lnTo>
                <a:lnTo>
                  <a:pt x="102" y="0"/>
                </a:lnTo>
                <a:lnTo>
                  <a:pt x="186" y="0"/>
                </a:lnTo>
                <a:lnTo>
                  <a:pt x="254" y="17"/>
                </a:lnTo>
                <a:lnTo>
                  <a:pt x="305" y="34"/>
                </a:lnTo>
                <a:lnTo>
                  <a:pt x="339" y="51"/>
                </a:lnTo>
                <a:lnTo>
                  <a:pt x="373" y="85"/>
                </a:lnTo>
                <a:lnTo>
                  <a:pt x="390" y="135"/>
                </a:lnTo>
                <a:lnTo>
                  <a:pt x="407" y="18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58333" y="5168900"/>
            <a:ext cx="4040717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组词：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热闹  喧闹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058333" y="5664200"/>
            <a:ext cx="5433484" cy="501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>
              <a:buClrTx/>
              <a:buSzTx/>
              <a:buFontTx/>
              <a:buNone/>
              <a:defRPr/>
            </a:pPr>
            <a:r>
              <a:rPr kumimoji="0" lang="zh-CN" altLang="en-US" sz="2665" b="1" kern="1200" cap="none" spc="0" normalizeH="0" baseline="0" noProof="0" dirty="0">
                <a:solidFill>
                  <a:srgbClr val="0000FF"/>
                </a:solidFill>
                <a:latin typeface="+mn-ea"/>
                <a:ea typeface="+mn-ea"/>
                <a:cs typeface="+mn-cs"/>
              </a:rPr>
              <a:t>造句：</a:t>
            </a:r>
            <a:r>
              <a:rPr kumimoji="0" lang="zh-CN" altLang="en-US" sz="2665" b="1" kern="1200" cap="none" spc="0" normalizeH="0" baseline="0" noProof="0" dirty="0">
                <a:latin typeface="+mn-ea"/>
                <a:ea typeface="+mn-ea"/>
                <a:cs typeface="+mn-cs"/>
              </a:rPr>
              <a:t>春节要吃一顿热闹的团圆饭。</a:t>
            </a:r>
            <a:endParaRPr kumimoji="0" lang="zh-CN" altLang="en-US" sz="2665" b="1" kern="1200" cap="none" spc="0" normalizeH="0" baseline="0" noProof="0" dirty="0">
              <a:latin typeface="+mn-ea"/>
              <a:ea typeface="+mn-ea"/>
              <a:cs typeface="+mn-cs"/>
            </a:endParaRPr>
          </a:p>
        </p:txBody>
      </p:sp>
      <p:sp>
        <p:nvSpPr>
          <p:cNvPr id="27" name="文本框 30"/>
          <p:cNvSpPr txBox="1"/>
          <p:nvPr/>
        </p:nvSpPr>
        <p:spPr>
          <a:xfrm>
            <a:off x="1058333" y="4616451"/>
            <a:ext cx="3668184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音序：</a:t>
            </a:r>
            <a:r>
              <a:rPr lang="en-US" altLang="zh-CN" sz="2665" b="1" dirty="0">
                <a:latin typeface="宋体" panose="02010600030101010101" pitchFamily="2" charset="-122"/>
              </a:rPr>
              <a:t>N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部首：</a:t>
            </a:r>
            <a:r>
              <a:rPr lang="zh-CN" altLang="en-US" sz="2665" b="1" dirty="0">
                <a:latin typeface="宋体" panose="02010600030101010101" pitchFamily="2" charset="-122"/>
              </a:rPr>
              <a:t>门</a:t>
            </a:r>
            <a:endParaRPr lang="en-US" altLang="zh-CN" sz="2665" b="1" dirty="0">
              <a:latin typeface="宋体" panose="02010600030101010101" pitchFamily="2" charset="-122"/>
            </a:endParaRPr>
          </a:p>
        </p:txBody>
      </p:sp>
      <p:sp>
        <p:nvSpPr>
          <p:cNvPr id="28" name="文本框 31"/>
          <p:cNvSpPr txBox="1"/>
          <p:nvPr/>
        </p:nvSpPr>
        <p:spPr>
          <a:xfrm>
            <a:off x="1058333" y="4059767"/>
            <a:ext cx="2770717" cy="50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结构</a:t>
            </a:r>
            <a:r>
              <a:rPr lang="en-US" altLang="zh-CN" sz="2665" b="1" dirty="0">
                <a:solidFill>
                  <a:srgbClr val="0000FF"/>
                </a:solidFill>
                <a:latin typeface="宋体" panose="02010600030101010101" pitchFamily="2" charset="-122"/>
              </a:rPr>
              <a:t>: </a:t>
            </a:r>
            <a:r>
              <a:rPr lang="zh-CN" altLang="en-US" sz="2665" b="1" dirty="0">
                <a:latin typeface="宋体" panose="02010600030101010101" pitchFamily="2" charset="-122"/>
              </a:rPr>
              <a:t>半包围</a:t>
            </a:r>
            <a:endParaRPr lang="zh-CN" altLang="en-US" sz="2665" b="1" dirty="0">
              <a:latin typeface="宋体" panose="02010600030101010101" pitchFamily="2" charset="-122"/>
            </a:endParaRPr>
          </a:p>
        </p:txBody>
      </p:sp>
      <p:sp>
        <p:nvSpPr>
          <p:cNvPr id="29" name="Freeform 31"/>
          <p:cNvSpPr/>
          <p:nvPr/>
        </p:nvSpPr>
        <p:spPr>
          <a:xfrm>
            <a:off x="8011584" y="2372784"/>
            <a:ext cx="228600" cy="1697567"/>
          </a:xfrm>
          <a:custGeom>
            <a:avLst/>
            <a:gdLst>
              <a:gd name="txL" fmla="*/ 0 w 271"/>
              <a:gd name="txT" fmla="*/ 0 h 2004"/>
              <a:gd name="txR" fmla="*/ 271 w 271"/>
              <a:gd name="txB" fmla="*/ 2004 h 2004"/>
            </a:gdLst>
            <a:ahLst/>
            <a:cxnLst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71" h="2004">
                <a:moveTo>
                  <a:pt x="17" y="17"/>
                </a:moveTo>
                <a:lnTo>
                  <a:pt x="51" y="0"/>
                </a:lnTo>
                <a:lnTo>
                  <a:pt x="85" y="17"/>
                </a:lnTo>
                <a:lnTo>
                  <a:pt x="119" y="17"/>
                </a:lnTo>
                <a:lnTo>
                  <a:pt x="169" y="51"/>
                </a:lnTo>
                <a:lnTo>
                  <a:pt x="220" y="68"/>
                </a:lnTo>
                <a:lnTo>
                  <a:pt x="237" y="102"/>
                </a:lnTo>
                <a:lnTo>
                  <a:pt x="271" y="119"/>
                </a:lnTo>
                <a:lnTo>
                  <a:pt x="271" y="153"/>
                </a:lnTo>
                <a:lnTo>
                  <a:pt x="271" y="187"/>
                </a:lnTo>
                <a:lnTo>
                  <a:pt x="271" y="255"/>
                </a:lnTo>
                <a:lnTo>
                  <a:pt x="271" y="357"/>
                </a:lnTo>
                <a:lnTo>
                  <a:pt x="271" y="459"/>
                </a:lnTo>
                <a:lnTo>
                  <a:pt x="254" y="611"/>
                </a:lnTo>
                <a:lnTo>
                  <a:pt x="254" y="764"/>
                </a:lnTo>
                <a:lnTo>
                  <a:pt x="237" y="951"/>
                </a:lnTo>
                <a:lnTo>
                  <a:pt x="237" y="1155"/>
                </a:lnTo>
                <a:lnTo>
                  <a:pt x="220" y="1358"/>
                </a:lnTo>
                <a:lnTo>
                  <a:pt x="203" y="1528"/>
                </a:lnTo>
                <a:lnTo>
                  <a:pt x="203" y="1681"/>
                </a:lnTo>
                <a:lnTo>
                  <a:pt x="186" y="1800"/>
                </a:lnTo>
                <a:lnTo>
                  <a:pt x="169" y="1885"/>
                </a:lnTo>
                <a:lnTo>
                  <a:pt x="152" y="1953"/>
                </a:lnTo>
                <a:lnTo>
                  <a:pt x="135" y="2004"/>
                </a:lnTo>
                <a:lnTo>
                  <a:pt x="119" y="2004"/>
                </a:lnTo>
                <a:lnTo>
                  <a:pt x="85" y="1987"/>
                </a:lnTo>
                <a:lnTo>
                  <a:pt x="68" y="1953"/>
                </a:lnTo>
                <a:lnTo>
                  <a:pt x="51" y="1902"/>
                </a:lnTo>
                <a:lnTo>
                  <a:pt x="17" y="1817"/>
                </a:lnTo>
                <a:lnTo>
                  <a:pt x="17" y="1783"/>
                </a:lnTo>
                <a:lnTo>
                  <a:pt x="17" y="1766"/>
                </a:lnTo>
                <a:lnTo>
                  <a:pt x="17" y="1732"/>
                </a:lnTo>
                <a:lnTo>
                  <a:pt x="17" y="1681"/>
                </a:lnTo>
                <a:lnTo>
                  <a:pt x="34" y="1613"/>
                </a:lnTo>
                <a:lnTo>
                  <a:pt x="51" y="1511"/>
                </a:lnTo>
                <a:lnTo>
                  <a:pt x="68" y="1392"/>
                </a:lnTo>
                <a:lnTo>
                  <a:pt x="85" y="1274"/>
                </a:lnTo>
                <a:lnTo>
                  <a:pt x="85" y="1121"/>
                </a:lnTo>
                <a:lnTo>
                  <a:pt x="102" y="968"/>
                </a:lnTo>
                <a:lnTo>
                  <a:pt x="119" y="815"/>
                </a:lnTo>
                <a:lnTo>
                  <a:pt x="119" y="662"/>
                </a:lnTo>
                <a:lnTo>
                  <a:pt x="119" y="391"/>
                </a:lnTo>
                <a:lnTo>
                  <a:pt x="119" y="323"/>
                </a:lnTo>
                <a:lnTo>
                  <a:pt x="102" y="255"/>
                </a:lnTo>
                <a:lnTo>
                  <a:pt x="102" y="204"/>
                </a:lnTo>
                <a:lnTo>
                  <a:pt x="85" y="170"/>
                </a:lnTo>
                <a:lnTo>
                  <a:pt x="68" y="102"/>
                </a:lnTo>
                <a:lnTo>
                  <a:pt x="34" y="68"/>
                </a:lnTo>
                <a:lnTo>
                  <a:pt x="17" y="51"/>
                </a:lnTo>
                <a:lnTo>
                  <a:pt x="0" y="34"/>
                </a:lnTo>
                <a:lnTo>
                  <a:pt x="0" y="17"/>
                </a:lnTo>
                <a:lnTo>
                  <a:pt x="17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0" name="Freeform 32"/>
          <p:cNvSpPr/>
          <p:nvPr/>
        </p:nvSpPr>
        <p:spPr>
          <a:xfrm>
            <a:off x="8813800" y="2402417"/>
            <a:ext cx="287867" cy="230716"/>
          </a:xfrm>
          <a:custGeom>
            <a:avLst/>
            <a:gdLst>
              <a:gd name="txL" fmla="*/ 0 w 339"/>
              <a:gd name="txT" fmla="*/ 0 h 272"/>
              <a:gd name="txR" fmla="*/ 339 w 339"/>
              <a:gd name="txB" fmla="*/ 272 h 27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39" h="272">
                <a:moveTo>
                  <a:pt x="169" y="34"/>
                </a:moveTo>
                <a:lnTo>
                  <a:pt x="203" y="34"/>
                </a:lnTo>
                <a:lnTo>
                  <a:pt x="254" y="51"/>
                </a:lnTo>
                <a:lnTo>
                  <a:pt x="305" y="102"/>
                </a:lnTo>
                <a:lnTo>
                  <a:pt x="322" y="136"/>
                </a:lnTo>
                <a:lnTo>
                  <a:pt x="339" y="153"/>
                </a:lnTo>
                <a:lnTo>
                  <a:pt x="339" y="187"/>
                </a:lnTo>
                <a:lnTo>
                  <a:pt x="339" y="221"/>
                </a:lnTo>
                <a:lnTo>
                  <a:pt x="322" y="238"/>
                </a:lnTo>
                <a:lnTo>
                  <a:pt x="305" y="255"/>
                </a:lnTo>
                <a:lnTo>
                  <a:pt x="288" y="272"/>
                </a:lnTo>
                <a:lnTo>
                  <a:pt x="254" y="255"/>
                </a:lnTo>
                <a:lnTo>
                  <a:pt x="237" y="255"/>
                </a:lnTo>
                <a:lnTo>
                  <a:pt x="203" y="221"/>
                </a:lnTo>
                <a:lnTo>
                  <a:pt x="152" y="204"/>
                </a:lnTo>
                <a:lnTo>
                  <a:pt x="101" y="170"/>
                </a:lnTo>
                <a:lnTo>
                  <a:pt x="67" y="119"/>
                </a:lnTo>
                <a:lnTo>
                  <a:pt x="17" y="68"/>
                </a:lnTo>
                <a:lnTo>
                  <a:pt x="0" y="0"/>
                </a:lnTo>
                <a:lnTo>
                  <a:pt x="67" y="17"/>
                </a:lnTo>
                <a:lnTo>
                  <a:pt x="169" y="3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1" name="Freeform 33"/>
          <p:cNvSpPr/>
          <p:nvPr/>
        </p:nvSpPr>
        <p:spPr>
          <a:xfrm>
            <a:off x="8858251" y="2057400"/>
            <a:ext cx="1204383" cy="2241551"/>
          </a:xfrm>
          <a:custGeom>
            <a:avLst/>
            <a:gdLst>
              <a:gd name="txL" fmla="*/ 0 w 1423"/>
              <a:gd name="txT" fmla="*/ 0 h 2648"/>
              <a:gd name="txR" fmla="*/ 1423 w 1423"/>
              <a:gd name="txB" fmla="*/ 2648 h 2648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423" h="2648">
                <a:moveTo>
                  <a:pt x="1338" y="526"/>
                </a:moveTo>
                <a:lnTo>
                  <a:pt x="1338" y="594"/>
                </a:lnTo>
                <a:lnTo>
                  <a:pt x="1355" y="679"/>
                </a:lnTo>
                <a:lnTo>
                  <a:pt x="1355" y="781"/>
                </a:lnTo>
                <a:lnTo>
                  <a:pt x="1355" y="883"/>
                </a:lnTo>
                <a:lnTo>
                  <a:pt x="1372" y="1018"/>
                </a:lnTo>
                <a:lnTo>
                  <a:pt x="1372" y="1154"/>
                </a:lnTo>
                <a:lnTo>
                  <a:pt x="1372" y="1307"/>
                </a:lnTo>
                <a:lnTo>
                  <a:pt x="1389" y="1477"/>
                </a:lnTo>
                <a:lnTo>
                  <a:pt x="1389" y="1630"/>
                </a:lnTo>
                <a:lnTo>
                  <a:pt x="1389" y="1782"/>
                </a:lnTo>
                <a:lnTo>
                  <a:pt x="1406" y="1918"/>
                </a:lnTo>
                <a:lnTo>
                  <a:pt x="1406" y="2037"/>
                </a:lnTo>
                <a:lnTo>
                  <a:pt x="1389" y="2139"/>
                </a:lnTo>
                <a:lnTo>
                  <a:pt x="1389" y="2224"/>
                </a:lnTo>
                <a:lnTo>
                  <a:pt x="1389" y="2292"/>
                </a:lnTo>
                <a:lnTo>
                  <a:pt x="1372" y="2343"/>
                </a:lnTo>
                <a:lnTo>
                  <a:pt x="1355" y="2428"/>
                </a:lnTo>
                <a:lnTo>
                  <a:pt x="1321" y="2495"/>
                </a:lnTo>
                <a:lnTo>
                  <a:pt x="1304" y="2546"/>
                </a:lnTo>
                <a:lnTo>
                  <a:pt x="1270" y="2580"/>
                </a:lnTo>
                <a:lnTo>
                  <a:pt x="1236" y="2614"/>
                </a:lnTo>
                <a:lnTo>
                  <a:pt x="1202" y="2631"/>
                </a:lnTo>
                <a:lnTo>
                  <a:pt x="1185" y="2648"/>
                </a:lnTo>
                <a:lnTo>
                  <a:pt x="1169" y="2648"/>
                </a:lnTo>
                <a:lnTo>
                  <a:pt x="1152" y="2631"/>
                </a:lnTo>
                <a:lnTo>
                  <a:pt x="1135" y="2614"/>
                </a:lnTo>
                <a:lnTo>
                  <a:pt x="1118" y="2580"/>
                </a:lnTo>
                <a:lnTo>
                  <a:pt x="1118" y="2529"/>
                </a:lnTo>
                <a:lnTo>
                  <a:pt x="1101" y="2478"/>
                </a:lnTo>
                <a:lnTo>
                  <a:pt x="1067" y="2411"/>
                </a:lnTo>
                <a:lnTo>
                  <a:pt x="1016" y="2360"/>
                </a:lnTo>
                <a:lnTo>
                  <a:pt x="948" y="2309"/>
                </a:lnTo>
                <a:lnTo>
                  <a:pt x="897" y="2258"/>
                </a:lnTo>
                <a:lnTo>
                  <a:pt x="847" y="2224"/>
                </a:lnTo>
                <a:lnTo>
                  <a:pt x="813" y="2207"/>
                </a:lnTo>
                <a:lnTo>
                  <a:pt x="813" y="2190"/>
                </a:lnTo>
                <a:lnTo>
                  <a:pt x="830" y="2173"/>
                </a:lnTo>
                <a:lnTo>
                  <a:pt x="864" y="2173"/>
                </a:lnTo>
                <a:lnTo>
                  <a:pt x="897" y="2190"/>
                </a:lnTo>
                <a:lnTo>
                  <a:pt x="965" y="2190"/>
                </a:lnTo>
                <a:lnTo>
                  <a:pt x="1016" y="2224"/>
                </a:lnTo>
                <a:lnTo>
                  <a:pt x="1067" y="2241"/>
                </a:lnTo>
                <a:lnTo>
                  <a:pt x="1101" y="2241"/>
                </a:lnTo>
                <a:lnTo>
                  <a:pt x="1135" y="2241"/>
                </a:lnTo>
                <a:lnTo>
                  <a:pt x="1169" y="2224"/>
                </a:lnTo>
                <a:lnTo>
                  <a:pt x="1185" y="2207"/>
                </a:lnTo>
                <a:lnTo>
                  <a:pt x="1185" y="2173"/>
                </a:lnTo>
                <a:lnTo>
                  <a:pt x="1202" y="2122"/>
                </a:lnTo>
                <a:lnTo>
                  <a:pt x="1202" y="2054"/>
                </a:lnTo>
                <a:lnTo>
                  <a:pt x="1202" y="1986"/>
                </a:lnTo>
                <a:lnTo>
                  <a:pt x="1202" y="1918"/>
                </a:lnTo>
                <a:lnTo>
                  <a:pt x="1202" y="1816"/>
                </a:lnTo>
                <a:lnTo>
                  <a:pt x="1202" y="1765"/>
                </a:lnTo>
                <a:lnTo>
                  <a:pt x="1202" y="1697"/>
                </a:lnTo>
                <a:lnTo>
                  <a:pt x="1202" y="1613"/>
                </a:lnTo>
                <a:lnTo>
                  <a:pt x="1202" y="1511"/>
                </a:lnTo>
                <a:lnTo>
                  <a:pt x="1185" y="1392"/>
                </a:lnTo>
                <a:lnTo>
                  <a:pt x="1185" y="1256"/>
                </a:lnTo>
                <a:lnTo>
                  <a:pt x="1185" y="1103"/>
                </a:lnTo>
                <a:lnTo>
                  <a:pt x="1185" y="917"/>
                </a:lnTo>
                <a:lnTo>
                  <a:pt x="1169" y="747"/>
                </a:lnTo>
                <a:lnTo>
                  <a:pt x="1152" y="611"/>
                </a:lnTo>
                <a:lnTo>
                  <a:pt x="1152" y="475"/>
                </a:lnTo>
                <a:lnTo>
                  <a:pt x="1135" y="373"/>
                </a:lnTo>
                <a:lnTo>
                  <a:pt x="1135" y="305"/>
                </a:lnTo>
                <a:lnTo>
                  <a:pt x="1118" y="237"/>
                </a:lnTo>
                <a:lnTo>
                  <a:pt x="1101" y="203"/>
                </a:lnTo>
                <a:lnTo>
                  <a:pt x="1101" y="186"/>
                </a:lnTo>
                <a:lnTo>
                  <a:pt x="1067" y="169"/>
                </a:lnTo>
                <a:lnTo>
                  <a:pt x="1016" y="169"/>
                </a:lnTo>
                <a:lnTo>
                  <a:pt x="965" y="169"/>
                </a:lnTo>
                <a:lnTo>
                  <a:pt x="881" y="186"/>
                </a:lnTo>
                <a:lnTo>
                  <a:pt x="796" y="203"/>
                </a:lnTo>
                <a:lnTo>
                  <a:pt x="694" y="203"/>
                </a:lnTo>
                <a:lnTo>
                  <a:pt x="593" y="220"/>
                </a:lnTo>
                <a:lnTo>
                  <a:pt x="474" y="237"/>
                </a:lnTo>
                <a:lnTo>
                  <a:pt x="406" y="237"/>
                </a:lnTo>
                <a:lnTo>
                  <a:pt x="355" y="254"/>
                </a:lnTo>
                <a:lnTo>
                  <a:pt x="304" y="254"/>
                </a:lnTo>
                <a:lnTo>
                  <a:pt x="271" y="254"/>
                </a:lnTo>
                <a:lnTo>
                  <a:pt x="237" y="271"/>
                </a:lnTo>
                <a:lnTo>
                  <a:pt x="220" y="271"/>
                </a:lnTo>
                <a:lnTo>
                  <a:pt x="203" y="271"/>
                </a:lnTo>
                <a:lnTo>
                  <a:pt x="186" y="271"/>
                </a:lnTo>
                <a:lnTo>
                  <a:pt x="169" y="271"/>
                </a:lnTo>
                <a:lnTo>
                  <a:pt x="118" y="237"/>
                </a:lnTo>
                <a:lnTo>
                  <a:pt x="67" y="220"/>
                </a:lnTo>
                <a:lnTo>
                  <a:pt x="0" y="169"/>
                </a:lnTo>
                <a:lnTo>
                  <a:pt x="135" y="152"/>
                </a:lnTo>
                <a:lnTo>
                  <a:pt x="237" y="152"/>
                </a:lnTo>
                <a:lnTo>
                  <a:pt x="355" y="136"/>
                </a:lnTo>
                <a:lnTo>
                  <a:pt x="440" y="119"/>
                </a:lnTo>
                <a:lnTo>
                  <a:pt x="542" y="119"/>
                </a:lnTo>
                <a:lnTo>
                  <a:pt x="626" y="102"/>
                </a:lnTo>
                <a:lnTo>
                  <a:pt x="694" y="102"/>
                </a:lnTo>
                <a:lnTo>
                  <a:pt x="762" y="85"/>
                </a:lnTo>
                <a:lnTo>
                  <a:pt x="830" y="85"/>
                </a:lnTo>
                <a:lnTo>
                  <a:pt x="881" y="68"/>
                </a:lnTo>
                <a:lnTo>
                  <a:pt x="931" y="68"/>
                </a:lnTo>
                <a:lnTo>
                  <a:pt x="965" y="51"/>
                </a:lnTo>
                <a:lnTo>
                  <a:pt x="999" y="51"/>
                </a:lnTo>
                <a:lnTo>
                  <a:pt x="1016" y="51"/>
                </a:lnTo>
                <a:lnTo>
                  <a:pt x="1033" y="34"/>
                </a:lnTo>
                <a:lnTo>
                  <a:pt x="1050" y="34"/>
                </a:lnTo>
                <a:lnTo>
                  <a:pt x="1067" y="0"/>
                </a:lnTo>
                <a:lnTo>
                  <a:pt x="1118" y="0"/>
                </a:lnTo>
                <a:lnTo>
                  <a:pt x="1135" y="17"/>
                </a:lnTo>
                <a:lnTo>
                  <a:pt x="1169" y="34"/>
                </a:lnTo>
                <a:lnTo>
                  <a:pt x="1219" y="51"/>
                </a:lnTo>
                <a:lnTo>
                  <a:pt x="1287" y="102"/>
                </a:lnTo>
                <a:lnTo>
                  <a:pt x="1338" y="136"/>
                </a:lnTo>
                <a:lnTo>
                  <a:pt x="1389" y="169"/>
                </a:lnTo>
                <a:lnTo>
                  <a:pt x="1406" y="203"/>
                </a:lnTo>
                <a:lnTo>
                  <a:pt x="1423" y="203"/>
                </a:lnTo>
                <a:lnTo>
                  <a:pt x="1406" y="237"/>
                </a:lnTo>
                <a:lnTo>
                  <a:pt x="1372" y="254"/>
                </a:lnTo>
                <a:lnTo>
                  <a:pt x="1355" y="288"/>
                </a:lnTo>
                <a:lnTo>
                  <a:pt x="1338" y="339"/>
                </a:lnTo>
                <a:lnTo>
                  <a:pt x="1338" y="424"/>
                </a:lnTo>
                <a:lnTo>
                  <a:pt x="1338" y="52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2" name="Freeform 34"/>
          <p:cNvSpPr/>
          <p:nvPr/>
        </p:nvSpPr>
        <p:spPr>
          <a:xfrm>
            <a:off x="8356600" y="2647951"/>
            <a:ext cx="1261533" cy="213783"/>
          </a:xfrm>
          <a:custGeom>
            <a:avLst/>
            <a:gdLst>
              <a:gd name="txL" fmla="*/ 0 w 1490"/>
              <a:gd name="txT" fmla="*/ 0 h 254"/>
              <a:gd name="txR" fmla="*/ 1490 w 1490"/>
              <a:gd name="txB" fmla="*/ 254 h 254"/>
            </a:gdLst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txL" t="txT" r="txR" b="txB"/>
            <a:pathLst>
              <a:path w="1490" h="254">
                <a:moveTo>
                  <a:pt x="0" y="170"/>
                </a:moveTo>
                <a:lnTo>
                  <a:pt x="33" y="170"/>
                </a:lnTo>
                <a:lnTo>
                  <a:pt x="84" y="170"/>
                </a:lnTo>
                <a:lnTo>
                  <a:pt x="152" y="153"/>
                </a:lnTo>
                <a:lnTo>
                  <a:pt x="237" y="153"/>
                </a:lnTo>
                <a:lnTo>
                  <a:pt x="271" y="153"/>
                </a:lnTo>
                <a:lnTo>
                  <a:pt x="321" y="136"/>
                </a:lnTo>
                <a:lnTo>
                  <a:pt x="389" y="136"/>
                </a:lnTo>
                <a:lnTo>
                  <a:pt x="474" y="119"/>
                </a:lnTo>
                <a:lnTo>
                  <a:pt x="542" y="102"/>
                </a:lnTo>
                <a:lnTo>
                  <a:pt x="643" y="85"/>
                </a:lnTo>
                <a:lnTo>
                  <a:pt x="745" y="68"/>
                </a:lnTo>
                <a:lnTo>
                  <a:pt x="847" y="51"/>
                </a:lnTo>
                <a:lnTo>
                  <a:pt x="965" y="34"/>
                </a:lnTo>
                <a:lnTo>
                  <a:pt x="1067" y="17"/>
                </a:lnTo>
                <a:lnTo>
                  <a:pt x="1152" y="17"/>
                </a:lnTo>
                <a:lnTo>
                  <a:pt x="1219" y="0"/>
                </a:lnTo>
                <a:lnTo>
                  <a:pt x="1287" y="0"/>
                </a:lnTo>
                <a:lnTo>
                  <a:pt x="1338" y="0"/>
                </a:lnTo>
                <a:lnTo>
                  <a:pt x="1389" y="0"/>
                </a:lnTo>
                <a:lnTo>
                  <a:pt x="1406" y="0"/>
                </a:lnTo>
                <a:lnTo>
                  <a:pt x="1440" y="17"/>
                </a:lnTo>
                <a:lnTo>
                  <a:pt x="1474" y="34"/>
                </a:lnTo>
                <a:lnTo>
                  <a:pt x="1490" y="51"/>
                </a:lnTo>
                <a:lnTo>
                  <a:pt x="1490" y="68"/>
                </a:lnTo>
                <a:lnTo>
                  <a:pt x="1457" y="85"/>
                </a:lnTo>
                <a:lnTo>
                  <a:pt x="1423" y="102"/>
                </a:lnTo>
                <a:lnTo>
                  <a:pt x="1389" y="119"/>
                </a:lnTo>
                <a:lnTo>
                  <a:pt x="1355" y="119"/>
                </a:lnTo>
                <a:lnTo>
                  <a:pt x="1321" y="119"/>
                </a:lnTo>
                <a:lnTo>
                  <a:pt x="1219" y="136"/>
                </a:lnTo>
                <a:lnTo>
                  <a:pt x="1101" y="153"/>
                </a:lnTo>
                <a:lnTo>
                  <a:pt x="965" y="170"/>
                </a:lnTo>
                <a:lnTo>
                  <a:pt x="813" y="187"/>
                </a:lnTo>
                <a:lnTo>
                  <a:pt x="660" y="204"/>
                </a:lnTo>
                <a:lnTo>
                  <a:pt x="525" y="221"/>
                </a:lnTo>
                <a:lnTo>
                  <a:pt x="423" y="237"/>
                </a:lnTo>
                <a:lnTo>
                  <a:pt x="305" y="254"/>
                </a:lnTo>
                <a:lnTo>
                  <a:pt x="220" y="254"/>
                </a:lnTo>
                <a:lnTo>
                  <a:pt x="152" y="254"/>
                </a:lnTo>
                <a:lnTo>
                  <a:pt x="101" y="254"/>
                </a:lnTo>
                <a:lnTo>
                  <a:pt x="50" y="237"/>
                </a:lnTo>
                <a:lnTo>
                  <a:pt x="16" y="221"/>
                </a:lnTo>
                <a:lnTo>
                  <a:pt x="16" y="204"/>
                </a:lnTo>
                <a:lnTo>
                  <a:pt x="0" y="17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3" name="Freeform 36"/>
          <p:cNvSpPr/>
          <p:nvPr/>
        </p:nvSpPr>
        <p:spPr>
          <a:xfrm>
            <a:off x="8470900" y="3092451"/>
            <a:ext cx="186267" cy="618067"/>
          </a:xfrm>
          <a:custGeom>
            <a:avLst/>
            <a:gdLst>
              <a:gd name="txL" fmla="*/ 0 w 220"/>
              <a:gd name="txT" fmla="*/ 0 h 730"/>
              <a:gd name="txR" fmla="*/ 220 w 220"/>
              <a:gd name="txB" fmla="*/ 730 h 730"/>
            </a:gdLst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20" h="730">
                <a:moveTo>
                  <a:pt x="17" y="68"/>
                </a:moveTo>
                <a:lnTo>
                  <a:pt x="0" y="51"/>
                </a:lnTo>
                <a:lnTo>
                  <a:pt x="0" y="34"/>
                </a:lnTo>
                <a:lnTo>
                  <a:pt x="0" y="17"/>
                </a:lnTo>
                <a:lnTo>
                  <a:pt x="17" y="0"/>
                </a:lnTo>
                <a:lnTo>
                  <a:pt x="34" y="0"/>
                </a:lnTo>
                <a:lnTo>
                  <a:pt x="68" y="0"/>
                </a:lnTo>
                <a:lnTo>
                  <a:pt x="119" y="0"/>
                </a:lnTo>
                <a:lnTo>
                  <a:pt x="186" y="17"/>
                </a:lnTo>
                <a:lnTo>
                  <a:pt x="186" y="51"/>
                </a:lnTo>
                <a:lnTo>
                  <a:pt x="203" y="85"/>
                </a:lnTo>
                <a:lnTo>
                  <a:pt x="203" y="153"/>
                </a:lnTo>
                <a:lnTo>
                  <a:pt x="220" y="221"/>
                </a:lnTo>
                <a:lnTo>
                  <a:pt x="220" y="391"/>
                </a:lnTo>
                <a:lnTo>
                  <a:pt x="220" y="560"/>
                </a:lnTo>
                <a:lnTo>
                  <a:pt x="203" y="628"/>
                </a:lnTo>
                <a:lnTo>
                  <a:pt x="186" y="679"/>
                </a:lnTo>
                <a:lnTo>
                  <a:pt x="186" y="713"/>
                </a:lnTo>
                <a:lnTo>
                  <a:pt x="170" y="730"/>
                </a:lnTo>
                <a:lnTo>
                  <a:pt x="170" y="713"/>
                </a:lnTo>
                <a:lnTo>
                  <a:pt x="153" y="713"/>
                </a:lnTo>
                <a:lnTo>
                  <a:pt x="136" y="679"/>
                </a:lnTo>
                <a:lnTo>
                  <a:pt x="119" y="645"/>
                </a:lnTo>
                <a:lnTo>
                  <a:pt x="102" y="594"/>
                </a:lnTo>
                <a:lnTo>
                  <a:pt x="85" y="543"/>
                </a:lnTo>
                <a:lnTo>
                  <a:pt x="85" y="459"/>
                </a:lnTo>
                <a:lnTo>
                  <a:pt x="85" y="357"/>
                </a:lnTo>
                <a:lnTo>
                  <a:pt x="68" y="255"/>
                </a:lnTo>
                <a:lnTo>
                  <a:pt x="51" y="170"/>
                </a:lnTo>
                <a:lnTo>
                  <a:pt x="34" y="119"/>
                </a:lnTo>
                <a:lnTo>
                  <a:pt x="17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4" name="Freeform 37"/>
          <p:cNvSpPr/>
          <p:nvPr/>
        </p:nvSpPr>
        <p:spPr>
          <a:xfrm>
            <a:off x="8555567" y="2990851"/>
            <a:ext cx="960967" cy="749300"/>
          </a:xfrm>
          <a:custGeom>
            <a:avLst/>
            <a:gdLst>
              <a:gd name="txL" fmla="*/ 0 w 1135"/>
              <a:gd name="txT" fmla="*/ 0 h 883"/>
              <a:gd name="txR" fmla="*/ 1135 w 1135"/>
              <a:gd name="txB" fmla="*/ 883 h 883"/>
            </a:gdLst>
            <a:ahLst/>
            <a:cxnLst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135" h="883">
                <a:moveTo>
                  <a:pt x="830" y="17"/>
                </a:moveTo>
                <a:lnTo>
                  <a:pt x="864" y="0"/>
                </a:lnTo>
                <a:lnTo>
                  <a:pt x="915" y="0"/>
                </a:lnTo>
                <a:lnTo>
                  <a:pt x="932" y="0"/>
                </a:lnTo>
                <a:lnTo>
                  <a:pt x="982" y="17"/>
                </a:lnTo>
                <a:lnTo>
                  <a:pt x="1033" y="51"/>
                </a:lnTo>
                <a:lnTo>
                  <a:pt x="1084" y="68"/>
                </a:lnTo>
                <a:lnTo>
                  <a:pt x="1101" y="85"/>
                </a:lnTo>
                <a:lnTo>
                  <a:pt x="1118" y="102"/>
                </a:lnTo>
                <a:lnTo>
                  <a:pt x="1135" y="119"/>
                </a:lnTo>
                <a:lnTo>
                  <a:pt x="1135" y="136"/>
                </a:lnTo>
                <a:lnTo>
                  <a:pt x="1118" y="153"/>
                </a:lnTo>
                <a:lnTo>
                  <a:pt x="1101" y="187"/>
                </a:lnTo>
                <a:lnTo>
                  <a:pt x="1084" y="204"/>
                </a:lnTo>
                <a:lnTo>
                  <a:pt x="1084" y="238"/>
                </a:lnTo>
                <a:lnTo>
                  <a:pt x="1101" y="289"/>
                </a:lnTo>
                <a:lnTo>
                  <a:pt x="1101" y="323"/>
                </a:lnTo>
                <a:lnTo>
                  <a:pt x="1101" y="391"/>
                </a:lnTo>
                <a:lnTo>
                  <a:pt x="1084" y="459"/>
                </a:lnTo>
                <a:lnTo>
                  <a:pt x="1084" y="527"/>
                </a:lnTo>
                <a:lnTo>
                  <a:pt x="1067" y="611"/>
                </a:lnTo>
                <a:lnTo>
                  <a:pt x="1050" y="679"/>
                </a:lnTo>
                <a:lnTo>
                  <a:pt x="1033" y="747"/>
                </a:lnTo>
                <a:lnTo>
                  <a:pt x="1016" y="798"/>
                </a:lnTo>
                <a:lnTo>
                  <a:pt x="982" y="832"/>
                </a:lnTo>
                <a:lnTo>
                  <a:pt x="965" y="866"/>
                </a:lnTo>
                <a:lnTo>
                  <a:pt x="932" y="883"/>
                </a:lnTo>
                <a:lnTo>
                  <a:pt x="915" y="883"/>
                </a:lnTo>
                <a:lnTo>
                  <a:pt x="898" y="883"/>
                </a:lnTo>
                <a:lnTo>
                  <a:pt x="898" y="866"/>
                </a:lnTo>
                <a:lnTo>
                  <a:pt x="881" y="849"/>
                </a:lnTo>
                <a:lnTo>
                  <a:pt x="864" y="815"/>
                </a:lnTo>
                <a:lnTo>
                  <a:pt x="864" y="781"/>
                </a:lnTo>
                <a:lnTo>
                  <a:pt x="830" y="747"/>
                </a:lnTo>
                <a:lnTo>
                  <a:pt x="813" y="713"/>
                </a:lnTo>
                <a:lnTo>
                  <a:pt x="762" y="679"/>
                </a:lnTo>
                <a:lnTo>
                  <a:pt x="728" y="662"/>
                </a:lnTo>
                <a:lnTo>
                  <a:pt x="694" y="628"/>
                </a:lnTo>
                <a:lnTo>
                  <a:pt x="677" y="611"/>
                </a:lnTo>
                <a:lnTo>
                  <a:pt x="677" y="594"/>
                </a:lnTo>
                <a:lnTo>
                  <a:pt x="677" y="578"/>
                </a:lnTo>
                <a:lnTo>
                  <a:pt x="694" y="578"/>
                </a:lnTo>
                <a:lnTo>
                  <a:pt x="728" y="578"/>
                </a:lnTo>
                <a:lnTo>
                  <a:pt x="779" y="578"/>
                </a:lnTo>
                <a:lnTo>
                  <a:pt x="813" y="594"/>
                </a:lnTo>
                <a:lnTo>
                  <a:pt x="864" y="594"/>
                </a:lnTo>
                <a:lnTo>
                  <a:pt x="881" y="578"/>
                </a:lnTo>
                <a:lnTo>
                  <a:pt x="898" y="561"/>
                </a:lnTo>
                <a:lnTo>
                  <a:pt x="898" y="544"/>
                </a:lnTo>
                <a:lnTo>
                  <a:pt x="915" y="510"/>
                </a:lnTo>
                <a:lnTo>
                  <a:pt x="915" y="442"/>
                </a:lnTo>
                <a:lnTo>
                  <a:pt x="915" y="357"/>
                </a:lnTo>
                <a:lnTo>
                  <a:pt x="915" y="272"/>
                </a:lnTo>
                <a:lnTo>
                  <a:pt x="915" y="221"/>
                </a:lnTo>
                <a:lnTo>
                  <a:pt x="915" y="170"/>
                </a:lnTo>
                <a:lnTo>
                  <a:pt x="915" y="153"/>
                </a:lnTo>
                <a:lnTo>
                  <a:pt x="898" y="153"/>
                </a:lnTo>
                <a:lnTo>
                  <a:pt x="864" y="153"/>
                </a:lnTo>
                <a:lnTo>
                  <a:pt x="830" y="136"/>
                </a:lnTo>
                <a:lnTo>
                  <a:pt x="796" y="136"/>
                </a:lnTo>
                <a:lnTo>
                  <a:pt x="762" y="153"/>
                </a:lnTo>
                <a:lnTo>
                  <a:pt x="694" y="153"/>
                </a:lnTo>
                <a:lnTo>
                  <a:pt x="627" y="153"/>
                </a:lnTo>
                <a:lnTo>
                  <a:pt x="542" y="170"/>
                </a:lnTo>
                <a:lnTo>
                  <a:pt x="440" y="187"/>
                </a:lnTo>
                <a:lnTo>
                  <a:pt x="305" y="204"/>
                </a:lnTo>
                <a:lnTo>
                  <a:pt x="169" y="221"/>
                </a:lnTo>
                <a:lnTo>
                  <a:pt x="0" y="238"/>
                </a:lnTo>
                <a:lnTo>
                  <a:pt x="0" y="136"/>
                </a:lnTo>
                <a:lnTo>
                  <a:pt x="34" y="136"/>
                </a:lnTo>
                <a:lnTo>
                  <a:pt x="68" y="136"/>
                </a:lnTo>
                <a:lnTo>
                  <a:pt x="118" y="136"/>
                </a:lnTo>
                <a:lnTo>
                  <a:pt x="169" y="136"/>
                </a:lnTo>
                <a:lnTo>
                  <a:pt x="237" y="119"/>
                </a:lnTo>
                <a:lnTo>
                  <a:pt x="305" y="119"/>
                </a:lnTo>
                <a:lnTo>
                  <a:pt x="457" y="85"/>
                </a:lnTo>
                <a:lnTo>
                  <a:pt x="542" y="85"/>
                </a:lnTo>
                <a:lnTo>
                  <a:pt x="610" y="68"/>
                </a:lnTo>
                <a:lnTo>
                  <a:pt x="660" y="51"/>
                </a:lnTo>
                <a:lnTo>
                  <a:pt x="711" y="51"/>
                </a:lnTo>
                <a:lnTo>
                  <a:pt x="762" y="34"/>
                </a:lnTo>
                <a:lnTo>
                  <a:pt x="796" y="34"/>
                </a:lnTo>
                <a:lnTo>
                  <a:pt x="813" y="17"/>
                </a:lnTo>
                <a:lnTo>
                  <a:pt x="830" y="1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  <p:sp>
        <p:nvSpPr>
          <p:cNvPr id="35" name="Freeform 35"/>
          <p:cNvSpPr/>
          <p:nvPr/>
        </p:nvSpPr>
        <p:spPr>
          <a:xfrm>
            <a:off x="8900584" y="2777067"/>
            <a:ext cx="158749" cy="1263651"/>
          </a:xfrm>
          <a:custGeom>
            <a:avLst/>
            <a:gdLst>
              <a:gd name="txL" fmla="*/ 0 w 187"/>
              <a:gd name="txT" fmla="*/ 0 h 1494"/>
              <a:gd name="txR" fmla="*/ 187 w 187"/>
              <a:gd name="txB" fmla="*/ 1494 h 1494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187" h="1494">
                <a:moveTo>
                  <a:pt x="51" y="1494"/>
                </a:moveTo>
                <a:lnTo>
                  <a:pt x="34" y="1494"/>
                </a:lnTo>
                <a:lnTo>
                  <a:pt x="34" y="1477"/>
                </a:lnTo>
                <a:lnTo>
                  <a:pt x="34" y="1426"/>
                </a:lnTo>
                <a:lnTo>
                  <a:pt x="17" y="1392"/>
                </a:lnTo>
                <a:lnTo>
                  <a:pt x="17" y="1324"/>
                </a:lnTo>
                <a:lnTo>
                  <a:pt x="17" y="1239"/>
                </a:lnTo>
                <a:lnTo>
                  <a:pt x="17" y="1154"/>
                </a:lnTo>
                <a:lnTo>
                  <a:pt x="17" y="1052"/>
                </a:lnTo>
                <a:lnTo>
                  <a:pt x="17" y="815"/>
                </a:lnTo>
                <a:lnTo>
                  <a:pt x="17" y="560"/>
                </a:lnTo>
                <a:lnTo>
                  <a:pt x="0" y="288"/>
                </a:lnTo>
                <a:lnTo>
                  <a:pt x="0" y="0"/>
                </a:lnTo>
                <a:lnTo>
                  <a:pt x="68" y="51"/>
                </a:lnTo>
                <a:lnTo>
                  <a:pt x="136" y="101"/>
                </a:lnTo>
                <a:lnTo>
                  <a:pt x="170" y="135"/>
                </a:lnTo>
                <a:lnTo>
                  <a:pt x="187" y="152"/>
                </a:lnTo>
                <a:lnTo>
                  <a:pt x="187" y="169"/>
                </a:lnTo>
                <a:lnTo>
                  <a:pt x="187" y="203"/>
                </a:lnTo>
                <a:lnTo>
                  <a:pt x="170" y="254"/>
                </a:lnTo>
                <a:lnTo>
                  <a:pt x="170" y="305"/>
                </a:lnTo>
                <a:lnTo>
                  <a:pt x="153" y="390"/>
                </a:lnTo>
                <a:lnTo>
                  <a:pt x="153" y="475"/>
                </a:lnTo>
                <a:lnTo>
                  <a:pt x="153" y="577"/>
                </a:lnTo>
                <a:lnTo>
                  <a:pt x="136" y="713"/>
                </a:lnTo>
                <a:lnTo>
                  <a:pt x="136" y="984"/>
                </a:lnTo>
                <a:lnTo>
                  <a:pt x="136" y="1120"/>
                </a:lnTo>
                <a:lnTo>
                  <a:pt x="136" y="1239"/>
                </a:lnTo>
                <a:lnTo>
                  <a:pt x="119" y="1307"/>
                </a:lnTo>
                <a:lnTo>
                  <a:pt x="119" y="1358"/>
                </a:lnTo>
                <a:lnTo>
                  <a:pt x="102" y="1392"/>
                </a:lnTo>
                <a:lnTo>
                  <a:pt x="102" y="1426"/>
                </a:lnTo>
                <a:lnTo>
                  <a:pt x="85" y="1460"/>
                </a:lnTo>
                <a:lnTo>
                  <a:pt x="85" y="1477"/>
                </a:lnTo>
                <a:lnTo>
                  <a:pt x="68" y="1494"/>
                </a:lnTo>
                <a:lnTo>
                  <a:pt x="51" y="14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4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7637" y="1401960"/>
            <a:ext cx="998903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窗花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剪纸的一种，多做窗户上的装饰。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523" y="162876"/>
            <a:ext cx="3263545" cy="1272930"/>
            <a:chOff x="9523" y="162876"/>
            <a:chExt cx="3263545" cy="127293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词语解释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3" y="162876"/>
              <a:ext cx="1054004" cy="1272930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957637" y="2112959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祭扫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在墓前祭奠打扫；扫墓、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57637" y="2823958"/>
            <a:ext cx="1038315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大街小巷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城镇里的街道、弄堂，泛指城市里的各处地方。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7637" y="3534957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龙舟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龙船。狭长的，装饰成龙形的船。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7637" y="4245956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登高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本文指重阳节登山的风俗。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57637" y="4956955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团圆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亲属散而复聚。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7637" y="5667951"/>
            <a:ext cx="894424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热闹</a:t>
            </a:r>
            <a:r>
              <a:rPr lang="en-US" altLang="zh-CN" sz="3000" b="1" smtClean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000" b="1" smtClean="0">
                <a:solidFill>
                  <a:prstClr val="black"/>
                </a:solidFill>
                <a:latin typeface="宋体" panose="02010600030101010101" pitchFamily="2" charset="-122"/>
              </a:rPr>
              <a:t>（景象）繁盛活跃。</a:t>
            </a:r>
            <a:endParaRPr lang="en-US" altLang="zh-CN" sz="30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25" grpId="0"/>
      <p:bldP spid="16" grpId="0"/>
      <p:bldP spid="17" grpId="0"/>
      <p:bldP spid="19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1975" y="2192614"/>
            <a:ext cx="1134350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转眼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瞬间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欢笑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欢乐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热闹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喧闹</a:t>
            </a:r>
            <a:endParaRPr lang="en-US" altLang="zh-CN" sz="36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团圆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团聚    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大街小巷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街头巷尾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960" y="231632"/>
            <a:ext cx="3614520" cy="1154080"/>
            <a:chOff x="32960" y="231632"/>
            <a:chExt cx="3614520" cy="1154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4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词语对对碰</a:t>
                </a:r>
                <a:endParaRPr lang="zh-CN" altLang="en-US" sz="3200" b="1" spc="4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矩形 20"/>
          <p:cNvSpPr/>
          <p:nvPr/>
        </p:nvSpPr>
        <p:spPr>
          <a:xfrm>
            <a:off x="4323363" y="1404992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近义词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91975" y="4691631"/>
            <a:ext cx="104373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欢笑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哭泣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热闹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冷清</a:t>
            </a: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团圆</a:t>
            </a:r>
            <a:r>
              <a:rPr lang="en-US" altLang="zh-CN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分离</a:t>
            </a:r>
            <a:endParaRPr lang="en-US" altLang="zh-CN" sz="36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27718" y="3945198"/>
            <a:ext cx="2970685" cy="83099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Clr>
                <a:srgbClr val="0000FF"/>
              </a:buClr>
              <a:defRPr/>
            </a:pPr>
            <a:r>
              <a:rPr lang="zh-CN" altLang="en-US" sz="48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◆ 反义词</a:t>
            </a:r>
            <a:endParaRPr lang="zh-CN" altLang="en-US" sz="4800" b="1">
              <a:ln w="9525">
                <a:solidFill>
                  <a:prstClr val="white"/>
                </a:solidFill>
                <a:prstDash val="solid"/>
              </a:ln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3"/>
          <p:cNvSpPr txBox="1"/>
          <p:nvPr/>
        </p:nvSpPr>
        <p:spPr>
          <a:xfrm>
            <a:off x="1125873" y="1974181"/>
            <a:ext cx="9617075" cy="37179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800" b="1" dirty="0">
                <a:latin typeface="黑体" panose="02010609060101010101" pitchFamily="49" charset="-122"/>
                <a:ea typeface="黑体" panose="02010609060101010101" pitchFamily="49" charset="-122"/>
              </a:rPr>
              <a:t>认真读读课文，思考：</a:t>
            </a:r>
            <a:endParaRPr lang="en-US" altLang="zh-CN" sz="3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你从课文中知道了哪些传统节日？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你知道这些节日的日期吗？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2.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不同的节日人们都进行了哪些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活动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？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8655" y="263109"/>
            <a:ext cx="3226759" cy="1097974"/>
            <a:chOff x="108655" y="263109"/>
            <a:chExt cx="3226759" cy="109797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5" y="263109"/>
              <a:ext cx="1038000" cy="1097974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089656" y="536427"/>
              <a:ext cx="2245758" cy="679269"/>
              <a:chOff x="1938544" y="2511380"/>
              <a:chExt cx="2245758" cy="679269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妙解课文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" y="11610"/>
            <a:ext cx="12183762" cy="386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2437547" y="1401114"/>
            <a:ext cx="1293044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6"/>
          <p:cNvSpPr/>
          <p:nvPr/>
        </p:nvSpPr>
        <p:spPr>
          <a:xfrm>
            <a:off x="2437547" y="1216129"/>
            <a:ext cx="4490476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春节到，人欢笑，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贴窗花，放鞭炮。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2508394" y="3155431"/>
            <a:ext cx="1799994" cy="61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4802628" y="3151309"/>
            <a:ext cx="1799994" cy="61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注: 线形 8"/>
          <p:cNvSpPr/>
          <p:nvPr/>
        </p:nvSpPr>
        <p:spPr>
          <a:xfrm>
            <a:off x="7081634" y="2063219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农历正月初一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547991" y="292626"/>
            <a:ext cx="8519809" cy="1140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春节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是什么时候，人们从事哪些活动？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23" grpId="0" animBg="1"/>
      <p:bldP spid="2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39805"/>
            <a:ext cx="1802889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贴窗花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30686" y="619939"/>
            <a:ext cx="1802889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放鞭炮</a:t>
            </a:r>
            <a:endParaRPr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162" y="1619806"/>
            <a:ext cx="6167438" cy="432802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87" y="1155276"/>
            <a:ext cx="3499575" cy="502539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b="15234"/>
          <a:stretch>
            <a:fillRect/>
          </a:stretch>
        </p:blipFill>
        <p:spPr>
          <a:xfrm>
            <a:off x="-1" y="-1"/>
            <a:ext cx="12192001" cy="68695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010" y="225463"/>
            <a:ext cx="1785774" cy="707886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七夕节</a:t>
            </a:r>
            <a:endParaRPr lang="zh-CN" altLang="en-US" sz="4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111660" y="175328"/>
            <a:ext cx="5723978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你春节是怎么过的呢？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标注: 线形 8"/>
          <p:cNvSpPr/>
          <p:nvPr/>
        </p:nvSpPr>
        <p:spPr>
          <a:xfrm>
            <a:off x="2012161" y="1316082"/>
            <a:ext cx="1655965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拜大年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注: 线形 8"/>
          <p:cNvSpPr/>
          <p:nvPr/>
        </p:nvSpPr>
        <p:spPr>
          <a:xfrm>
            <a:off x="8256280" y="1336412"/>
            <a:ext cx="1655965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逛庙会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8" y="2216110"/>
            <a:ext cx="4919644" cy="4057689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38" y="2216110"/>
            <a:ext cx="6060030" cy="4057689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23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547991" y="292626"/>
            <a:ext cx="8519809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元宵节是什么时候，人们从事哪些活动？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70684" y="1536581"/>
            <a:ext cx="1293044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6"/>
          <p:cNvSpPr/>
          <p:nvPr/>
        </p:nvSpPr>
        <p:spPr>
          <a:xfrm>
            <a:off x="5070684" y="1351596"/>
            <a:ext cx="4490476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元宵节，看花灯，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大街小巷人如潮。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248163" y="3292940"/>
            <a:ext cx="3987596" cy="90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注: 线形 8"/>
          <p:cNvSpPr/>
          <p:nvPr/>
        </p:nvSpPr>
        <p:spPr>
          <a:xfrm>
            <a:off x="2018545" y="2241021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农历正月十五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7435765" y="2321574"/>
            <a:ext cx="1799994" cy="61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5410" y="3406351"/>
            <a:ext cx="4069080" cy="3011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533" y="3406351"/>
            <a:ext cx="4621008" cy="3082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4987413" y="3942757"/>
            <a:ext cx="617732" cy="19389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看花灯</a:t>
            </a:r>
            <a:endParaRPr lang="zh-CN" altLang="en-US" sz="40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23460" y="3942757"/>
            <a:ext cx="617732" cy="19389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人如潮</a:t>
            </a:r>
            <a:endParaRPr lang="zh-CN" altLang="en-US" sz="40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8" grpId="0" animBg="1"/>
      <p:bldP spid="13" grpId="0"/>
      <p:bldP spid="23" grpId="0" animBg="1"/>
      <p:bldP spid="14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timgsa.baidu.com/timg?image&amp;quality=80&amp;size=b9999_10000&amp;sec=1520251484877&amp;di=2ae56281e58c19b3af3f35f132c14412&amp;imgtype=0&amp;src=http%3A%2F%2Fwww.eastobacco.com%2Fpub%2Fweb%2Fspyl%2F201704%2FW020170410310605165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4"/>
            <a:ext cx="12183762" cy="688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9"/>
            <a:ext cx="12183762" cy="3512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2437547" y="1401114"/>
            <a:ext cx="1293044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6"/>
          <p:cNvSpPr/>
          <p:nvPr/>
        </p:nvSpPr>
        <p:spPr>
          <a:xfrm>
            <a:off x="2437547" y="1216129"/>
            <a:ext cx="4490476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清明节，雨纷纷，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先人墓</a:t>
            </a: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前去祭扫。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2508394" y="3132667"/>
            <a:ext cx="4154873" cy="227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注: 线形 8"/>
          <p:cNvSpPr/>
          <p:nvPr/>
        </p:nvSpPr>
        <p:spPr>
          <a:xfrm>
            <a:off x="7081634" y="2063219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公历四月初四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>
          <a:xfrm>
            <a:off x="547991" y="292626"/>
            <a:ext cx="8519809" cy="11407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清明节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是什么时候，人们从事哪些活动？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23" grpId="0" animBg="1"/>
      <p:bldP spid="26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idx="1"/>
          </p:nvPr>
        </p:nvSpPr>
        <p:spPr>
          <a:xfrm>
            <a:off x="327858" y="292626"/>
            <a:ext cx="8519809" cy="1140754"/>
          </a:xfrm>
        </p:spPr>
        <p:txBody>
          <a:bodyPr>
            <a:normAutofit/>
          </a:bodyPr>
          <a:lstStyle/>
          <a:p>
            <a:pPr eaLnBrk="1" hangingPunct="1">
              <a:lnSpc>
                <a:spcPct val="170000"/>
              </a:lnSpc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端午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节是什么时候，人们从事哪些活动？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54886" y="1536581"/>
            <a:ext cx="1293044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6"/>
          <p:cNvSpPr/>
          <p:nvPr/>
        </p:nvSpPr>
        <p:spPr>
          <a:xfrm>
            <a:off x="5070684" y="1351596"/>
            <a:ext cx="4490476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过端午，赛龙舟，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粽子艾香满堂飘。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248163" y="3292940"/>
            <a:ext cx="3987596" cy="90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注: 线形 8"/>
          <p:cNvSpPr/>
          <p:nvPr/>
        </p:nvSpPr>
        <p:spPr>
          <a:xfrm>
            <a:off x="2018545" y="2241021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农历五月初五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7435765" y="2321574"/>
            <a:ext cx="1799994" cy="61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336" y="3475254"/>
            <a:ext cx="4310158" cy="2854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046" y="3475254"/>
            <a:ext cx="4426273" cy="2953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4987413" y="3942757"/>
            <a:ext cx="617732" cy="19389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赛龙舟</a:t>
            </a:r>
            <a:endParaRPr lang="zh-CN" altLang="en-US" sz="40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09728" y="3942757"/>
            <a:ext cx="617732" cy="193899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kern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吃粽子</a:t>
            </a:r>
            <a:endParaRPr lang="zh-CN" altLang="en-US" sz="4000" b="1" kern="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8" grpId="0" animBg="1"/>
      <p:bldP spid="13" grpId="0"/>
      <p:bldP spid="23" grpId="0" animBg="1"/>
      <p:bldP spid="14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注: 线形 8"/>
          <p:cNvSpPr/>
          <p:nvPr/>
        </p:nvSpPr>
        <p:spPr>
          <a:xfrm>
            <a:off x="2012161" y="1087482"/>
            <a:ext cx="1655965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插艾草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标注: 线形 8"/>
          <p:cNvSpPr/>
          <p:nvPr/>
        </p:nvSpPr>
        <p:spPr>
          <a:xfrm>
            <a:off x="8053076" y="1107812"/>
            <a:ext cx="2047653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饮雄黄酒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8" y="1987510"/>
            <a:ext cx="5046132" cy="4057689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" r="2794"/>
          <a:stretch>
            <a:fillRect/>
          </a:stretch>
        </p:blipFill>
        <p:spPr>
          <a:xfrm>
            <a:off x="6062133" y="1987511"/>
            <a:ext cx="5960534" cy="4057688"/>
          </a:xfrm>
          <a:prstGeom prst="rect">
            <a:avLst/>
          </a:prstGeom>
          <a:ln w="38100" cap="sq">
            <a:solidFill>
              <a:srgbClr val="0000FF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timgsa.baidu.com/timg?image&amp;quality=80&amp;size=b9999_10000&amp;sec=1520252571873&amp;di=eac660c9cef111df98f94ba654c208df&amp;imgtype=0&amp;src=http%3A%2F%2Fimgsrc.baidu.com%2Fimgad%2Fpic%2Fitem%2F359b033b5bb5c9ea4454cdcede39b6003af3b37c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6" t="3372" r="2025" b="7124"/>
          <a:stretch>
            <a:fillRect/>
          </a:stretch>
        </p:blipFill>
        <p:spPr bwMode="auto">
          <a:xfrm>
            <a:off x="-1" y="-1"/>
            <a:ext cx="12192001" cy="686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0" y="-116118"/>
            <a:ext cx="12046997" cy="6783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/>
        </p:nvSpPr>
        <p:spPr>
          <a:xfrm>
            <a:off x="5142652" y="710139"/>
            <a:ext cx="1275715" cy="957580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63" name="矩形 6"/>
          <p:cNvSpPr/>
          <p:nvPr/>
        </p:nvSpPr>
        <p:spPr>
          <a:xfrm>
            <a:off x="2290867" y="574249"/>
            <a:ext cx="572706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七月七，来乞巧，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牛郎织女会鹊桥。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44855" y="2479672"/>
            <a:ext cx="3870325" cy="304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15180" y="2832944"/>
            <a:ext cx="4001135" cy="3511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标注: 线形 8"/>
          <p:cNvSpPr/>
          <p:nvPr/>
        </p:nvSpPr>
        <p:spPr>
          <a:xfrm>
            <a:off x="6933125" y="765969"/>
            <a:ext cx="1884589" cy="1261795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乞巧节</a:t>
            </a:r>
            <a:endParaRPr lang="en-US" altLang="zh-CN" sz="3600" b="1" kern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（七夕）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线形标注 2 9"/>
          <p:cNvSpPr>
            <a:spLocks noChangeArrowheads="1"/>
          </p:cNvSpPr>
          <p:nvPr/>
        </p:nvSpPr>
        <p:spPr bwMode="auto">
          <a:xfrm flipH="1">
            <a:off x="1763247" y="3509007"/>
            <a:ext cx="4017262" cy="2308324"/>
          </a:xfrm>
          <a:prstGeom prst="borderCallout2">
            <a:avLst>
              <a:gd name="adj1" fmla="val 17981"/>
              <a:gd name="adj2" fmla="val -156"/>
              <a:gd name="adj3" fmla="val 18750"/>
              <a:gd name="adj4" fmla="val -16667"/>
              <a:gd name="adj5" fmla="val 37120"/>
              <a:gd name="adj6" fmla="val -36944"/>
            </a:avLst>
          </a:prstGeom>
          <a:noFill/>
          <a:ln w="47625">
            <a:solidFill>
              <a:srgbClr val="00B050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小朋友，你</a:t>
            </a: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</a:t>
            </a:r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牛郎织女的传说吗？</a:t>
            </a:r>
            <a:endParaRPr lang="zh-CN" altLang="en-US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5463" grpId="0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timgsa.baidu.com/timg?image&amp;quality=80&amp;size=b9999_10000&amp;sec=1520306691928&amp;di=44e3a37e3310dbf2b7664d65dff5367d&amp;imgtype=0&amp;src=http%3A%2F%2Fimgsrc.baidu.com%2Fimgad%2Fpic%2Fitem%2Fb3fb43166d224f4a9fe736e503f790529922d1ce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" b="9099"/>
          <a:stretch>
            <a:fillRect/>
          </a:stretch>
        </p:blipFill>
        <p:spPr bwMode="auto">
          <a:xfrm>
            <a:off x="0" y="-1"/>
            <a:ext cx="12192000" cy="6876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1" y="174241"/>
            <a:ext cx="11709647" cy="291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3" name="矩形 6"/>
          <p:cNvSpPr/>
          <p:nvPr/>
        </p:nvSpPr>
        <p:spPr>
          <a:xfrm>
            <a:off x="3644900" y="582930"/>
            <a:ext cx="571436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过中秋，吃月饼，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十五圆月当空照。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979086" y="1539900"/>
            <a:ext cx="1824355" cy="9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318201" y="4308856"/>
            <a:ext cx="686177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月饼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3145" y="3888419"/>
            <a:ext cx="3746673" cy="2779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9348" y="3888419"/>
            <a:ext cx="3827512" cy="2748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标注: 线形 8"/>
          <p:cNvSpPr/>
          <p:nvPr/>
        </p:nvSpPr>
        <p:spPr>
          <a:xfrm>
            <a:off x="3881546" y="2767005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农历八月十五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27617" y="756667"/>
            <a:ext cx="1293044" cy="81051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29044" y="4301458"/>
            <a:ext cx="686177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赏</a:t>
            </a:r>
            <a:endParaRPr lang="en-US" altLang="zh-CN" sz="4000" b="1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4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" grpId="0"/>
      <p:bldP spid="13" grpId="0" bldLvl="0" animBg="1"/>
      <p:bldP spid="17" grpId="0" animBg="1"/>
      <p:bldP spid="18" grpId="0" animBg="1"/>
      <p:bldP spid="19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timgsa.baidu.com/timg?image&amp;quality=80&amp;size=b9999_10000&amp;sec=1520309217604&amp;di=395bef0814fda304192a584b2373406e&amp;imgtype=0&amp;src=http%3A%2F%2Fimg.mp.itc.cn%2Fupload%2F20161009%2F1ded1c92f1864add8c189641703bd844_th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" t="-758" r="3997" b="11154"/>
          <a:stretch>
            <a:fillRect/>
          </a:stretch>
        </p:blipFill>
        <p:spPr bwMode="auto">
          <a:xfrm>
            <a:off x="0" y="-5825"/>
            <a:ext cx="12192000" cy="6890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63" name="矩形 6"/>
          <p:cNvSpPr/>
          <p:nvPr/>
        </p:nvSpPr>
        <p:spPr>
          <a:xfrm>
            <a:off x="3047371" y="1135861"/>
            <a:ext cx="478980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重阳节，要敬老，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踏秋赏菊去登高。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129921" y="3116062"/>
            <a:ext cx="4123135" cy="1562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76665" y="964854"/>
            <a:ext cx="2737485" cy="4763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椭圆 14"/>
          <p:cNvSpPr/>
          <p:nvPr/>
        </p:nvSpPr>
        <p:spPr>
          <a:xfrm>
            <a:off x="3052885" y="1253396"/>
            <a:ext cx="1865343" cy="91275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标注: 线形 8"/>
          <p:cNvSpPr/>
          <p:nvPr/>
        </p:nvSpPr>
        <p:spPr>
          <a:xfrm>
            <a:off x="2618724" y="364468"/>
            <a:ext cx="3009717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农历九月初九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" grpId="0"/>
      <p:bldP spid="15" grpId="0" animBg="1"/>
      <p:bldP spid="1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23446" y="623502"/>
            <a:ext cx="7760153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说一说：重阳节</a:t>
            </a:r>
            <a:r>
              <a:rPr lang="zh-CN" altLang="en-US" sz="4000" b="1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lang="zh-CN" altLang="en-US" sz="4000" b="1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哪些敬老活动？</a:t>
            </a:r>
            <a:endParaRPr lang="zh-CN" altLang="en-US" sz="4000" b="1" dirty="0">
              <a:solidFill>
                <a:srgbClr val="FF0000"/>
              </a:solidFill>
              <a:effectLst>
                <a:reflection blurRad="6350" stA="55000" endA="300" endPos="45500" dir="5400000" sy="-100000" algn="bl" rotWithShape="0"/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899" y="1752598"/>
            <a:ext cx="4038600" cy="382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678" y="1752598"/>
            <a:ext cx="5228745" cy="3829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7318" y="762927"/>
            <a:ext cx="10169217" cy="7940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3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</a:t>
            </a:r>
            <a:r>
              <a:rPr lang="zh-CN" altLang="en-US" sz="3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</a:t>
            </a:r>
            <a:r>
              <a:rPr lang="zh-CN" altLang="en-US" sz="3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哪些重阳节</a:t>
            </a:r>
            <a:r>
              <a:rPr lang="zh-CN" altLang="en-US" sz="3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的习俗？请给大家讲一讲。</a:t>
            </a:r>
            <a:endParaRPr lang="zh-CN" altLang="en-US" sz="3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811" y="2780665"/>
            <a:ext cx="4695190" cy="2847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1904729" y="2025015"/>
            <a:ext cx="2037737" cy="6688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喝菊花酒</a:t>
            </a:r>
            <a:endParaRPr lang="zh-CN" altLang="en-US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94012" y="3327172"/>
            <a:ext cx="647934" cy="175432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插</a:t>
            </a:r>
            <a:endParaRPr lang="en-US" altLang="zh-CN" sz="3600" b="1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茱</a:t>
            </a:r>
            <a:endParaRPr lang="en-US" altLang="zh-CN" sz="3600" b="1" noProof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600" b="1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萸</a:t>
            </a:r>
            <a:endParaRPr lang="zh-CN" altLang="en-US" sz="3600" b="1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1645" y="1629435"/>
            <a:ext cx="3333115" cy="4761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77613" y="320110"/>
            <a:ext cx="748923" cy="769441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r>
              <a:rPr lang="zh-CN" altLang="en-US" sz="44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8568" y="320110"/>
            <a:ext cx="748923" cy="769441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4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料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9524" y="320110"/>
            <a:ext cx="748923" cy="769441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r>
              <a:rPr lang="zh-CN" altLang="en-US" sz="44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袋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79189" y="1393351"/>
            <a:ext cx="2632714" cy="2632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文本框 11"/>
          <p:cNvSpPr txBox="1"/>
          <p:nvPr/>
        </p:nvSpPr>
        <p:spPr>
          <a:xfrm>
            <a:off x="263868" y="4267042"/>
            <a:ext cx="11793666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窗花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贴在窗户上的一种剪纸，是中国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古老的传统民间艺术之一。它历史悠久，风格独特，深受国内外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人士的喜爱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。过去无论南方北方，春节期间都贴窗花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。新年贴窗花寄托着人们辞旧迎新、接福纳祥的美好愿望。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308" y="1296216"/>
            <a:ext cx="3831756" cy="282698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213692" cy="6858000"/>
          </a:xfrm>
          <a:prstGeom prst="rect">
            <a:avLst/>
          </a:prstGeom>
        </p:spPr>
      </p:pic>
      <p:pic>
        <p:nvPicPr>
          <p:cNvPr id="4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094" y="254198"/>
            <a:ext cx="7430610" cy="497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778990" y="700893"/>
            <a:ext cx="4290818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spcBef>
                <a:spcPts val="16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转眼又是新春到，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全家团圆真热闹。</a:t>
            </a:r>
            <a:endParaRPr lang="zh-CN" altLang="en-US" sz="4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Picture 4" descr="https://timgsa.baidu.com/timg?image&amp;quality=80&amp;size=b9999_10000&amp;sec=1520309401861&amp;di=7214c233191a4d21bea619e388c8f825&amp;imgtype=0&amp;src=http%3A%2F%2F5b0988e595225.cdn.sohucs.com%2Fimages%2F20180101%2F3cf1248e41374a01a911bc48fbe123af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039" y="3943936"/>
            <a:ext cx="3986073" cy="26950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6" name="直接连接符 5"/>
          <p:cNvCxnSpPr/>
          <p:nvPr/>
        </p:nvCxnSpPr>
        <p:spPr>
          <a:xfrm flipV="1">
            <a:off x="3920039" y="2683869"/>
            <a:ext cx="4123135" cy="15628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注: 线形 8"/>
          <p:cNvSpPr/>
          <p:nvPr/>
        </p:nvSpPr>
        <p:spPr>
          <a:xfrm>
            <a:off x="3586517" y="3049721"/>
            <a:ext cx="4600902" cy="600386"/>
          </a:xfrm>
          <a:prstGeom prst="rect">
            <a:avLst/>
          </a:prstGeom>
          <a:solidFill>
            <a:srgbClr val="FFFFFF"/>
          </a:solidFill>
          <a:ln w="28575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anchor="ctr"/>
          <a:lstStyle/>
          <a:p>
            <a:pPr>
              <a:lnSpc>
                <a:spcPct val="110000"/>
              </a:lnSpc>
              <a:defRPr/>
            </a:pPr>
            <a:r>
              <a:rPr lang="zh-CN" altLang="en-US" sz="36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团圆：亲属散而复聚。</a:t>
            </a:r>
            <a:endParaRPr lang="zh-CN" altLang="en-US" sz="36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590" name="组合 11"/>
          <p:cNvGrpSpPr/>
          <p:nvPr/>
        </p:nvGrpSpPr>
        <p:grpSpPr bwMode="auto">
          <a:xfrm>
            <a:off x="12700" y="332317"/>
            <a:ext cx="3259667" cy="1098550"/>
            <a:chOff x="12038" y="331387"/>
            <a:chExt cx="3261030" cy="1098952"/>
          </a:xfrm>
        </p:grpSpPr>
        <p:grpSp>
          <p:nvGrpSpPr>
            <p:cNvPr id="195601" name="组合 55"/>
            <p:cNvGrpSpPr/>
            <p:nvPr/>
          </p:nvGrpSpPr>
          <p:grpSpPr bwMode="auto">
            <a:xfrm>
              <a:off x="1026346" y="568540"/>
              <a:ext cx="2246722" cy="677582"/>
              <a:chOff x="1937580" y="2512320"/>
              <a:chExt cx="2246722" cy="677582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1965107" y="2512320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973577" y="3189902"/>
                <a:ext cx="1876151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3"/>
              <p:cNvSpPr txBox="1">
                <a:spLocks noChangeArrowheads="1"/>
              </p:cNvSpPr>
              <p:nvPr/>
            </p:nvSpPr>
            <p:spPr bwMode="auto">
              <a:xfrm>
                <a:off x="1937580" y="2544081"/>
                <a:ext cx="2246722" cy="584989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3830671" y="2512320"/>
                <a:ext cx="309163" cy="33455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3849729" y="2827819"/>
                <a:ext cx="268930" cy="36208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95602" name="图片 10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84" y="1271830"/>
            <a:ext cx="9819500" cy="5229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063527" y="2299159"/>
            <a:ext cx="10215472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课文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按时间顺序讲述了我国的七个传统节日及相应习俗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，让我们感受到了祖国灿烂的民族文化，增强了我们的民族自豪感。</a:t>
            </a:r>
            <a:endParaRPr lang="zh-CN" altLang="zh-CN" sz="36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32" name="组合 31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615328" y="1362270"/>
            <a:ext cx="10020121" cy="216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45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让我们多了解祖国的传统节日及风俗习惯，感受祖国灿烂的民族文化，让我们的民族文化代代相传！</a:t>
            </a:r>
            <a:endParaRPr lang="zh-CN" altLang="zh-CN" sz="4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06450" y="337351"/>
            <a:ext cx="2242923" cy="819823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800" b="1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 束 语</a:t>
            </a:r>
            <a:endParaRPr lang="zh-CN" altLang="en-US" sz="3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93" y="4012707"/>
            <a:ext cx="3487200" cy="2618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580" y="4012707"/>
            <a:ext cx="3647704" cy="2618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966719" y="2596544"/>
            <a:ext cx="10505259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朗读指导：</a:t>
            </a:r>
            <a:r>
              <a:rPr lang="zh-CN" altLang="en-US" sz="4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4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节奏轻快，音律和谐，句式整齐，读起来朗朗上口。朗读时，语调要欢快、活泼，要把握好全文的停顿与节奏，读出文章的韵律美。</a:t>
            </a:r>
            <a:endParaRPr lang="zh-CN" altLang="en-US" sz="4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6683" y="540302"/>
            <a:ext cx="4345623" cy="707886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zh-CN" altLang="en-US" sz="4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课后习题参考答案</a:t>
            </a:r>
            <a:endParaRPr lang="zh-CN" altLang="en-US" sz="4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3149" y="1814450"/>
            <a:ext cx="5395419" cy="751402"/>
            <a:chOff x="480664" y="1839159"/>
            <a:chExt cx="5395419" cy="751402"/>
          </a:xfrm>
        </p:grpSpPr>
        <p:sp>
          <p:nvSpPr>
            <p:cNvPr id="9" name="文本框 8"/>
            <p:cNvSpPr txBox="1"/>
            <p:nvPr/>
          </p:nvSpPr>
          <p:spPr>
            <a:xfrm>
              <a:off x="998078" y="1839159"/>
              <a:ext cx="487800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朗读课文。背诵课文。</a:t>
              </a:r>
              <a:endParaRPr lang="zh-CN" altLang="en-US" sz="3200" dirty="0">
                <a:solidFill>
                  <a:prstClr val="black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80664" y="1869851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1508828" y="758572"/>
            <a:ext cx="3028801" cy="77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朗读示例：</a:t>
            </a:r>
            <a:endParaRPr lang="en-US" altLang="zh-CN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94" y="1771195"/>
            <a:ext cx="9580605" cy="13990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2050" y="3477992"/>
            <a:ext cx="10485464" cy="237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背诵指导：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熟读课文，弄清课文写了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endParaRPr lang="en-US" altLang="zh-CN" sz="40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些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传统节日及对应的习俗，然后分句背诵，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endParaRPr lang="en-US" altLang="zh-CN" sz="40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按时间顺序连起来背诵。</a:t>
            </a:r>
            <a:endParaRPr lang="zh-CN" altLang="en-US" sz="4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27" y="2122015"/>
            <a:ext cx="10238740" cy="1823324"/>
          </a:xfrm>
          <a:prstGeom prst="rect">
            <a:avLst/>
          </a:prstGeom>
        </p:spPr>
      </p:pic>
      <p:sp>
        <p:nvSpPr>
          <p:cNvPr id="41987" name="矩形 2"/>
          <p:cNvSpPr/>
          <p:nvPr/>
        </p:nvSpPr>
        <p:spPr>
          <a:xfrm>
            <a:off x="1092878" y="2191012"/>
            <a:ext cx="9649263" cy="16439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端午节      清明节        元宵节</a:t>
            </a:r>
            <a:endParaRPr lang="en-US" altLang="zh-CN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春节        重阳节        中秋节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99011" y="3945338"/>
            <a:ext cx="11457529" cy="2379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解题指导：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“精彩点拨</a:t>
            </a:r>
            <a:r>
              <a:rPr lang="en-US" altLang="zh-CN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3”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中了解这些节日的时间，然后按照时间的先后顺序排列即可。说的时候要把你在哪个节日做了什么事情说清楚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8027" y="689074"/>
            <a:ext cx="10238740" cy="1421928"/>
            <a:chOff x="618027" y="689074"/>
            <a:chExt cx="10238740" cy="1421928"/>
          </a:xfrm>
        </p:grpSpPr>
        <p:sp>
          <p:nvSpPr>
            <p:cNvPr id="41986" name="TextBox 3">
              <a:hlinkClick r:id="rId3" action="ppaction://hlinkfile"/>
            </p:cNvPr>
            <p:cNvSpPr txBox="1"/>
            <p:nvPr/>
          </p:nvSpPr>
          <p:spPr>
            <a:xfrm>
              <a:off x="618027" y="689074"/>
              <a:ext cx="10238740" cy="14219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按照</a:t>
              </a:r>
              <a:r>
                <a:rPr lang="zh-CN" altLang="en-US" sz="36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时间顺序排列下面的节日，再选一两个说说你是怎样过节的。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6872" y="700086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535" y="2899719"/>
            <a:ext cx="11770567" cy="3401638"/>
          </a:xfrm>
          <a:prstGeom prst="rect">
            <a:avLst/>
          </a:prstGeom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314341" y="181232"/>
            <a:ext cx="3028801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  <a:endParaRPr lang="en-US" altLang="zh-CN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33973" y="1073784"/>
            <a:ext cx="6580728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春节   元宵节    清明节  </a:t>
            </a:r>
            <a:endParaRPr lang="en-US" altLang="zh-CN" sz="4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端午节   </a:t>
            </a:r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中秋节  </a:t>
            </a:r>
            <a:r>
              <a:rPr lang="zh-CN" altLang="en-US" sz="40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重阳节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495573" y="3072128"/>
            <a:ext cx="11457529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元宵节</a:t>
            </a:r>
            <a:r>
              <a:rPr lang="zh-CN" altLang="en-US" sz="36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的早上，我吃了妈妈煮的甜甜的汤圆。吃完后，我们就在家聊天，享受这团团圆圆的日子。到了晚上，我和爸爸妈妈去街上赏花灯、猜灯谜。我们全家人一起努力，收获了不少奖品，这一天真是快乐极了。</a:t>
            </a:r>
            <a:endParaRPr lang="zh-CN" altLang="en-US" sz="36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636" y="1671692"/>
            <a:ext cx="1211122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解题指导：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了解我国各个民族的传统节日，可以问老师、同学、父母或查阅书籍、上网查阅资料，然后将收集到的资料整理出来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4302" y="581982"/>
            <a:ext cx="12053560" cy="757130"/>
            <a:chOff x="452939" y="689074"/>
            <a:chExt cx="10403828" cy="757130"/>
          </a:xfrm>
        </p:grpSpPr>
        <p:sp>
          <p:nvSpPr>
            <p:cNvPr id="41986" name="TextBox 3">
              <a:hlinkClick r:id="rId2" action="ppaction://hlinkfile"/>
            </p:cNvPr>
            <p:cNvSpPr txBox="1"/>
            <p:nvPr/>
          </p:nvSpPr>
          <p:spPr>
            <a:xfrm>
              <a:off x="618027" y="689074"/>
              <a:ext cx="10238740" cy="7571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3600" b="1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选做：我国很多民族有自己的传统节日，你知道哪些？</a:t>
              </a:r>
              <a:endPara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2939" y="700086"/>
              <a:ext cx="654475" cy="720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4900"/>
                </a:lnSpc>
              </a:pPr>
              <a:r>
                <a:rPr lang="zh-CN" altLang="en-US" sz="32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◎</a:t>
              </a:r>
              <a:r>
                <a:rPr lang="zh-CN" altLang="en-US" sz="3600" smtClean="0">
                  <a:solidFill>
                    <a:srgbClr val="FF0000"/>
                  </a:solidFill>
                </a:rPr>
                <a:t> </a:t>
              </a:r>
              <a:endParaRPr lang="zh-CN" altLang="zh-CN" sz="3600" dirty="0">
                <a:solidFill>
                  <a:srgbClr val="0000FF"/>
                </a:solidFill>
              </a:endParaRPr>
            </a:p>
          </p:txBody>
        </p:sp>
      </p:grp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636" y="4225424"/>
            <a:ext cx="12185364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参考答案：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傣族</a:t>
            </a:r>
            <a:r>
              <a:rPr lang="en-US" altLang="zh-CN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泼水节　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彝族</a:t>
            </a:r>
            <a:r>
              <a:rPr lang="en-US" altLang="zh-CN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火把节</a:t>
            </a:r>
            <a:endParaRPr lang="en-US" altLang="zh-CN" sz="40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蒙古族</a:t>
            </a:r>
            <a:r>
              <a:rPr lang="en-US" altLang="zh-CN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“那达慕”大会</a:t>
            </a:r>
            <a:endParaRPr lang="zh-CN" altLang="en-US" sz="4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6"/>
          <p:cNvSpPr txBox="1">
            <a:spLocks noChangeArrowheads="1"/>
          </p:cNvSpPr>
          <p:nvPr/>
        </p:nvSpPr>
        <p:spPr bwMode="auto">
          <a:xfrm>
            <a:off x="7619394" y="3833822"/>
            <a:ext cx="1260994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700" b="1">
                <a:solidFill>
                  <a:srgbClr val="0000FF"/>
                </a:solidFill>
                <a:latin typeface="宋体" panose="02010600030101010101" pitchFamily="2" charset="-122"/>
              </a:rPr>
              <a:t>yí</a:t>
            </a:r>
            <a:endParaRPr lang="zh-CN" altLang="en-US" sz="37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3041" y="192552"/>
            <a:ext cx="3200027" cy="1116663"/>
            <a:chOff x="73041" y="192552"/>
            <a:chExt cx="3200027" cy="1116663"/>
          </a:xfrm>
        </p:grpSpPr>
        <p:grpSp>
          <p:nvGrpSpPr>
            <p:cNvPr id="46" name="组合 45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dirty="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1" y="192552"/>
              <a:ext cx="976164" cy="1116663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964977" y="2676619"/>
            <a:ext cx="3257439" cy="830997"/>
            <a:chOff x="1058284" y="1986826"/>
            <a:chExt cx="3257439" cy="830997"/>
          </a:xfrm>
        </p:grpSpPr>
        <p:sp>
          <p:nvSpPr>
            <p:cNvPr id="34" name="矩形 13"/>
            <p:cNvSpPr>
              <a:spLocks noChangeArrowheads="1"/>
            </p:cNvSpPr>
            <p:nvPr/>
          </p:nvSpPr>
          <p:spPr bwMode="auto">
            <a:xfrm>
              <a:off x="1058284" y="1986826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14717" y="2061578"/>
              <a:ext cx="25010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听写词语。</a:t>
              </a:r>
              <a:endParaRPr lang="zh-CN" altLang="en-US" sz="3600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4977" y="4408010"/>
            <a:ext cx="10411477" cy="1430226"/>
            <a:chOff x="1058284" y="4152801"/>
            <a:chExt cx="10411477" cy="1430226"/>
          </a:xfrm>
        </p:grpSpPr>
        <p:sp>
          <p:nvSpPr>
            <p:cNvPr id="42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Ø"/>
              </a:pPr>
              <a:r>
                <a:rPr lang="en-US" altLang="zh-CN" sz="4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814716" y="4208292"/>
              <a:ext cx="9655045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3600" b="1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请拿起你的五彩画笔，画一画你记忆最深刻的传统节日活动吧。</a:t>
              </a:r>
              <a:endParaRPr lang="zh-CN" altLang="en-US" sz="3600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横卷形 14"/>
          <p:cNvSpPr/>
          <p:nvPr/>
        </p:nvSpPr>
        <p:spPr>
          <a:xfrm>
            <a:off x="2053967" y="0"/>
            <a:ext cx="7742663" cy="2776482"/>
          </a:xfrm>
          <a:prstGeom prst="horizontalScroll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标题 28"/>
          <p:cNvSpPr txBox="1"/>
          <p:nvPr/>
        </p:nvSpPr>
        <p:spPr>
          <a:xfrm>
            <a:off x="3193946" y="232185"/>
            <a:ext cx="6394711" cy="1325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pc="500" smtClean="0">
                <a:solidFill>
                  <a:srgbClr val="0000FF"/>
                </a:solidFill>
                <a:latin typeface="Century Gothic" panose="020B0502020202020204" pitchFamily="34" charset="0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传统节日</a:t>
            </a:r>
            <a:endParaRPr lang="zh-CN" altLang="en-US" b="1" spc="500" dirty="0">
              <a:solidFill>
                <a:srgbClr val="0000FF"/>
              </a:solidFill>
              <a:latin typeface="Century Gothic" panose="020B0502020202020204" pitchFamily="34" charset="0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273041" y="464042"/>
            <a:ext cx="1070264" cy="109699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000" b="1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60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副标题 2"/>
          <p:cNvSpPr txBox="1"/>
          <p:nvPr/>
        </p:nvSpPr>
        <p:spPr bwMode="auto">
          <a:xfrm>
            <a:off x="3377198" y="1755634"/>
            <a:ext cx="5337839" cy="91059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年级下册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138220" y="1656849"/>
            <a:ext cx="7442199" cy="16748"/>
          </a:xfrm>
          <a:prstGeom prst="line">
            <a:avLst/>
          </a:prstGeom>
          <a:ln w="63500" cmpd="thickThin">
            <a:solidFill>
              <a:srgbClr val="1D41D5">
                <a:alpha val="7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5760" y="163382"/>
            <a:ext cx="3105734" cy="1266623"/>
            <a:chOff x="225760" y="163382"/>
            <a:chExt cx="3105734" cy="1266623"/>
          </a:xfrm>
        </p:grpSpPr>
        <p:grpSp>
          <p:nvGrpSpPr>
            <p:cNvPr id="35" name="组合 34"/>
            <p:cNvGrpSpPr/>
            <p:nvPr/>
          </p:nvGrpSpPr>
          <p:grpSpPr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"/>
              <p:cNvSpPr txBox="1">
                <a:spLocks noChangeArrowheads="1"/>
              </p:cNvSpPr>
              <p:nvPr/>
            </p:nvSpPr>
            <p:spPr bwMode="auto">
              <a:xfrm>
                <a:off x="2057889" y="2542905"/>
                <a:ext cx="206314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  <a:endParaRPr lang="zh-CN" altLang="en-US" sz="3200" b="1" spc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966053" y="3190649"/>
                <a:ext cx="190509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60" y="163382"/>
              <a:ext cx="1065668" cy="1266623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3223363" y="2165056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tǒng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3669716" y="310065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1453" y="2016772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chu</a:t>
            </a:r>
            <a:r>
              <a:rPr lang="en-US" altLang="zh-CN" sz="7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1350758" y="3100650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8"/>
          <a:stretch>
            <a:fillRect/>
          </a:stretch>
        </p:blipFill>
        <p:spPr>
          <a:xfrm>
            <a:off x="6207003" y="2016772"/>
            <a:ext cx="4718062" cy="3486100"/>
          </a:xfrm>
          <a:prstGeom prst="rect">
            <a:avLst/>
          </a:prstGeom>
          <a:ln>
            <a:noFill/>
          </a:ln>
          <a:effectLst/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191834" y="1604872"/>
            <a:ext cx="233155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41616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宵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391" y="1721339"/>
            <a:ext cx="3433737" cy="3307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6" name="文本框 45"/>
          <p:cNvSpPr txBox="1"/>
          <p:nvPr/>
        </p:nvSpPr>
        <p:spPr>
          <a:xfrm>
            <a:off x="6151899" y="1588396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</a:t>
            </a:r>
            <a:r>
              <a:rPr lang="en-US" altLang="zh-CN" sz="7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巷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4" t="4776" r="10626" b="4316"/>
          <a:stretch>
            <a:fillRect/>
          </a:stretch>
        </p:blipFill>
        <p:spPr>
          <a:xfrm>
            <a:off x="8889825" y="2294792"/>
            <a:ext cx="3077308" cy="2022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16"/>
          <p:cNvSpPr txBox="1"/>
          <p:nvPr/>
        </p:nvSpPr>
        <p:spPr>
          <a:xfrm>
            <a:off x="9177764" y="4466807"/>
            <a:ext cx="2501429" cy="73866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2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六尺巷</a:t>
            </a:r>
            <a:endParaRPr lang="zh-CN" altLang="en-US" sz="4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480165" y="1736680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jì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1008898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祭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35" y="1736680"/>
            <a:ext cx="3184263" cy="3161973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151899" y="1588396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ng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6631204" y="2680512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堂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7640" y="1779575"/>
            <a:ext cx="2368239" cy="3214311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3215125" y="1694433"/>
            <a:ext cx="28398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</a:t>
            </a:r>
            <a:r>
              <a:rPr lang="en-US" altLang="zh-CN" sz="7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6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4"/>
          <p:cNvSpPr txBox="1"/>
          <p:nvPr/>
        </p:nvSpPr>
        <p:spPr>
          <a:xfrm>
            <a:off x="3669716" y="2852453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巧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71453" y="1809765"/>
            <a:ext cx="2839840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6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qǐ</a:t>
            </a:r>
            <a:endParaRPr lang="zh-CN" altLang="en-US" sz="6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1350758" y="2852453"/>
            <a:ext cx="1838325" cy="2092881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lstStyle/>
          <a:p>
            <a:r>
              <a:rPr lang="zh-CN" altLang="en-US" sz="13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乞</a:t>
            </a:r>
            <a:endParaRPr lang="zh-CN" altLang="en-US" sz="13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2" t="2011" b="6375"/>
          <a:stretch>
            <a:fillRect/>
          </a:stretch>
        </p:blipFill>
        <p:spPr>
          <a:xfrm>
            <a:off x="6318420" y="1103870"/>
            <a:ext cx="3303373" cy="44319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8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3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0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2616</Words>
  <Application>WPS 演示</Application>
  <PresentationFormat>宽屏</PresentationFormat>
  <Paragraphs>509</Paragraphs>
  <Slides>49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49</vt:i4>
      </vt:variant>
    </vt:vector>
  </HeadingPairs>
  <TitlesOfParts>
    <vt:vector size="72" baseType="lpstr">
      <vt:lpstr>Arial</vt:lpstr>
      <vt:lpstr>宋体</vt:lpstr>
      <vt:lpstr>Wingdings</vt:lpstr>
      <vt:lpstr>黑体</vt:lpstr>
      <vt:lpstr>Calibri</vt:lpstr>
      <vt:lpstr>Calibri Light</vt:lpstr>
      <vt:lpstr>Calibri</vt:lpstr>
      <vt:lpstr>楷体</vt:lpstr>
      <vt:lpstr>Century Gothic</vt:lpstr>
      <vt:lpstr>微软雅黑</vt:lpstr>
      <vt:lpstr>Arial Unicode MS</vt:lpstr>
      <vt:lpstr>Times New Roman</vt:lpstr>
      <vt:lpstr>Segoe Print</vt:lpstr>
      <vt:lpstr>方正姚体</vt:lpstr>
      <vt:lpstr>Office 主题</vt:lpstr>
      <vt:lpstr>1_Office 主题</vt:lpstr>
      <vt:lpstr>10_Office 主题</vt:lpstr>
      <vt:lpstr>12_Office 主题</vt:lpstr>
      <vt:lpstr>15_Office 主题</vt:lpstr>
      <vt:lpstr>4_Office 主题</vt:lpstr>
      <vt:lpstr>13_Office 主题</vt:lpstr>
      <vt:lpstr>5_Office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小荣老师2048</cp:lastModifiedBy>
  <cp:revision>168</cp:revision>
  <dcterms:created xsi:type="dcterms:W3CDTF">2018-03-01T02:03:00Z</dcterms:created>
  <dcterms:modified xsi:type="dcterms:W3CDTF">2019-01-29T08:21:38Z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