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29.xml" ContentType="application/vnd.openxmlformats-officedocument.presentationml.tags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ppt/tags/tag27.xml" ContentType="application/vnd.openxmlformats-officedocument.presentationml.tags+xml"/>
  <Override PartName="/docProps/custom.xml" ContentType="application/vnd.openxmlformats-officedocument.custom-propertie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34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32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30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tags/tag7.xml" ContentType="application/vnd.openxmlformats-officedocument.presentationml.tags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Default Extension="wav" ContentType="audio/wav"/>
  <Override PartName="/ppt/tags/tag28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71" r:id="rId2"/>
    <p:sldId id="274" r:id="rId3"/>
    <p:sldId id="276" r:id="rId4"/>
    <p:sldId id="277" r:id="rId5"/>
    <p:sldId id="275" r:id="rId6"/>
    <p:sldId id="278" r:id="rId7"/>
    <p:sldId id="296" r:id="rId8"/>
    <p:sldId id="298" r:id="rId9"/>
    <p:sldId id="301" r:id="rId10"/>
    <p:sldId id="280" r:id="rId11"/>
    <p:sldId id="282" r:id="rId12"/>
    <p:sldId id="283" r:id="rId13"/>
    <p:sldId id="302" r:id="rId14"/>
    <p:sldId id="259" r:id="rId15"/>
    <p:sldId id="263" r:id="rId16"/>
    <p:sldId id="258" r:id="rId17"/>
    <p:sldId id="257" r:id="rId18"/>
    <p:sldId id="260" r:id="rId19"/>
    <p:sldId id="264" r:id="rId20"/>
    <p:sldId id="261" r:id="rId21"/>
    <p:sldId id="265" r:id="rId22"/>
    <p:sldId id="299" r:id="rId23"/>
    <p:sldId id="304" r:id="rId24"/>
    <p:sldId id="305" r:id="rId25"/>
    <p:sldId id="306" r:id="rId26"/>
    <p:sldId id="307" r:id="rId27"/>
    <p:sldId id="320" r:id="rId28"/>
    <p:sldId id="321" r:id="rId2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9900CC"/>
    <a:srgbClr val="00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8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92BF51E6-5376-40D8-81A9-659FEED49D19}" type="datetimeFigureOut">
              <a:rPr lang="zh-CN" altLang="en-US"/>
              <a:pPr>
                <a:defRPr/>
              </a:pPr>
              <a:t>2017/9/17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826546B8-85E4-438E-B16A-79C96617F24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幻灯片图像占位符 1"/>
          <p:cNvSpPr>
            <a:spLocks noGrp="1" noRot="1"/>
          </p:cNvSpPr>
          <p:nvPr>
            <p:ph type="sldImg" idx="2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6" name="文本占位符 2"/>
          <p:cNvSpPr>
            <a:spLocks noGrp="1"/>
          </p:cNvSpPr>
          <p:nvPr>
            <p:ph type="body" idx="3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9.xml"/><Relationship Id="rId4" Type="http://schemas.openxmlformats.org/officeDocument/2006/relationships/tags" Target="../tags/tag8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954800" y="597600"/>
            <a:ext cx="974700" cy="5371200"/>
          </a:xfrm>
        </p:spPr>
        <p:txBody>
          <a:bodyPr vert="eaVert" anchor="b">
            <a:normAutofit/>
          </a:bodyPr>
          <a:lstStyle>
            <a:lvl1pPr algn="l"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80000" y="2755392"/>
            <a:ext cx="663456" cy="3454608"/>
          </a:xfrm>
        </p:spPr>
        <p:txBody>
          <a:bodyPr vert="eaVert"/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947865-B730-44FB-8812-16C212C5963B}" type="datetimeFigureOut">
              <a:rPr lang="zh-CN" altLang="en-US"/>
              <a:pPr>
                <a:defRPr/>
              </a:pPr>
              <a:t>2017/9/17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554CA1-0B37-40D1-B2DC-854D5EE2A8B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49" y="482600"/>
            <a:ext cx="7886701" cy="5740400"/>
          </a:xfrm>
        </p:spPr>
        <p:txBody>
          <a:bodyPr/>
          <a:lstStyle>
            <a:lvl2pPr marL="257175" indent="-257175">
              <a:buClrTx/>
              <a:buFont typeface="Arial" panose="020B0604020202020204" pitchFamily="34" charset="0"/>
              <a:buChar char="•"/>
              <a:defRPr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2"/>
            <a:r>
              <a:rPr lang="zh-CN" altLang="en-US" dirty="0" smtClean="0"/>
              <a:t>第二级</a:t>
            </a:r>
          </a:p>
          <a:p>
            <a:pPr lvl="3"/>
            <a:r>
              <a:rPr lang="zh-CN" altLang="en-US" dirty="0" smtClean="0"/>
              <a:t>第三级</a:t>
            </a:r>
          </a:p>
          <a:p>
            <a:pPr lvl="4"/>
            <a:r>
              <a:rPr lang="zh-CN" altLang="en-US" dirty="0" smtClean="0"/>
              <a:t>第四级</a:t>
            </a:r>
          </a:p>
          <a:p>
            <a:pPr lvl="5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B3D544-777C-4F7B-B3C4-CE1A48DEF9ED}" type="datetimeFigureOut">
              <a:rPr lang="zh-CN" altLang="en-US"/>
              <a:pPr>
                <a:defRPr/>
              </a:pPr>
              <a:t>2017/9/17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D71293-07BB-435D-A146-BC05A4A8132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>
                <a:solidFill>
                  <a:schemeClr val="tx1">
                    <a:lumMod val="50000"/>
                  </a:schemeClr>
                </a:solidFill>
              </a:defRPr>
            </a:lvl1pPr>
            <a:lvl2pPr>
              <a:defRPr sz="15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2"/>
            <a:r>
              <a:rPr lang="zh-CN" altLang="en-US" dirty="0" smtClean="0"/>
              <a:t>第二级</a:t>
            </a:r>
          </a:p>
          <a:p>
            <a:pPr lvl="3"/>
            <a:r>
              <a:rPr lang="zh-CN" altLang="en-US" dirty="0" smtClean="0"/>
              <a:t>第三级</a:t>
            </a:r>
          </a:p>
          <a:p>
            <a:pPr lvl="4"/>
            <a:r>
              <a:rPr lang="zh-CN" altLang="en-US" dirty="0" smtClean="0"/>
              <a:t>第四级</a:t>
            </a:r>
          </a:p>
          <a:p>
            <a:pPr lvl="5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290438-57A1-4541-AC76-8315D21AC3E5}" type="datetimeFigureOut">
              <a:rPr lang="zh-CN" altLang="en-US"/>
              <a:pPr>
                <a:defRPr/>
              </a:pPr>
              <a:t>2017/9/17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4446A6-18D5-4AA3-8EDE-498C8A31053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Others_11"/>
          <p:cNvSpPr/>
          <p:nvPr>
            <p:custDataLst>
              <p:tags r:id="rId1"/>
            </p:custDataLst>
          </p:nvPr>
        </p:nvSpPr>
        <p:spPr>
          <a:xfrm rot="5400000">
            <a:off x="4364832" y="975518"/>
            <a:ext cx="349250" cy="44497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5" name="MH_Others_12"/>
          <p:cNvCxnSpPr/>
          <p:nvPr>
            <p:custDataLst>
              <p:tags r:id="rId2"/>
            </p:custDataLst>
          </p:nvPr>
        </p:nvCxnSpPr>
        <p:spPr>
          <a:xfrm flipH="1">
            <a:off x="2314575" y="3424238"/>
            <a:ext cx="4449763" cy="0"/>
          </a:xfrm>
          <a:prstGeom prst="line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reeform 5"/>
          <p:cNvSpPr>
            <a:spLocks noEditPoints="1"/>
          </p:cNvSpPr>
          <p:nvPr/>
        </p:nvSpPr>
        <p:spPr bwMode="auto">
          <a:xfrm>
            <a:off x="2846388" y="2514600"/>
            <a:ext cx="2738437" cy="441325"/>
          </a:xfrm>
          <a:custGeom>
            <a:avLst/>
            <a:gdLst>
              <a:gd name="T0" fmla="*/ 1249 w 3450"/>
              <a:gd name="T1" fmla="*/ 466 h 556"/>
              <a:gd name="T2" fmla="*/ 1325 w 3450"/>
              <a:gd name="T3" fmla="*/ 462 h 556"/>
              <a:gd name="T4" fmla="*/ 1879 w 3450"/>
              <a:gd name="T5" fmla="*/ 182 h 556"/>
              <a:gd name="T6" fmla="*/ 1917 w 3450"/>
              <a:gd name="T7" fmla="*/ 443 h 556"/>
              <a:gd name="T8" fmla="*/ 1917 w 3450"/>
              <a:gd name="T9" fmla="*/ 180 h 556"/>
              <a:gd name="T10" fmla="*/ 2768 w 3450"/>
              <a:gd name="T11" fmla="*/ 173 h 556"/>
              <a:gd name="T12" fmla="*/ 2833 w 3450"/>
              <a:gd name="T13" fmla="*/ 190 h 556"/>
              <a:gd name="T14" fmla="*/ 2797 w 3450"/>
              <a:gd name="T15" fmla="*/ 155 h 556"/>
              <a:gd name="T16" fmla="*/ 3417 w 3450"/>
              <a:gd name="T17" fmla="*/ 190 h 556"/>
              <a:gd name="T18" fmla="*/ 3329 w 3450"/>
              <a:gd name="T19" fmla="*/ 205 h 556"/>
              <a:gd name="T20" fmla="*/ 3118 w 3450"/>
              <a:gd name="T21" fmla="*/ 305 h 556"/>
              <a:gd name="T22" fmla="*/ 3350 w 3450"/>
              <a:gd name="T23" fmla="*/ 140 h 556"/>
              <a:gd name="T24" fmla="*/ 2903 w 3450"/>
              <a:gd name="T25" fmla="*/ 159 h 556"/>
              <a:gd name="T26" fmla="*/ 2899 w 3450"/>
              <a:gd name="T27" fmla="*/ 351 h 556"/>
              <a:gd name="T28" fmla="*/ 2776 w 3450"/>
              <a:gd name="T29" fmla="*/ 504 h 556"/>
              <a:gd name="T30" fmla="*/ 2914 w 3450"/>
              <a:gd name="T31" fmla="*/ 441 h 556"/>
              <a:gd name="T32" fmla="*/ 2970 w 3450"/>
              <a:gd name="T33" fmla="*/ 424 h 556"/>
              <a:gd name="T34" fmla="*/ 2810 w 3450"/>
              <a:gd name="T35" fmla="*/ 546 h 556"/>
              <a:gd name="T36" fmla="*/ 2616 w 3450"/>
              <a:gd name="T37" fmla="*/ 416 h 556"/>
              <a:gd name="T38" fmla="*/ 2733 w 3450"/>
              <a:gd name="T39" fmla="*/ 128 h 556"/>
              <a:gd name="T40" fmla="*/ 2015 w 3450"/>
              <a:gd name="T41" fmla="*/ 136 h 556"/>
              <a:gd name="T42" fmla="*/ 2102 w 3450"/>
              <a:gd name="T43" fmla="*/ 349 h 556"/>
              <a:gd name="T44" fmla="*/ 1907 w 3450"/>
              <a:gd name="T45" fmla="*/ 493 h 556"/>
              <a:gd name="T46" fmla="*/ 1665 w 3450"/>
              <a:gd name="T47" fmla="*/ 445 h 556"/>
              <a:gd name="T48" fmla="*/ 1890 w 3450"/>
              <a:gd name="T49" fmla="*/ 132 h 556"/>
              <a:gd name="T50" fmla="*/ 1418 w 3450"/>
              <a:gd name="T51" fmla="*/ 140 h 556"/>
              <a:gd name="T52" fmla="*/ 1498 w 3450"/>
              <a:gd name="T53" fmla="*/ 236 h 556"/>
              <a:gd name="T54" fmla="*/ 1518 w 3450"/>
              <a:gd name="T55" fmla="*/ 539 h 556"/>
              <a:gd name="T56" fmla="*/ 1147 w 3450"/>
              <a:gd name="T57" fmla="*/ 529 h 556"/>
              <a:gd name="T58" fmla="*/ 1118 w 3450"/>
              <a:gd name="T59" fmla="*/ 301 h 556"/>
              <a:gd name="T60" fmla="*/ 1325 w 3450"/>
              <a:gd name="T61" fmla="*/ 245 h 556"/>
              <a:gd name="T62" fmla="*/ 1289 w 3450"/>
              <a:gd name="T63" fmla="*/ 159 h 556"/>
              <a:gd name="T64" fmla="*/ 1145 w 3450"/>
              <a:gd name="T65" fmla="*/ 222 h 556"/>
              <a:gd name="T66" fmla="*/ 1197 w 3450"/>
              <a:gd name="T67" fmla="*/ 132 h 556"/>
              <a:gd name="T68" fmla="*/ 305 w 3450"/>
              <a:gd name="T69" fmla="*/ 151 h 556"/>
              <a:gd name="T70" fmla="*/ 327 w 3450"/>
              <a:gd name="T71" fmla="*/ 234 h 556"/>
              <a:gd name="T72" fmla="*/ 236 w 3450"/>
              <a:gd name="T73" fmla="*/ 161 h 556"/>
              <a:gd name="T74" fmla="*/ 186 w 3450"/>
              <a:gd name="T75" fmla="*/ 449 h 556"/>
              <a:gd name="T76" fmla="*/ 240 w 3450"/>
              <a:gd name="T77" fmla="*/ 504 h 556"/>
              <a:gd name="T78" fmla="*/ 346 w 3450"/>
              <a:gd name="T79" fmla="*/ 401 h 556"/>
              <a:gd name="T80" fmla="*/ 352 w 3450"/>
              <a:gd name="T81" fmla="*/ 464 h 556"/>
              <a:gd name="T82" fmla="*/ 138 w 3450"/>
              <a:gd name="T83" fmla="*/ 537 h 556"/>
              <a:gd name="T84" fmla="*/ 0 w 3450"/>
              <a:gd name="T85" fmla="*/ 332 h 556"/>
              <a:gd name="T86" fmla="*/ 92 w 3450"/>
              <a:gd name="T87" fmla="*/ 150 h 556"/>
              <a:gd name="T88" fmla="*/ 672 w 3450"/>
              <a:gd name="T89" fmla="*/ 140 h 556"/>
              <a:gd name="T90" fmla="*/ 876 w 3450"/>
              <a:gd name="T91" fmla="*/ 132 h 556"/>
              <a:gd name="T92" fmla="*/ 937 w 3450"/>
              <a:gd name="T93" fmla="*/ 539 h 556"/>
              <a:gd name="T94" fmla="*/ 672 w 3450"/>
              <a:gd name="T95" fmla="*/ 219 h 556"/>
              <a:gd name="T96" fmla="*/ 496 w 3450"/>
              <a:gd name="T97" fmla="*/ 29 h 556"/>
              <a:gd name="T98" fmla="*/ 2493 w 3450"/>
              <a:gd name="T99" fmla="*/ 148 h 556"/>
              <a:gd name="T100" fmla="*/ 2420 w 3450"/>
              <a:gd name="T101" fmla="*/ 236 h 556"/>
              <a:gd name="T102" fmla="*/ 2463 w 3450"/>
              <a:gd name="T103" fmla="*/ 458 h 556"/>
              <a:gd name="T104" fmla="*/ 2511 w 3450"/>
              <a:gd name="T105" fmla="*/ 433 h 556"/>
              <a:gd name="T106" fmla="*/ 2340 w 3450"/>
              <a:gd name="T107" fmla="*/ 544 h 556"/>
              <a:gd name="T108" fmla="*/ 2246 w 3450"/>
              <a:gd name="T109" fmla="*/ 391 h 556"/>
              <a:gd name="T110" fmla="*/ 2199 w 3450"/>
              <a:gd name="T111" fmla="*/ 153 h 556"/>
              <a:gd name="T112" fmla="*/ 2296 w 3450"/>
              <a:gd name="T113" fmla="*/ 67 h 5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450" h="556">
                <a:moveTo>
                  <a:pt x="1270" y="301"/>
                </a:moveTo>
                <a:lnTo>
                  <a:pt x="1258" y="303"/>
                </a:lnTo>
                <a:lnTo>
                  <a:pt x="1251" y="313"/>
                </a:lnTo>
                <a:lnTo>
                  <a:pt x="1251" y="318"/>
                </a:lnTo>
                <a:lnTo>
                  <a:pt x="1249" y="328"/>
                </a:lnTo>
                <a:lnTo>
                  <a:pt x="1249" y="343"/>
                </a:lnTo>
                <a:lnTo>
                  <a:pt x="1249" y="362"/>
                </a:lnTo>
                <a:lnTo>
                  <a:pt x="1249" y="456"/>
                </a:lnTo>
                <a:lnTo>
                  <a:pt x="1249" y="466"/>
                </a:lnTo>
                <a:lnTo>
                  <a:pt x="1249" y="474"/>
                </a:lnTo>
                <a:lnTo>
                  <a:pt x="1249" y="477"/>
                </a:lnTo>
                <a:lnTo>
                  <a:pt x="1249" y="481"/>
                </a:lnTo>
                <a:lnTo>
                  <a:pt x="1254" y="491"/>
                </a:lnTo>
                <a:lnTo>
                  <a:pt x="1266" y="493"/>
                </a:lnTo>
                <a:lnTo>
                  <a:pt x="1279" y="491"/>
                </a:lnTo>
                <a:lnTo>
                  <a:pt x="1295" y="485"/>
                </a:lnTo>
                <a:lnTo>
                  <a:pt x="1312" y="474"/>
                </a:lnTo>
                <a:lnTo>
                  <a:pt x="1325" y="462"/>
                </a:lnTo>
                <a:lnTo>
                  <a:pt x="1325" y="320"/>
                </a:lnTo>
                <a:lnTo>
                  <a:pt x="1308" y="313"/>
                </a:lnTo>
                <a:lnTo>
                  <a:pt x="1293" y="305"/>
                </a:lnTo>
                <a:lnTo>
                  <a:pt x="1281" y="301"/>
                </a:lnTo>
                <a:lnTo>
                  <a:pt x="1270" y="301"/>
                </a:lnTo>
                <a:lnTo>
                  <a:pt x="1270" y="301"/>
                </a:lnTo>
                <a:close/>
                <a:moveTo>
                  <a:pt x="1909" y="169"/>
                </a:moveTo>
                <a:lnTo>
                  <a:pt x="1896" y="173"/>
                </a:lnTo>
                <a:lnTo>
                  <a:pt x="1879" y="182"/>
                </a:lnTo>
                <a:lnTo>
                  <a:pt x="1859" y="197"/>
                </a:lnTo>
                <a:lnTo>
                  <a:pt x="1840" y="219"/>
                </a:lnTo>
                <a:lnTo>
                  <a:pt x="1840" y="403"/>
                </a:lnTo>
                <a:lnTo>
                  <a:pt x="1859" y="422"/>
                </a:lnTo>
                <a:lnTo>
                  <a:pt x="1879" y="435"/>
                </a:lnTo>
                <a:lnTo>
                  <a:pt x="1894" y="445"/>
                </a:lnTo>
                <a:lnTo>
                  <a:pt x="1907" y="447"/>
                </a:lnTo>
                <a:lnTo>
                  <a:pt x="1913" y="447"/>
                </a:lnTo>
                <a:lnTo>
                  <a:pt x="1917" y="443"/>
                </a:lnTo>
                <a:lnTo>
                  <a:pt x="1917" y="435"/>
                </a:lnTo>
                <a:lnTo>
                  <a:pt x="1917" y="426"/>
                </a:lnTo>
                <a:lnTo>
                  <a:pt x="1917" y="410"/>
                </a:lnTo>
                <a:lnTo>
                  <a:pt x="1917" y="391"/>
                </a:lnTo>
                <a:lnTo>
                  <a:pt x="1917" y="215"/>
                </a:lnTo>
                <a:lnTo>
                  <a:pt x="1917" y="201"/>
                </a:lnTo>
                <a:lnTo>
                  <a:pt x="1917" y="190"/>
                </a:lnTo>
                <a:lnTo>
                  <a:pt x="1917" y="184"/>
                </a:lnTo>
                <a:lnTo>
                  <a:pt x="1917" y="180"/>
                </a:lnTo>
                <a:lnTo>
                  <a:pt x="1915" y="171"/>
                </a:lnTo>
                <a:lnTo>
                  <a:pt x="1909" y="169"/>
                </a:lnTo>
                <a:lnTo>
                  <a:pt x="1909" y="169"/>
                </a:lnTo>
                <a:close/>
                <a:moveTo>
                  <a:pt x="2797" y="155"/>
                </a:moveTo>
                <a:lnTo>
                  <a:pt x="2787" y="155"/>
                </a:lnTo>
                <a:lnTo>
                  <a:pt x="2780" y="157"/>
                </a:lnTo>
                <a:lnTo>
                  <a:pt x="2772" y="161"/>
                </a:lnTo>
                <a:lnTo>
                  <a:pt x="2770" y="165"/>
                </a:lnTo>
                <a:lnTo>
                  <a:pt x="2768" y="173"/>
                </a:lnTo>
                <a:lnTo>
                  <a:pt x="2766" y="184"/>
                </a:lnTo>
                <a:lnTo>
                  <a:pt x="2764" y="197"/>
                </a:lnTo>
                <a:lnTo>
                  <a:pt x="2764" y="215"/>
                </a:lnTo>
                <a:lnTo>
                  <a:pt x="2764" y="314"/>
                </a:lnTo>
                <a:lnTo>
                  <a:pt x="2797" y="314"/>
                </a:lnTo>
                <a:lnTo>
                  <a:pt x="2833" y="314"/>
                </a:lnTo>
                <a:lnTo>
                  <a:pt x="2833" y="215"/>
                </a:lnTo>
                <a:lnTo>
                  <a:pt x="2833" y="201"/>
                </a:lnTo>
                <a:lnTo>
                  <a:pt x="2833" y="190"/>
                </a:lnTo>
                <a:lnTo>
                  <a:pt x="2833" y="182"/>
                </a:lnTo>
                <a:lnTo>
                  <a:pt x="2831" y="176"/>
                </a:lnTo>
                <a:lnTo>
                  <a:pt x="2831" y="173"/>
                </a:lnTo>
                <a:lnTo>
                  <a:pt x="2831" y="169"/>
                </a:lnTo>
                <a:lnTo>
                  <a:pt x="2826" y="163"/>
                </a:lnTo>
                <a:lnTo>
                  <a:pt x="2818" y="159"/>
                </a:lnTo>
                <a:lnTo>
                  <a:pt x="2808" y="157"/>
                </a:lnTo>
                <a:lnTo>
                  <a:pt x="2797" y="155"/>
                </a:lnTo>
                <a:lnTo>
                  <a:pt x="2797" y="155"/>
                </a:lnTo>
                <a:close/>
                <a:moveTo>
                  <a:pt x="3402" y="121"/>
                </a:moveTo>
                <a:lnTo>
                  <a:pt x="3419" y="123"/>
                </a:lnTo>
                <a:lnTo>
                  <a:pt x="3435" y="130"/>
                </a:lnTo>
                <a:lnTo>
                  <a:pt x="3446" y="142"/>
                </a:lnTo>
                <a:lnTo>
                  <a:pt x="3450" y="159"/>
                </a:lnTo>
                <a:lnTo>
                  <a:pt x="3446" y="171"/>
                </a:lnTo>
                <a:lnTo>
                  <a:pt x="3440" y="180"/>
                </a:lnTo>
                <a:lnTo>
                  <a:pt x="3431" y="188"/>
                </a:lnTo>
                <a:lnTo>
                  <a:pt x="3417" y="190"/>
                </a:lnTo>
                <a:lnTo>
                  <a:pt x="3410" y="190"/>
                </a:lnTo>
                <a:lnTo>
                  <a:pt x="3404" y="186"/>
                </a:lnTo>
                <a:lnTo>
                  <a:pt x="3389" y="180"/>
                </a:lnTo>
                <a:lnTo>
                  <a:pt x="3379" y="178"/>
                </a:lnTo>
                <a:lnTo>
                  <a:pt x="3369" y="178"/>
                </a:lnTo>
                <a:lnTo>
                  <a:pt x="3360" y="182"/>
                </a:lnTo>
                <a:lnTo>
                  <a:pt x="3348" y="188"/>
                </a:lnTo>
                <a:lnTo>
                  <a:pt x="3339" y="196"/>
                </a:lnTo>
                <a:lnTo>
                  <a:pt x="3329" y="205"/>
                </a:lnTo>
                <a:lnTo>
                  <a:pt x="3317" y="217"/>
                </a:lnTo>
                <a:lnTo>
                  <a:pt x="3306" y="232"/>
                </a:lnTo>
                <a:lnTo>
                  <a:pt x="3294" y="249"/>
                </a:lnTo>
                <a:lnTo>
                  <a:pt x="3292" y="395"/>
                </a:lnTo>
                <a:lnTo>
                  <a:pt x="3294" y="539"/>
                </a:lnTo>
                <a:lnTo>
                  <a:pt x="3116" y="539"/>
                </a:lnTo>
                <a:lnTo>
                  <a:pt x="3118" y="512"/>
                </a:lnTo>
                <a:lnTo>
                  <a:pt x="3118" y="437"/>
                </a:lnTo>
                <a:lnTo>
                  <a:pt x="3118" y="305"/>
                </a:lnTo>
                <a:lnTo>
                  <a:pt x="3118" y="155"/>
                </a:lnTo>
                <a:lnTo>
                  <a:pt x="3116" y="127"/>
                </a:lnTo>
                <a:lnTo>
                  <a:pt x="3294" y="127"/>
                </a:lnTo>
                <a:lnTo>
                  <a:pt x="3294" y="203"/>
                </a:lnTo>
                <a:lnTo>
                  <a:pt x="3306" y="184"/>
                </a:lnTo>
                <a:lnTo>
                  <a:pt x="3317" y="169"/>
                </a:lnTo>
                <a:lnTo>
                  <a:pt x="3325" y="159"/>
                </a:lnTo>
                <a:lnTo>
                  <a:pt x="3333" y="153"/>
                </a:lnTo>
                <a:lnTo>
                  <a:pt x="3350" y="140"/>
                </a:lnTo>
                <a:lnTo>
                  <a:pt x="3367" y="128"/>
                </a:lnTo>
                <a:lnTo>
                  <a:pt x="3385" y="123"/>
                </a:lnTo>
                <a:lnTo>
                  <a:pt x="3402" y="121"/>
                </a:lnTo>
                <a:lnTo>
                  <a:pt x="3402" y="121"/>
                </a:lnTo>
                <a:close/>
                <a:moveTo>
                  <a:pt x="2791" y="119"/>
                </a:moveTo>
                <a:lnTo>
                  <a:pt x="2822" y="121"/>
                </a:lnTo>
                <a:lnTo>
                  <a:pt x="2849" y="128"/>
                </a:lnTo>
                <a:lnTo>
                  <a:pt x="2876" y="142"/>
                </a:lnTo>
                <a:lnTo>
                  <a:pt x="2903" y="159"/>
                </a:lnTo>
                <a:lnTo>
                  <a:pt x="2920" y="176"/>
                </a:lnTo>
                <a:lnTo>
                  <a:pt x="2937" y="196"/>
                </a:lnTo>
                <a:lnTo>
                  <a:pt x="2951" y="217"/>
                </a:lnTo>
                <a:lnTo>
                  <a:pt x="2960" y="240"/>
                </a:lnTo>
                <a:lnTo>
                  <a:pt x="2970" y="265"/>
                </a:lnTo>
                <a:lnTo>
                  <a:pt x="2976" y="291"/>
                </a:lnTo>
                <a:lnTo>
                  <a:pt x="2977" y="320"/>
                </a:lnTo>
                <a:lnTo>
                  <a:pt x="2979" y="351"/>
                </a:lnTo>
                <a:lnTo>
                  <a:pt x="2899" y="351"/>
                </a:lnTo>
                <a:lnTo>
                  <a:pt x="2803" y="353"/>
                </a:lnTo>
                <a:lnTo>
                  <a:pt x="2764" y="353"/>
                </a:lnTo>
                <a:lnTo>
                  <a:pt x="2764" y="458"/>
                </a:lnTo>
                <a:lnTo>
                  <a:pt x="2764" y="472"/>
                </a:lnTo>
                <a:lnTo>
                  <a:pt x="2766" y="483"/>
                </a:lnTo>
                <a:lnTo>
                  <a:pt x="2766" y="491"/>
                </a:lnTo>
                <a:lnTo>
                  <a:pt x="2768" y="497"/>
                </a:lnTo>
                <a:lnTo>
                  <a:pt x="2772" y="500"/>
                </a:lnTo>
                <a:lnTo>
                  <a:pt x="2776" y="504"/>
                </a:lnTo>
                <a:lnTo>
                  <a:pt x="2783" y="508"/>
                </a:lnTo>
                <a:lnTo>
                  <a:pt x="2793" y="508"/>
                </a:lnTo>
                <a:lnTo>
                  <a:pt x="2810" y="506"/>
                </a:lnTo>
                <a:lnTo>
                  <a:pt x="2830" y="502"/>
                </a:lnTo>
                <a:lnTo>
                  <a:pt x="2847" y="497"/>
                </a:lnTo>
                <a:lnTo>
                  <a:pt x="2864" y="487"/>
                </a:lnTo>
                <a:lnTo>
                  <a:pt x="2881" y="474"/>
                </a:lnTo>
                <a:lnTo>
                  <a:pt x="2897" y="458"/>
                </a:lnTo>
                <a:lnTo>
                  <a:pt x="2914" y="441"/>
                </a:lnTo>
                <a:lnTo>
                  <a:pt x="2929" y="422"/>
                </a:lnTo>
                <a:lnTo>
                  <a:pt x="2933" y="412"/>
                </a:lnTo>
                <a:lnTo>
                  <a:pt x="2939" y="405"/>
                </a:lnTo>
                <a:lnTo>
                  <a:pt x="2945" y="403"/>
                </a:lnTo>
                <a:lnTo>
                  <a:pt x="2951" y="401"/>
                </a:lnTo>
                <a:lnTo>
                  <a:pt x="2958" y="403"/>
                </a:lnTo>
                <a:lnTo>
                  <a:pt x="2964" y="408"/>
                </a:lnTo>
                <a:lnTo>
                  <a:pt x="2968" y="416"/>
                </a:lnTo>
                <a:lnTo>
                  <a:pt x="2970" y="424"/>
                </a:lnTo>
                <a:lnTo>
                  <a:pt x="2968" y="433"/>
                </a:lnTo>
                <a:lnTo>
                  <a:pt x="2964" y="445"/>
                </a:lnTo>
                <a:lnTo>
                  <a:pt x="2956" y="456"/>
                </a:lnTo>
                <a:lnTo>
                  <a:pt x="2947" y="470"/>
                </a:lnTo>
                <a:lnTo>
                  <a:pt x="2914" y="500"/>
                </a:lnTo>
                <a:lnTo>
                  <a:pt x="2874" y="525"/>
                </a:lnTo>
                <a:lnTo>
                  <a:pt x="2853" y="535"/>
                </a:lnTo>
                <a:lnTo>
                  <a:pt x="2831" y="543"/>
                </a:lnTo>
                <a:lnTo>
                  <a:pt x="2810" y="546"/>
                </a:lnTo>
                <a:lnTo>
                  <a:pt x="2789" y="546"/>
                </a:lnTo>
                <a:lnTo>
                  <a:pt x="2757" y="544"/>
                </a:lnTo>
                <a:lnTo>
                  <a:pt x="2726" y="535"/>
                </a:lnTo>
                <a:lnTo>
                  <a:pt x="2699" y="518"/>
                </a:lnTo>
                <a:lnTo>
                  <a:pt x="2676" y="495"/>
                </a:lnTo>
                <a:lnTo>
                  <a:pt x="2657" y="477"/>
                </a:lnTo>
                <a:lnTo>
                  <a:pt x="2639" y="458"/>
                </a:lnTo>
                <a:lnTo>
                  <a:pt x="2626" y="437"/>
                </a:lnTo>
                <a:lnTo>
                  <a:pt x="2616" y="416"/>
                </a:lnTo>
                <a:lnTo>
                  <a:pt x="2605" y="376"/>
                </a:lnTo>
                <a:lnTo>
                  <a:pt x="2601" y="334"/>
                </a:lnTo>
                <a:lnTo>
                  <a:pt x="2605" y="295"/>
                </a:lnTo>
                <a:lnTo>
                  <a:pt x="2614" y="255"/>
                </a:lnTo>
                <a:lnTo>
                  <a:pt x="2632" y="219"/>
                </a:lnTo>
                <a:lnTo>
                  <a:pt x="2651" y="188"/>
                </a:lnTo>
                <a:lnTo>
                  <a:pt x="2682" y="159"/>
                </a:lnTo>
                <a:lnTo>
                  <a:pt x="2716" y="136"/>
                </a:lnTo>
                <a:lnTo>
                  <a:pt x="2733" y="128"/>
                </a:lnTo>
                <a:lnTo>
                  <a:pt x="2753" y="123"/>
                </a:lnTo>
                <a:lnTo>
                  <a:pt x="2772" y="119"/>
                </a:lnTo>
                <a:lnTo>
                  <a:pt x="2791" y="119"/>
                </a:lnTo>
                <a:lnTo>
                  <a:pt x="2791" y="119"/>
                </a:lnTo>
                <a:close/>
                <a:moveTo>
                  <a:pt x="1952" y="119"/>
                </a:moveTo>
                <a:lnTo>
                  <a:pt x="1969" y="119"/>
                </a:lnTo>
                <a:lnTo>
                  <a:pt x="1986" y="123"/>
                </a:lnTo>
                <a:lnTo>
                  <a:pt x="2002" y="128"/>
                </a:lnTo>
                <a:lnTo>
                  <a:pt x="2015" y="136"/>
                </a:lnTo>
                <a:lnTo>
                  <a:pt x="2030" y="146"/>
                </a:lnTo>
                <a:lnTo>
                  <a:pt x="2042" y="157"/>
                </a:lnTo>
                <a:lnTo>
                  <a:pt x="2055" y="173"/>
                </a:lnTo>
                <a:lnTo>
                  <a:pt x="2067" y="188"/>
                </a:lnTo>
                <a:lnTo>
                  <a:pt x="2082" y="211"/>
                </a:lnTo>
                <a:lnTo>
                  <a:pt x="2094" y="240"/>
                </a:lnTo>
                <a:lnTo>
                  <a:pt x="2102" y="272"/>
                </a:lnTo>
                <a:lnTo>
                  <a:pt x="2103" y="309"/>
                </a:lnTo>
                <a:lnTo>
                  <a:pt x="2102" y="349"/>
                </a:lnTo>
                <a:lnTo>
                  <a:pt x="2094" y="387"/>
                </a:lnTo>
                <a:lnTo>
                  <a:pt x="2078" y="420"/>
                </a:lnTo>
                <a:lnTo>
                  <a:pt x="2059" y="449"/>
                </a:lnTo>
                <a:lnTo>
                  <a:pt x="2038" y="472"/>
                </a:lnTo>
                <a:lnTo>
                  <a:pt x="2013" y="487"/>
                </a:lnTo>
                <a:lnTo>
                  <a:pt x="1986" y="497"/>
                </a:lnTo>
                <a:lnTo>
                  <a:pt x="1956" y="500"/>
                </a:lnTo>
                <a:lnTo>
                  <a:pt x="1925" y="497"/>
                </a:lnTo>
                <a:lnTo>
                  <a:pt x="1907" y="493"/>
                </a:lnTo>
                <a:lnTo>
                  <a:pt x="1892" y="485"/>
                </a:lnTo>
                <a:lnTo>
                  <a:pt x="1863" y="466"/>
                </a:lnTo>
                <a:lnTo>
                  <a:pt x="1840" y="441"/>
                </a:lnTo>
                <a:lnTo>
                  <a:pt x="1840" y="454"/>
                </a:lnTo>
                <a:lnTo>
                  <a:pt x="1840" y="502"/>
                </a:lnTo>
                <a:lnTo>
                  <a:pt x="1840" y="535"/>
                </a:lnTo>
                <a:lnTo>
                  <a:pt x="1842" y="556"/>
                </a:lnTo>
                <a:lnTo>
                  <a:pt x="1664" y="556"/>
                </a:lnTo>
                <a:lnTo>
                  <a:pt x="1665" y="445"/>
                </a:lnTo>
                <a:lnTo>
                  <a:pt x="1665" y="349"/>
                </a:lnTo>
                <a:lnTo>
                  <a:pt x="1664" y="148"/>
                </a:lnTo>
                <a:lnTo>
                  <a:pt x="1664" y="127"/>
                </a:lnTo>
                <a:lnTo>
                  <a:pt x="1842" y="127"/>
                </a:lnTo>
                <a:lnTo>
                  <a:pt x="1840" y="176"/>
                </a:lnTo>
                <a:lnTo>
                  <a:pt x="1852" y="161"/>
                </a:lnTo>
                <a:lnTo>
                  <a:pt x="1863" y="150"/>
                </a:lnTo>
                <a:lnTo>
                  <a:pt x="1877" y="140"/>
                </a:lnTo>
                <a:lnTo>
                  <a:pt x="1890" y="132"/>
                </a:lnTo>
                <a:lnTo>
                  <a:pt x="1921" y="121"/>
                </a:lnTo>
                <a:lnTo>
                  <a:pt x="1952" y="119"/>
                </a:lnTo>
                <a:lnTo>
                  <a:pt x="1952" y="119"/>
                </a:lnTo>
                <a:close/>
                <a:moveTo>
                  <a:pt x="1293" y="119"/>
                </a:moveTo>
                <a:lnTo>
                  <a:pt x="1322" y="119"/>
                </a:lnTo>
                <a:lnTo>
                  <a:pt x="1348" y="121"/>
                </a:lnTo>
                <a:lnTo>
                  <a:pt x="1373" y="127"/>
                </a:lnTo>
                <a:lnTo>
                  <a:pt x="1397" y="132"/>
                </a:lnTo>
                <a:lnTo>
                  <a:pt x="1418" y="140"/>
                </a:lnTo>
                <a:lnTo>
                  <a:pt x="1435" y="150"/>
                </a:lnTo>
                <a:lnTo>
                  <a:pt x="1452" y="159"/>
                </a:lnTo>
                <a:lnTo>
                  <a:pt x="1466" y="173"/>
                </a:lnTo>
                <a:lnTo>
                  <a:pt x="1475" y="176"/>
                </a:lnTo>
                <a:lnTo>
                  <a:pt x="1483" y="184"/>
                </a:lnTo>
                <a:lnTo>
                  <a:pt x="1489" y="192"/>
                </a:lnTo>
                <a:lnTo>
                  <a:pt x="1493" y="203"/>
                </a:lnTo>
                <a:lnTo>
                  <a:pt x="1496" y="217"/>
                </a:lnTo>
                <a:lnTo>
                  <a:pt x="1498" y="236"/>
                </a:lnTo>
                <a:lnTo>
                  <a:pt x="1500" y="257"/>
                </a:lnTo>
                <a:lnTo>
                  <a:pt x="1500" y="284"/>
                </a:lnTo>
                <a:lnTo>
                  <a:pt x="1500" y="426"/>
                </a:lnTo>
                <a:lnTo>
                  <a:pt x="1500" y="445"/>
                </a:lnTo>
                <a:lnTo>
                  <a:pt x="1500" y="462"/>
                </a:lnTo>
                <a:lnTo>
                  <a:pt x="1500" y="475"/>
                </a:lnTo>
                <a:lnTo>
                  <a:pt x="1502" y="487"/>
                </a:lnTo>
                <a:lnTo>
                  <a:pt x="1508" y="510"/>
                </a:lnTo>
                <a:lnTo>
                  <a:pt x="1518" y="539"/>
                </a:lnTo>
                <a:lnTo>
                  <a:pt x="1325" y="539"/>
                </a:lnTo>
                <a:lnTo>
                  <a:pt x="1325" y="500"/>
                </a:lnTo>
                <a:lnTo>
                  <a:pt x="1302" y="520"/>
                </a:lnTo>
                <a:lnTo>
                  <a:pt x="1276" y="535"/>
                </a:lnTo>
                <a:lnTo>
                  <a:pt x="1245" y="544"/>
                </a:lnTo>
                <a:lnTo>
                  <a:pt x="1216" y="546"/>
                </a:lnTo>
                <a:lnTo>
                  <a:pt x="1191" y="544"/>
                </a:lnTo>
                <a:lnTo>
                  <a:pt x="1168" y="539"/>
                </a:lnTo>
                <a:lnTo>
                  <a:pt x="1147" y="529"/>
                </a:lnTo>
                <a:lnTo>
                  <a:pt x="1128" y="514"/>
                </a:lnTo>
                <a:lnTo>
                  <a:pt x="1105" y="491"/>
                </a:lnTo>
                <a:lnTo>
                  <a:pt x="1089" y="464"/>
                </a:lnTo>
                <a:lnTo>
                  <a:pt x="1080" y="433"/>
                </a:lnTo>
                <a:lnTo>
                  <a:pt x="1076" y="401"/>
                </a:lnTo>
                <a:lnTo>
                  <a:pt x="1080" y="372"/>
                </a:lnTo>
                <a:lnTo>
                  <a:pt x="1087" y="345"/>
                </a:lnTo>
                <a:lnTo>
                  <a:pt x="1099" y="320"/>
                </a:lnTo>
                <a:lnTo>
                  <a:pt x="1118" y="301"/>
                </a:lnTo>
                <a:lnTo>
                  <a:pt x="1143" y="282"/>
                </a:lnTo>
                <a:lnTo>
                  <a:pt x="1170" y="266"/>
                </a:lnTo>
                <a:lnTo>
                  <a:pt x="1201" y="259"/>
                </a:lnTo>
                <a:lnTo>
                  <a:pt x="1235" y="257"/>
                </a:lnTo>
                <a:lnTo>
                  <a:pt x="1262" y="257"/>
                </a:lnTo>
                <a:lnTo>
                  <a:pt x="1285" y="263"/>
                </a:lnTo>
                <a:lnTo>
                  <a:pt x="1306" y="270"/>
                </a:lnTo>
                <a:lnTo>
                  <a:pt x="1325" y="282"/>
                </a:lnTo>
                <a:lnTo>
                  <a:pt x="1325" y="245"/>
                </a:lnTo>
                <a:lnTo>
                  <a:pt x="1325" y="224"/>
                </a:lnTo>
                <a:lnTo>
                  <a:pt x="1325" y="209"/>
                </a:lnTo>
                <a:lnTo>
                  <a:pt x="1324" y="197"/>
                </a:lnTo>
                <a:lnTo>
                  <a:pt x="1324" y="192"/>
                </a:lnTo>
                <a:lnTo>
                  <a:pt x="1324" y="182"/>
                </a:lnTo>
                <a:lnTo>
                  <a:pt x="1324" y="178"/>
                </a:lnTo>
                <a:lnTo>
                  <a:pt x="1316" y="169"/>
                </a:lnTo>
                <a:lnTo>
                  <a:pt x="1304" y="163"/>
                </a:lnTo>
                <a:lnTo>
                  <a:pt x="1289" y="159"/>
                </a:lnTo>
                <a:lnTo>
                  <a:pt x="1272" y="157"/>
                </a:lnTo>
                <a:lnTo>
                  <a:pt x="1241" y="161"/>
                </a:lnTo>
                <a:lnTo>
                  <a:pt x="1216" y="169"/>
                </a:lnTo>
                <a:lnTo>
                  <a:pt x="1193" y="182"/>
                </a:lnTo>
                <a:lnTo>
                  <a:pt x="1176" y="201"/>
                </a:lnTo>
                <a:lnTo>
                  <a:pt x="1166" y="211"/>
                </a:lnTo>
                <a:lnTo>
                  <a:pt x="1158" y="217"/>
                </a:lnTo>
                <a:lnTo>
                  <a:pt x="1153" y="220"/>
                </a:lnTo>
                <a:lnTo>
                  <a:pt x="1145" y="222"/>
                </a:lnTo>
                <a:lnTo>
                  <a:pt x="1135" y="220"/>
                </a:lnTo>
                <a:lnTo>
                  <a:pt x="1128" y="215"/>
                </a:lnTo>
                <a:lnTo>
                  <a:pt x="1122" y="205"/>
                </a:lnTo>
                <a:lnTo>
                  <a:pt x="1120" y="196"/>
                </a:lnTo>
                <a:lnTo>
                  <a:pt x="1124" y="182"/>
                </a:lnTo>
                <a:lnTo>
                  <a:pt x="1133" y="169"/>
                </a:lnTo>
                <a:lnTo>
                  <a:pt x="1149" y="155"/>
                </a:lnTo>
                <a:lnTo>
                  <a:pt x="1172" y="142"/>
                </a:lnTo>
                <a:lnTo>
                  <a:pt x="1197" y="132"/>
                </a:lnTo>
                <a:lnTo>
                  <a:pt x="1226" y="125"/>
                </a:lnTo>
                <a:lnTo>
                  <a:pt x="1256" y="119"/>
                </a:lnTo>
                <a:lnTo>
                  <a:pt x="1293" y="119"/>
                </a:lnTo>
                <a:lnTo>
                  <a:pt x="1293" y="119"/>
                </a:lnTo>
                <a:close/>
                <a:moveTo>
                  <a:pt x="196" y="119"/>
                </a:moveTo>
                <a:lnTo>
                  <a:pt x="227" y="121"/>
                </a:lnTo>
                <a:lnTo>
                  <a:pt x="254" y="127"/>
                </a:lnTo>
                <a:lnTo>
                  <a:pt x="280" y="136"/>
                </a:lnTo>
                <a:lnTo>
                  <a:pt x="305" y="151"/>
                </a:lnTo>
                <a:lnTo>
                  <a:pt x="323" y="167"/>
                </a:lnTo>
                <a:lnTo>
                  <a:pt x="338" y="184"/>
                </a:lnTo>
                <a:lnTo>
                  <a:pt x="348" y="199"/>
                </a:lnTo>
                <a:lnTo>
                  <a:pt x="352" y="215"/>
                </a:lnTo>
                <a:lnTo>
                  <a:pt x="350" y="222"/>
                </a:lnTo>
                <a:lnTo>
                  <a:pt x="346" y="228"/>
                </a:lnTo>
                <a:lnTo>
                  <a:pt x="340" y="234"/>
                </a:lnTo>
                <a:lnTo>
                  <a:pt x="332" y="234"/>
                </a:lnTo>
                <a:lnTo>
                  <a:pt x="327" y="234"/>
                </a:lnTo>
                <a:lnTo>
                  <a:pt x="321" y="230"/>
                </a:lnTo>
                <a:lnTo>
                  <a:pt x="315" y="222"/>
                </a:lnTo>
                <a:lnTo>
                  <a:pt x="309" y="213"/>
                </a:lnTo>
                <a:lnTo>
                  <a:pt x="302" y="201"/>
                </a:lnTo>
                <a:lnTo>
                  <a:pt x="292" y="192"/>
                </a:lnTo>
                <a:lnTo>
                  <a:pt x="280" y="182"/>
                </a:lnTo>
                <a:lnTo>
                  <a:pt x="267" y="174"/>
                </a:lnTo>
                <a:lnTo>
                  <a:pt x="252" y="167"/>
                </a:lnTo>
                <a:lnTo>
                  <a:pt x="236" y="161"/>
                </a:lnTo>
                <a:lnTo>
                  <a:pt x="223" y="157"/>
                </a:lnTo>
                <a:lnTo>
                  <a:pt x="209" y="157"/>
                </a:lnTo>
                <a:lnTo>
                  <a:pt x="198" y="159"/>
                </a:lnTo>
                <a:lnTo>
                  <a:pt x="190" y="167"/>
                </a:lnTo>
                <a:lnTo>
                  <a:pt x="188" y="173"/>
                </a:lnTo>
                <a:lnTo>
                  <a:pt x="188" y="182"/>
                </a:lnTo>
                <a:lnTo>
                  <a:pt x="186" y="196"/>
                </a:lnTo>
                <a:lnTo>
                  <a:pt x="186" y="215"/>
                </a:lnTo>
                <a:lnTo>
                  <a:pt x="186" y="449"/>
                </a:lnTo>
                <a:lnTo>
                  <a:pt x="186" y="472"/>
                </a:lnTo>
                <a:lnTo>
                  <a:pt x="186" y="485"/>
                </a:lnTo>
                <a:lnTo>
                  <a:pt x="186" y="495"/>
                </a:lnTo>
                <a:lnTo>
                  <a:pt x="188" y="500"/>
                </a:lnTo>
                <a:lnTo>
                  <a:pt x="190" y="504"/>
                </a:lnTo>
                <a:lnTo>
                  <a:pt x="194" y="508"/>
                </a:lnTo>
                <a:lnTo>
                  <a:pt x="204" y="510"/>
                </a:lnTo>
                <a:lnTo>
                  <a:pt x="223" y="508"/>
                </a:lnTo>
                <a:lnTo>
                  <a:pt x="240" y="504"/>
                </a:lnTo>
                <a:lnTo>
                  <a:pt x="257" y="495"/>
                </a:lnTo>
                <a:lnTo>
                  <a:pt x="275" y="485"/>
                </a:lnTo>
                <a:lnTo>
                  <a:pt x="292" y="472"/>
                </a:lnTo>
                <a:lnTo>
                  <a:pt x="307" y="454"/>
                </a:lnTo>
                <a:lnTo>
                  <a:pt x="321" y="437"/>
                </a:lnTo>
                <a:lnTo>
                  <a:pt x="332" y="416"/>
                </a:lnTo>
                <a:lnTo>
                  <a:pt x="336" y="408"/>
                </a:lnTo>
                <a:lnTo>
                  <a:pt x="342" y="405"/>
                </a:lnTo>
                <a:lnTo>
                  <a:pt x="346" y="401"/>
                </a:lnTo>
                <a:lnTo>
                  <a:pt x="352" y="399"/>
                </a:lnTo>
                <a:lnTo>
                  <a:pt x="359" y="401"/>
                </a:lnTo>
                <a:lnTo>
                  <a:pt x="365" y="406"/>
                </a:lnTo>
                <a:lnTo>
                  <a:pt x="371" y="414"/>
                </a:lnTo>
                <a:lnTo>
                  <a:pt x="371" y="422"/>
                </a:lnTo>
                <a:lnTo>
                  <a:pt x="371" y="431"/>
                </a:lnTo>
                <a:lnTo>
                  <a:pt x="367" y="441"/>
                </a:lnTo>
                <a:lnTo>
                  <a:pt x="361" y="451"/>
                </a:lnTo>
                <a:lnTo>
                  <a:pt x="352" y="464"/>
                </a:lnTo>
                <a:lnTo>
                  <a:pt x="330" y="487"/>
                </a:lnTo>
                <a:lnTo>
                  <a:pt x="307" y="508"/>
                </a:lnTo>
                <a:lnTo>
                  <a:pt x="280" y="525"/>
                </a:lnTo>
                <a:lnTo>
                  <a:pt x="254" y="537"/>
                </a:lnTo>
                <a:lnTo>
                  <a:pt x="225" y="544"/>
                </a:lnTo>
                <a:lnTo>
                  <a:pt x="196" y="546"/>
                </a:lnTo>
                <a:lnTo>
                  <a:pt x="175" y="546"/>
                </a:lnTo>
                <a:lnTo>
                  <a:pt x="156" y="543"/>
                </a:lnTo>
                <a:lnTo>
                  <a:pt x="138" y="537"/>
                </a:lnTo>
                <a:lnTo>
                  <a:pt x="121" y="531"/>
                </a:lnTo>
                <a:lnTo>
                  <a:pt x="104" y="521"/>
                </a:lnTo>
                <a:lnTo>
                  <a:pt x="88" y="510"/>
                </a:lnTo>
                <a:lnTo>
                  <a:pt x="73" y="497"/>
                </a:lnTo>
                <a:lnTo>
                  <a:pt x="60" y="479"/>
                </a:lnTo>
                <a:lnTo>
                  <a:pt x="33" y="451"/>
                </a:lnTo>
                <a:lnTo>
                  <a:pt x="15" y="416"/>
                </a:lnTo>
                <a:lnTo>
                  <a:pt x="4" y="376"/>
                </a:lnTo>
                <a:lnTo>
                  <a:pt x="0" y="332"/>
                </a:lnTo>
                <a:lnTo>
                  <a:pt x="2" y="309"/>
                </a:lnTo>
                <a:lnTo>
                  <a:pt x="4" y="286"/>
                </a:lnTo>
                <a:lnTo>
                  <a:pt x="10" y="265"/>
                </a:lnTo>
                <a:lnTo>
                  <a:pt x="17" y="243"/>
                </a:lnTo>
                <a:lnTo>
                  <a:pt x="25" y="224"/>
                </a:lnTo>
                <a:lnTo>
                  <a:pt x="36" y="207"/>
                </a:lnTo>
                <a:lnTo>
                  <a:pt x="50" y="188"/>
                </a:lnTo>
                <a:lnTo>
                  <a:pt x="65" y="173"/>
                </a:lnTo>
                <a:lnTo>
                  <a:pt x="92" y="150"/>
                </a:lnTo>
                <a:lnTo>
                  <a:pt x="125" y="132"/>
                </a:lnTo>
                <a:lnTo>
                  <a:pt x="158" y="121"/>
                </a:lnTo>
                <a:lnTo>
                  <a:pt x="196" y="119"/>
                </a:lnTo>
                <a:lnTo>
                  <a:pt x="196" y="119"/>
                </a:lnTo>
                <a:close/>
                <a:moveTo>
                  <a:pt x="496" y="29"/>
                </a:moveTo>
                <a:lnTo>
                  <a:pt x="672" y="29"/>
                </a:lnTo>
                <a:lnTo>
                  <a:pt x="672" y="46"/>
                </a:lnTo>
                <a:lnTo>
                  <a:pt x="672" y="102"/>
                </a:lnTo>
                <a:lnTo>
                  <a:pt x="672" y="140"/>
                </a:lnTo>
                <a:lnTo>
                  <a:pt x="672" y="178"/>
                </a:lnTo>
                <a:lnTo>
                  <a:pt x="693" y="159"/>
                </a:lnTo>
                <a:lnTo>
                  <a:pt x="713" y="146"/>
                </a:lnTo>
                <a:lnTo>
                  <a:pt x="738" y="134"/>
                </a:lnTo>
                <a:lnTo>
                  <a:pt x="763" y="125"/>
                </a:lnTo>
                <a:lnTo>
                  <a:pt x="788" y="119"/>
                </a:lnTo>
                <a:lnTo>
                  <a:pt x="811" y="119"/>
                </a:lnTo>
                <a:lnTo>
                  <a:pt x="845" y="123"/>
                </a:lnTo>
                <a:lnTo>
                  <a:pt x="876" y="132"/>
                </a:lnTo>
                <a:lnTo>
                  <a:pt x="901" y="150"/>
                </a:lnTo>
                <a:lnTo>
                  <a:pt x="918" y="173"/>
                </a:lnTo>
                <a:lnTo>
                  <a:pt x="926" y="192"/>
                </a:lnTo>
                <a:lnTo>
                  <a:pt x="932" y="215"/>
                </a:lnTo>
                <a:lnTo>
                  <a:pt x="934" y="242"/>
                </a:lnTo>
                <a:lnTo>
                  <a:pt x="935" y="274"/>
                </a:lnTo>
                <a:lnTo>
                  <a:pt x="935" y="336"/>
                </a:lnTo>
                <a:lnTo>
                  <a:pt x="934" y="408"/>
                </a:lnTo>
                <a:lnTo>
                  <a:pt x="937" y="539"/>
                </a:lnTo>
                <a:lnTo>
                  <a:pt x="759" y="539"/>
                </a:lnTo>
                <a:lnTo>
                  <a:pt x="761" y="307"/>
                </a:lnTo>
                <a:lnTo>
                  <a:pt x="759" y="194"/>
                </a:lnTo>
                <a:lnTo>
                  <a:pt x="753" y="184"/>
                </a:lnTo>
                <a:lnTo>
                  <a:pt x="741" y="180"/>
                </a:lnTo>
                <a:lnTo>
                  <a:pt x="726" y="184"/>
                </a:lnTo>
                <a:lnTo>
                  <a:pt x="711" y="192"/>
                </a:lnTo>
                <a:lnTo>
                  <a:pt x="692" y="203"/>
                </a:lnTo>
                <a:lnTo>
                  <a:pt x="672" y="219"/>
                </a:lnTo>
                <a:lnTo>
                  <a:pt x="672" y="307"/>
                </a:lnTo>
                <a:lnTo>
                  <a:pt x="672" y="464"/>
                </a:lnTo>
                <a:lnTo>
                  <a:pt x="674" y="539"/>
                </a:lnTo>
                <a:lnTo>
                  <a:pt x="496" y="539"/>
                </a:lnTo>
                <a:lnTo>
                  <a:pt x="496" y="378"/>
                </a:lnTo>
                <a:lnTo>
                  <a:pt x="496" y="203"/>
                </a:lnTo>
                <a:lnTo>
                  <a:pt x="496" y="52"/>
                </a:lnTo>
                <a:lnTo>
                  <a:pt x="496" y="29"/>
                </a:lnTo>
                <a:lnTo>
                  <a:pt x="496" y="29"/>
                </a:lnTo>
                <a:close/>
                <a:moveTo>
                  <a:pt x="2426" y="0"/>
                </a:moveTo>
                <a:lnTo>
                  <a:pt x="2422" y="125"/>
                </a:lnTo>
                <a:lnTo>
                  <a:pt x="2422" y="128"/>
                </a:lnTo>
                <a:lnTo>
                  <a:pt x="2465" y="127"/>
                </a:lnTo>
                <a:lnTo>
                  <a:pt x="2472" y="125"/>
                </a:lnTo>
                <a:lnTo>
                  <a:pt x="2482" y="127"/>
                </a:lnTo>
                <a:lnTo>
                  <a:pt x="2488" y="130"/>
                </a:lnTo>
                <a:lnTo>
                  <a:pt x="2491" y="138"/>
                </a:lnTo>
                <a:lnTo>
                  <a:pt x="2493" y="148"/>
                </a:lnTo>
                <a:lnTo>
                  <a:pt x="2491" y="157"/>
                </a:lnTo>
                <a:lnTo>
                  <a:pt x="2488" y="163"/>
                </a:lnTo>
                <a:lnTo>
                  <a:pt x="2480" y="167"/>
                </a:lnTo>
                <a:lnTo>
                  <a:pt x="2472" y="169"/>
                </a:lnTo>
                <a:lnTo>
                  <a:pt x="2459" y="167"/>
                </a:lnTo>
                <a:lnTo>
                  <a:pt x="2438" y="167"/>
                </a:lnTo>
                <a:lnTo>
                  <a:pt x="2424" y="165"/>
                </a:lnTo>
                <a:lnTo>
                  <a:pt x="2422" y="165"/>
                </a:lnTo>
                <a:lnTo>
                  <a:pt x="2420" y="236"/>
                </a:lnTo>
                <a:lnTo>
                  <a:pt x="2422" y="370"/>
                </a:lnTo>
                <a:lnTo>
                  <a:pt x="2422" y="452"/>
                </a:lnTo>
                <a:lnTo>
                  <a:pt x="2424" y="468"/>
                </a:lnTo>
                <a:lnTo>
                  <a:pt x="2426" y="479"/>
                </a:lnTo>
                <a:lnTo>
                  <a:pt x="2428" y="485"/>
                </a:lnTo>
                <a:lnTo>
                  <a:pt x="2432" y="485"/>
                </a:lnTo>
                <a:lnTo>
                  <a:pt x="2442" y="483"/>
                </a:lnTo>
                <a:lnTo>
                  <a:pt x="2451" y="477"/>
                </a:lnTo>
                <a:lnTo>
                  <a:pt x="2463" y="458"/>
                </a:lnTo>
                <a:lnTo>
                  <a:pt x="2470" y="441"/>
                </a:lnTo>
                <a:lnTo>
                  <a:pt x="2476" y="429"/>
                </a:lnTo>
                <a:lnTo>
                  <a:pt x="2480" y="420"/>
                </a:lnTo>
                <a:lnTo>
                  <a:pt x="2488" y="414"/>
                </a:lnTo>
                <a:lnTo>
                  <a:pt x="2493" y="412"/>
                </a:lnTo>
                <a:lnTo>
                  <a:pt x="2501" y="414"/>
                </a:lnTo>
                <a:lnTo>
                  <a:pt x="2507" y="418"/>
                </a:lnTo>
                <a:lnTo>
                  <a:pt x="2511" y="424"/>
                </a:lnTo>
                <a:lnTo>
                  <a:pt x="2511" y="433"/>
                </a:lnTo>
                <a:lnTo>
                  <a:pt x="2509" y="451"/>
                </a:lnTo>
                <a:lnTo>
                  <a:pt x="2499" y="472"/>
                </a:lnTo>
                <a:lnTo>
                  <a:pt x="2486" y="491"/>
                </a:lnTo>
                <a:lnTo>
                  <a:pt x="2472" y="508"/>
                </a:lnTo>
                <a:lnTo>
                  <a:pt x="2451" y="525"/>
                </a:lnTo>
                <a:lnTo>
                  <a:pt x="2426" y="539"/>
                </a:lnTo>
                <a:lnTo>
                  <a:pt x="2399" y="546"/>
                </a:lnTo>
                <a:lnTo>
                  <a:pt x="2369" y="548"/>
                </a:lnTo>
                <a:lnTo>
                  <a:pt x="2340" y="544"/>
                </a:lnTo>
                <a:lnTo>
                  <a:pt x="2317" y="537"/>
                </a:lnTo>
                <a:lnTo>
                  <a:pt x="2294" y="525"/>
                </a:lnTo>
                <a:lnTo>
                  <a:pt x="2276" y="506"/>
                </a:lnTo>
                <a:lnTo>
                  <a:pt x="2261" y="485"/>
                </a:lnTo>
                <a:lnTo>
                  <a:pt x="2253" y="460"/>
                </a:lnTo>
                <a:lnTo>
                  <a:pt x="2249" y="447"/>
                </a:lnTo>
                <a:lnTo>
                  <a:pt x="2247" y="429"/>
                </a:lnTo>
                <a:lnTo>
                  <a:pt x="2247" y="412"/>
                </a:lnTo>
                <a:lnTo>
                  <a:pt x="2246" y="391"/>
                </a:lnTo>
                <a:lnTo>
                  <a:pt x="2246" y="364"/>
                </a:lnTo>
                <a:lnTo>
                  <a:pt x="2247" y="288"/>
                </a:lnTo>
                <a:lnTo>
                  <a:pt x="2247" y="165"/>
                </a:lnTo>
                <a:lnTo>
                  <a:pt x="2242" y="165"/>
                </a:lnTo>
                <a:lnTo>
                  <a:pt x="2234" y="165"/>
                </a:lnTo>
                <a:lnTo>
                  <a:pt x="2221" y="165"/>
                </a:lnTo>
                <a:lnTo>
                  <a:pt x="2211" y="165"/>
                </a:lnTo>
                <a:lnTo>
                  <a:pt x="2203" y="161"/>
                </a:lnTo>
                <a:lnTo>
                  <a:pt x="2199" y="153"/>
                </a:lnTo>
                <a:lnTo>
                  <a:pt x="2198" y="144"/>
                </a:lnTo>
                <a:lnTo>
                  <a:pt x="2199" y="136"/>
                </a:lnTo>
                <a:lnTo>
                  <a:pt x="2203" y="128"/>
                </a:lnTo>
                <a:lnTo>
                  <a:pt x="2211" y="125"/>
                </a:lnTo>
                <a:lnTo>
                  <a:pt x="2221" y="125"/>
                </a:lnTo>
                <a:lnTo>
                  <a:pt x="2230" y="125"/>
                </a:lnTo>
                <a:lnTo>
                  <a:pt x="2247" y="127"/>
                </a:lnTo>
                <a:lnTo>
                  <a:pt x="2247" y="86"/>
                </a:lnTo>
                <a:lnTo>
                  <a:pt x="2296" y="67"/>
                </a:lnTo>
                <a:lnTo>
                  <a:pt x="2340" y="44"/>
                </a:lnTo>
                <a:lnTo>
                  <a:pt x="2384" y="23"/>
                </a:lnTo>
                <a:lnTo>
                  <a:pt x="2426" y="0"/>
                </a:lnTo>
                <a:lnTo>
                  <a:pt x="2426" y="0"/>
                </a:lnTo>
                <a:close/>
              </a:path>
            </a:pathLst>
          </a:custGeom>
          <a:solidFill>
            <a:srgbClr val="EAE1E5"/>
          </a:solidFill>
          <a:ln>
            <a:noFill/>
          </a:ln>
          <a:extLst>
            <a:ext uri="{91240B29-F687-4F45-9708-019B960494DF}"/>
          </a:extLst>
        </p:spPr>
        <p:txBody>
          <a:bodyPr/>
          <a:lstStyle/>
          <a:p>
            <a:pPr>
              <a:defRPr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3867" y="3564000"/>
            <a:ext cx="4450703" cy="1864800"/>
          </a:xfrm>
        </p:spPr>
        <p:txBody>
          <a:bodyPr lIns="0" tIns="0" rIns="0" bIns="0" anchor="t">
            <a:normAutofit/>
          </a:bodyPr>
          <a:lstStyle>
            <a:lvl1pPr algn="ctr">
              <a:defRPr sz="2800" b="0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50782" y="5617696"/>
            <a:ext cx="7886700" cy="56119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77F46C-A900-406D-B2D9-3AF8646C8253}" type="datetimeFigureOut">
              <a:rPr lang="zh-CN" altLang="en-US"/>
              <a:pPr>
                <a:defRPr/>
              </a:pPr>
              <a:t>2017/9/17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E6E323-28A7-4339-ACDC-BD8DA9CF87F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628650" y="213920"/>
            <a:ext cx="7886700" cy="796011"/>
          </a:xfrm>
        </p:spPr>
        <p:txBody>
          <a:bodyPr lIns="0" tIns="0" rIns="0" bIns="0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628650" y="1244603"/>
            <a:ext cx="3810000" cy="4932363"/>
          </a:xfrm>
        </p:spPr>
        <p:txBody>
          <a:bodyPr/>
          <a:lstStyle>
            <a:lvl1pPr>
              <a:defRPr sz="2400">
                <a:solidFill>
                  <a:schemeClr val="bg2"/>
                </a:solidFill>
              </a:defRPr>
            </a:lvl1pPr>
            <a:lvl2pPr>
              <a:defRPr sz="1350">
                <a:solidFill>
                  <a:schemeClr val="bg2"/>
                </a:solidFill>
              </a:defRPr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2"/>
            <a:r>
              <a:rPr lang="zh-CN" altLang="en-US" dirty="0" smtClean="0"/>
              <a:t>第二级</a:t>
            </a:r>
          </a:p>
          <a:p>
            <a:pPr lvl="3"/>
            <a:r>
              <a:rPr lang="zh-CN" altLang="en-US" dirty="0" smtClean="0"/>
              <a:t>第三级</a:t>
            </a:r>
          </a:p>
          <a:p>
            <a:pPr lvl="4"/>
            <a:r>
              <a:rPr lang="zh-CN" altLang="en-US" dirty="0" smtClean="0"/>
              <a:t>第四级</a:t>
            </a:r>
          </a:p>
          <a:p>
            <a:pPr lvl="5"/>
            <a:r>
              <a:rPr lang="zh-CN" altLang="en-US" dirty="0" smtClean="0"/>
              <a:t>第五级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4694763" y="1244603"/>
            <a:ext cx="3820587" cy="4932363"/>
          </a:xfrm>
        </p:spPr>
        <p:txBody>
          <a:bodyPr/>
          <a:lstStyle>
            <a:lvl1pPr>
              <a:defRPr sz="2400">
                <a:solidFill>
                  <a:schemeClr val="bg2"/>
                </a:solidFill>
              </a:defRPr>
            </a:lvl1pPr>
            <a:lvl2pPr>
              <a:defRPr sz="1350">
                <a:solidFill>
                  <a:schemeClr val="bg2"/>
                </a:solidFill>
              </a:defRPr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2"/>
            <a:r>
              <a:rPr lang="zh-CN" altLang="en-US" dirty="0" smtClean="0"/>
              <a:t>第二级</a:t>
            </a:r>
          </a:p>
          <a:p>
            <a:pPr lvl="3"/>
            <a:r>
              <a:rPr lang="zh-CN" altLang="en-US" dirty="0" smtClean="0"/>
              <a:t>第三级</a:t>
            </a:r>
          </a:p>
          <a:p>
            <a:pPr lvl="4"/>
            <a:r>
              <a:rPr lang="zh-CN" altLang="en-US" dirty="0" smtClean="0"/>
              <a:t>第四级</a:t>
            </a:r>
          </a:p>
          <a:p>
            <a:pPr lvl="5"/>
            <a:r>
              <a:rPr lang="zh-CN" altLang="en-US" dirty="0" smtClean="0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8F963-BE18-4DA7-89DE-82ADD5D2D474}" type="datetimeFigureOut">
              <a:rPr lang="zh-CN" altLang="en-US"/>
              <a:pPr>
                <a:defRPr/>
              </a:pPr>
              <a:t>2017/9/17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FDC699-4EE8-4D96-908B-0B5B558B46D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>
            <a:lvl2pPr marL="533400" indent="-285750">
              <a:buClr>
                <a:schemeClr val="tx1">
                  <a:lumMod val="50000"/>
                </a:schemeClr>
              </a:buClr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50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50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50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50000"/>
                  </a:schemeClr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>
            <a:lvl2pPr marL="444500" indent="-285750">
              <a:buClr>
                <a:schemeClr val="tx1">
                  <a:lumMod val="50000"/>
                </a:schemeClr>
              </a:buClr>
              <a:buFont typeface="Arial" panose="020B0604020202020204" pitchFamily="34" charset="0"/>
              <a:buChar char="•"/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58DDA-FCA9-4A73-A4AA-F5F4880DC994}" type="datetimeFigureOut">
              <a:rPr lang="zh-CN" altLang="en-US"/>
              <a:pPr>
                <a:defRPr/>
              </a:pPr>
              <a:t>2017/9/17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063A64-6A10-4851-AEB7-C1459073C68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2"/>
          <p:cNvSpPr/>
          <p:nvPr>
            <p:custDataLst>
              <p:tags r:id="rId1"/>
            </p:custDataLst>
          </p:nvPr>
        </p:nvSpPr>
        <p:spPr>
          <a:xfrm>
            <a:off x="0" y="1714500"/>
            <a:ext cx="9144000" cy="3086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/>
          </a:p>
        </p:txBody>
      </p:sp>
      <p:sp>
        <p:nvSpPr>
          <p:cNvPr id="8" name="KSO_Shape"/>
          <p:cNvSpPr/>
          <p:nvPr>
            <p:custDataLst>
              <p:tags r:id="rId2"/>
            </p:custDataLst>
          </p:nvPr>
        </p:nvSpPr>
        <p:spPr>
          <a:xfrm>
            <a:off x="5489575" y="3981450"/>
            <a:ext cx="228600" cy="212725"/>
          </a:xfrm>
          <a:custGeom>
            <a:avLst/>
            <a:gdLst/>
            <a:ahLst/>
            <a:cxnLst/>
            <a:rect l="l" t="t" r="r" b="b"/>
            <a:pathLst>
              <a:path w="969654" h="903534">
                <a:moveTo>
                  <a:pt x="813088" y="487443"/>
                </a:moveTo>
                <a:cubicBezTo>
                  <a:pt x="793206" y="487443"/>
                  <a:pt x="777088" y="503561"/>
                  <a:pt x="777088" y="523443"/>
                </a:cubicBezTo>
                <a:cubicBezTo>
                  <a:pt x="777088" y="543325"/>
                  <a:pt x="793206" y="559443"/>
                  <a:pt x="813088" y="559443"/>
                </a:cubicBezTo>
                <a:cubicBezTo>
                  <a:pt x="832970" y="559443"/>
                  <a:pt x="849088" y="543325"/>
                  <a:pt x="849088" y="523443"/>
                </a:cubicBezTo>
                <a:cubicBezTo>
                  <a:pt x="849088" y="503561"/>
                  <a:pt x="832970" y="487443"/>
                  <a:pt x="813088" y="487443"/>
                </a:cubicBezTo>
                <a:close/>
                <a:moveTo>
                  <a:pt x="606961" y="487443"/>
                </a:moveTo>
                <a:cubicBezTo>
                  <a:pt x="587079" y="487443"/>
                  <a:pt x="570961" y="503561"/>
                  <a:pt x="570961" y="523443"/>
                </a:cubicBezTo>
                <a:cubicBezTo>
                  <a:pt x="570961" y="543325"/>
                  <a:pt x="587079" y="559443"/>
                  <a:pt x="606961" y="559443"/>
                </a:cubicBezTo>
                <a:cubicBezTo>
                  <a:pt x="626843" y="559443"/>
                  <a:pt x="642961" y="543325"/>
                  <a:pt x="642961" y="523443"/>
                </a:cubicBezTo>
                <a:cubicBezTo>
                  <a:pt x="642961" y="503561"/>
                  <a:pt x="626843" y="487443"/>
                  <a:pt x="606961" y="487443"/>
                </a:cubicBezTo>
                <a:close/>
                <a:moveTo>
                  <a:pt x="691345" y="336511"/>
                </a:moveTo>
                <a:cubicBezTo>
                  <a:pt x="769490" y="335080"/>
                  <a:pt x="847112" y="364668"/>
                  <a:pt x="901758" y="422110"/>
                </a:cubicBezTo>
                <a:cubicBezTo>
                  <a:pt x="999759" y="525126"/>
                  <a:pt x="990612" y="681640"/>
                  <a:pt x="881173" y="774306"/>
                </a:cubicBezTo>
                <a:lnTo>
                  <a:pt x="905846" y="903534"/>
                </a:lnTo>
                <a:lnTo>
                  <a:pt x="792422" y="824563"/>
                </a:lnTo>
                <a:cubicBezTo>
                  <a:pt x="666952" y="867914"/>
                  <a:pt x="525982" y="820668"/>
                  <a:pt x="459770" y="713074"/>
                </a:cubicBezTo>
                <a:cubicBezTo>
                  <a:pt x="386891" y="594648"/>
                  <a:pt x="429055" y="444146"/>
                  <a:pt x="554971" y="373268"/>
                </a:cubicBezTo>
                <a:cubicBezTo>
                  <a:pt x="597384" y="349394"/>
                  <a:pt x="644458" y="337369"/>
                  <a:pt x="691345" y="336511"/>
                </a:cubicBezTo>
                <a:close/>
                <a:moveTo>
                  <a:pt x="547874" y="187267"/>
                </a:moveTo>
                <a:cubicBezTo>
                  <a:pt x="518051" y="187267"/>
                  <a:pt x="493874" y="211444"/>
                  <a:pt x="493874" y="241267"/>
                </a:cubicBezTo>
                <a:cubicBezTo>
                  <a:pt x="493874" y="271090"/>
                  <a:pt x="518051" y="295267"/>
                  <a:pt x="547874" y="295267"/>
                </a:cubicBezTo>
                <a:cubicBezTo>
                  <a:pt x="577697" y="295267"/>
                  <a:pt x="601874" y="271090"/>
                  <a:pt x="601874" y="241267"/>
                </a:cubicBezTo>
                <a:cubicBezTo>
                  <a:pt x="601874" y="211444"/>
                  <a:pt x="577697" y="187267"/>
                  <a:pt x="547874" y="187267"/>
                </a:cubicBezTo>
                <a:close/>
                <a:moveTo>
                  <a:pt x="294449" y="187267"/>
                </a:moveTo>
                <a:cubicBezTo>
                  <a:pt x="264626" y="187267"/>
                  <a:pt x="240449" y="211444"/>
                  <a:pt x="240449" y="241267"/>
                </a:cubicBezTo>
                <a:cubicBezTo>
                  <a:pt x="240449" y="271090"/>
                  <a:pt x="264626" y="295267"/>
                  <a:pt x="294449" y="295267"/>
                </a:cubicBezTo>
                <a:cubicBezTo>
                  <a:pt x="324272" y="295267"/>
                  <a:pt x="348449" y="271090"/>
                  <a:pt x="348449" y="241267"/>
                </a:cubicBezTo>
                <a:cubicBezTo>
                  <a:pt x="348449" y="211444"/>
                  <a:pt x="324272" y="187267"/>
                  <a:pt x="294449" y="187267"/>
                </a:cubicBezTo>
                <a:close/>
                <a:moveTo>
                  <a:pt x="408549" y="168"/>
                </a:moveTo>
                <a:cubicBezTo>
                  <a:pt x="456533" y="-1113"/>
                  <a:pt x="505397" y="4870"/>
                  <a:pt x="553141" y="18800"/>
                </a:cubicBezTo>
                <a:cubicBezTo>
                  <a:pt x="730896" y="70663"/>
                  <a:pt x="843952" y="217556"/>
                  <a:pt x="840274" y="375462"/>
                </a:cubicBezTo>
                <a:cubicBezTo>
                  <a:pt x="754752" y="310337"/>
                  <a:pt x="632797" y="302687"/>
                  <a:pt x="535419" y="357502"/>
                </a:cubicBezTo>
                <a:cubicBezTo>
                  <a:pt x="409503" y="428380"/>
                  <a:pt x="367339" y="578882"/>
                  <a:pt x="440218" y="697308"/>
                </a:cubicBezTo>
                <a:cubicBezTo>
                  <a:pt x="450352" y="713775"/>
                  <a:pt x="462237" y="728829"/>
                  <a:pt x="478397" y="739559"/>
                </a:cubicBezTo>
                <a:cubicBezTo>
                  <a:pt x="442192" y="745523"/>
                  <a:pt x="404623" y="745773"/>
                  <a:pt x="366675" y="741395"/>
                </a:cubicBezTo>
                <a:lnTo>
                  <a:pt x="245711" y="837584"/>
                </a:lnTo>
                <a:lnTo>
                  <a:pt x="214226" y="696474"/>
                </a:lnTo>
                <a:cubicBezTo>
                  <a:pt x="11680" y="595442"/>
                  <a:pt x="-59861" y="368389"/>
                  <a:pt x="54436" y="189343"/>
                </a:cubicBezTo>
                <a:cubicBezTo>
                  <a:pt x="128564" y="73222"/>
                  <a:pt x="264598" y="4010"/>
                  <a:pt x="408549" y="168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/>
          </a:p>
        </p:txBody>
      </p:sp>
      <p:sp>
        <p:nvSpPr>
          <p:cNvPr id="9" name="KSO_Shape"/>
          <p:cNvSpPr/>
          <p:nvPr>
            <p:custDataLst>
              <p:tags r:id="rId3"/>
            </p:custDataLst>
          </p:nvPr>
        </p:nvSpPr>
        <p:spPr>
          <a:xfrm>
            <a:off x="7424738" y="3981450"/>
            <a:ext cx="228600" cy="185738"/>
          </a:xfrm>
          <a:custGeom>
            <a:avLst/>
            <a:gdLst/>
            <a:ahLst/>
            <a:cxnLst/>
            <a:rect l="l" t="t" r="r" b="b"/>
            <a:pathLst>
              <a:path w="684048" h="556307">
                <a:moveTo>
                  <a:pt x="222901" y="383453"/>
                </a:moveTo>
                <a:cubicBezTo>
                  <a:pt x="218315" y="383977"/>
                  <a:pt x="213613" y="385281"/>
                  <a:pt x="209039" y="387420"/>
                </a:cubicBezTo>
                <a:cubicBezTo>
                  <a:pt x="190739" y="395979"/>
                  <a:pt x="181407" y="414680"/>
                  <a:pt x="188193" y="429191"/>
                </a:cubicBezTo>
                <a:cubicBezTo>
                  <a:pt x="194980" y="443702"/>
                  <a:pt x="215317" y="448527"/>
                  <a:pt x="233616" y="439969"/>
                </a:cubicBezTo>
                <a:cubicBezTo>
                  <a:pt x="251915" y="431410"/>
                  <a:pt x="261248" y="412709"/>
                  <a:pt x="254461" y="398198"/>
                </a:cubicBezTo>
                <a:cubicBezTo>
                  <a:pt x="249371" y="387315"/>
                  <a:pt x="236659" y="381879"/>
                  <a:pt x="222901" y="383453"/>
                </a:cubicBezTo>
                <a:close/>
                <a:moveTo>
                  <a:pt x="284035" y="369073"/>
                </a:moveTo>
                <a:cubicBezTo>
                  <a:pt x="281538" y="368297"/>
                  <a:pt x="278657" y="368441"/>
                  <a:pt x="275985" y="369691"/>
                </a:cubicBezTo>
                <a:cubicBezTo>
                  <a:pt x="270641" y="372190"/>
                  <a:pt x="268154" y="378164"/>
                  <a:pt x="270432" y="383034"/>
                </a:cubicBezTo>
                <a:cubicBezTo>
                  <a:pt x="272710" y="387904"/>
                  <a:pt x="278888" y="389825"/>
                  <a:pt x="284233" y="387325"/>
                </a:cubicBezTo>
                <a:cubicBezTo>
                  <a:pt x="289577" y="384826"/>
                  <a:pt x="292063" y="378852"/>
                  <a:pt x="289785" y="373982"/>
                </a:cubicBezTo>
                <a:cubicBezTo>
                  <a:pt x="288647" y="371547"/>
                  <a:pt x="286533" y="369850"/>
                  <a:pt x="284035" y="369073"/>
                </a:cubicBezTo>
                <a:close/>
                <a:moveTo>
                  <a:pt x="266604" y="297070"/>
                </a:moveTo>
                <a:cubicBezTo>
                  <a:pt x="319078" y="300338"/>
                  <a:pt x="362309" y="335548"/>
                  <a:pt x="367763" y="383070"/>
                </a:cubicBezTo>
                <a:cubicBezTo>
                  <a:pt x="373996" y="437381"/>
                  <a:pt x="328527" y="487207"/>
                  <a:pt x="266205" y="494360"/>
                </a:cubicBezTo>
                <a:cubicBezTo>
                  <a:pt x="203883" y="501513"/>
                  <a:pt x="148308" y="463284"/>
                  <a:pt x="142074" y="408972"/>
                </a:cubicBezTo>
                <a:cubicBezTo>
                  <a:pt x="135841" y="354661"/>
                  <a:pt x="181310" y="304835"/>
                  <a:pt x="243632" y="297682"/>
                </a:cubicBezTo>
                <a:cubicBezTo>
                  <a:pt x="251423" y="296788"/>
                  <a:pt x="259108" y="296603"/>
                  <a:pt x="266604" y="297070"/>
                </a:cubicBezTo>
                <a:close/>
                <a:moveTo>
                  <a:pt x="297042" y="252387"/>
                </a:moveTo>
                <a:cubicBezTo>
                  <a:pt x="283618" y="252176"/>
                  <a:pt x="269820" y="252839"/>
                  <a:pt x="255793" y="254449"/>
                </a:cubicBezTo>
                <a:cubicBezTo>
                  <a:pt x="143583" y="267328"/>
                  <a:pt x="59288" y="335880"/>
                  <a:pt x="67516" y="407566"/>
                </a:cubicBezTo>
                <a:cubicBezTo>
                  <a:pt x="75743" y="479252"/>
                  <a:pt x="173377" y="526925"/>
                  <a:pt x="285587" y="514046"/>
                </a:cubicBezTo>
                <a:cubicBezTo>
                  <a:pt x="397797" y="501168"/>
                  <a:pt x="482091" y="432615"/>
                  <a:pt x="473864" y="360929"/>
                </a:cubicBezTo>
                <a:cubicBezTo>
                  <a:pt x="466665" y="298204"/>
                  <a:pt x="391015" y="253864"/>
                  <a:pt x="297042" y="252387"/>
                </a:cubicBezTo>
                <a:close/>
                <a:moveTo>
                  <a:pt x="509416" y="97868"/>
                </a:moveTo>
                <a:cubicBezTo>
                  <a:pt x="544841" y="99182"/>
                  <a:pt x="588107" y="127580"/>
                  <a:pt x="590257" y="183051"/>
                </a:cubicBezTo>
                <a:cubicBezTo>
                  <a:pt x="592352" y="199448"/>
                  <a:pt x="588214" y="215684"/>
                  <a:pt x="579852" y="229407"/>
                </a:cubicBezTo>
                <a:lnTo>
                  <a:pt x="580228" y="229581"/>
                </a:lnTo>
                <a:cubicBezTo>
                  <a:pt x="580244" y="229743"/>
                  <a:pt x="580186" y="229872"/>
                  <a:pt x="580126" y="230000"/>
                </a:cubicBezTo>
                <a:lnTo>
                  <a:pt x="578707" y="232024"/>
                </a:lnTo>
                <a:cubicBezTo>
                  <a:pt x="578590" y="232839"/>
                  <a:pt x="578192" y="233485"/>
                  <a:pt x="577787" y="234126"/>
                </a:cubicBezTo>
                <a:lnTo>
                  <a:pt x="577385" y="233908"/>
                </a:lnTo>
                <a:cubicBezTo>
                  <a:pt x="572286" y="241165"/>
                  <a:pt x="563167" y="244302"/>
                  <a:pt x="554750" y="241632"/>
                </a:cubicBezTo>
                <a:lnTo>
                  <a:pt x="548315" y="238643"/>
                </a:lnTo>
                <a:cubicBezTo>
                  <a:pt x="539522" y="233101"/>
                  <a:pt x="536249" y="221620"/>
                  <a:pt x="540834" y="211750"/>
                </a:cubicBezTo>
                <a:lnTo>
                  <a:pt x="541088" y="211402"/>
                </a:lnTo>
                <a:lnTo>
                  <a:pt x="541243" y="211474"/>
                </a:lnTo>
                <a:cubicBezTo>
                  <a:pt x="549302" y="193084"/>
                  <a:pt x="546794" y="175359"/>
                  <a:pt x="541863" y="165391"/>
                </a:cubicBezTo>
                <a:cubicBezTo>
                  <a:pt x="534763" y="151042"/>
                  <a:pt x="514479" y="135118"/>
                  <a:pt x="480142" y="145181"/>
                </a:cubicBezTo>
                <a:lnTo>
                  <a:pt x="480025" y="144483"/>
                </a:lnTo>
                <a:cubicBezTo>
                  <a:pt x="471706" y="144624"/>
                  <a:pt x="464282" y="140887"/>
                  <a:pt x="461009" y="134412"/>
                </a:cubicBezTo>
                <a:lnTo>
                  <a:pt x="458966" y="128175"/>
                </a:lnTo>
                <a:cubicBezTo>
                  <a:pt x="457496" y="119354"/>
                  <a:pt x="463572" y="110158"/>
                  <a:pt x="473636" y="106144"/>
                </a:cubicBezTo>
                <a:lnTo>
                  <a:pt x="473571" y="105761"/>
                </a:lnTo>
                <a:cubicBezTo>
                  <a:pt x="485121" y="99922"/>
                  <a:pt x="497817" y="97438"/>
                  <a:pt x="509416" y="97868"/>
                </a:cubicBezTo>
                <a:close/>
                <a:moveTo>
                  <a:pt x="286518" y="82088"/>
                </a:moveTo>
                <a:cubicBezTo>
                  <a:pt x="376738" y="91976"/>
                  <a:pt x="317665" y="163994"/>
                  <a:pt x="337363" y="184000"/>
                </a:cubicBezTo>
                <a:cubicBezTo>
                  <a:pt x="387081" y="179119"/>
                  <a:pt x="437510" y="146098"/>
                  <a:pt x="486517" y="169358"/>
                </a:cubicBezTo>
                <a:cubicBezTo>
                  <a:pt x="533076" y="203014"/>
                  <a:pt x="494312" y="233925"/>
                  <a:pt x="501054" y="264835"/>
                </a:cubicBezTo>
                <a:cubicBezTo>
                  <a:pt x="649340" y="323962"/>
                  <a:pt x="585744" y="409170"/>
                  <a:pt x="562675" y="436725"/>
                </a:cubicBezTo>
                <a:cubicBezTo>
                  <a:pt x="354965" y="648778"/>
                  <a:pt x="45454" y="533772"/>
                  <a:pt x="10807" y="435328"/>
                </a:cubicBezTo>
                <a:cubicBezTo>
                  <a:pt x="-41075" y="330306"/>
                  <a:pt x="100878" y="89491"/>
                  <a:pt x="286518" y="82088"/>
                </a:cubicBezTo>
                <a:close/>
                <a:moveTo>
                  <a:pt x="489068" y="0"/>
                </a:moveTo>
                <a:cubicBezTo>
                  <a:pt x="596753" y="0"/>
                  <a:pt x="684048" y="87296"/>
                  <a:pt x="684048" y="194980"/>
                </a:cubicBezTo>
                <a:cubicBezTo>
                  <a:pt x="684048" y="216847"/>
                  <a:pt x="680448" y="237874"/>
                  <a:pt x="672966" y="257215"/>
                </a:cubicBezTo>
                <a:lnTo>
                  <a:pt x="672379" y="257003"/>
                </a:lnTo>
                <a:cubicBezTo>
                  <a:pt x="668967" y="265617"/>
                  <a:pt x="657523" y="269364"/>
                  <a:pt x="645725" y="265916"/>
                </a:cubicBezTo>
                <a:lnTo>
                  <a:pt x="637884" y="262819"/>
                </a:lnTo>
                <a:cubicBezTo>
                  <a:pt x="627530" y="257587"/>
                  <a:pt x="621785" y="247890"/>
                  <a:pt x="624308" y="239644"/>
                </a:cubicBezTo>
                <a:lnTo>
                  <a:pt x="623975" y="239524"/>
                </a:lnTo>
                <a:cubicBezTo>
                  <a:pt x="629260" y="225659"/>
                  <a:pt x="631774" y="210613"/>
                  <a:pt x="631774" y="194980"/>
                </a:cubicBezTo>
                <a:cubicBezTo>
                  <a:pt x="631774" y="116165"/>
                  <a:pt x="567883" y="52274"/>
                  <a:pt x="489068" y="52274"/>
                </a:cubicBezTo>
                <a:lnTo>
                  <a:pt x="469942" y="54202"/>
                </a:lnTo>
                <a:lnTo>
                  <a:pt x="469951" y="54239"/>
                </a:lnTo>
                <a:cubicBezTo>
                  <a:pt x="469861" y="54366"/>
                  <a:pt x="469744" y="54397"/>
                  <a:pt x="469627" y="54427"/>
                </a:cubicBezTo>
                <a:cubicBezTo>
                  <a:pt x="460634" y="56697"/>
                  <a:pt x="450861" y="49439"/>
                  <a:pt x="446718" y="37636"/>
                </a:cubicBezTo>
                <a:lnTo>
                  <a:pt x="444619" y="29323"/>
                </a:lnTo>
                <a:cubicBezTo>
                  <a:pt x="442667" y="16995"/>
                  <a:pt x="447797" y="5987"/>
                  <a:pt x="456757" y="3699"/>
                </a:cubicBezTo>
                <a:lnTo>
                  <a:pt x="456661" y="3267"/>
                </a:lnTo>
                <a:cubicBezTo>
                  <a:pt x="467135" y="923"/>
                  <a:pt x="477994" y="0"/>
                  <a:pt x="489068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/>
          </a:p>
        </p:txBody>
      </p:sp>
      <p:sp>
        <p:nvSpPr>
          <p:cNvPr id="10" name="KSO_Shape"/>
          <p:cNvSpPr/>
          <p:nvPr>
            <p:custDataLst>
              <p:tags r:id="rId4"/>
            </p:custDataLst>
          </p:nvPr>
        </p:nvSpPr>
        <p:spPr>
          <a:xfrm>
            <a:off x="1508125" y="3981450"/>
            <a:ext cx="193675" cy="228600"/>
          </a:xfrm>
          <a:custGeom>
            <a:avLst/>
            <a:gdLst/>
            <a:ahLst/>
            <a:cxnLst/>
            <a:rect l="l" t="t" r="r" b="b"/>
            <a:pathLst>
              <a:path w="396520" h="469210">
                <a:moveTo>
                  <a:pt x="327445" y="314600"/>
                </a:moveTo>
                <a:cubicBezTo>
                  <a:pt x="356349" y="319254"/>
                  <a:pt x="385797" y="360745"/>
                  <a:pt x="394054" y="381803"/>
                </a:cubicBezTo>
                <a:cubicBezTo>
                  <a:pt x="402312" y="402860"/>
                  <a:pt x="388098" y="427511"/>
                  <a:pt x="376990" y="440944"/>
                </a:cubicBezTo>
                <a:cubicBezTo>
                  <a:pt x="373700" y="421882"/>
                  <a:pt x="364955" y="401443"/>
                  <a:pt x="352485" y="383463"/>
                </a:cubicBezTo>
                <a:cubicBezTo>
                  <a:pt x="332676" y="354903"/>
                  <a:pt x="307287" y="337803"/>
                  <a:pt x="287162" y="338581"/>
                </a:cubicBezTo>
                <a:cubicBezTo>
                  <a:pt x="300917" y="326499"/>
                  <a:pt x="298542" y="309947"/>
                  <a:pt x="327445" y="314600"/>
                </a:cubicBezTo>
                <a:close/>
                <a:moveTo>
                  <a:pt x="44367" y="9445"/>
                </a:moveTo>
                <a:cubicBezTo>
                  <a:pt x="65307" y="7976"/>
                  <a:pt x="88582" y="48300"/>
                  <a:pt x="98716" y="103893"/>
                </a:cubicBezTo>
                <a:cubicBezTo>
                  <a:pt x="103023" y="127522"/>
                  <a:pt x="104507" y="151694"/>
                  <a:pt x="102812" y="172874"/>
                </a:cubicBezTo>
                <a:cubicBezTo>
                  <a:pt x="96419" y="177933"/>
                  <a:pt x="92462" y="183883"/>
                  <a:pt x="93679" y="191748"/>
                </a:cubicBezTo>
                <a:cubicBezTo>
                  <a:pt x="97962" y="219449"/>
                  <a:pt x="202914" y="329063"/>
                  <a:pt x="240363" y="349244"/>
                </a:cubicBezTo>
                <a:cubicBezTo>
                  <a:pt x="253454" y="356299"/>
                  <a:pt x="265280" y="353652"/>
                  <a:pt x="275564" y="347108"/>
                </a:cubicBezTo>
                <a:lnTo>
                  <a:pt x="275884" y="347663"/>
                </a:lnTo>
                <a:cubicBezTo>
                  <a:pt x="293996" y="337193"/>
                  <a:pt x="324545" y="354625"/>
                  <a:pt x="347507" y="388530"/>
                </a:cubicBezTo>
                <a:cubicBezTo>
                  <a:pt x="360303" y="407426"/>
                  <a:pt x="369015" y="429003"/>
                  <a:pt x="371399" y="448117"/>
                </a:cubicBezTo>
                <a:cubicBezTo>
                  <a:pt x="347296" y="472826"/>
                  <a:pt x="310581" y="469765"/>
                  <a:pt x="288158" y="468159"/>
                </a:cubicBezTo>
                <a:cubicBezTo>
                  <a:pt x="253182" y="465654"/>
                  <a:pt x="-15065" y="364036"/>
                  <a:pt x="664" y="89829"/>
                </a:cubicBezTo>
                <a:cubicBezTo>
                  <a:pt x="3125" y="70964"/>
                  <a:pt x="7079" y="53749"/>
                  <a:pt x="14299" y="39550"/>
                </a:cubicBezTo>
                <a:cubicBezTo>
                  <a:pt x="20978" y="26415"/>
                  <a:pt x="30453" y="15861"/>
                  <a:pt x="44367" y="9445"/>
                </a:cubicBezTo>
                <a:close/>
                <a:moveTo>
                  <a:pt x="85842" y="6"/>
                </a:moveTo>
                <a:cubicBezTo>
                  <a:pt x="147282" y="-938"/>
                  <a:pt x="156451" y="106342"/>
                  <a:pt x="147962" y="128156"/>
                </a:cubicBezTo>
                <a:cubicBezTo>
                  <a:pt x="140696" y="146825"/>
                  <a:pt x="125598" y="157194"/>
                  <a:pt x="109217" y="167957"/>
                </a:cubicBezTo>
                <a:cubicBezTo>
                  <a:pt x="111214" y="147002"/>
                  <a:pt x="109601" y="123749"/>
                  <a:pt x="105273" y="101024"/>
                </a:cubicBezTo>
                <a:cubicBezTo>
                  <a:pt x="95931" y="51971"/>
                  <a:pt x="75887" y="14560"/>
                  <a:pt x="55177" y="5105"/>
                </a:cubicBezTo>
                <a:cubicBezTo>
                  <a:pt x="63799" y="1769"/>
                  <a:pt x="73998" y="188"/>
                  <a:pt x="85842" y="6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600"/>
          </a:p>
        </p:txBody>
      </p:sp>
      <p:sp>
        <p:nvSpPr>
          <p:cNvPr id="11" name="KSO_Shape"/>
          <p:cNvSpPr/>
          <p:nvPr>
            <p:custDataLst>
              <p:tags r:id="rId5"/>
            </p:custDataLst>
          </p:nvPr>
        </p:nvSpPr>
        <p:spPr>
          <a:xfrm>
            <a:off x="3517900" y="3981450"/>
            <a:ext cx="228600" cy="173038"/>
          </a:xfrm>
          <a:custGeom>
            <a:avLst/>
            <a:gdLst>
              <a:gd name="connsiteX0" fmla="*/ 367281 w 529316"/>
              <a:gd name="connsiteY0" fmla="*/ 196274 h 401026"/>
              <a:gd name="connsiteX1" fmla="*/ 355293 w 529316"/>
              <a:gd name="connsiteY1" fmla="*/ 208263 h 401026"/>
              <a:gd name="connsiteX2" fmla="*/ 465090 w 529316"/>
              <a:gd name="connsiteY2" fmla="*/ 318060 h 401026"/>
              <a:gd name="connsiteX3" fmla="*/ 466739 w 529316"/>
              <a:gd name="connsiteY3" fmla="*/ 320716 h 401026"/>
              <a:gd name="connsiteX4" fmla="*/ 491723 w 529316"/>
              <a:gd name="connsiteY4" fmla="*/ 320716 h 401026"/>
              <a:gd name="connsiteX5" fmla="*/ 162035 w 529316"/>
              <a:gd name="connsiteY5" fmla="*/ 196274 h 401026"/>
              <a:gd name="connsiteX6" fmla="*/ 37593 w 529316"/>
              <a:gd name="connsiteY6" fmla="*/ 320716 h 401026"/>
              <a:gd name="connsiteX7" fmla="*/ 62577 w 529316"/>
              <a:gd name="connsiteY7" fmla="*/ 320716 h 401026"/>
              <a:gd name="connsiteX8" fmla="*/ 64225 w 529316"/>
              <a:gd name="connsiteY8" fmla="*/ 318061 h 401026"/>
              <a:gd name="connsiteX9" fmla="*/ 174023 w 529316"/>
              <a:gd name="connsiteY9" fmla="*/ 208263 h 401026"/>
              <a:gd name="connsiteX10" fmla="*/ 46349 w 529316"/>
              <a:gd name="connsiteY10" fmla="*/ 80311 h 401026"/>
              <a:gd name="connsiteX11" fmla="*/ 222791 w 529316"/>
              <a:gd name="connsiteY11" fmla="*/ 256753 h 401026"/>
              <a:gd name="connsiteX12" fmla="*/ 263500 w 529316"/>
              <a:gd name="connsiteY12" fmla="*/ 273616 h 401026"/>
              <a:gd name="connsiteX13" fmla="*/ 264659 w 529316"/>
              <a:gd name="connsiteY13" fmla="*/ 273504 h 401026"/>
              <a:gd name="connsiteX14" fmla="*/ 306525 w 529316"/>
              <a:gd name="connsiteY14" fmla="*/ 256753 h 401026"/>
              <a:gd name="connsiteX15" fmla="*/ 482968 w 529316"/>
              <a:gd name="connsiteY15" fmla="*/ 80311 h 401026"/>
              <a:gd name="connsiteX16" fmla="*/ 458990 w 529316"/>
              <a:gd name="connsiteY16" fmla="*/ 80311 h 401026"/>
              <a:gd name="connsiteX17" fmla="*/ 300904 w 529316"/>
              <a:gd name="connsiteY17" fmla="*/ 238397 h 401026"/>
              <a:gd name="connsiteX18" fmla="*/ 264659 w 529316"/>
              <a:gd name="connsiteY18" fmla="*/ 252899 h 401026"/>
              <a:gd name="connsiteX19" fmla="*/ 263656 w 529316"/>
              <a:gd name="connsiteY19" fmla="*/ 252995 h 401026"/>
              <a:gd name="connsiteX20" fmla="*/ 228412 w 529316"/>
              <a:gd name="connsiteY20" fmla="*/ 238397 h 401026"/>
              <a:gd name="connsiteX21" fmla="*/ 70326 w 529316"/>
              <a:gd name="connsiteY21" fmla="*/ 80311 h 401026"/>
              <a:gd name="connsiteX22" fmla="*/ 92015 w 529316"/>
              <a:gd name="connsiteY22" fmla="*/ 0 h 401026"/>
              <a:gd name="connsiteX23" fmla="*/ 437301 w 529316"/>
              <a:gd name="connsiteY23" fmla="*/ 0 h 401026"/>
              <a:gd name="connsiteX24" fmla="*/ 529316 w 529316"/>
              <a:gd name="connsiteY24" fmla="*/ 92015 h 401026"/>
              <a:gd name="connsiteX25" fmla="*/ 529316 w 529316"/>
              <a:gd name="connsiteY25" fmla="*/ 309011 h 401026"/>
              <a:gd name="connsiteX26" fmla="*/ 437301 w 529316"/>
              <a:gd name="connsiteY26" fmla="*/ 401026 h 401026"/>
              <a:gd name="connsiteX27" fmla="*/ 92015 w 529316"/>
              <a:gd name="connsiteY27" fmla="*/ 401026 h 401026"/>
              <a:gd name="connsiteX28" fmla="*/ 0 w 529316"/>
              <a:gd name="connsiteY28" fmla="*/ 309011 h 401026"/>
              <a:gd name="connsiteX29" fmla="*/ 0 w 529316"/>
              <a:gd name="connsiteY29" fmla="*/ 92015 h 401026"/>
              <a:gd name="connsiteX30" fmla="*/ 92015 w 529316"/>
              <a:gd name="connsiteY30" fmla="*/ 0 h 401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529316" h="401026">
                <a:moveTo>
                  <a:pt x="367281" y="196274"/>
                </a:moveTo>
                <a:lnTo>
                  <a:pt x="355293" y="208263"/>
                </a:lnTo>
                <a:lnTo>
                  <a:pt x="465090" y="318060"/>
                </a:lnTo>
                <a:cubicBezTo>
                  <a:pt x="465822" y="318792"/>
                  <a:pt x="466527" y="319541"/>
                  <a:pt x="466739" y="320716"/>
                </a:cubicBezTo>
                <a:lnTo>
                  <a:pt x="491723" y="320716"/>
                </a:lnTo>
                <a:close/>
                <a:moveTo>
                  <a:pt x="162035" y="196274"/>
                </a:moveTo>
                <a:lnTo>
                  <a:pt x="37593" y="320716"/>
                </a:lnTo>
                <a:lnTo>
                  <a:pt x="62577" y="320716"/>
                </a:lnTo>
                <a:lnTo>
                  <a:pt x="64225" y="318061"/>
                </a:lnTo>
                <a:lnTo>
                  <a:pt x="174023" y="208263"/>
                </a:lnTo>
                <a:close/>
                <a:moveTo>
                  <a:pt x="46349" y="80311"/>
                </a:moveTo>
                <a:lnTo>
                  <a:pt x="222791" y="256753"/>
                </a:lnTo>
                <a:cubicBezTo>
                  <a:pt x="234032" y="267995"/>
                  <a:pt x="248767" y="273616"/>
                  <a:pt x="263500" y="273616"/>
                </a:cubicBezTo>
                <a:cubicBezTo>
                  <a:pt x="263887" y="273616"/>
                  <a:pt x="264274" y="273611"/>
                  <a:pt x="264659" y="273504"/>
                </a:cubicBezTo>
                <a:cubicBezTo>
                  <a:pt x="279774" y="273906"/>
                  <a:pt x="294989" y="268289"/>
                  <a:pt x="306525" y="256753"/>
                </a:cubicBezTo>
                <a:lnTo>
                  <a:pt x="482968" y="80311"/>
                </a:lnTo>
                <a:lnTo>
                  <a:pt x="458990" y="80311"/>
                </a:lnTo>
                <a:lnTo>
                  <a:pt x="300904" y="238397"/>
                </a:lnTo>
                <a:cubicBezTo>
                  <a:pt x="290917" y="248385"/>
                  <a:pt x="277745" y="253247"/>
                  <a:pt x="264659" y="252899"/>
                </a:cubicBezTo>
                <a:cubicBezTo>
                  <a:pt x="264325" y="252991"/>
                  <a:pt x="263990" y="252995"/>
                  <a:pt x="263656" y="252995"/>
                </a:cubicBezTo>
                <a:cubicBezTo>
                  <a:pt x="250900" y="252995"/>
                  <a:pt x="238144" y="248128"/>
                  <a:pt x="228412" y="238397"/>
                </a:cubicBezTo>
                <a:lnTo>
                  <a:pt x="70326" y="80311"/>
                </a:lnTo>
                <a:close/>
                <a:moveTo>
                  <a:pt x="92015" y="0"/>
                </a:moveTo>
                <a:lnTo>
                  <a:pt x="437301" y="0"/>
                </a:lnTo>
                <a:cubicBezTo>
                  <a:pt x="488119" y="0"/>
                  <a:pt x="529316" y="41197"/>
                  <a:pt x="529316" y="92015"/>
                </a:cubicBezTo>
                <a:lnTo>
                  <a:pt x="529316" y="309011"/>
                </a:lnTo>
                <a:cubicBezTo>
                  <a:pt x="529316" y="359829"/>
                  <a:pt x="488119" y="401026"/>
                  <a:pt x="437301" y="401026"/>
                </a:cubicBezTo>
                <a:lnTo>
                  <a:pt x="92015" y="401026"/>
                </a:lnTo>
                <a:cubicBezTo>
                  <a:pt x="41197" y="401026"/>
                  <a:pt x="0" y="359829"/>
                  <a:pt x="0" y="309011"/>
                </a:cubicBezTo>
                <a:lnTo>
                  <a:pt x="0" y="92015"/>
                </a:lnTo>
                <a:cubicBezTo>
                  <a:pt x="0" y="41197"/>
                  <a:pt x="41197" y="0"/>
                  <a:pt x="9201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455220"/>
            <a:ext cx="7886700" cy="79601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7" name="内容占位符 13"/>
          <p:cNvSpPr>
            <a:spLocks noGrp="1"/>
          </p:cNvSpPr>
          <p:nvPr>
            <p:ph sz="quarter" idx="10"/>
          </p:nvPr>
        </p:nvSpPr>
        <p:spPr>
          <a:xfrm>
            <a:off x="739100" y="4233600"/>
            <a:ext cx="1677600" cy="288000"/>
          </a:xfrm>
        </p:spPr>
        <p:txBody>
          <a:bodyPr anchor="ctr" anchorCtr="0"/>
          <a:lstStyle>
            <a:lvl1pPr marL="0" indent="0" algn="ctr">
              <a:buNone/>
              <a:defRPr sz="180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19" name="内容占位符 15"/>
          <p:cNvSpPr>
            <a:spLocks noGrp="1"/>
          </p:cNvSpPr>
          <p:nvPr>
            <p:ph sz="quarter" idx="11"/>
          </p:nvPr>
        </p:nvSpPr>
        <p:spPr>
          <a:xfrm>
            <a:off x="2578700" y="4233600"/>
            <a:ext cx="2098800" cy="288000"/>
          </a:xfrm>
        </p:spPr>
        <p:txBody>
          <a:bodyPr anchor="ctr" anchorCtr="0"/>
          <a:lstStyle>
            <a:lvl1pPr marL="0" marR="0" indent="0" algn="ctr" defTabSz="685800" rtl="0" eaLnBrk="1" latinLnBrk="0" hangingPunct="1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50000"/>
              <a:buFont typeface="Wingdings 2" panose="05020102010507070707" pitchFamily="18" charset="2"/>
              <a:buNone/>
              <a:defRPr sz="180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24" name="内容占位符 17"/>
          <p:cNvSpPr>
            <a:spLocks noGrp="1"/>
          </p:cNvSpPr>
          <p:nvPr>
            <p:ph sz="quarter" idx="12"/>
          </p:nvPr>
        </p:nvSpPr>
        <p:spPr>
          <a:xfrm>
            <a:off x="4843100" y="4233600"/>
            <a:ext cx="1512000" cy="288000"/>
          </a:xfrm>
        </p:spPr>
        <p:txBody>
          <a:bodyPr anchor="ctr" anchorCtr="0"/>
          <a:lstStyle>
            <a:lvl1pPr marL="0" marR="0" indent="0" algn="ctr" defTabSz="685800" rtl="0" eaLnBrk="1" latinLnBrk="0" hangingPunct="1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50000"/>
              <a:buFont typeface="Wingdings 2" panose="05020102010507070707" pitchFamily="18" charset="2"/>
              <a:buNone/>
              <a:defRPr sz="180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25" name="内容占位符 19"/>
          <p:cNvSpPr>
            <a:spLocks noGrp="1"/>
          </p:cNvSpPr>
          <p:nvPr>
            <p:ph sz="quarter" idx="13"/>
          </p:nvPr>
        </p:nvSpPr>
        <p:spPr>
          <a:xfrm>
            <a:off x="6517100" y="4233600"/>
            <a:ext cx="2016000" cy="288000"/>
          </a:xfrm>
        </p:spPr>
        <p:txBody>
          <a:bodyPr anchor="ctr" anchorCtr="0"/>
          <a:lstStyle>
            <a:lvl1pPr marL="0" marR="0" indent="0" algn="ctr" defTabSz="685800" rtl="0" eaLnBrk="1" latinLnBrk="0" hangingPunct="1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ct val="50000"/>
              <a:buFont typeface="Wingdings 2" panose="05020102010507070707" pitchFamily="18" charset="2"/>
              <a:buNone/>
              <a:defRPr sz="180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12" name="日期占位符 20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AB40EE-CD33-4DB9-9935-5B19AA35B7EA}" type="datetimeFigureOut">
              <a:rPr lang="zh-CN" altLang="en-US"/>
              <a:pPr>
                <a:defRPr/>
              </a:pPr>
              <a:t>2017/9/17</a:t>
            </a:fld>
            <a:endParaRPr lang="zh-CN" altLang="en-US"/>
          </a:p>
        </p:txBody>
      </p:sp>
      <p:sp>
        <p:nvSpPr>
          <p:cNvPr id="13" name="页脚占位符 21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" name="灯片编号占位符 22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07B21E-E945-42B3-BE3F-310ED8E8D5F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5CF8D6-6A11-461A-A5C8-62384F6EE369}" type="datetimeFigureOut">
              <a:rPr lang="zh-CN" altLang="en-US"/>
              <a:pPr>
                <a:defRPr/>
              </a:pPr>
              <a:t>2017/9/17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6E466A-76D9-45DE-9515-E03388A5B46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8"/>
          <p:cNvCxnSpPr/>
          <p:nvPr/>
        </p:nvCxnSpPr>
        <p:spPr>
          <a:xfrm>
            <a:off x="1692275" y="4799013"/>
            <a:ext cx="575945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504900" y="212400"/>
            <a:ext cx="8216100" cy="795600"/>
          </a:xfrm>
        </p:spPr>
        <p:txBody>
          <a:bodyPr>
            <a:normAutofit/>
          </a:bodyPr>
          <a:lstStyle>
            <a:lvl1pPr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pic" idx="1"/>
          </p:nvPr>
        </p:nvSpPr>
        <p:spPr>
          <a:xfrm>
            <a:off x="1614550" y="1535176"/>
            <a:ext cx="5914900" cy="3105224"/>
          </a:xfrm>
        </p:spPr>
        <p:txBody>
          <a:bodyPr anchor="ctr" anchorCtr="0"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pPr lvl="0"/>
            <a:r>
              <a:rPr lang="zh-CN" altLang="en-US" noProof="0" dirty="0" smtClean="0"/>
              <a:t>单击图标添加图片</a:t>
            </a:r>
            <a:endParaRPr lang="en-US" altLang="en-US" noProof="0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989000" y="4986000"/>
            <a:ext cx="5166000" cy="648000"/>
          </a:xfrm>
        </p:spPr>
        <p:txBody>
          <a:bodyPr/>
          <a:lstStyle>
            <a:lvl1pPr marL="0" indent="0" algn="ctr">
              <a:buNone/>
              <a:defRPr sz="1800">
                <a:solidFill>
                  <a:schemeClr val="bg2"/>
                </a:solidFill>
              </a:defRPr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7400" indent="0">
              <a:buNone/>
              <a:defRPr sz="56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7E16E2-8841-4E09-A9A9-9B3516B297F8}" type="datetimeFigureOut">
              <a:rPr lang="zh-CN" altLang="en-US"/>
              <a:pPr>
                <a:defRPr/>
              </a:pPr>
              <a:t>2017/9/17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73FA14-2322-412B-8AE2-2A5F126E070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7603938" y="365124"/>
            <a:ext cx="911412" cy="5870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6724650" cy="5870575"/>
          </a:xfrm>
        </p:spPr>
        <p:txBody>
          <a:bodyPr vert="eaVert"/>
          <a:lstStyle>
            <a:lvl1pPr>
              <a:defRPr sz="2400">
                <a:solidFill>
                  <a:schemeClr val="bg2"/>
                </a:solidFill>
              </a:defRPr>
            </a:lvl1pPr>
            <a:lvl2pPr>
              <a:defRPr sz="1350">
                <a:solidFill>
                  <a:schemeClr val="bg2"/>
                </a:solidFill>
              </a:defRPr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2"/>
            <a:r>
              <a:rPr lang="zh-CN" altLang="en-US" dirty="0" smtClean="0"/>
              <a:t>第二级</a:t>
            </a:r>
          </a:p>
          <a:p>
            <a:pPr lvl="3"/>
            <a:r>
              <a:rPr lang="zh-CN" altLang="en-US" dirty="0" smtClean="0"/>
              <a:t>第三级</a:t>
            </a:r>
          </a:p>
          <a:p>
            <a:pPr lvl="4"/>
            <a:r>
              <a:rPr lang="zh-CN" altLang="en-US" dirty="0" smtClean="0"/>
              <a:t>第四级</a:t>
            </a:r>
          </a:p>
          <a:p>
            <a:pPr lvl="5"/>
            <a:r>
              <a:rPr lang="zh-CN" altLang="en-US" dirty="0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7D05FC-25C8-43A2-9374-529DA1C41EBC}" type="datetimeFigureOut">
              <a:rPr lang="zh-CN" altLang="en-US"/>
              <a:pPr>
                <a:defRPr/>
              </a:pPr>
              <a:t>2017/9/17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1CEE80-69DF-4DE3-A957-B8A4EEE2AC0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KSO_BC1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628650" y="1133475"/>
            <a:ext cx="7886700" cy="51006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2"/>
            <a:r>
              <a:rPr lang="zh-CN" altLang="en-US" dirty="0" smtClean="0"/>
              <a:t>第二级</a:t>
            </a:r>
          </a:p>
          <a:p>
            <a:pPr lvl="3"/>
            <a:r>
              <a:rPr lang="zh-CN" altLang="en-US" dirty="0" smtClean="0"/>
              <a:t>第三级</a:t>
            </a:r>
          </a:p>
          <a:p>
            <a:pPr lvl="4"/>
            <a:r>
              <a:rPr lang="zh-CN" altLang="en-US" dirty="0" smtClean="0"/>
              <a:t>第四级</a:t>
            </a:r>
          </a:p>
          <a:p>
            <a:pPr lvl="5"/>
            <a:r>
              <a:rPr lang="zh-CN" altLang="en-US" dirty="0" smtClean="0"/>
              <a:t>第五级</a:t>
            </a:r>
          </a:p>
        </p:txBody>
      </p:sp>
      <p:sp>
        <p:nvSpPr>
          <p:cNvPr id="1027" name="KSO_BT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628650" y="214313"/>
            <a:ext cx="7886700" cy="795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784B53A-8A99-4E5E-86AC-F77CBCB935B3}" type="datetimeFigureOut">
              <a:rPr lang="zh-CN" altLang="en-US"/>
              <a:pPr>
                <a:defRPr/>
              </a:pPr>
              <a:t>2017/9/17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0078CFFB-F8E6-4A5F-8999-5625089B863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60" r:id="rId3"/>
    <p:sldLayoutId id="2147483657" r:id="rId4"/>
    <p:sldLayoutId id="2147483656" r:id="rId5"/>
    <p:sldLayoutId id="2147483661" r:id="rId6"/>
    <p:sldLayoutId id="2147483655" r:id="rId7"/>
    <p:sldLayoutId id="2147483662" r:id="rId8"/>
    <p:sldLayoutId id="2147483654" r:id="rId9"/>
    <p:sldLayoutId id="2147483653" r:id="rId10"/>
  </p:sldLayoutIdLst>
  <p:timing>
    <p:tnLst>
      <p:par>
        <p:cTn id="1" dur="indefinite" restart="never" nodeType="tmRoot"/>
      </p:par>
    </p:tnLst>
  </p:timing>
  <p:txStyles>
    <p:titleStyle>
      <a:lvl1pPr algn="l" defTabSz="514350" rtl="0" fontAlgn="base">
        <a:lnSpc>
          <a:spcPct val="90000"/>
        </a:lnSpc>
        <a:spcBef>
          <a:spcPct val="0"/>
        </a:spcBef>
        <a:spcAft>
          <a:spcPct val="0"/>
        </a:spcAft>
        <a:defRPr sz="2800" b="1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defTabSz="514350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accent1"/>
          </a:solidFill>
          <a:latin typeface="Arial" charset="0"/>
          <a:ea typeface="黑体" pitchFamily="49" charset="-122"/>
        </a:defRPr>
      </a:lvl2pPr>
      <a:lvl3pPr algn="l" defTabSz="514350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accent1"/>
          </a:solidFill>
          <a:latin typeface="Arial" charset="0"/>
          <a:ea typeface="黑体" pitchFamily="49" charset="-122"/>
        </a:defRPr>
      </a:lvl3pPr>
      <a:lvl4pPr algn="l" defTabSz="514350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accent1"/>
          </a:solidFill>
          <a:latin typeface="Arial" charset="0"/>
          <a:ea typeface="黑体" pitchFamily="49" charset="-122"/>
        </a:defRPr>
      </a:lvl4pPr>
      <a:lvl5pPr algn="l" defTabSz="514350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accent1"/>
          </a:solidFill>
          <a:latin typeface="Arial" charset="0"/>
          <a:ea typeface="黑体" pitchFamily="49" charset="-122"/>
        </a:defRPr>
      </a:lvl5pPr>
      <a:lvl6pPr marL="457200" algn="l" defTabSz="514350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accent1"/>
          </a:solidFill>
          <a:latin typeface="Arial" charset="0"/>
          <a:ea typeface="黑体" pitchFamily="49" charset="-122"/>
        </a:defRPr>
      </a:lvl6pPr>
      <a:lvl7pPr marL="914400" algn="l" defTabSz="514350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accent1"/>
          </a:solidFill>
          <a:latin typeface="Arial" charset="0"/>
          <a:ea typeface="黑体" pitchFamily="49" charset="-122"/>
        </a:defRPr>
      </a:lvl7pPr>
      <a:lvl8pPr marL="1371600" algn="l" defTabSz="514350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accent1"/>
          </a:solidFill>
          <a:latin typeface="Arial" charset="0"/>
          <a:ea typeface="黑体" pitchFamily="49" charset="-122"/>
        </a:defRPr>
      </a:lvl8pPr>
      <a:lvl9pPr marL="1828800" algn="l" defTabSz="514350" rtl="0" fontAlgn="base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accent1"/>
          </a:solidFill>
          <a:latin typeface="Arial" charset="0"/>
          <a:ea typeface="黑体" pitchFamily="49" charset="-122"/>
        </a:defRPr>
      </a:lvl9pPr>
    </p:titleStyle>
    <p:bodyStyle>
      <a:lvl1pPr marL="271463" indent="-271463" algn="just" defTabSz="514350" rtl="0" fontAlgn="base">
        <a:lnSpc>
          <a:spcPct val="110000"/>
        </a:lnSpc>
        <a:spcBef>
          <a:spcPts val="900"/>
        </a:spcBef>
        <a:spcAft>
          <a:spcPct val="0"/>
        </a:spcAft>
        <a:buClr>
          <a:schemeClr val="accent1"/>
        </a:buClr>
        <a:buSzPct val="50000"/>
        <a:buFont typeface="Wingdings 2" pitchFamily="18" charset="2"/>
        <a:buChar char=""/>
        <a:defRPr lang="zh-CN" altLang="en-US" sz="2400" kern="1200" dirty="0">
          <a:solidFill>
            <a:srgbClr val="000000"/>
          </a:solidFill>
          <a:latin typeface="+mn-lt"/>
          <a:ea typeface="+mn-ea"/>
          <a:cs typeface="+mn-cs"/>
        </a:defRPr>
      </a:lvl1pPr>
      <a:lvl2pPr algn="just" defTabSz="514350" rtl="0" fontAlgn="base">
        <a:lnSpc>
          <a:spcPct val="120000"/>
        </a:lnSpc>
        <a:spcBef>
          <a:spcPct val="0"/>
        </a:spcBef>
        <a:spcAft>
          <a:spcPts val="900"/>
        </a:spcAft>
        <a:buClr>
          <a:srgbClr val="D5BDAF"/>
        </a:buClr>
        <a:buFont typeface="幼圆" pitchFamily="49" charset="-122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642938" indent="-128588" algn="l" defTabSz="514350" rtl="0" fontAlgn="base">
        <a:lnSpc>
          <a:spcPct val="90000"/>
        </a:lnSpc>
        <a:spcBef>
          <a:spcPts val="275"/>
        </a:spcBef>
        <a:spcAft>
          <a:spcPct val="0"/>
        </a:spcAft>
        <a:buFont typeface="Arial" charset="0"/>
        <a:buChar char="•"/>
        <a:defRPr sz="2000" kern="1200">
          <a:solidFill>
            <a:srgbClr val="000000"/>
          </a:solidFill>
          <a:latin typeface="+mn-lt"/>
          <a:ea typeface="+mn-ea"/>
          <a:cs typeface="+mn-cs"/>
        </a:defRPr>
      </a:lvl3pPr>
      <a:lvl4pPr marL="900113" indent="-128588" algn="l" defTabSz="514350" rtl="0" fontAlgn="base">
        <a:lnSpc>
          <a:spcPct val="90000"/>
        </a:lnSpc>
        <a:spcBef>
          <a:spcPts val="275"/>
        </a:spcBef>
        <a:spcAft>
          <a:spcPct val="0"/>
        </a:spcAft>
        <a:buFont typeface="Arial" charset="0"/>
        <a:buChar char="•"/>
        <a:defRPr kern="1200">
          <a:solidFill>
            <a:srgbClr val="000000"/>
          </a:solidFill>
          <a:latin typeface="+mn-lt"/>
          <a:ea typeface="+mn-ea"/>
          <a:cs typeface="+mn-cs"/>
        </a:defRPr>
      </a:lvl4pPr>
      <a:lvl5pPr marL="1157288" indent="-128588" algn="l" defTabSz="514350" rtl="0" fontAlgn="base">
        <a:lnSpc>
          <a:spcPct val="90000"/>
        </a:lnSpc>
        <a:spcBef>
          <a:spcPts val="275"/>
        </a:spcBef>
        <a:spcAft>
          <a:spcPct val="0"/>
        </a:spcAft>
        <a:buFont typeface="Arial" charset="0"/>
        <a:buChar char="•"/>
        <a:defRPr kern="1200">
          <a:solidFill>
            <a:srgbClr val="000000"/>
          </a:solidFill>
          <a:latin typeface="+mn-lt"/>
          <a:ea typeface="+mn-ea"/>
          <a:cs typeface="+mn-cs"/>
        </a:defRPr>
      </a:lvl5pPr>
      <a:lvl6pPr marL="1414780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800" kern="1200">
          <a:solidFill>
            <a:srgbClr val="000000"/>
          </a:solidFill>
          <a:latin typeface="+mn-lt"/>
          <a:ea typeface="+mn-ea"/>
          <a:cs typeface="+mn-cs"/>
        </a:defRPr>
      </a:lvl6pPr>
      <a:lvl7pPr marL="1671955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929130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186305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jiujiang.gov.cn/jjlyw/lushan/lvyou/index.htm" TargetMode="Externa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27.xml"/><Relationship Id="rId4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2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oduhom.com/wslf/" TargetMode="Externa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29.xml"/><Relationship Id="rId4" Type="http://schemas.openxmlformats.org/officeDocument/2006/relationships/image" Target="../media/image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3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3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3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4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nta.org.cn/2003101yb/city/lushan/" TargetMode="Externa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3.xml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3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4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4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标题 9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2387600" y="723900"/>
            <a:ext cx="974725" cy="5384800"/>
          </a:xfrm>
        </p:spPr>
        <p:txBody>
          <a:bodyPr/>
          <a:lstStyle/>
          <a:p>
            <a:r>
              <a:rPr lang="zh-CN" altLang="en-US" sz="8000" smtClean="0"/>
              <a:t>题西林壁</a:t>
            </a:r>
          </a:p>
        </p:txBody>
      </p:sp>
      <p:sp>
        <p:nvSpPr>
          <p:cNvPr id="13314" name="副标题 10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 bwMode="auto">
          <a:xfrm>
            <a:off x="1330325" y="2654300"/>
            <a:ext cx="663575" cy="3454400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sz="3600" smtClean="0"/>
          </a:p>
        </p:txBody>
      </p:sp>
    </p:spTree>
    <p:custDataLst>
      <p:tags r:id="rId1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/>
          <p:cNvSpPr txBox="1"/>
          <p:nvPr/>
        </p:nvSpPr>
        <p:spPr>
          <a:xfrm>
            <a:off x="1127125" y="2909888"/>
            <a:ext cx="6889750" cy="31099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66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华文新魏" pitchFamily="2" charset="-122"/>
              </a:rPr>
              <a:t>横看成岭侧成峰，</a:t>
            </a:r>
          </a:p>
          <a:p>
            <a:pPr algn="ctr">
              <a:defRPr/>
            </a:pPr>
            <a:endParaRPr lang="zh-CN" altLang="en-US" sz="66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ea typeface="华文新魏" pitchFamily="2" charset="-122"/>
            </a:endParaRPr>
          </a:p>
          <a:p>
            <a:pPr algn="ctr">
              <a:defRPr/>
            </a:pPr>
            <a:r>
              <a:rPr lang="zh-CN" altLang="en-US" sz="66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华文新魏" pitchFamily="2" charset="-122"/>
              </a:rPr>
              <a:t>远近高低各不同。</a:t>
            </a:r>
          </a:p>
        </p:txBody>
      </p:sp>
      <p:sp>
        <p:nvSpPr>
          <p:cNvPr id="26627" name="Text Box 4"/>
          <p:cNvSpPr txBox="1">
            <a:spLocks noChangeArrowheads="1"/>
          </p:cNvSpPr>
          <p:nvPr/>
        </p:nvSpPr>
        <p:spPr bwMode="auto">
          <a:xfrm>
            <a:off x="1676400" y="1919288"/>
            <a:ext cx="40957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4400" b="1">
                <a:solidFill>
                  <a:srgbClr val="6666FF"/>
                </a:solidFill>
                <a:latin typeface="Times New Roman" pitchFamily="18" charset="0"/>
                <a:ea typeface="华文新魏" pitchFamily="2" charset="-122"/>
              </a:rPr>
              <a:t>连绵起伏的山岭</a:t>
            </a:r>
          </a:p>
        </p:txBody>
      </p:sp>
      <p:sp>
        <p:nvSpPr>
          <p:cNvPr id="26628" name="Text Box 9"/>
          <p:cNvSpPr txBox="1">
            <a:spLocks noChangeArrowheads="1"/>
          </p:cNvSpPr>
          <p:nvPr/>
        </p:nvSpPr>
        <p:spPr bwMode="auto">
          <a:xfrm>
            <a:off x="4419600" y="1143000"/>
            <a:ext cx="40957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4400" b="1">
                <a:solidFill>
                  <a:srgbClr val="6666FF"/>
                </a:solidFill>
                <a:latin typeface="Times New Roman" pitchFamily="18" charset="0"/>
                <a:ea typeface="华文新魏" pitchFamily="2" charset="-122"/>
              </a:rPr>
              <a:t>巍然耸立的险峰</a:t>
            </a:r>
          </a:p>
        </p:txBody>
      </p:sp>
      <p:grpSp>
        <p:nvGrpSpPr>
          <p:cNvPr id="26629" name="组合 26628"/>
          <p:cNvGrpSpPr>
            <a:grpSpLocks/>
          </p:cNvGrpSpPr>
          <p:nvPr/>
        </p:nvGrpSpPr>
        <p:grpSpPr bwMode="auto">
          <a:xfrm>
            <a:off x="3733800" y="2527300"/>
            <a:ext cx="838200" cy="1358900"/>
            <a:chOff x="0" y="0"/>
            <a:chExt cx="528" cy="856"/>
          </a:xfrm>
        </p:grpSpPr>
        <p:sp>
          <p:nvSpPr>
            <p:cNvPr id="22536" name="AutoShape 5"/>
            <p:cNvSpPr>
              <a:spLocks noChangeArrowheads="1"/>
            </p:cNvSpPr>
            <p:nvPr/>
          </p:nvSpPr>
          <p:spPr bwMode="auto">
            <a:xfrm>
              <a:off x="240" y="0"/>
              <a:ext cx="144" cy="336"/>
            </a:xfrm>
            <a:prstGeom prst="upArrow">
              <a:avLst>
                <a:gd name="adj1" fmla="val 50000"/>
                <a:gd name="adj2" fmla="val 58333"/>
              </a:avLst>
            </a:prstGeom>
            <a:solidFill>
              <a:srgbClr val="339966"/>
            </a:solidFill>
            <a:ln w="9525">
              <a:noFill/>
              <a:miter lim="800000"/>
              <a:headEnd/>
              <a:tailEnd/>
            </a:ln>
          </p:spPr>
          <p:txBody>
            <a:bodyPr vert="eaVert" wrap="none" anchor="ctr"/>
            <a:lstStyle/>
            <a:p>
              <a:endParaRPr lang="zh-CN" altLang="en-US" sz="2400">
                <a:latin typeface="Times New Roman" pitchFamily="18" charset="0"/>
              </a:endParaRPr>
            </a:p>
          </p:txBody>
        </p:sp>
        <p:sp>
          <p:nvSpPr>
            <p:cNvPr id="22537" name="Line 11"/>
            <p:cNvSpPr>
              <a:spLocks noChangeShapeType="1"/>
            </p:cNvSpPr>
            <p:nvPr/>
          </p:nvSpPr>
          <p:spPr bwMode="auto">
            <a:xfrm>
              <a:off x="0" y="856"/>
              <a:ext cx="528" cy="0"/>
            </a:xfrm>
            <a:prstGeom prst="line">
              <a:avLst/>
            </a:prstGeom>
            <a:noFill/>
            <a:ln w="28575">
              <a:solidFill>
                <a:srgbClr val="339966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6632" name="组合 26631"/>
          <p:cNvGrpSpPr>
            <a:grpSpLocks/>
          </p:cNvGrpSpPr>
          <p:nvPr/>
        </p:nvGrpSpPr>
        <p:grpSpPr bwMode="auto">
          <a:xfrm>
            <a:off x="6324600" y="1828800"/>
            <a:ext cx="838200" cy="2057400"/>
            <a:chOff x="0" y="0"/>
            <a:chExt cx="528" cy="1296"/>
          </a:xfrm>
        </p:grpSpPr>
        <p:sp>
          <p:nvSpPr>
            <p:cNvPr id="22534" name="AutoShape 10"/>
            <p:cNvSpPr>
              <a:spLocks noChangeArrowheads="1"/>
            </p:cNvSpPr>
            <p:nvPr/>
          </p:nvSpPr>
          <p:spPr bwMode="auto">
            <a:xfrm>
              <a:off x="204" y="0"/>
              <a:ext cx="132" cy="768"/>
            </a:xfrm>
            <a:prstGeom prst="upArrow">
              <a:avLst>
                <a:gd name="adj1" fmla="val 50000"/>
                <a:gd name="adj2" fmla="val 145455"/>
              </a:avLst>
            </a:prstGeom>
            <a:solidFill>
              <a:srgbClr val="339966"/>
            </a:solidFill>
            <a:ln w="9525">
              <a:noFill/>
              <a:miter lim="800000"/>
              <a:headEnd/>
              <a:tailEnd/>
            </a:ln>
          </p:spPr>
          <p:txBody>
            <a:bodyPr vert="eaVert" wrap="none" anchor="ctr"/>
            <a:lstStyle/>
            <a:p>
              <a:endParaRPr lang="zh-CN" altLang="en-US" sz="2400">
                <a:latin typeface="Times New Roman" pitchFamily="18" charset="0"/>
              </a:endParaRPr>
            </a:p>
          </p:txBody>
        </p:sp>
        <p:sp>
          <p:nvSpPr>
            <p:cNvPr id="22535" name="Line 13"/>
            <p:cNvSpPr>
              <a:spLocks noChangeShapeType="1"/>
            </p:cNvSpPr>
            <p:nvPr/>
          </p:nvSpPr>
          <p:spPr bwMode="auto">
            <a:xfrm>
              <a:off x="0" y="1296"/>
              <a:ext cx="528" cy="0"/>
            </a:xfrm>
            <a:prstGeom prst="line">
              <a:avLst/>
            </a:prstGeom>
            <a:noFill/>
            <a:ln w="28575">
              <a:solidFill>
                <a:srgbClr val="339966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/>
      <p:bldP spid="266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3813"/>
            <a:ext cx="9144000" cy="683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标题 1"/>
          <p:cNvSpPr>
            <a:spLocks noGrp="1"/>
          </p:cNvSpPr>
          <p:nvPr>
            <p:ph type="title" idx="4294967295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endParaRPr lang="zh-CN" altLang="en-US" smtClean="0"/>
          </a:p>
        </p:txBody>
      </p:sp>
      <p:pic>
        <p:nvPicPr>
          <p:cNvPr id="24578" name="内容占位符 3"/>
          <p:cNvPicPr>
            <a:picLocks noGrp="1" noChangeAspect="1"/>
          </p:cNvPicPr>
          <p:nvPr>
            <p:ph idx="4294967295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-7938" y="0"/>
            <a:ext cx="9151938" cy="6872288"/>
          </a:xfrm>
        </p:spPr>
      </p:pic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标题 2"/>
          <p:cNvSpPr>
            <a:spLocks noGrp="1"/>
          </p:cNvSpPr>
          <p:nvPr>
            <p:ph type="ctrTitle"/>
          </p:nvPr>
        </p:nvSpPr>
        <p:spPr>
          <a:xfrm>
            <a:off x="506413" y="714375"/>
            <a:ext cx="3238500" cy="5491163"/>
          </a:xfrm>
        </p:spPr>
        <p:txBody>
          <a:bodyPr/>
          <a:lstStyle/>
          <a:p>
            <a:r>
              <a:rPr lang="zh-CN" altLang="en-US" sz="6600" smtClean="0">
                <a:latin typeface="楷体" pitchFamily="49" charset="-122"/>
                <a:ea typeface="楷体" pitchFamily="49" charset="-122"/>
              </a:rPr>
              <a:t>从远处看和近处看有什么不同？</a:t>
            </a:r>
          </a:p>
        </p:txBody>
      </p:sp>
    </p:spTree>
  </p:cSld>
  <p:clrMapOvr>
    <a:masterClrMapping/>
  </p:clrMapOvr>
  <p:transition>
    <p:zo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内容占位符 7176" descr="chuntian">
            <a:hlinkClick r:id="rId3"/>
          </p:cNvPr>
          <p:cNvPicPr>
            <a:picLocks noGrp="1" noRot="1" noChangeAspect="1"/>
          </p:cNvPicPr>
          <p:nvPr>
            <p:ph idx="4294967295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</p:spPr>
      </p:pic>
      <p:sp>
        <p:nvSpPr>
          <p:cNvPr id="26626" name="文本框 7178"/>
          <p:cNvSpPr txBox="1">
            <a:spLocks noChangeArrowheads="1"/>
          </p:cNvSpPr>
          <p:nvPr/>
        </p:nvSpPr>
        <p:spPr bwMode="auto">
          <a:xfrm>
            <a:off x="7451725" y="671513"/>
            <a:ext cx="120015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8000">
                <a:solidFill>
                  <a:schemeClr val="accent2"/>
                </a:solidFill>
                <a:ea typeface="华文彩云"/>
                <a:cs typeface="华文彩云"/>
              </a:rPr>
              <a:t>远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内容占位符 16392" descr="hanpokou1"/>
          <p:cNvPicPr>
            <a:picLocks noGrp="1" noRot="1" noChangeAspect="1"/>
          </p:cNvPicPr>
          <p:nvPr>
            <p:ph idx="4294967295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</p:spPr>
      </p:pic>
    </p:spTree>
    <p:custDataLst>
      <p:tags r:id="rId1"/>
    </p:custData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内容占位符 5124" descr="showimg">
            <a:hlinkClick r:id="rId3"/>
          </p:cNvPr>
          <p:cNvPicPr>
            <a:picLocks noGrp="1" noRot="1" noChangeAspect="1"/>
          </p:cNvPicPr>
          <p:nvPr>
            <p:ph idx="4294967295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</p:spPr>
      </p:pic>
      <p:sp>
        <p:nvSpPr>
          <p:cNvPr id="5127" name="文本框 5126"/>
          <p:cNvSpPr txBox="1"/>
          <p:nvPr/>
        </p:nvSpPr>
        <p:spPr>
          <a:xfrm>
            <a:off x="468313" y="549275"/>
            <a:ext cx="1208087" cy="1311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8000" b="1" noProof="1">
                <a:solidFill>
                  <a:srgbClr val="99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</a:rPr>
              <a:t>近</a:t>
            </a:r>
            <a:endParaRPr lang="zh-CN" altLang="en-US" sz="8000" b="1" noProof="1">
              <a:solidFill>
                <a:srgbClr val="9900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内容占位符 3079" descr="shuangjianfeng"/>
          <p:cNvPicPr>
            <a:picLocks noGrp="1" noRot="1" noChangeAspect="1"/>
          </p:cNvPicPr>
          <p:nvPr>
            <p:ph idx="4294967295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</p:spPr>
      </p:pic>
    </p:spTree>
    <p:custDataLst>
      <p:tags r:id="rId1"/>
    </p:custData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内容占位符 8198" descr="独树一帜"/>
          <p:cNvPicPr>
            <a:picLocks noGrp="1" noRot="1" noChangeAspect="1"/>
          </p:cNvPicPr>
          <p:nvPr>
            <p:ph idx="4294967295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</p:spPr>
      </p:pic>
      <p:sp>
        <p:nvSpPr>
          <p:cNvPr id="8194" name="文本框 8200"/>
          <p:cNvSpPr txBox="1"/>
          <p:nvPr/>
        </p:nvSpPr>
        <p:spPr>
          <a:xfrm>
            <a:off x="611188" y="5013325"/>
            <a:ext cx="1200150" cy="1311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8000" dirty="0">
                <a:solidFill>
                  <a:schemeClr val="bg1"/>
                </a:solidFill>
                <a:effectDag name="">
                  <a:effect ref="fillLine"/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</a:effectDag>
                <a:latin typeface="Arial" panose="020B0604020202020204" pitchFamily="34" charset="0"/>
                <a:ea typeface="幼圆" pitchFamily="49" charset="-122"/>
              </a:rPr>
              <a:t>高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内容占位符 18436" descr="wulaofeng2"/>
          <p:cNvPicPr>
            <a:picLocks noGrp="1" noRot="1" noChangeAspect="1"/>
          </p:cNvPicPr>
          <p:nvPr>
            <p:ph idx="4294967295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</p:spPr>
      </p:pic>
    </p:spTree>
    <p:custDataLst>
      <p:tags r:id="rId1"/>
    </p:custData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标题 5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41475" y="-258763"/>
            <a:ext cx="5426075" cy="2208213"/>
          </a:xfrm>
        </p:spPr>
        <p:txBody>
          <a:bodyPr/>
          <a:lstStyle/>
          <a:p>
            <a:pPr algn="ctr"/>
            <a:r>
              <a:rPr lang="zh-CN" altLang="en-US" sz="6600" smtClean="0"/>
              <a:t>题西林壁</a:t>
            </a:r>
          </a:p>
        </p:txBody>
      </p:sp>
      <p:sp>
        <p:nvSpPr>
          <p:cNvPr id="7" name="内容占位符 6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28650" y="1330325"/>
            <a:ext cx="7886700" cy="4903788"/>
          </a:xfrm>
        </p:spPr>
        <p:txBody>
          <a:bodyPr>
            <a:noAutofit/>
          </a:bodyPr>
          <a:lstStyle/>
          <a:p>
            <a:pPr marL="271780" indent="0" algn="ctr" fontAlgn="auto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Wingdings 2" pitchFamily="18" charset="2"/>
              <a:buNone/>
              <a:defRPr/>
            </a:pPr>
            <a:r>
              <a:rPr sz="4400" dirty="0" smtClean="0">
                <a:sym typeface="+mn-ea"/>
              </a:rPr>
              <a:t>宋代    苏轼</a:t>
            </a:r>
          </a:p>
          <a:p>
            <a:pPr marL="257175" indent="-257175" algn="ctr" fontAlgn="auto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SzTx/>
              <a:buFont typeface="Arial" panose="020B0604020202020204" pitchFamily="34" charset="0"/>
              <a:buChar char="•"/>
              <a:defRPr/>
            </a:pPr>
            <a:r>
              <a:rPr sz="4400" dirty="0" smtClean="0">
                <a:sym typeface="+mn-ea"/>
              </a:rPr>
              <a:t>横看成岭侧成峰，</a:t>
            </a:r>
          </a:p>
          <a:p>
            <a:pPr marL="257175" indent="-257175" algn="ctr" fontAlgn="auto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SzTx/>
              <a:buFont typeface="Arial" panose="020B0604020202020204" pitchFamily="34" charset="0"/>
              <a:buChar char="•"/>
              <a:defRPr/>
            </a:pPr>
            <a:r>
              <a:rPr sz="4400" dirty="0" smtClean="0">
                <a:sym typeface="+mn-ea"/>
              </a:rPr>
              <a:t>远近高低各不同。</a:t>
            </a:r>
          </a:p>
          <a:p>
            <a:pPr marL="257175" indent="-257175" algn="ctr" fontAlgn="auto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SzTx/>
              <a:buFont typeface="Arial" panose="020B0604020202020204" pitchFamily="34" charset="0"/>
              <a:buChar char="•"/>
              <a:defRPr/>
            </a:pPr>
            <a:r>
              <a:rPr sz="4400" dirty="0" smtClean="0">
                <a:sym typeface="+mn-ea"/>
              </a:rPr>
              <a:t>不识庐山真面目，</a:t>
            </a:r>
          </a:p>
          <a:p>
            <a:pPr marL="257175" indent="-257175" algn="ctr" fontAlgn="auto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SzTx/>
              <a:buFont typeface="Arial" panose="020B0604020202020204" pitchFamily="34" charset="0"/>
              <a:buChar char="•"/>
              <a:defRPr/>
            </a:pPr>
            <a:r>
              <a:rPr sz="4400" dirty="0" smtClean="0">
                <a:sym typeface="+mn-ea"/>
              </a:rPr>
              <a:t>只缘身在此山中。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标题 11272"/>
          <p:cNvSpPr>
            <a:spLocks noGrp="1" noRot="1"/>
          </p:cNvSpPr>
          <p:nvPr>
            <p:ph type="title"/>
          </p:nvPr>
        </p:nvSpPr>
        <p:spPr>
          <a:xfrm>
            <a:off x="628650" y="214313"/>
            <a:ext cx="7886700" cy="795337"/>
          </a:xfrm>
        </p:spPr>
        <p:txBody>
          <a:bodyPr/>
          <a:lstStyle/>
          <a:p>
            <a:endParaRPr lang="zh-CN" altLang="en-US" smtClean="0"/>
          </a:p>
        </p:txBody>
      </p:sp>
      <p:pic>
        <p:nvPicPr>
          <p:cNvPr id="32770" name="内容占位符 11268" descr="tu">
            <a:hlinkClick r:id="rId3"/>
          </p:cNvPr>
          <p:cNvPicPr>
            <a:picLocks noGrp="1" noRot="1" noChangeAspect="1"/>
          </p:cNvPicPr>
          <p:nvPr>
            <p:ph sz="half"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4572000" cy="6858000"/>
          </a:xfrm>
        </p:spPr>
      </p:pic>
      <p:pic>
        <p:nvPicPr>
          <p:cNvPr id="32771" name="内容占位符 11271" descr="lusan0927_05"/>
          <p:cNvPicPr>
            <a:picLocks noGrp="1" noRot="1" noChangeAspect="1"/>
          </p:cNvPicPr>
          <p:nvPr>
            <p:ph sz="half" idx="2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4500563" y="0"/>
            <a:ext cx="4643437" cy="6858000"/>
          </a:xfrm>
        </p:spPr>
      </p:pic>
      <p:sp>
        <p:nvSpPr>
          <p:cNvPr id="10244" name="文本框 11274"/>
          <p:cNvSpPr txBox="1"/>
          <p:nvPr/>
        </p:nvSpPr>
        <p:spPr>
          <a:xfrm>
            <a:off x="3903663" y="646113"/>
            <a:ext cx="1301750" cy="14335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8800" dirty="0">
                <a:solidFill>
                  <a:schemeClr val="bg1"/>
                </a:solidFill>
                <a:effectDag name="">
                  <a:effect ref="fillLine"/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</a:effectDag>
                <a:latin typeface="Arial" panose="020B0604020202020204" pitchFamily="34" charset="0"/>
                <a:ea typeface="幼圆" pitchFamily="49" charset="-122"/>
              </a:rPr>
              <a:t>低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内容占位符 20484" descr="bilongtan"/>
          <p:cNvPicPr>
            <a:picLocks noGrp="1" noRot="1" noChangeAspect="1"/>
          </p:cNvPicPr>
          <p:nvPr>
            <p:ph idx="4294967295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</p:spPr>
      </p:pic>
    </p:spTree>
    <p:custDataLst>
      <p:tags r:id="rId1"/>
    </p:custData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ext Box 2"/>
          <p:cNvSpPr txBox="1">
            <a:spLocks noChangeArrowheads="1"/>
          </p:cNvSpPr>
          <p:nvPr/>
        </p:nvSpPr>
        <p:spPr bwMode="auto">
          <a:xfrm>
            <a:off x="266700" y="698500"/>
            <a:ext cx="8610600" cy="515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C00000"/>
                </a:solidFill>
                <a:latin typeface="楷体" pitchFamily="49" charset="-122"/>
                <a:ea typeface="楷体" pitchFamily="49" charset="-122"/>
                <a:sym typeface="+mn-ea"/>
              </a:rPr>
              <a:t>从远处看和近处看有什么不同？</a:t>
            </a:r>
          </a:p>
          <a:p>
            <a:pPr>
              <a:spcBef>
                <a:spcPct val="50000"/>
              </a:spcBef>
            </a:pPr>
            <a:r>
              <a:rPr lang="zh-CN" altLang="en-US" sz="4800" b="1">
                <a:latin typeface="Times New Roman" pitchFamily="18" charset="0"/>
              </a:rPr>
              <a:t>远：</a:t>
            </a:r>
            <a:r>
              <a:rPr lang="zh-CN" altLang="en-US" sz="4800" b="1">
                <a:solidFill>
                  <a:srgbClr val="002060"/>
                </a:solidFill>
                <a:latin typeface="Times New Roman" pitchFamily="18" charset="0"/>
              </a:rPr>
              <a:t>群山环绕，重峦叠嶂</a:t>
            </a:r>
          </a:p>
          <a:p>
            <a:pPr>
              <a:spcBef>
                <a:spcPct val="50000"/>
              </a:spcBef>
            </a:pPr>
            <a:r>
              <a:rPr lang="zh-CN" altLang="en-US" sz="4800" b="1">
                <a:latin typeface="Times New Roman" pitchFamily="18" charset="0"/>
              </a:rPr>
              <a:t>近：</a:t>
            </a:r>
            <a:r>
              <a:rPr lang="zh-CN" altLang="en-US" sz="4800" b="1">
                <a:solidFill>
                  <a:srgbClr val="002060"/>
                </a:solidFill>
                <a:latin typeface="Times New Roman" pitchFamily="18" charset="0"/>
              </a:rPr>
              <a:t>奇峰罗列，危峰突兀</a:t>
            </a:r>
          </a:p>
          <a:p>
            <a:pPr>
              <a:spcBef>
                <a:spcPct val="50000"/>
              </a:spcBef>
            </a:pPr>
            <a:r>
              <a:rPr lang="zh-CN" altLang="en-US" sz="4800" b="1">
                <a:latin typeface="Times New Roman" pitchFamily="18" charset="0"/>
              </a:rPr>
              <a:t>高：</a:t>
            </a:r>
            <a:r>
              <a:rPr lang="zh-CN" altLang="en-US" sz="4800" b="1">
                <a:solidFill>
                  <a:srgbClr val="002060"/>
                </a:solidFill>
                <a:latin typeface="Times New Roman" pitchFamily="18" charset="0"/>
              </a:rPr>
              <a:t>云雾缭绕</a:t>
            </a:r>
          </a:p>
          <a:p>
            <a:pPr>
              <a:spcBef>
                <a:spcPct val="50000"/>
              </a:spcBef>
            </a:pPr>
            <a:r>
              <a:rPr lang="zh-CN" altLang="en-US" sz="4800" b="1">
                <a:latin typeface="Times New Roman" pitchFamily="18" charset="0"/>
              </a:rPr>
              <a:t>低：</a:t>
            </a:r>
            <a:r>
              <a:rPr lang="zh-CN" altLang="en-US" sz="4800" b="1">
                <a:solidFill>
                  <a:srgbClr val="002060"/>
                </a:solidFill>
                <a:latin typeface="Times New Roman" pitchFamily="18" charset="0"/>
              </a:rPr>
              <a:t>高耸入云</a:t>
            </a:r>
          </a:p>
        </p:txBody>
      </p:sp>
      <p:sp>
        <p:nvSpPr>
          <p:cNvPr id="34818" name="AutoShape 11">
            <a:hlinkClick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7848600" y="5791200"/>
            <a:ext cx="1295400" cy="762000"/>
          </a:xfrm>
          <a:prstGeom prst="actionButtonBlank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2400">
              <a:latin typeface="Times New Roman" pitchFamily="18" charset="0"/>
            </a:endParaRPr>
          </a:p>
        </p:txBody>
      </p:sp>
    </p:spTree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标题 1"/>
          <p:cNvSpPr>
            <a:spLocks noGrp="1"/>
          </p:cNvSpPr>
          <p:nvPr>
            <p:ph type="ctrTitle"/>
          </p:nvPr>
        </p:nvSpPr>
        <p:spPr>
          <a:xfrm>
            <a:off x="889000" y="692150"/>
            <a:ext cx="2343150" cy="5592763"/>
          </a:xfrm>
        </p:spPr>
        <p:txBody>
          <a:bodyPr/>
          <a:lstStyle/>
          <a:p>
            <a:r>
              <a:rPr lang="zh-CN" altLang="en-US" sz="5400" smtClean="0">
                <a:latin typeface="楷体" pitchFamily="49" charset="-122"/>
                <a:ea typeface="楷体" pitchFamily="49" charset="-122"/>
              </a:rPr>
              <a:t>为什么各个角度看庐山不一样吗？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标题 3"/>
          <p:cNvSpPr>
            <a:spLocks noGrp="1"/>
          </p:cNvSpPr>
          <p:nvPr>
            <p:ph type="title"/>
          </p:nvPr>
        </p:nvSpPr>
        <p:spPr>
          <a:xfrm>
            <a:off x="628650" y="488950"/>
            <a:ext cx="7886700" cy="1717675"/>
          </a:xfrm>
        </p:spPr>
        <p:txBody>
          <a:bodyPr/>
          <a:lstStyle/>
          <a:p>
            <a:r>
              <a:rPr lang="zh-CN" altLang="en-US" sz="440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  <a:sym typeface="+mn-ea"/>
              </a:rPr>
              <a:t>为什么各个角度看庐山不一样吗？</a:t>
            </a:r>
            <a:r>
              <a:rPr lang="zh-CN" altLang="en-US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/>
            </a:r>
            <a:br>
              <a:rPr lang="zh-CN" altLang="en-US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</a:br>
            <a:endParaRPr lang="zh-CN" altLang="en-US" smtClean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2370138"/>
            <a:ext cx="7886700" cy="2587625"/>
          </a:xfrm>
        </p:spPr>
        <p:txBody>
          <a:bodyPr>
            <a:normAutofit lnSpcReduction="10000"/>
          </a:bodyPr>
          <a:lstStyle/>
          <a:p>
            <a:pPr marL="271780" indent="-271780" fontAlgn="auto">
              <a:spcAft>
                <a:spcPts val="0"/>
              </a:spcAft>
              <a:defRPr/>
            </a:pPr>
            <a:r>
              <a:rPr sz="7200" b="1">
                <a:solidFill>
                  <a:srgbClr val="000066"/>
                </a:solidFill>
                <a:latin typeface="新宋体" panose="02010609030101010101" charset="-122"/>
                <a:ea typeface="新宋体" panose="02010609030101010101" charset="-122"/>
              </a:rPr>
              <a:t>不识庐山真面目，</a:t>
            </a:r>
          </a:p>
          <a:p>
            <a:pPr marL="271780" indent="-271780" fontAlgn="auto">
              <a:spcAft>
                <a:spcPts val="0"/>
              </a:spcAft>
              <a:defRPr/>
            </a:pPr>
            <a:r>
              <a:rPr sz="7200" b="1">
                <a:solidFill>
                  <a:srgbClr val="000066"/>
                </a:solidFill>
                <a:latin typeface="新宋体" panose="02010609030101010101" charset="-122"/>
                <a:ea typeface="新宋体" panose="02010609030101010101" charset="-122"/>
              </a:rPr>
              <a:t>只缘身在此山中。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标题 3"/>
          <p:cNvSpPr>
            <a:spLocks noGrp="1"/>
          </p:cNvSpPr>
          <p:nvPr>
            <p:ph type="ctrTitle"/>
          </p:nvPr>
        </p:nvSpPr>
        <p:spPr>
          <a:xfrm>
            <a:off x="1493838" y="946150"/>
            <a:ext cx="3290887" cy="4951413"/>
          </a:xfrm>
        </p:spPr>
        <p:txBody>
          <a:bodyPr/>
          <a:lstStyle/>
          <a:p>
            <a:r>
              <a:rPr lang="zh-CN" altLang="en-US" sz="5400" smtClean="0"/>
              <a:t>为何身在庐山却不识庐山真正的面目？</a:t>
            </a:r>
          </a:p>
        </p:txBody>
      </p:sp>
      <p:sp>
        <p:nvSpPr>
          <p:cNvPr id="38914" name="副标题 4"/>
          <p:cNvSpPr>
            <a:spLocks noGrp="1"/>
          </p:cNvSpPr>
          <p:nvPr>
            <p:ph type="subTitle" idx="1"/>
          </p:nvPr>
        </p:nvSpPr>
        <p:spPr bwMode="auto">
          <a:xfrm>
            <a:off x="633413" y="2860675"/>
            <a:ext cx="1017587" cy="2692400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sz="4800" b="1" smtClean="0">
                <a:solidFill>
                  <a:srgbClr val="C00000"/>
                </a:solidFill>
              </a:rPr>
              <a:t>深沉思考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solidFill>
                  <a:srgbClr val="C00000"/>
                </a:solidFill>
              </a:rPr>
              <a:t>思考：《题西林壁》和《登飞来峰》有何异同？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 rot="10800000" flipV="1">
            <a:off x="919163" y="1154113"/>
            <a:ext cx="7278687" cy="5110162"/>
          </a:xfrm>
        </p:spPr>
        <p:txBody>
          <a:bodyPr/>
          <a:lstStyle/>
          <a:p>
            <a:pPr marL="271780" indent="-271780" fontAlgn="auto">
              <a:spcAft>
                <a:spcPts val="0"/>
              </a:spcAft>
              <a:defRPr/>
            </a:pPr>
            <a:r>
              <a:rPr sz="3200">
                <a:solidFill>
                  <a:srgbClr val="FF0000"/>
                </a:solidFill>
              </a:rPr>
              <a:t>相同：</a:t>
            </a:r>
          </a:p>
          <a:p>
            <a:pPr marL="271780" indent="-271780" fontAlgn="auto">
              <a:spcAft>
                <a:spcPts val="0"/>
              </a:spcAft>
              <a:defRPr/>
            </a:pPr>
            <a:r>
              <a:rPr lang="en-US" altLang="zh-CN" sz="2800" b="1"/>
              <a:t>1.</a:t>
            </a:r>
            <a:r>
              <a:rPr sz="2800" b="1"/>
              <a:t>都是写</a:t>
            </a:r>
            <a:r>
              <a:rPr sz="2800" b="1">
                <a:solidFill>
                  <a:srgbClr val="FF0000"/>
                </a:solidFill>
              </a:rPr>
              <a:t>角度</a:t>
            </a:r>
            <a:r>
              <a:rPr sz="2800" b="1"/>
              <a:t>的诗。</a:t>
            </a:r>
          </a:p>
          <a:p>
            <a:pPr marL="271780" indent="-271780" fontAlgn="auto">
              <a:spcAft>
                <a:spcPts val="0"/>
              </a:spcAft>
              <a:defRPr/>
            </a:pPr>
            <a:r>
              <a:rPr lang="en-US" altLang="zh-CN" sz="2800" b="1"/>
              <a:t>2.从诗题看，诗</a:t>
            </a:r>
            <a:r>
              <a:rPr sz="2800" b="1"/>
              <a:t>都</a:t>
            </a:r>
            <a:r>
              <a:rPr lang="en-US" altLang="zh-CN" sz="2800" b="1"/>
              <a:t>用</a:t>
            </a:r>
            <a:r>
              <a:rPr lang="en-US" altLang="zh-CN" sz="2800" b="1">
                <a:solidFill>
                  <a:srgbClr val="FF0000"/>
                </a:solidFill>
              </a:rPr>
              <a:t>动</a:t>
            </a:r>
            <a:r>
              <a:rPr sz="2800" b="1">
                <a:solidFill>
                  <a:srgbClr val="FF0000"/>
                </a:solidFill>
              </a:rPr>
              <a:t>词</a:t>
            </a:r>
            <a:r>
              <a:rPr lang="en-US" altLang="zh-CN" sz="2800" b="1">
                <a:solidFill>
                  <a:srgbClr val="FF0000"/>
                </a:solidFill>
              </a:rPr>
              <a:t>,地名</a:t>
            </a:r>
            <a:r>
              <a:rPr sz="2800" b="1"/>
              <a:t>做标题</a:t>
            </a:r>
            <a:r>
              <a:rPr lang="en-US" altLang="zh-CN" sz="2800" b="1"/>
              <a:t>.</a:t>
            </a:r>
          </a:p>
          <a:p>
            <a:pPr marL="271780" indent="-271780" fontAlgn="auto">
              <a:spcAft>
                <a:spcPts val="0"/>
              </a:spcAft>
              <a:defRPr/>
            </a:pPr>
            <a:r>
              <a:rPr lang="en-US" altLang="zh-CN" sz="2800" b="1"/>
              <a:t>3.从体例看,两诗都是写景</a:t>
            </a:r>
            <a:r>
              <a:rPr lang="en-US" altLang="zh-CN" sz="2800" b="1">
                <a:solidFill>
                  <a:srgbClr val="FF0000"/>
                </a:solidFill>
              </a:rPr>
              <a:t>七</a:t>
            </a:r>
            <a:r>
              <a:rPr sz="2800" b="1">
                <a:solidFill>
                  <a:srgbClr val="FF0000"/>
                </a:solidFill>
              </a:rPr>
              <a:t>言</a:t>
            </a:r>
            <a:r>
              <a:rPr lang="en-US" altLang="zh-CN" sz="2800" b="1">
                <a:solidFill>
                  <a:srgbClr val="FF0000"/>
                </a:solidFill>
              </a:rPr>
              <a:t>绝</a:t>
            </a:r>
            <a:r>
              <a:rPr sz="2800" b="1">
                <a:solidFill>
                  <a:srgbClr val="FF0000"/>
                </a:solidFill>
              </a:rPr>
              <a:t>句</a:t>
            </a:r>
            <a:r>
              <a:rPr lang="en-US" altLang="zh-CN" sz="2800" b="1"/>
              <a:t>。</a:t>
            </a:r>
          </a:p>
          <a:p>
            <a:pPr marL="271780" indent="-271780" fontAlgn="auto">
              <a:spcAft>
                <a:spcPts val="0"/>
              </a:spcAft>
              <a:defRPr/>
            </a:pPr>
            <a:r>
              <a:rPr lang="en-US" altLang="zh-CN" sz="2800" b="1"/>
              <a:t>4.从全篇的立意构思看,</a:t>
            </a:r>
            <a:r>
              <a:rPr sz="2800" b="1"/>
              <a:t>《登飞来峰》</a:t>
            </a:r>
            <a:r>
              <a:rPr lang="en-US" altLang="zh-CN" sz="2800" b="1">
                <a:solidFill>
                  <a:srgbClr val="FF0000"/>
                </a:solidFill>
              </a:rPr>
              <a:t>借写景抒发壮怀，句句入扣</a:t>
            </a:r>
            <a:r>
              <a:rPr lang="en-US" altLang="zh-CN" sz="2800" b="1"/>
              <a:t>；</a:t>
            </a:r>
            <a:r>
              <a:rPr sz="2800" b="1"/>
              <a:t>《题西林壁》</a:t>
            </a:r>
            <a:r>
              <a:rPr lang="en-US" altLang="zh-CN" sz="2800" b="1">
                <a:solidFill>
                  <a:srgbClr val="FF0000"/>
                </a:solidFill>
              </a:rPr>
              <a:t>借写景畅言</a:t>
            </a:r>
            <a:r>
              <a:rPr sz="2800" b="1">
                <a:solidFill>
                  <a:srgbClr val="FF0000"/>
                </a:solidFill>
              </a:rPr>
              <a:t>哲</a:t>
            </a:r>
            <a:r>
              <a:rPr lang="en-US" altLang="zh-CN" sz="2800" b="1">
                <a:solidFill>
                  <a:srgbClr val="FF0000"/>
                </a:solidFill>
              </a:rPr>
              <a:t>理，字字入微，</a:t>
            </a:r>
            <a:r>
              <a:rPr lang="en-US" altLang="zh-CN" sz="2800" b="1"/>
              <a:t>且都</a:t>
            </a:r>
            <a:r>
              <a:rPr lang="en-US" altLang="zh-CN" sz="2800" b="1">
                <a:solidFill>
                  <a:srgbClr val="FF0000"/>
                </a:solidFill>
              </a:rPr>
              <a:t>寓情理于诗境之中</a:t>
            </a:r>
            <a:r>
              <a:rPr lang="en-US" altLang="zh-CN" sz="2800" b="1"/>
              <a:t>。</a:t>
            </a:r>
          </a:p>
          <a:p>
            <a:pPr marL="271780" indent="-271780" fontAlgn="auto">
              <a:spcAft>
                <a:spcPts val="0"/>
              </a:spcAft>
              <a:defRPr/>
            </a:pPr>
            <a:r>
              <a:rPr lang="en-US" altLang="zh-CN" sz="2800" b="1"/>
              <a:t>5.从章法看，都是</a:t>
            </a:r>
            <a:r>
              <a:rPr lang="en-US" altLang="zh-CN" sz="2800" b="1">
                <a:solidFill>
                  <a:srgbClr val="FF0000"/>
                </a:solidFill>
              </a:rPr>
              <a:t>前联写景，后联抒情</a:t>
            </a:r>
            <a:r>
              <a:rPr lang="en-US" altLang="zh-CN" sz="2800" b="1"/>
              <a:t>。</a:t>
            </a:r>
          </a:p>
        </p:txBody>
      </p:sp>
      <p:sp>
        <p:nvSpPr>
          <p:cNvPr id="39939" name="内容占位符 2"/>
          <p:cNvSpPr>
            <a:spLocks noGrp="1"/>
          </p:cNvSpPr>
          <p:nvPr/>
        </p:nvSpPr>
        <p:spPr bwMode="auto">
          <a:xfrm>
            <a:off x="628650" y="2919413"/>
            <a:ext cx="6775450" cy="3243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defTabSz="514350">
              <a:lnSpc>
                <a:spcPct val="110000"/>
              </a:lnSpc>
              <a:spcBef>
                <a:spcPts val="900"/>
              </a:spcBef>
              <a:buClr>
                <a:schemeClr val="accent1"/>
              </a:buClr>
              <a:buSzPct val="50000"/>
              <a:buFont typeface="Wingdings 2" pitchFamily="18" charset="2"/>
              <a:buNone/>
            </a:pPr>
            <a:endParaRPr lang="en-US" altLang="zh-CN" sz="2400">
              <a:solidFill>
                <a:srgbClr val="262626"/>
              </a:solidFill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71780" indent="-271780" fontAlgn="auto">
              <a:spcAft>
                <a:spcPts val="0"/>
              </a:spcAft>
              <a:defRPr/>
            </a:pPr>
            <a:r>
              <a:rPr sz="4400">
                <a:solidFill>
                  <a:srgbClr val="FF0000"/>
                </a:solidFill>
              </a:rPr>
              <a:t>不同</a:t>
            </a:r>
          </a:p>
          <a:p>
            <a:pPr marL="271780" indent="-271780" fontAlgn="auto">
              <a:spcAft>
                <a:spcPts val="0"/>
              </a:spcAft>
              <a:defRPr/>
            </a:pPr>
            <a:r>
              <a:rPr sz="3200" b="1"/>
              <a:t>《</a:t>
            </a:r>
            <a:r>
              <a:rPr lang="en-US" altLang="zh-CN" sz="3200" b="1"/>
              <a:t>登飞来峰中</a:t>
            </a:r>
            <a:r>
              <a:rPr sz="3200" b="1"/>
              <a:t>》</a:t>
            </a:r>
            <a:r>
              <a:rPr lang="en-US" altLang="zh-CN" sz="3200" b="1"/>
              <a:t>：只缘身在最高层，前一句为不畏浮云遮望眼，既是表明作者不害怕权贵，也说明了只有站得高才能看得远，</a:t>
            </a:r>
          </a:p>
          <a:p>
            <a:pPr marL="271780" indent="-271780" fontAlgn="auto">
              <a:spcAft>
                <a:spcPts val="0"/>
              </a:spcAft>
              <a:defRPr/>
            </a:pPr>
            <a:r>
              <a:rPr sz="3200" b="1"/>
              <a:t>《</a:t>
            </a:r>
            <a:r>
              <a:rPr lang="en-US" altLang="zh-CN" sz="3200" b="1"/>
              <a:t>题西林壁中</a:t>
            </a:r>
            <a:r>
              <a:rPr sz="3200" b="1"/>
              <a:t>》</a:t>
            </a:r>
            <a:r>
              <a:rPr lang="en-US" altLang="zh-CN" sz="3200" b="1"/>
              <a:t>：只缘身在此山中表示看不清事物的真相，只因为身在事物中，不能全面的观察。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标题 1"/>
          <p:cNvSpPr>
            <a:spLocks noGrp="1"/>
          </p:cNvSpPr>
          <p:nvPr>
            <p:ph type="title"/>
          </p:nvPr>
        </p:nvSpPr>
        <p:spPr>
          <a:xfrm>
            <a:off x="628650" y="214313"/>
            <a:ext cx="7886700" cy="1085850"/>
          </a:xfrm>
        </p:spPr>
        <p:txBody>
          <a:bodyPr/>
          <a:lstStyle/>
          <a:p>
            <a:r>
              <a:rPr lang="zh-CN" altLang="en-US" sz="4000" smtClean="0"/>
              <a:t>课堂作业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47713" y="1601788"/>
            <a:ext cx="7886700" cy="5224462"/>
          </a:xfrm>
        </p:spPr>
        <p:txBody>
          <a:bodyPr>
            <a:normAutofit fontScale="90000"/>
          </a:bodyPr>
          <a:lstStyle/>
          <a:p>
            <a:pPr marL="271780" indent="-271780" fontAlgn="auto">
              <a:spcAft>
                <a:spcPts val="0"/>
              </a:spcAft>
              <a:defRPr/>
            </a:pPr>
            <a:r>
              <a:rPr sz="5400"/>
              <a:t>一，填空。</a:t>
            </a:r>
          </a:p>
          <a:p>
            <a:pPr marL="271780" indent="-271780" fontAlgn="auto">
              <a:spcAft>
                <a:spcPts val="0"/>
              </a:spcAft>
              <a:defRPr/>
            </a:pPr>
            <a:r>
              <a:rPr sz="2800"/>
              <a:t>  </a:t>
            </a:r>
            <a:r>
              <a:rPr lang="en-US" altLang="zh-CN" sz="2800"/>
              <a:t>1</a:t>
            </a:r>
            <a:r>
              <a:rPr sz="2800"/>
              <a:t>，《题西林壁》的作者是</a:t>
            </a:r>
            <a:r>
              <a:rPr lang="en-US" altLang="zh-CN" sz="2800"/>
              <a:t>——</a:t>
            </a:r>
            <a:r>
              <a:rPr sz="2800"/>
              <a:t>代</a:t>
            </a:r>
            <a:r>
              <a:rPr lang="en-US" altLang="zh-CN" sz="2800"/>
              <a:t>———</a:t>
            </a:r>
            <a:r>
              <a:rPr sz="2800"/>
              <a:t>。作者看到的庐山：</a:t>
            </a:r>
            <a:r>
              <a:rPr lang="en-US" altLang="zh-CN" sz="2800"/>
              <a:t>———————</a:t>
            </a:r>
            <a:r>
              <a:rPr sz="2800"/>
              <a:t>，</a:t>
            </a:r>
            <a:r>
              <a:rPr lang="en-US" altLang="zh-CN" sz="2800"/>
              <a:t>——————</a:t>
            </a:r>
            <a:r>
              <a:rPr sz="2800"/>
              <a:t>。和王安石相比，他看到的景物不同，原因是</a:t>
            </a:r>
            <a:r>
              <a:rPr lang="en-US" altLang="zh-CN" sz="2800"/>
              <a:t>————————</a:t>
            </a:r>
            <a:r>
              <a:rPr sz="2800"/>
              <a:t>，因此我明白了</a:t>
            </a:r>
            <a:r>
              <a:rPr lang="en-US" altLang="zh-CN" sz="2800"/>
              <a:t>————————————————</a:t>
            </a:r>
            <a:r>
              <a:rPr sz="2800"/>
              <a:t>。</a:t>
            </a:r>
          </a:p>
          <a:p>
            <a:pPr marL="0" indent="0" fontAlgn="auto">
              <a:spcAft>
                <a:spcPts val="0"/>
              </a:spcAft>
              <a:buFont typeface="Wingdings 2" pitchFamily="18" charset="2"/>
              <a:buNone/>
              <a:defRPr/>
            </a:pPr>
            <a:endParaRPr sz="2800"/>
          </a:p>
          <a:p>
            <a:pPr marL="271780" indent="-271780" fontAlgn="auto">
              <a:spcAft>
                <a:spcPts val="0"/>
              </a:spcAft>
              <a:defRPr/>
            </a:pPr>
            <a:r>
              <a:rPr lang="en-US" altLang="zh-CN" sz="2800"/>
              <a:t>2</a:t>
            </a:r>
            <a:r>
              <a:rPr sz="2800"/>
              <a:t>，</a:t>
            </a:r>
            <a:r>
              <a:rPr lang="en-US" altLang="zh-CN" sz="2800"/>
              <a:t>“</a:t>
            </a:r>
            <a:r>
              <a:rPr sz="2800"/>
              <a:t>当局者迷，旁观者清</a:t>
            </a:r>
            <a:r>
              <a:rPr lang="en-US" altLang="zh-CN" sz="2800"/>
              <a:t>”</a:t>
            </a:r>
            <a:r>
              <a:rPr sz="2800"/>
              <a:t>和文中那一句诗相同</a:t>
            </a:r>
            <a:r>
              <a:rPr lang="en-US" altLang="zh-CN" sz="2800"/>
              <a:t>————————</a:t>
            </a:r>
            <a:r>
              <a:rPr sz="2800"/>
              <a:t>，</a:t>
            </a:r>
            <a:r>
              <a:rPr lang="en-US" altLang="zh-CN" sz="2800"/>
              <a:t>————————-</a:t>
            </a:r>
            <a:r>
              <a:rPr sz="2800"/>
              <a:t>。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标题 5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8650" y="-74613"/>
            <a:ext cx="7886700" cy="2735263"/>
          </a:xfrm>
        </p:spPr>
        <p:txBody>
          <a:bodyPr/>
          <a:lstStyle/>
          <a:p>
            <a:pPr algn="ctr"/>
            <a:r>
              <a:rPr lang="zh-CN" altLang="en-US" sz="6000" smtClean="0">
                <a:sym typeface="+mn-ea"/>
              </a:rPr>
              <a:t>题西林壁</a:t>
            </a:r>
            <a:r>
              <a:rPr lang="zh-CN" altLang="en-US" sz="6000" smtClean="0"/>
              <a:t/>
            </a:r>
            <a:br>
              <a:rPr lang="zh-CN" altLang="en-US" sz="6000" smtClean="0"/>
            </a:br>
            <a:endParaRPr lang="zh-CN" altLang="en-US" sz="6000" smtClean="0"/>
          </a:p>
        </p:txBody>
      </p:sp>
      <p:sp>
        <p:nvSpPr>
          <p:cNvPr id="7" name="内容占位符 6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>
            <a:noAutofit/>
          </a:bodyPr>
          <a:lstStyle/>
          <a:p>
            <a:pPr marL="271780" indent="0" algn="ctr" fontAlgn="auto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Wingdings 2" pitchFamily="18" charset="2"/>
              <a:buNone/>
              <a:defRPr/>
            </a:pPr>
            <a:r>
              <a:rPr sz="3200" dirty="0" smtClean="0">
                <a:sym typeface="+mn-ea"/>
              </a:rPr>
              <a:t>宋代    苏轼</a:t>
            </a:r>
          </a:p>
          <a:p>
            <a:pPr marL="257175" indent="-257175" algn="ctr" fontAlgn="auto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SzTx/>
              <a:buFont typeface="Arial" panose="020B0604020202020204" pitchFamily="34" charset="0"/>
              <a:buChar char="•"/>
              <a:defRPr/>
            </a:pPr>
            <a:r>
              <a:rPr sz="4800" dirty="0" smtClean="0">
                <a:sym typeface="+mn-ea"/>
              </a:rPr>
              <a:t>横看</a:t>
            </a:r>
            <a:r>
              <a:rPr lang="en-US" altLang="zh-CN" sz="4800" dirty="0" smtClean="0">
                <a:solidFill>
                  <a:srgbClr val="C00000"/>
                </a:solidFill>
                <a:sym typeface="+mn-ea"/>
              </a:rPr>
              <a:t>/</a:t>
            </a:r>
            <a:r>
              <a:rPr sz="4800" dirty="0" smtClean="0">
                <a:sym typeface="+mn-ea"/>
              </a:rPr>
              <a:t>成岭</a:t>
            </a:r>
            <a:r>
              <a:rPr lang="en-US" altLang="zh-CN" sz="4800" dirty="0" smtClean="0">
                <a:solidFill>
                  <a:srgbClr val="C00000"/>
                </a:solidFill>
                <a:sym typeface="+mn-ea"/>
              </a:rPr>
              <a:t>/</a:t>
            </a:r>
            <a:r>
              <a:rPr sz="4800" dirty="0" smtClean="0">
                <a:sym typeface="+mn-ea"/>
              </a:rPr>
              <a:t>侧成峰，</a:t>
            </a:r>
          </a:p>
          <a:p>
            <a:pPr marL="257175" indent="-257175" algn="ctr" fontAlgn="auto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SzTx/>
              <a:buFont typeface="Arial" panose="020B0604020202020204" pitchFamily="34" charset="0"/>
              <a:buChar char="•"/>
              <a:defRPr/>
            </a:pPr>
            <a:r>
              <a:rPr sz="4800" dirty="0" smtClean="0">
                <a:sym typeface="+mn-ea"/>
              </a:rPr>
              <a:t>远近</a:t>
            </a:r>
            <a:r>
              <a:rPr lang="en-US" altLang="zh-CN" sz="4800" dirty="0" smtClean="0">
                <a:solidFill>
                  <a:srgbClr val="C00000"/>
                </a:solidFill>
                <a:sym typeface="+mn-ea"/>
              </a:rPr>
              <a:t>/</a:t>
            </a:r>
            <a:r>
              <a:rPr sz="4800" dirty="0" smtClean="0">
                <a:sym typeface="+mn-ea"/>
              </a:rPr>
              <a:t>高低</a:t>
            </a:r>
            <a:r>
              <a:rPr lang="en-US" altLang="zh-CN" sz="4800" dirty="0" smtClean="0">
                <a:solidFill>
                  <a:srgbClr val="C00000"/>
                </a:solidFill>
                <a:sym typeface="+mn-ea"/>
              </a:rPr>
              <a:t>/</a:t>
            </a:r>
            <a:r>
              <a:rPr sz="4800" dirty="0" smtClean="0">
                <a:sym typeface="+mn-ea"/>
              </a:rPr>
              <a:t>各不同。</a:t>
            </a:r>
          </a:p>
          <a:p>
            <a:pPr marL="257175" indent="-257175" algn="ctr" fontAlgn="auto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SzTx/>
              <a:buFont typeface="Arial" panose="020B0604020202020204" pitchFamily="34" charset="0"/>
              <a:buChar char="•"/>
              <a:defRPr/>
            </a:pPr>
            <a:r>
              <a:rPr sz="4800" dirty="0" smtClean="0">
                <a:sym typeface="+mn-ea"/>
              </a:rPr>
              <a:t>不识</a:t>
            </a:r>
            <a:r>
              <a:rPr lang="en-US" altLang="zh-CN" sz="4800" dirty="0" smtClean="0">
                <a:solidFill>
                  <a:srgbClr val="C00000"/>
                </a:solidFill>
                <a:sym typeface="+mn-ea"/>
              </a:rPr>
              <a:t>/</a:t>
            </a:r>
            <a:r>
              <a:rPr sz="4800" dirty="0" smtClean="0">
                <a:sym typeface="+mn-ea"/>
              </a:rPr>
              <a:t>庐山</a:t>
            </a:r>
            <a:r>
              <a:rPr lang="en-US" altLang="zh-CN" sz="4800" dirty="0" smtClean="0">
                <a:solidFill>
                  <a:srgbClr val="C00000"/>
                </a:solidFill>
                <a:sym typeface="+mn-ea"/>
              </a:rPr>
              <a:t>/</a:t>
            </a:r>
            <a:r>
              <a:rPr sz="4800" dirty="0" smtClean="0">
                <a:sym typeface="+mn-ea"/>
              </a:rPr>
              <a:t>真面目，</a:t>
            </a:r>
          </a:p>
          <a:p>
            <a:pPr marL="257175" indent="-257175" algn="ctr" fontAlgn="auto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SzTx/>
              <a:buFont typeface="Arial" panose="020B0604020202020204" pitchFamily="34" charset="0"/>
              <a:buChar char="•"/>
              <a:defRPr/>
            </a:pPr>
            <a:r>
              <a:rPr sz="4800" dirty="0" smtClean="0">
                <a:sym typeface="+mn-ea"/>
              </a:rPr>
              <a:t>只缘</a:t>
            </a:r>
            <a:r>
              <a:rPr lang="en-US" altLang="zh-CN" sz="4800" dirty="0" smtClean="0">
                <a:solidFill>
                  <a:srgbClr val="C00000"/>
                </a:solidFill>
                <a:sym typeface="+mn-ea"/>
              </a:rPr>
              <a:t>/</a:t>
            </a:r>
            <a:r>
              <a:rPr sz="4800" dirty="0" smtClean="0">
                <a:sym typeface="+mn-ea"/>
              </a:rPr>
              <a:t>身在</a:t>
            </a:r>
            <a:r>
              <a:rPr lang="en-US" altLang="zh-CN" sz="4800" dirty="0" smtClean="0">
                <a:solidFill>
                  <a:srgbClr val="C00000"/>
                </a:solidFill>
                <a:sym typeface="+mn-ea"/>
              </a:rPr>
              <a:t>/</a:t>
            </a:r>
            <a:r>
              <a:rPr sz="4800" dirty="0" smtClean="0">
                <a:sym typeface="+mn-ea"/>
              </a:rPr>
              <a:t>此山中。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标题 5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8650" y="214313"/>
            <a:ext cx="7886700" cy="1046162"/>
          </a:xfrm>
        </p:spPr>
        <p:txBody>
          <a:bodyPr/>
          <a:lstStyle/>
          <a:p>
            <a:pPr algn="ctr"/>
            <a:r>
              <a:rPr lang="zh-CN" altLang="en-US" sz="6600" smtClean="0"/>
              <a:t>题西林壁</a:t>
            </a:r>
          </a:p>
        </p:txBody>
      </p:sp>
      <p:sp>
        <p:nvSpPr>
          <p:cNvPr id="7" name="内容占位符 6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28650" y="1384300"/>
            <a:ext cx="7886700" cy="5099050"/>
          </a:xfrm>
        </p:spPr>
        <p:txBody>
          <a:bodyPr>
            <a:noAutofit/>
          </a:bodyPr>
          <a:lstStyle/>
          <a:p>
            <a:pPr marL="257175" indent="-257175" fontAlgn="auto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SzTx/>
              <a:buFont typeface="Arial" panose="020B0604020202020204" pitchFamily="34" charset="0"/>
              <a:buChar char="•"/>
              <a:defRPr/>
            </a:pPr>
            <a:r>
              <a:rPr altLang="zh-CN" sz="5400" b="1" smtClean="0"/>
              <a:t>题：</a:t>
            </a:r>
            <a:r>
              <a:rPr altLang="zh-CN" sz="5400" smtClean="0">
                <a:solidFill>
                  <a:srgbClr val="C00000"/>
                </a:solidFill>
              </a:rPr>
              <a:t>书写</a:t>
            </a:r>
          </a:p>
          <a:p>
            <a:pPr marL="257175" indent="-257175" fontAlgn="auto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SzTx/>
              <a:buFont typeface="Arial" panose="020B0604020202020204" pitchFamily="34" charset="0"/>
              <a:buChar char="•"/>
              <a:defRPr/>
            </a:pPr>
            <a:r>
              <a:rPr altLang="zh-CN" sz="5400" b="1" smtClean="0"/>
              <a:t>西林：</a:t>
            </a:r>
            <a:r>
              <a:rPr altLang="zh-CN" sz="5400" smtClean="0">
                <a:solidFill>
                  <a:srgbClr val="C00000"/>
                </a:solidFill>
              </a:rPr>
              <a:t>在江西庐山后的西林寺</a:t>
            </a:r>
          </a:p>
          <a:p>
            <a:pPr marL="257175" indent="-257175" fontAlgn="auto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SzTx/>
              <a:buFont typeface="Arial" panose="020B0604020202020204" pitchFamily="34" charset="0"/>
              <a:buChar char="•"/>
              <a:defRPr/>
            </a:pPr>
            <a:r>
              <a:rPr altLang="zh-CN" sz="5400" b="1" smtClean="0"/>
              <a:t>壁</a:t>
            </a:r>
            <a:r>
              <a:rPr lang="en-US" altLang="zh-CN" sz="5400" b="1" smtClean="0"/>
              <a:t>:</a:t>
            </a:r>
            <a:r>
              <a:rPr sz="5400" smtClean="0">
                <a:solidFill>
                  <a:srgbClr val="C00000"/>
                </a:solidFill>
              </a:rPr>
              <a:t>墙壁</a:t>
            </a: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23553" descr="19040755llmt14ks5rxmsj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7150"/>
            <a:ext cx="9144000" cy="674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日期占位符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BB962C8B-B14F-4D97-AF65-F5344CB8AC3E}" type="datetimeFigureOut">
              <a:rPr lang="zh-CN" altLang="en-US"/>
              <a:pPr>
                <a:defRPr/>
              </a:pPr>
              <a:t>2017/9/17</a:t>
            </a:fld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6" descr="http://up.qingnet.cn/img/4/200831717344914077802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188" y="2492375"/>
            <a:ext cx="2838450" cy="302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矩形 24578"/>
          <p:cNvSpPr>
            <a:spLocks noGrp="1"/>
          </p:cNvSpPr>
          <p:nvPr/>
        </p:nvSpPr>
        <p:spPr>
          <a:xfrm>
            <a:off x="3449638" y="947738"/>
            <a:ext cx="5694362" cy="5408612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anose="05000000000000000000" pitchFamily="2" charset="2"/>
              <a:buChar char="v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>
              <a:defRPr sz="2400" kern="1200"/>
            </a:lvl2pPr>
            <a:lvl3pPr marL="1143000" lvl="2" indent="-228600">
              <a:buSzPct val="70000"/>
              <a:defRPr sz="2000" kern="1200"/>
            </a:lvl3pPr>
            <a:lvl4pPr marL="1600200" lvl="3" indent="-228600">
              <a:defRPr sz="1800" kern="1200"/>
            </a:lvl4pPr>
            <a:lvl5pPr marL="2057400" lvl="4" indent="-228600">
              <a:buSzPct val="75000"/>
              <a:defRPr sz="1800" kern="1200"/>
            </a:lvl5pPr>
          </a:lstStyle>
          <a:p>
            <a:pPr>
              <a:lnSpc>
                <a:spcPct val="90000"/>
              </a:lnSpc>
              <a:defRPr/>
            </a:pPr>
            <a:r>
              <a:rPr lang="zh-CN" altLang="en-US" sz="4000"/>
              <a:t>字</a:t>
            </a:r>
            <a:r>
              <a:rPr lang="zh-CN" altLang="en-US" sz="4000" b="1"/>
              <a:t>子瞻</a:t>
            </a:r>
            <a:r>
              <a:rPr lang="zh-CN" altLang="en-US" sz="4000"/>
              <a:t>，号</a:t>
            </a:r>
            <a:r>
              <a:rPr lang="zh-CN" altLang="en-US" sz="4000" b="1"/>
              <a:t>东坡居士</a:t>
            </a:r>
            <a:r>
              <a:rPr lang="zh-CN" altLang="en-US" sz="4000"/>
              <a:t>，</a:t>
            </a:r>
            <a:r>
              <a:rPr lang="zh-CN" altLang="en-US" sz="4000">
                <a:solidFill>
                  <a:srgbClr val="FF3817"/>
                </a:solidFill>
              </a:rPr>
              <a:t>北宋</a:t>
            </a:r>
            <a:r>
              <a:rPr lang="zh-CN" altLang="en-US" sz="4000"/>
              <a:t>文学家、书画家。</a:t>
            </a:r>
            <a:r>
              <a:rPr lang="zh-CN" altLang="en-US" sz="4000" b="1">
                <a:solidFill>
                  <a:srgbClr val="FF3817"/>
                </a:solidFill>
              </a:rPr>
              <a:t>唐宋八大家之一</a:t>
            </a:r>
            <a:r>
              <a:rPr lang="zh-CN" altLang="en-US" sz="4000"/>
              <a:t>。</a:t>
            </a:r>
            <a:r>
              <a:rPr lang="zh-CN" altLang="en-US" b="1">
                <a:solidFill>
                  <a:schemeClr val="tx2">
                    <a:lumMod val="75000"/>
                  </a:schemeClr>
                </a:solidFill>
              </a:rPr>
              <a:t>著有</a:t>
            </a:r>
            <a:r>
              <a:rPr lang="en-US" altLang="zh-CN" b="1">
                <a:solidFill>
                  <a:srgbClr val="FF3817"/>
                </a:solidFill>
              </a:rPr>
              <a:t>《</a:t>
            </a:r>
            <a:r>
              <a:rPr lang="zh-CN" altLang="en-US" b="1">
                <a:solidFill>
                  <a:srgbClr val="FF3817"/>
                </a:solidFill>
              </a:rPr>
              <a:t>东坡全集</a:t>
            </a:r>
            <a:r>
              <a:rPr lang="en-US" altLang="zh-CN" b="1">
                <a:solidFill>
                  <a:srgbClr val="FF3817"/>
                </a:solidFill>
              </a:rPr>
              <a:t>》</a:t>
            </a:r>
            <a:r>
              <a:rPr lang="zh-CN" altLang="en-US" b="1">
                <a:solidFill>
                  <a:srgbClr val="FFFF99"/>
                </a:solidFill>
              </a:rPr>
              <a:t>。</a:t>
            </a:r>
            <a:r>
              <a:rPr lang="zh-CN" altLang="en-US" b="1">
                <a:solidFill>
                  <a:schemeClr val="tx2">
                    <a:lumMod val="75000"/>
                  </a:schemeClr>
                </a:solidFill>
              </a:rPr>
              <a:t>他一生坎坷，屡遭贬谪。本文是苏轼在被贬途中经过庐山时写下的五首游记诗之一。 </a:t>
            </a:r>
            <a:endParaRPr lang="zh-CN" altLang="en-US" sz="4000" b="1">
              <a:solidFill>
                <a:schemeClr val="tx2">
                  <a:lumMod val="75000"/>
                </a:schemeClr>
              </a:solidFill>
            </a:endParaRPr>
          </a:p>
          <a:p>
            <a:pPr>
              <a:lnSpc>
                <a:spcPct val="90000"/>
              </a:lnSpc>
              <a:defRPr/>
            </a:pPr>
            <a:r>
              <a:rPr lang="zh-CN" altLang="en-US"/>
              <a:t>父亲</a:t>
            </a:r>
            <a:r>
              <a:rPr lang="zh-CN" altLang="en-US" b="1">
                <a:solidFill>
                  <a:srgbClr val="FF0000"/>
                </a:solidFill>
              </a:rPr>
              <a:t>苏洵</a:t>
            </a:r>
            <a:r>
              <a:rPr lang="zh-CN" altLang="en-US"/>
              <a:t>、弟弟</a:t>
            </a:r>
            <a:r>
              <a:rPr lang="zh-CN" altLang="en-US" b="1">
                <a:solidFill>
                  <a:srgbClr val="FF0000"/>
                </a:solidFill>
              </a:rPr>
              <a:t>苏辙</a:t>
            </a:r>
            <a:r>
              <a:rPr lang="zh-CN" altLang="en-US"/>
              <a:t>都是著名文学家，三人世称“</a:t>
            </a:r>
            <a:r>
              <a:rPr lang="zh-CN" altLang="en-US" b="1">
                <a:solidFill>
                  <a:srgbClr val="FF0000"/>
                </a:solidFill>
              </a:rPr>
              <a:t>三苏</a:t>
            </a:r>
            <a:r>
              <a:rPr lang="zh-CN" altLang="en-US" sz="4000"/>
              <a:t>”。</a:t>
            </a:r>
          </a:p>
        </p:txBody>
      </p:sp>
      <p:sp>
        <p:nvSpPr>
          <p:cNvPr id="24580" name="矩形 24579"/>
          <p:cNvSpPr>
            <a:spLocks noGrp="1"/>
          </p:cNvSpPr>
          <p:nvPr/>
        </p:nvSpPr>
        <p:spPr>
          <a:xfrm>
            <a:off x="457200" y="723900"/>
            <a:ext cx="2992438" cy="11017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r>
              <a:rPr lang="zh-CN" altLang="en-US" sz="6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苏   轼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BB962C8B-B14F-4D97-AF65-F5344CB8AC3E}" type="datetimeFigureOut">
              <a:rPr lang="zh-CN" altLang="en-US"/>
              <a:pPr>
                <a:defRPr/>
              </a:pPr>
              <a:t>2017/9/17</a:t>
            </a:fld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标题 1"/>
          <p:cNvSpPr>
            <a:spLocks noGrp="1"/>
          </p:cNvSpPr>
          <p:nvPr>
            <p:ph type="title"/>
          </p:nvPr>
        </p:nvSpPr>
        <p:spPr>
          <a:xfrm>
            <a:off x="628650" y="476250"/>
            <a:ext cx="7886700" cy="796925"/>
          </a:xfrm>
        </p:spPr>
        <p:txBody>
          <a:bodyPr/>
          <a:lstStyle/>
          <a:p>
            <a:pPr algn="ctr"/>
            <a:r>
              <a:rPr lang="zh-CN" altLang="en-US" sz="6000" smtClean="0"/>
              <a:t>题西林壁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476375"/>
            <a:ext cx="7886700" cy="4757738"/>
          </a:xfrm>
        </p:spPr>
        <p:txBody>
          <a:bodyPr>
            <a:noAutofit/>
          </a:bodyPr>
          <a:lstStyle/>
          <a:p>
            <a:pPr marL="271780" indent="-271780" fontAlgn="auto">
              <a:spcAft>
                <a:spcPts val="0"/>
              </a:spcAft>
              <a:defRPr/>
            </a:pPr>
            <a:r>
              <a:rPr sz="4800" b="1"/>
              <a:t>横看</a:t>
            </a:r>
            <a:r>
              <a:rPr sz="4800"/>
              <a:t>：</a:t>
            </a:r>
            <a:r>
              <a:rPr sz="4800">
                <a:solidFill>
                  <a:srgbClr val="C00000"/>
                </a:solidFill>
              </a:rPr>
              <a:t>从正面看</a:t>
            </a:r>
          </a:p>
          <a:p>
            <a:pPr marL="271780" indent="-271780" fontAlgn="auto">
              <a:spcAft>
                <a:spcPts val="0"/>
              </a:spcAft>
              <a:defRPr/>
            </a:pPr>
            <a:r>
              <a:rPr sz="4800" b="1"/>
              <a:t>不识</a:t>
            </a:r>
            <a:r>
              <a:rPr sz="4800"/>
              <a:t>：</a:t>
            </a:r>
            <a:r>
              <a:rPr sz="4800">
                <a:solidFill>
                  <a:srgbClr val="C00000"/>
                </a:solidFill>
              </a:rPr>
              <a:t>看不清，认不清</a:t>
            </a:r>
          </a:p>
          <a:p>
            <a:pPr marL="271780" indent="-271780" fontAlgn="auto">
              <a:spcAft>
                <a:spcPts val="0"/>
              </a:spcAft>
              <a:defRPr/>
            </a:pPr>
            <a:r>
              <a:rPr sz="4800" b="1"/>
              <a:t>只缘</a:t>
            </a:r>
            <a:r>
              <a:rPr sz="4800"/>
              <a:t>：</a:t>
            </a:r>
            <a:r>
              <a:rPr sz="4800">
                <a:solidFill>
                  <a:srgbClr val="C00000"/>
                </a:solidFill>
              </a:rPr>
              <a:t>只是因为。</a:t>
            </a:r>
          </a:p>
          <a:p>
            <a:pPr marL="271780" indent="-271780" fontAlgn="auto">
              <a:spcAft>
                <a:spcPts val="0"/>
              </a:spcAft>
              <a:defRPr/>
            </a:pPr>
            <a:r>
              <a:rPr sz="4800" b="1"/>
              <a:t>身</a:t>
            </a:r>
            <a:r>
              <a:rPr sz="4800"/>
              <a:t>：</a:t>
            </a:r>
            <a:r>
              <a:rPr sz="4800">
                <a:solidFill>
                  <a:srgbClr val="C00000"/>
                </a:solidFill>
              </a:rPr>
              <a:t>自己</a:t>
            </a:r>
          </a:p>
          <a:p>
            <a:pPr marL="271780" indent="-271780" fontAlgn="auto">
              <a:spcAft>
                <a:spcPts val="0"/>
              </a:spcAft>
              <a:defRPr/>
            </a:pPr>
            <a:r>
              <a:rPr sz="4800" b="1"/>
              <a:t>此</a:t>
            </a:r>
            <a:r>
              <a:rPr sz="4800"/>
              <a:t>：</a:t>
            </a:r>
            <a:r>
              <a:rPr sz="4800">
                <a:solidFill>
                  <a:srgbClr val="C00000"/>
                </a:solidFill>
              </a:rPr>
              <a:t>这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1"/>
          <p:cNvSpPr>
            <a:spLocks noGrp="1"/>
          </p:cNvSpPr>
          <p:nvPr>
            <p:ph type="title"/>
          </p:nvPr>
        </p:nvSpPr>
        <p:spPr>
          <a:xfrm>
            <a:off x="628650" y="530225"/>
            <a:ext cx="7886700" cy="1295400"/>
          </a:xfrm>
        </p:spPr>
        <p:txBody>
          <a:bodyPr/>
          <a:lstStyle/>
          <a:p>
            <a:r>
              <a:rPr lang="zh-CN" altLang="en-US" sz="7200" smtClean="0">
                <a:solidFill>
                  <a:srgbClr val="C00000"/>
                </a:solidFill>
              </a:rPr>
              <a:t>交流目标：</a:t>
            </a:r>
          </a:p>
        </p:txBody>
      </p:sp>
      <p:sp>
        <p:nvSpPr>
          <p:cNvPr id="9" name="内容占位符 8"/>
          <p:cNvSpPr>
            <a:spLocks noGrp="1"/>
          </p:cNvSpPr>
          <p:nvPr>
            <p:ph idx="1"/>
          </p:nvPr>
        </p:nvSpPr>
        <p:spPr>
          <a:xfrm>
            <a:off x="628650" y="2055813"/>
            <a:ext cx="7886700" cy="4178300"/>
          </a:xfrm>
        </p:spPr>
        <p:txBody>
          <a:bodyPr>
            <a:noAutofit/>
          </a:bodyPr>
          <a:lstStyle/>
          <a:p>
            <a:pPr marL="271780" indent="-271780" fontAlgn="auto">
              <a:spcAft>
                <a:spcPts val="0"/>
              </a:spcAft>
              <a:defRPr/>
            </a:pPr>
            <a:r>
              <a:rPr sz="6000">
                <a:solidFill>
                  <a:schemeClr val="accent4">
                    <a:lumMod val="50000"/>
                  </a:schemeClr>
                </a:solidFill>
              </a:rPr>
              <a:t>同桌之间根据重点词相互翻译古诗。</a:t>
            </a:r>
          </a:p>
          <a:p>
            <a:pPr marL="271780" indent="-271780" fontAlgn="auto">
              <a:spcAft>
                <a:spcPts val="0"/>
              </a:spcAft>
              <a:defRPr/>
            </a:pPr>
            <a:r>
              <a:rPr sz="6000">
                <a:solidFill>
                  <a:schemeClr val="accent4">
                    <a:lumMod val="50000"/>
                  </a:schemeClr>
                </a:solidFill>
              </a:rPr>
              <a:t>在翻译时，尽可能将诗翻译得美。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标题 1"/>
          <p:cNvSpPr>
            <a:spLocks noGrp="1"/>
          </p:cNvSpPr>
          <p:nvPr>
            <p:ph type="title"/>
          </p:nvPr>
        </p:nvSpPr>
        <p:spPr>
          <a:xfrm>
            <a:off x="628650" y="214313"/>
            <a:ext cx="7886700" cy="1427162"/>
          </a:xfrm>
        </p:spPr>
        <p:txBody>
          <a:bodyPr/>
          <a:lstStyle/>
          <a:p>
            <a:pPr algn="ctr"/>
            <a:r>
              <a:rPr lang="zh-CN" altLang="en-US" sz="7200" smtClean="0"/>
              <a:t>拆分法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738313"/>
            <a:ext cx="7886700" cy="4364037"/>
          </a:xfrm>
        </p:spPr>
        <p:txBody>
          <a:bodyPr/>
          <a:lstStyle/>
          <a:p>
            <a:pPr marL="271780" indent="-271780" fontAlgn="auto">
              <a:spcAft>
                <a:spcPts val="0"/>
              </a:spcAft>
              <a:defRPr/>
            </a:pPr>
            <a:r>
              <a:rPr sz="5400"/>
              <a:t>将一句诗句</a:t>
            </a:r>
            <a:r>
              <a:rPr sz="5400">
                <a:solidFill>
                  <a:srgbClr val="C00000"/>
                </a:solidFill>
              </a:rPr>
              <a:t>拆分成若干个部</a:t>
            </a:r>
            <a:r>
              <a:rPr sz="5400"/>
              <a:t>分加以理解，然后再将这些</a:t>
            </a:r>
            <a:r>
              <a:rPr sz="5400">
                <a:solidFill>
                  <a:srgbClr val="C00000"/>
                </a:solidFill>
              </a:rPr>
              <a:t>联系</a:t>
            </a:r>
            <a:r>
              <a:rPr sz="5400"/>
              <a:t>起来，联系成句。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3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9、12、14、21、25、26、27"/>
  <p:tag name="KSO_WM_TEMPLATE_CATEGORY" val="custom"/>
  <p:tag name="KSO_WM_TEMPLATE_INDEX" val="237"/>
  <p:tag name="KSO_WM_TAG_VERSION" val="1.0"/>
  <p:tag name="KSO_WM_SLIDE_ID" val="custom237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237"/>
  <p:tag name="KSO_WM_UNIT_TYPE" val="a"/>
  <p:tag name="KSO_WM_UNIT_INDEX" val="1"/>
  <p:tag name="KSO_WM_UNIT_ID" val="custom237_1*a*1"/>
  <p:tag name="KSO_WM_UNIT_CLEAR" val="1"/>
  <p:tag name="KSO_WM_UNIT_LAYERLEVEL" val="1"/>
  <p:tag name="KSO_WM_UNIT_VALUE" val="26"/>
  <p:tag name="KSO_WM_UNIT_ISCONTENTSTITLE" val="0"/>
  <p:tag name="KSO_WM_UNIT_HIGHLIGHT" val="0"/>
  <p:tag name="KSO_WM_UNIT_COMPATIBLE" val="0"/>
  <p:tag name="KSO_WM_UNIT_PRESET_TEXT_INDEX" val="3"/>
  <p:tag name="KSO_WM_UNIT_PRESET_TEXT_LEN" val="2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237"/>
  <p:tag name="KSO_WM_UNIT_TYPE" val="b"/>
  <p:tag name="KSO_WM_UNIT_INDEX" val="1"/>
  <p:tag name="KSO_WM_UNIT_ID" val="custom237_1*b*1"/>
  <p:tag name="KSO_WM_UNIT_CLEAR" val="1"/>
  <p:tag name="KSO_WM_UNIT_LAYERLEVEL" val="1"/>
  <p:tag name="KSO_WM_UNIT_VALUE" val="2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37"/>
  <p:tag name="KSO_WM_TAG_VERSION" val="1.0"/>
  <p:tag name="KSO_WM_SLIDE_ID" val="custom237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50*89"/>
  <p:tag name="KSO_WM_SLIDE_SIZE" val="621*40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237"/>
  <p:tag name="KSO_WM_UNIT_TYPE" val="a"/>
  <p:tag name="KSO_WM_UNIT_INDEX" val="1"/>
  <p:tag name="KSO_WM_UNIT_ID" val="custom237_2*a*1"/>
  <p:tag name="KSO_WM_UNIT_CLEAR" val="1"/>
  <p:tag name="KSO_WM_UNIT_LAYERLEVEL" val="1"/>
  <p:tag name="KSO_WM_UNIT_VALUE" val="50"/>
  <p:tag name="KSO_WM_UNIT_ISCONTENTSTITLE" val="0"/>
  <p:tag name="KSO_WM_UNIT_HIGHLIGHT" val="0"/>
  <p:tag name="KSO_WM_UNIT_COMPATIBLE" val="0"/>
  <p:tag name="KSO_WM_UNIT_PRESET_TEXT_INDEX" val="3"/>
  <p:tag name="KSO_WM_UNIT_PRESET_TEXT_LEN" val="2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237"/>
  <p:tag name="KSO_WM_UNIT_TYPE" val="f"/>
  <p:tag name="KSO_WM_UNIT_INDEX" val="1"/>
  <p:tag name="KSO_WM_UNIT_ID" val="custom237_2*f*1"/>
  <p:tag name="KSO_WM_UNIT_CLEAR" val="1"/>
  <p:tag name="KSO_WM_UNIT_LAYERLEVEL" val="1"/>
  <p:tag name="KSO_WM_UNIT_VALUE" val="300"/>
  <p:tag name="KSO_WM_UNIT_HIGHLIGHT" val="0"/>
  <p:tag name="KSO_WM_UNIT_COMPATIBLE" val="0"/>
  <p:tag name="KSO_WM_UNIT_PRESET_TEXT_INDEX" val="5"/>
  <p:tag name="KSO_WM_UNIT_PRESET_TEXT_LEN" val="23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37"/>
  <p:tag name="KSO_WM_TAG_VERSION" val="1.0"/>
  <p:tag name="KSO_WM_SLIDE_ID" val="custom237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50*89"/>
  <p:tag name="KSO_WM_SLIDE_SIZE" val="621*40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237"/>
  <p:tag name="KSO_WM_UNIT_TYPE" val="a"/>
  <p:tag name="KSO_WM_UNIT_INDEX" val="1"/>
  <p:tag name="KSO_WM_UNIT_ID" val="custom237_2*a*1"/>
  <p:tag name="KSO_WM_UNIT_CLEAR" val="1"/>
  <p:tag name="KSO_WM_UNIT_LAYERLEVEL" val="1"/>
  <p:tag name="KSO_WM_UNIT_VALUE" val="50"/>
  <p:tag name="KSO_WM_UNIT_ISCONTENTSTITLE" val="0"/>
  <p:tag name="KSO_WM_UNIT_HIGHLIGHT" val="0"/>
  <p:tag name="KSO_WM_UNIT_COMPATIBLE" val="0"/>
  <p:tag name="KSO_WM_UNIT_PRESET_TEXT_INDEX" val="3"/>
  <p:tag name="KSO_WM_UNIT_PRESET_TEXT_LEN" val="2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237"/>
  <p:tag name="KSO_WM_UNIT_TYPE" val="f"/>
  <p:tag name="KSO_WM_UNIT_INDEX" val="1"/>
  <p:tag name="KSO_WM_UNIT_ID" val="custom237_2*f*1"/>
  <p:tag name="KSO_WM_UNIT_CLEAR" val="1"/>
  <p:tag name="KSO_WM_UNIT_LAYERLEVEL" val="1"/>
  <p:tag name="KSO_WM_UNIT_VALUE" val="300"/>
  <p:tag name="KSO_WM_UNIT_HIGHLIGHT" val="0"/>
  <p:tag name="KSO_WM_UNIT_COMPATIBLE" val="0"/>
  <p:tag name="KSO_WM_UNIT_PRESET_TEXT_INDEX" val="5"/>
  <p:tag name="KSO_WM_UNIT_PRESET_TEXT_LEN" val="23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37"/>
  <p:tag name="KSO_WM_TAG_VERSION" val="1.0"/>
  <p:tag name="KSO_WM_SLIDE_ID" val="custom237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50*89"/>
  <p:tag name="KSO_WM_SLIDE_SIZE" val="621*40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37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237"/>
  <p:tag name="KSO_WM_UNIT_TYPE" val="a"/>
  <p:tag name="KSO_WM_UNIT_INDEX" val="1"/>
  <p:tag name="KSO_WM_UNIT_ID" val="custom237_2*a*1"/>
  <p:tag name="KSO_WM_UNIT_CLEAR" val="1"/>
  <p:tag name="KSO_WM_UNIT_LAYERLEVEL" val="1"/>
  <p:tag name="KSO_WM_UNIT_VALUE" val="50"/>
  <p:tag name="KSO_WM_UNIT_ISCONTENTSTITLE" val="0"/>
  <p:tag name="KSO_WM_UNIT_HIGHLIGHT" val="0"/>
  <p:tag name="KSO_WM_UNIT_COMPATIBLE" val="0"/>
  <p:tag name="KSO_WM_UNIT_PRESET_TEXT_INDEX" val="3"/>
  <p:tag name="KSO_WM_UNIT_PRESET_TEXT_LEN" val="24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237"/>
  <p:tag name="KSO_WM_UNIT_TYPE" val="f"/>
  <p:tag name="KSO_WM_UNIT_INDEX" val="1"/>
  <p:tag name="KSO_WM_UNIT_ID" val="custom237_2*f*1"/>
  <p:tag name="KSO_WM_UNIT_CLEAR" val="1"/>
  <p:tag name="KSO_WM_UNIT_LAYERLEVEL" val="1"/>
  <p:tag name="KSO_WM_UNIT_VALUE" val="300"/>
  <p:tag name="KSO_WM_UNIT_HIGHLIGHT" val="0"/>
  <p:tag name="KSO_WM_UNIT_COMPATIBLE" val="0"/>
  <p:tag name="KSO_WM_UNIT_PRESET_TEXT_INDEX" val="5"/>
  <p:tag name="KSO_WM_UNIT_PRESET_TEXT_LEN" val="23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37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37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37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37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37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37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37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3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4145756"/>
  <p:tag name="MH_LIBRARY" val="CONTENTS"/>
  <p:tag name="MH_TYPE" val="OTHERS"/>
  <p:tag name="ID" val="54582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37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37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37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37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3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4145756"/>
  <p:tag name="MH_LIBRARY" val="CONTENTS"/>
  <p:tag name="MH_TYPE" val="OTHERS"/>
  <p:tag name="ID" val="54582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4152641"/>
  <p:tag name="MH_LIBRARY" val="GRAPHIC"/>
  <p:tag name="MH_ORDER" val="Rectangle 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4152641"/>
  <p:tag name="MH_LIBRARY" val="GRAPHIC"/>
  <p:tag name="MH_ORDER" val="Shape"/>
  <p:tag name="KSO_WM_TAG_VERSION" val="1.0"/>
  <p:tag name="KSO_WM_BEAUTIFY_FLAG" val="#wm#"/>
  <p:tag name="KSO_WM_UNIT_TYPE" val="i"/>
  <p:tag name="KSO_WM_UNIT_ID" val="279*i*1"/>
  <p:tag name="KSO_WM_TEMPLATE_CATEGORY" val="custom"/>
  <p:tag name="KSO_WM_TEMPLATE_INDEX" val="16013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4152641"/>
  <p:tag name="MH_LIBRARY" val="GRAPHIC"/>
  <p:tag name="MH_ORDER" val="Shape"/>
  <p:tag name="KSO_WM_UNIT_INDEX" val="4"/>
  <p:tag name="KSO_WM_UNIT_CLEAR" val="1"/>
  <p:tag name="KSO_WM_UNIT_LAYERLEVEL" val="1"/>
  <p:tag name="KSO_WM_UNIT_VALUE" val="0"/>
  <p:tag name="KSO_WM_UNIT_ISCONTENTSTITLE" val="0"/>
  <p:tag name="KSO_WM_UNIT_HIGHLIGHT" val="0"/>
  <p:tag name="KSO_WM_UNIT_COMPATIBLE" val="0"/>
  <p:tag name="KSO_WM_TAG_VERSION" val="1.0"/>
  <p:tag name="KSO_WM_BEAUTIFY_FLAG" val="#wm#"/>
  <p:tag name="KSO_WM_UNIT_TYPE" val="i"/>
  <p:tag name="KSO_WM_UNIT_ID" val="279*i*2"/>
  <p:tag name="KSO_WM_TEMPLATE_CATEGORY" val="custom"/>
  <p:tag name="KSO_WM_TEMPLATE_INDEX" val="16013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4152641"/>
  <p:tag name="MH_LIBRARY" val="GRAPHIC"/>
  <p:tag name="MH_ORDER" val="Shape"/>
  <p:tag name="KSO_WM_TAG_VERSION" val="1.0"/>
  <p:tag name="KSO_WM_BEAUTIFY_FLAG" val="#wm#"/>
  <p:tag name="KSO_WM_UNIT_TYPE" val="i"/>
  <p:tag name="KSO_WM_UNIT_ID" val="279*i*3"/>
  <p:tag name="KSO_WM_TEMPLATE_CATEGORY" val="custom"/>
  <p:tag name="KSO_WM_TEMPLATE_INDEX" val="16013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14152641"/>
  <p:tag name="MH_LIBRARY" val="GRAPHIC"/>
  <p:tag name="MH_ORDER" val="Shape"/>
  <p:tag name="KSO_WM_TAG_VERSION" val="1.0"/>
  <p:tag name="KSO_WM_BEAUTIFY_FLAG" val="#wm#"/>
  <p:tag name="KSO_WM_UNIT_TYPE" val="i"/>
  <p:tag name="KSO_WM_UNIT_ID" val="279*i*4"/>
  <p:tag name="KSO_WM_TEMPLATE_CATEGORY" val="custom"/>
  <p:tag name="KSO_WM_TEMPLATE_INDEX" val="160137"/>
</p:tagLst>
</file>

<file path=ppt/theme/theme1.xml><?xml version="1.0" encoding="utf-8"?>
<a:theme xmlns:a="http://schemas.openxmlformats.org/drawingml/2006/main" name="1_A000120140530A99PPBG">
  <a:themeElements>
    <a:clrScheme name="abc">
      <a:dk1>
        <a:srgbClr val="4D4D4D"/>
      </a:dk1>
      <a:lt1>
        <a:srgbClr val="FFFFFF"/>
      </a:lt1>
      <a:dk2>
        <a:srgbClr val="FFFFFF"/>
      </a:dk2>
      <a:lt2>
        <a:srgbClr val="4D4D4D"/>
      </a:lt2>
      <a:accent1>
        <a:srgbClr val="946A7D"/>
      </a:accent1>
      <a:accent2>
        <a:srgbClr val="B99179"/>
      </a:accent2>
      <a:accent3>
        <a:srgbClr val="9994A6"/>
      </a:accent3>
      <a:accent4>
        <a:srgbClr val="898CC1"/>
      </a:accent4>
      <a:accent5>
        <a:srgbClr val="626FCC"/>
      </a:accent5>
      <a:accent6>
        <a:srgbClr val="4DA98A"/>
      </a:accent6>
      <a:hlink>
        <a:srgbClr val="00AEF0"/>
      </a:hlink>
      <a:folHlink>
        <a:srgbClr val="AFB2B4"/>
      </a:folHlink>
    </a:clrScheme>
    <a:fontScheme name="自定义 10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charset="-122"/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CDESIGNJ</Template>
  <TotalTime>0</TotalTime>
  <Words>567</Words>
  <Application>WPS 演示</Application>
  <PresentationFormat>全屏显示(4:3)</PresentationFormat>
  <Paragraphs>69</Paragraphs>
  <Slides>28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演示文稿设计模板</vt:lpstr>
      </vt:variant>
      <vt:variant>
        <vt:i4>5</vt:i4>
      </vt:variant>
      <vt:variant>
        <vt:lpstr>幻灯片标题</vt:lpstr>
      </vt:variant>
      <vt:variant>
        <vt:i4>28</vt:i4>
      </vt:variant>
    </vt:vector>
  </HeadingPairs>
  <TitlesOfParts>
    <vt:vector size="46" baseType="lpstr">
      <vt:lpstr>Arial</vt:lpstr>
      <vt:lpstr>宋体</vt:lpstr>
      <vt:lpstr>黑体</vt:lpstr>
      <vt:lpstr>Wingdings 2</vt:lpstr>
      <vt:lpstr>幼圆</vt:lpstr>
      <vt:lpstr>Calibri</vt:lpstr>
      <vt:lpstr>+mn-ea</vt:lpstr>
      <vt:lpstr>Wingdings</vt:lpstr>
      <vt:lpstr>Times New Roman</vt:lpstr>
      <vt:lpstr>华文新魏</vt:lpstr>
      <vt:lpstr>楷体</vt:lpstr>
      <vt:lpstr>华文彩云</vt:lpstr>
      <vt:lpstr>新宋体</vt:lpstr>
      <vt:lpstr>1_A000120140530A99PPBG</vt:lpstr>
      <vt:lpstr>1_A000120140530A99PPBG</vt:lpstr>
      <vt:lpstr>1_A000120140530A99PPBG</vt:lpstr>
      <vt:lpstr>1_A000120140530A99PPBG</vt:lpstr>
      <vt:lpstr>1_A000120140530A99PPBG</vt:lpstr>
      <vt:lpstr>题西林壁</vt:lpstr>
      <vt:lpstr>题西林壁</vt:lpstr>
      <vt:lpstr>题西林壁 </vt:lpstr>
      <vt:lpstr>题西林壁</vt:lpstr>
      <vt:lpstr>幻灯片 5</vt:lpstr>
      <vt:lpstr>幻灯片 6</vt:lpstr>
      <vt:lpstr>题西林壁</vt:lpstr>
      <vt:lpstr>交流目标：</vt:lpstr>
      <vt:lpstr>拆分法</vt:lpstr>
      <vt:lpstr>幻灯片 10</vt:lpstr>
      <vt:lpstr>幻灯片 11</vt:lpstr>
      <vt:lpstr>幻灯片 12</vt:lpstr>
      <vt:lpstr>从远处看和近处看有什么不同？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为什么各个角度看庐山不一样吗？</vt:lpstr>
      <vt:lpstr>为什么各个角度看庐山不一样吗？ </vt:lpstr>
      <vt:lpstr>为何身在庐山却不识庐山真正的面目？</vt:lpstr>
      <vt:lpstr>思考：《题西林壁》和《登飞来峰》有何异同？</vt:lpstr>
      <vt:lpstr>幻灯片 27</vt:lpstr>
      <vt:lpstr>课堂作业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Windows 用户</cp:lastModifiedBy>
  <cp:revision>17</cp:revision>
  <dcterms:created xsi:type="dcterms:W3CDTF">2004-09-08T08:15:00Z</dcterms:created>
  <dcterms:modified xsi:type="dcterms:W3CDTF">2017-09-17T12:02:38Z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