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33"/>
  </p:notesMasterIdLst>
  <p:sldIdLst>
    <p:sldId id="256" r:id="rId3"/>
    <p:sldId id="368" r:id="rId4"/>
    <p:sldId id="367" r:id="rId5"/>
    <p:sldId id="369" r:id="rId6"/>
    <p:sldId id="370" r:id="rId7"/>
    <p:sldId id="371" r:id="rId8"/>
    <p:sldId id="373" r:id="rId9"/>
    <p:sldId id="374" r:id="rId10"/>
    <p:sldId id="376" r:id="rId11"/>
    <p:sldId id="289" r:id="rId12"/>
    <p:sldId id="320" r:id="rId13"/>
    <p:sldId id="377" r:id="rId14"/>
    <p:sldId id="378" r:id="rId15"/>
    <p:sldId id="321" r:id="rId16"/>
    <p:sldId id="379" r:id="rId17"/>
    <p:sldId id="380" r:id="rId18"/>
    <p:sldId id="350" r:id="rId19"/>
    <p:sldId id="351" r:id="rId20"/>
    <p:sldId id="381" r:id="rId21"/>
    <p:sldId id="355" r:id="rId22"/>
    <p:sldId id="356" r:id="rId23"/>
    <p:sldId id="382" r:id="rId24"/>
    <p:sldId id="359" r:id="rId25"/>
    <p:sldId id="383" r:id="rId26"/>
    <p:sldId id="384" r:id="rId27"/>
    <p:sldId id="385" r:id="rId28"/>
    <p:sldId id="386" r:id="rId29"/>
    <p:sldId id="387" r:id="rId30"/>
    <p:sldId id="388" r:id="rId31"/>
    <p:sldId id="389" r:id="rId3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" lastIdx="1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</p:showPr>
  <p:clrMru>
    <a:srgbClr val="4F4F25"/>
    <a:srgbClr val="B8E6E4"/>
    <a:srgbClr val="A9BEE5"/>
    <a:srgbClr val="C8B3DE"/>
    <a:srgbClr val="624E25"/>
    <a:srgbClr val="585828"/>
    <a:srgbClr val="D3D06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napToGrid="0">
      <p:cViewPr varScale="1">
        <p:scale>
          <a:sx n="66" d="100"/>
          <a:sy n="66" d="100"/>
        </p:scale>
        <p:origin x="-876" y="-114"/>
      </p:cViewPr>
      <p:guideLst>
        <p:guide orient="horz" pos="2255"/>
        <p:guide pos="385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1524813" cy="715248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Header Placeholder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Date Placeholder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mtClean="0"/>
            </a:lvl1pPr>
          </a:lstStyle>
          <a:p>
            <a:pPr>
              <a:defRPr/>
            </a:pPr>
            <a:fld id="{5719C600-615A-40F9-A454-0C320D8BC116}" type="datetime1">
              <a:rPr lang="en-US"/>
              <a:pPr>
                <a:defRPr/>
              </a:pPr>
              <a:t>8/9/2018</a:t>
            </a:fld>
            <a:endParaRPr lang="zh-CN" altLang="en-US" sz="1200"/>
          </a:p>
        </p:txBody>
      </p:sp>
      <p:sp>
        <p:nvSpPr>
          <p:cNvPr id="7172" name="Slide Image Placeholder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sp>
      <p:sp>
        <p:nvSpPr>
          <p:cNvPr id="7173" name="Notes Placeholder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086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30000"/>
              </a:spcBef>
            </a:pPr>
            <a:r>
              <a:rPr lang="zh-CN" altLang="zh-CN" sz="1200"/>
              <a:t>Click to edit Master text styles</a:t>
            </a:r>
          </a:p>
          <a:p>
            <a:pPr>
              <a:spcBef>
                <a:spcPct val="30000"/>
              </a:spcBef>
            </a:pPr>
            <a:r>
              <a:rPr lang="zh-CN" altLang="zh-CN" sz="1200"/>
              <a:t>Second level</a:t>
            </a:r>
          </a:p>
          <a:p>
            <a:pPr>
              <a:spcBef>
                <a:spcPct val="30000"/>
              </a:spcBef>
            </a:pPr>
            <a:r>
              <a:rPr lang="zh-CN" altLang="zh-CN" sz="1200"/>
              <a:t>Third level</a:t>
            </a:r>
          </a:p>
          <a:p>
            <a:pPr>
              <a:spcBef>
                <a:spcPct val="30000"/>
              </a:spcBef>
            </a:pPr>
            <a:r>
              <a:rPr lang="zh-CN" altLang="zh-CN" sz="1200"/>
              <a:t>Fourth level</a:t>
            </a:r>
          </a:p>
          <a:p>
            <a:pPr>
              <a:spcBef>
                <a:spcPct val="30000"/>
              </a:spcBef>
            </a:pPr>
            <a:r>
              <a:rPr lang="zh-CN" altLang="zh-CN" sz="1200"/>
              <a:t>Fifth level</a:t>
            </a:r>
          </a:p>
        </p:txBody>
      </p:sp>
      <p:sp>
        <p:nvSpPr>
          <p:cNvPr id="2054" name="Footer Placeholder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Slide Number Placeholder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CE69155B-2B3F-4FEA-9B5C-D7109A373A4D}" type="slidenum">
              <a:rPr lang="zh-CN" altLang="zh-CN"/>
              <a:pPr/>
              <a:t>‹#›</a:t>
            </a:fld>
            <a:endParaRPr lang="zh-CN" altLang="zh-CN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0"/>
          <p:cNvSpPr>
            <a:spLocks noChangeArrowheads="1"/>
          </p:cNvSpPr>
          <p:nvPr userDrawn="1"/>
        </p:nvSpPr>
        <p:spPr bwMode="auto">
          <a:xfrm>
            <a:off x="8761413" y="5521325"/>
            <a:ext cx="3429000" cy="1336675"/>
          </a:xfrm>
          <a:custGeom>
            <a:avLst/>
            <a:gdLst/>
            <a:ahLst/>
            <a:cxnLst>
              <a:cxn ang="0">
                <a:pos x="4647211" y="1148"/>
              </a:cxn>
              <a:cxn ang="0">
                <a:pos x="5150129" y="13874"/>
              </a:cxn>
              <a:cxn ang="0">
                <a:pos x="5150129" y="2763306"/>
              </a:cxn>
              <a:cxn ang="0">
                <a:pos x="3666157" y="2763306"/>
              </a:cxn>
              <a:cxn ang="0">
                <a:pos x="0" y="1712790"/>
              </a:cxn>
              <a:cxn ang="0">
                <a:pos x="4647211" y="1148"/>
              </a:cxn>
            </a:cxnLst>
            <a:rect l="0" t="0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Freeform 51"/>
          <p:cNvSpPr>
            <a:spLocks noChangeArrowheads="1"/>
          </p:cNvSpPr>
          <p:nvPr userDrawn="1"/>
        </p:nvSpPr>
        <p:spPr bwMode="auto">
          <a:xfrm>
            <a:off x="0" y="5651500"/>
            <a:ext cx="11415713" cy="1206500"/>
          </a:xfrm>
          <a:custGeom>
            <a:avLst/>
            <a:gdLst/>
            <a:ahLst/>
            <a:cxnLst>
              <a:cxn ang="0">
                <a:pos x="3369253" y="991"/>
              </a:cxn>
              <a:cxn ang="0">
                <a:pos x="12079179" y="2245075"/>
              </a:cxn>
              <a:cxn ang="0">
                <a:pos x="0" y="2245075"/>
              </a:cxn>
              <a:cxn ang="0">
                <a:pos x="0" y="503727"/>
              </a:cxn>
              <a:cxn ang="0">
                <a:pos x="3369253" y="991"/>
              </a:cxn>
            </a:cxnLst>
            <a:rect l="0" t="0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51"/>
          <p:cNvSpPr>
            <a:spLocks noChangeArrowheads="1"/>
          </p:cNvSpPr>
          <p:nvPr userDrawn="1"/>
        </p:nvSpPr>
        <p:spPr bwMode="auto">
          <a:xfrm>
            <a:off x="-11113" y="5864225"/>
            <a:ext cx="11412538" cy="1004888"/>
          </a:xfrm>
          <a:custGeom>
            <a:avLst/>
            <a:gdLst/>
            <a:ahLst/>
            <a:cxnLst>
              <a:cxn ang="0">
                <a:pos x="0" y="572389"/>
              </a:cxn>
              <a:cxn ang="0">
                <a:pos x="12079179" y="2313737"/>
              </a:cxn>
              <a:cxn ang="0">
                <a:pos x="0" y="2313737"/>
              </a:cxn>
              <a:cxn ang="0">
                <a:pos x="0" y="572389"/>
              </a:cxn>
            </a:cxnLst>
            <a:rect l="0" t="0" r="r" b="b"/>
            <a:pathLst>
              <a:path w="12079179" h="2313737">
                <a:moveTo>
                  <a:pt x="0" y="572389"/>
                </a:moveTo>
                <a:cubicBezTo>
                  <a:pt x="3714822" y="-953059"/>
                  <a:pt x="10210727" y="897587"/>
                  <a:pt x="12079179" y="2313737"/>
                </a:cubicBezTo>
                <a:lnTo>
                  <a:pt x="0" y="2313737"/>
                </a:lnTo>
                <a:lnTo>
                  <a:pt x="0" y="572389"/>
                </a:lnTo>
                <a:close/>
              </a:path>
            </a:pathLst>
          </a:custGeom>
          <a:solidFill>
            <a:srgbClr val="AFAF5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0"/>
          <p:cNvSpPr>
            <a:spLocks noChangeArrowheads="1"/>
          </p:cNvSpPr>
          <p:nvPr userDrawn="1"/>
        </p:nvSpPr>
        <p:spPr bwMode="auto">
          <a:xfrm>
            <a:off x="8761413" y="5521325"/>
            <a:ext cx="3429000" cy="1336675"/>
          </a:xfrm>
          <a:custGeom>
            <a:avLst/>
            <a:gdLst/>
            <a:ahLst/>
            <a:cxnLst>
              <a:cxn ang="0">
                <a:pos x="4647211" y="1148"/>
              </a:cxn>
              <a:cxn ang="0">
                <a:pos x="5150129" y="13874"/>
              </a:cxn>
              <a:cxn ang="0">
                <a:pos x="5150129" y="2763306"/>
              </a:cxn>
              <a:cxn ang="0">
                <a:pos x="3666157" y="2763306"/>
              </a:cxn>
              <a:cxn ang="0">
                <a:pos x="0" y="1712790"/>
              </a:cxn>
              <a:cxn ang="0">
                <a:pos x="4647211" y="1148"/>
              </a:cxn>
            </a:cxnLst>
            <a:rect l="0" t="0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Freeform 51"/>
          <p:cNvSpPr>
            <a:spLocks noChangeArrowheads="1"/>
          </p:cNvSpPr>
          <p:nvPr userDrawn="1"/>
        </p:nvSpPr>
        <p:spPr bwMode="auto">
          <a:xfrm>
            <a:off x="0" y="5651500"/>
            <a:ext cx="11415713" cy="1206500"/>
          </a:xfrm>
          <a:custGeom>
            <a:avLst/>
            <a:gdLst/>
            <a:ahLst/>
            <a:cxnLst>
              <a:cxn ang="0">
                <a:pos x="3369253" y="991"/>
              </a:cxn>
              <a:cxn ang="0">
                <a:pos x="12079179" y="2245075"/>
              </a:cxn>
              <a:cxn ang="0">
                <a:pos x="0" y="2245075"/>
              </a:cxn>
              <a:cxn ang="0">
                <a:pos x="0" y="503727"/>
              </a:cxn>
              <a:cxn ang="0">
                <a:pos x="3369253" y="991"/>
              </a:cxn>
            </a:cxnLst>
            <a:rect l="0" t="0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" name="Group 5"/>
          <p:cNvGrpSpPr>
            <a:grpSpLocks/>
          </p:cNvGrpSpPr>
          <p:nvPr userDrawn="1"/>
        </p:nvGrpSpPr>
        <p:grpSpPr bwMode="auto">
          <a:xfrm>
            <a:off x="11647488" y="947738"/>
            <a:ext cx="427037" cy="400050"/>
            <a:chOff x="0" y="0"/>
            <a:chExt cx="413" cy="388"/>
          </a:xfrm>
        </p:grpSpPr>
        <p:sp>
          <p:nvSpPr>
            <p:cNvPr id="5" name="Freeform 67"/>
            <p:cNvSpPr>
              <a:spLocks noChangeArrowheads="1"/>
            </p:cNvSpPr>
            <p:nvPr/>
          </p:nvSpPr>
          <p:spPr bwMode="auto">
            <a:xfrm>
              <a:off x="335" y="12"/>
              <a:ext cx="78" cy="109"/>
            </a:xfrm>
            <a:custGeom>
              <a:avLst/>
              <a:gdLst/>
              <a:ahLst/>
              <a:cxnLst>
                <a:cxn ang="0">
                  <a:pos x="4" y="46"/>
                </a:cxn>
                <a:cxn ang="0">
                  <a:pos x="25" y="1"/>
                </a:cxn>
                <a:cxn ang="0">
                  <a:pos x="19" y="0"/>
                </a:cxn>
                <a:cxn ang="0">
                  <a:pos x="20" y="27"/>
                </a:cxn>
                <a:cxn ang="0">
                  <a:pos x="0" y="45"/>
                </a:cxn>
                <a:cxn ang="0">
                  <a:pos x="4" y="46"/>
                </a:cxn>
                <a:cxn ang="0">
                  <a:pos x="4" y="46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68"/>
            <p:cNvSpPr>
              <a:spLocks noChangeArrowheads="1"/>
            </p:cNvSpPr>
            <p:nvPr/>
          </p:nvSpPr>
          <p:spPr bwMode="auto">
            <a:xfrm>
              <a:off x="0" y="0"/>
              <a:ext cx="413" cy="388"/>
            </a:xfrm>
            <a:custGeom>
              <a:avLst/>
              <a:gdLst/>
              <a:ahLst/>
              <a:cxnLst>
                <a:cxn ang="0">
                  <a:pos x="145" y="27"/>
                </a:cxn>
                <a:cxn ang="0">
                  <a:pos x="171" y="100"/>
                </a:cxn>
                <a:cxn ang="0">
                  <a:pos x="153" y="132"/>
                </a:cxn>
                <a:cxn ang="0">
                  <a:pos x="150" y="92"/>
                </a:cxn>
                <a:cxn ang="0">
                  <a:pos x="109" y="158"/>
                </a:cxn>
                <a:cxn ang="0">
                  <a:pos x="89" y="162"/>
                </a:cxn>
                <a:cxn ang="0">
                  <a:pos x="100" y="110"/>
                </a:cxn>
                <a:cxn ang="0">
                  <a:pos x="36" y="117"/>
                </a:cxn>
                <a:cxn ang="0">
                  <a:pos x="0" y="108"/>
                </a:cxn>
                <a:cxn ang="0">
                  <a:pos x="85" y="63"/>
                </a:cxn>
                <a:cxn ang="0">
                  <a:pos x="36" y="30"/>
                </a:cxn>
                <a:cxn ang="0">
                  <a:pos x="101" y="21"/>
                </a:cxn>
                <a:cxn ang="0">
                  <a:pos x="85" y="5"/>
                </a:cxn>
                <a:cxn ang="0">
                  <a:pos x="117" y="5"/>
                </a:cxn>
                <a:cxn ang="0">
                  <a:pos x="143" y="24"/>
                </a:cxn>
                <a:cxn ang="0">
                  <a:pos x="145" y="27"/>
                </a:cxn>
                <a:cxn ang="0">
                  <a:pos x="145" y="27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69"/>
            <p:cNvSpPr>
              <a:spLocks noChangeArrowheads="1"/>
            </p:cNvSpPr>
            <p:nvPr/>
          </p:nvSpPr>
          <p:spPr bwMode="auto">
            <a:xfrm>
              <a:off x="40" y="0"/>
              <a:ext cx="364" cy="367"/>
            </a:xfrm>
            <a:custGeom>
              <a:avLst/>
              <a:gdLst/>
              <a:ahLst/>
              <a:cxnLst>
                <a:cxn ang="0">
                  <a:pos x="131" y="44"/>
                </a:cxn>
                <a:cxn ang="0">
                  <a:pos x="84" y="9"/>
                </a:cxn>
                <a:cxn ang="0">
                  <a:pos x="98" y="32"/>
                </a:cxn>
                <a:cxn ang="0">
                  <a:pos x="31" y="29"/>
                </a:cxn>
                <a:cxn ang="0">
                  <a:pos x="81" y="62"/>
                </a:cxn>
                <a:cxn ang="0">
                  <a:pos x="0" y="106"/>
                </a:cxn>
                <a:cxn ang="0">
                  <a:pos x="92" y="98"/>
                </a:cxn>
                <a:cxn ang="0">
                  <a:pos x="81" y="155"/>
                </a:cxn>
                <a:cxn ang="0">
                  <a:pos x="131" y="81"/>
                </a:cxn>
                <a:cxn ang="0">
                  <a:pos x="142" y="115"/>
                </a:cxn>
                <a:cxn ang="0">
                  <a:pos x="133" y="45"/>
                </a:cxn>
                <a:cxn ang="0">
                  <a:pos x="131" y="44"/>
                </a:cxn>
                <a:cxn ang="0">
                  <a:pos x="131" y="44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70"/>
            <p:cNvSpPr>
              <a:spLocks noChangeArrowheads="1"/>
            </p:cNvSpPr>
            <p:nvPr/>
          </p:nvSpPr>
          <p:spPr bwMode="auto">
            <a:xfrm>
              <a:off x="135" y="116"/>
              <a:ext cx="207" cy="116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0" y="49"/>
                </a:cxn>
                <a:cxn ang="0">
                  <a:pos x="88" y="0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71"/>
            <p:cNvSpPr>
              <a:spLocks noChangeArrowheads="1"/>
            </p:cNvSpPr>
            <p:nvPr/>
          </p:nvSpPr>
          <p:spPr bwMode="auto">
            <a:xfrm>
              <a:off x="269" y="164"/>
              <a:ext cx="59" cy="15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64"/>
                </a:cxn>
                <a:cxn ang="0">
                  <a:pos x="18" y="0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72"/>
            <p:cNvSpPr>
              <a:spLocks noChangeArrowheads="1"/>
            </p:cNvSpPr>
            <p:nvPr/>
          </p:nvSpPr>
          <p:spPr bwMode="auto">
            <a:xfrm>
              <a:off x="347" y="142"/>
              <a:ext cx="38" cy="9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38"/>
                </a:cxn>
                <a:cxn ang="0">
                  <a:pos x="0" y="0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73"/>
            <p:cNvSpPr>
              <a:spLocks noChangeArrowheads="1"/>
            </p:cNvSpPr>
            <p:nvPr/>
          </p:nvSpPr>
          <p:spPr bwMode="auto">
            <a:xfrm>
              <a:off x="274" y="41"/>
              <a:ext cx="54" cy="78"/>
            </a:xfrm>
            <a:custGeom>
              <a:avLst/>
              <a:gdLst/>
              <a:ahLst/>
              <a:cxnLst>
                <a:cxn ang="0">
                  <a:pos x="23" y="33"/>
                </a:cxn>
                <a:cxn ang="0">
                  <a:pos x="0" y="0"/>
                </a:cxn>
                <a:cxn ang="0">
                  <a:pos x="23" y="33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74"/>
            <p:cNvSpPr>
              <a:spLocks noChangeArrowheads="1"/>
            </p:cNvSpPr>
            <p:nvPr/>
          </p:nvSpPr>
          <p:spPr bwMode="auto">
            <a:xfrm>
              <a:off x="158" y="69"/>
              <a:ext cx="140" cy="69"/>
            </a:xfrm>
            <a:custGeom>
              <a:avLst/>
              <a:gdLst/>
              <a:ahLst/>
              <a:cxnLst>
                <a:cxn ang="0">
                  <a:pos x="59" y="29"/>
                </a:cxn>
                <a:cxn ang="0">
                  <a:pos x="0" y="0"/>
                </a:cxn>
                <a:cxn ang="0">
                  <a:pos x="59" y="29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" name="Group 14"/>
          <p:cNvGrpSpPr>
            <a:grpSpLocks/>
          </p:cNvGrpSpPr>
          <p:nvPr userDrawn="1"/>
        </p:nvGrpSpPr>
        <p:grpSpPr bwMode="auto">
          <a:xfrm>
            <a:off x="11309350" y="6211888"/>
            <a:ext cx="874713" cy="646112"/>
            <a:chOff x="0" y="0"/>
            <a:chExt cx="1750940" cy="1291943"/>
          </a:xfrm>
        </p:grpSpPr>
        <p:sp>
          <p:nvSpPr>
            <p:cNvPr id="14" name="Freeform 99"/>
            <p:cNvSpPr>
              <a:spLocks noChangeArrowheads="1"/>
            </p:cNvSpPr>
            <p:nvPr/>
          </p:nvSpPr>
          <p:spPr bwMode="auto">
            <a:xfrm>
              <a:off x="0" y="0"/>
              <a:ext cx="1750940" cy="1291943"/>
            </a:xfrm>
            <a:custGeom>
              <a:avLst/>
              <a:gdLst/>
              <a:ahLst/>
              <a:cxnLst>
                <a:cxn ang="0">
                  <a:pos x="549" y="95"/>
                </a:cxn>
                <a:cxn ang="0">
                  <a:pos x="466" y="54"/>
                </a:cxn>
                <a:cxn ang="0">
                  <a:pos x="488" y="132"/>
                </a:cxn>
                <a:cxn ang="0">
                  <a:pos x="259" y="41"/>
                </a:cxn>
                <a:cxn ang="0">
                  <a:pos x="358" y="241"/>
                </a:cxn>
                <a:cxn ang="0">
                  <a:pos x="0" y="229"/>
                </a:cxn>
                <a:cxn ang="0">
                  <a:pos x="96" y="324"/>
                </a:cxn>
                <a:cxn ang="0">
                  <a:pos x="248" y="405"/>
                </a:cxn>
                <a:cxn ang="0">
                  <a:pos x="549" y="405"/>
                </a:cxn>
                <a:cxn ang="0">
                  <a:pos x="549" y="95"/>
                </a:cxn>
                <a:cxn ang="0">
                  <a:pos x="549" y="95"/>
                </a:cxn>
              </a:cxnLst>
              <a:rect l="0" t="0" r="r" b="b"/>
              <a:pathLst>
                <a:path w="549" h="405">
                  <a:moveTo>
                    <a:pt x="549" y="95"/>
                  </a:moveTo>
                  <a:cubicBezTo>
                    <a:pt x="512" y="64"/>
                    <a:pt x="466" y="54"/>
                    <a:pt x="466" y="54"/>
                  </a:cubicBezTo>
                  <a:cubicBezTo>
                    <a:pt x="466" y="54"/>
                    <a:pt x="485" y="101"/>
                    <a:pt x="488" y="132"/>
                  </a:cubicBezTo>
                  <a:cubicBezTo>
                    <a:pt x="395" y="0"/>
                    <a:pt x="259" y="41"/>
                    <a:pt x="259" y="41"/>
                  </a:cubicBezTo>
                  <a:cubicBezTo>
                    <a:pt x="259" y="41"/>
                    <a:pt x="259" y="41"/>
                    <a:pt x="358" y="241"/>
                  </a:cubicBezTo>
                  <a:cubicBezTo>
                    <a:pt x="358" y="241"/>
                    <a:pt x="358" y="241"/>
                    <a:pt x="0" y="229"/>
                  </a:cubicBezTo>
                  <a:cubicBezTo>
                    <a:pt x="0" y="229"/>
                    <a:pt x="28" y="268"/>
                    <a:pt x="96" y="324"/>
                  </a:cubicBezTo>
                  <a:cubicBezTo>
                    <a:pt x="138" y="358"/>
                    <a:pt x="199" y="388"/>
                    <a:pt x="248" y="405"/>
                  </a:cubicBezTo>
                  <a:cubicBezTo>
                    <a:pt x="549" y="405"/>
                    <a:pt x="549" y="405"/>
                    <a:pt x="549" y="405"/>
                  </a:cubicBezTo>
                  <a:cubicBezTo>
                    <a:pt x="549" y="95"/>
                    <a:pt x="549" y="95"/>
                    <a:pt x="549" y="95"/>
                  </a:cubicBezTo>
                  <a:cubicBezTo>
                    <a:pt x="549" y="95"/>
                    <a:pt x="549" y="95"/>
                    <a:pt x="549" y="95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00"/>
            <p:cNvSpPr>
              <a:spLocks noChangeArrowheads="1"/>
            </p:cNvSpPr>
            <p:nvPr/>
          </p:nvSpPr>
          <p:spPr bwMode="auto">
            <a:xfrm>
              <a:off x="184949" y="179548"/>
              <a:ext cx="1565991" cy="1112394"/>
            </a:xfrm>
            <a:custGeom>
              <a:avLst/>
              <a:gdLst/>
              <a:ahLst/>
              <a:cxnLst>
                <a:cxn ang="0">
                  <a:pos x="491" y="64"/>
                </a:cxn>
                <a:cxn ang="0">
                  <a:pos x="449" y="37"/>
                </a:cxn>
                <a:cxn ang="0">
                  <a:pos x="455" y="142"/>
                </a:cxn>
                <a:cxn ang="0">
                  <a:pos x="242" y="3"/>
                </a:cxn>
                <a:cxn ang="0">
                  <a:pos x="341" y="205"/>
                </a:cxn>
                <a:cxn ang="0">
                  <a:pos x="0" y="196"/>
                </a:cxn>
                <a:cxn ang="0">
                  <a:pos x="310" y="340"/>
                </a:cxn>
                <a:cxn ang="0">
                  <a:pos x="308" y="349"/>
                </a:cxn>
                <a:cxn ang="0">
                  <a:pos x="491" y="349"/>
                </a:cxn>
                <a:cxn ang="0">
                  <a:pos x="491" y="64"/>
                </a:cxn>
                <a:cxn ang="0">
                  <a:pos x="491" y="64"/>
                </a:cxn>
              </a:cxnLst>
              <a:rect l="0" t="0" r="r" b="b"/>
              <a:pathLst>
                <a:path w="491" h="349">
                  <a:moveTo>
                    <a:pt x="491" y="64"/>
                  </a:moveTo>
                  <a:cubicBezTo>
                    <a:pt x="480" y="49"/>
                    <a:pt x="466" y="39"/>
                    <a:pt x="449" y="37"/>
                  </a:cubicBezTo>
                  <a:cubicBezTo>
                    <a:pt x="475" y="84"/>
                    <a:pt x="455" y="142"/>
                    <a:pt x="455" y="142"/>
                  </a:cubicBezTo>
                  <a:cubicBezTo>
                    <a:pt x="455" y="142"/>
                    <a:pt x="341" y="0"/>
                    <a:pt x="242" y="3"/>
                  </a:cubicBezTo>
                  <a:cubicBezTo>
                    <a:pt x="285" y="66"/>
                    <a:pt x="341" y="205"/>
                    <a:pt x="341" y="205"/>
                  </a:cubicBezTo>
                  <a:cubicBezTo>
                    <a:pt x="341" y="205"/>
                    <a:pt x="125" y="214"/>
                    <a:pt x="0" y="196"/>
                  </a:cubicBezTo>
                  <a:cubicBezTo>
                    <a:pt x="65" y="275"/>
                    <a:pt x="219" y="330"/>
                    <a:pt x="310" y="340"/>
                  </a:cubicBezTo>
                  <a:cubicBezTo>
                    <a:pt x="310" y="343"/>
                    <a:pt x="309" y="346"/>
                    <a:pt x="308" y="349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64"/>
                    <a:pt x="491" y="64"/>
                    <a:pt x="491" y="64"/>
                  </a:cubicBezTo>
                  <a:cubicBezTo>
                    <a:pt x="491" y="64"/>
                    <a:pt x="491" y="64"/>
                    <a:pt x="491" y="64"/>
                  </a:cubicBezTo>
                  <a:close/>
                </a:path>
              </a:pathLst>
            </a:custGeom>
            <a:solidFill>
              <a:srgbClr val="FABD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01"/>
            <p:cNvSpPr>
              <a:spLocks noChangeArrowheads="1"/>
            </p:cNvSpPr>
            <p:nvPr/>
          </p:nvSpPr>
          <p:spPr bwMode="auto">
            <a:xfrm>
              <a:off x="643947" y="950394"/>
              <a:ext cx="1106993" cy="2173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7" y="22"/>
                </a:cxn>
                <a:cxn ang="0">
                  <a:pos x="347" y="15"/>
                </a:cxn>
                <a:cxn ang="0">
                  <a:pos x="0" y="0"/>
                </a:cxn>
              </a:cxnLst>
              <a:rect l="0" t="0" r="r" b="b"/>
              <a:pathLst>
                <a:path w="347" h="68">
                  <a:moveTo>
                    <a:pt x="0" y="0"/>
                  </a:moveTo>
                  <a:cubicBezTo>
                    <a:pt x="30" y="18"/>
                    <a:pt x="238" y="68"/>
                    <a:pt x="347" y="22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298" y="28"/>
                    <a:pt x="182" y="46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02"/>
            <p:cNvSpPr>
              <a:spLocks noChangeArrowheads="1"/>
            </p:cNvSpPr>
            <p:nvPr/>
          </p:nvSpPr>
          <p:spPr bwMode="auto">
            <a:xfrm>
              <a:off x="1460692" y="1104293"/>
              <a:ext cx="121499" cy="187649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59"/>
                </a:cxn>
                <a:cxn ang="0">
                  <a:pos x="10" y="59"/>
                </a:cxn>
                <a:cxn ang="0">
                  <a:pos x="38" y="0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38" y="0"/>
                    <a:pt x="29" y="23"/>
                    <a:pt x="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25" y="39"/>
                    <a:pt x="35" y="19"/>
                    <a:pt x="38" y="0"/>
                  </a:cubicBezTo>
                  <a:close/>
                </a:path>
              </a:pathLst>
            </a:custGeom>
            <a:solidFill>
              <a:srgbClr val="B66B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03"/>
            <p:cNvSpPr>
              <a:spLocks noChangeArrowheads="1"/>
            </p:cNvSpPr>
            <p:nvPr/>
          </p:nvSpPr>
          <p:spPr bwMode="auto">
            <a:xfrm>
              <a:off x="1722590" y="468447"/>
              <a:ext cx="28350" cy="931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29"/>
                </a:cxn>
                <a:cxn ang="0">
                  <a:pos x="9" y="20"/>
                </a:cxn>
                <a:cxn ang="0">
                  <a:pos x="0" y="0"/>
                </a:cxn>
              </a:cxnLst>
              <a:rect l="0" t="0" r="r" b="b"/>
              <a:pathLst>
                <a:path w="9" h="29">
                  <a:moveTo>
                    <a:pt x="0" y="0"/>
                  </a:moveTo>
                  <a:cubicBezTo>
                    <a:pt x="4" y="10"/>
                    <a:pt x="7" y="21"/>
                    <a:pt x="9" y="2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6" y="10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104"/>
            <p:cNvSpPr>
              <a:spLocks noChangeArrowheads="1"/>
            </p:cNvSpPr>
            <p:nvPr/>
          </p:nvSpPr>
          <p:spPr bwMode="auto">
            <a:xfrm>
              <a:off x="1144794" y="306448"/>
              <a:ext cx="458997" cy="657446"/>
            </a:xfrm>
            <a:custGeom>
              <a:avLst/>
              <a:gdLst/>
              <a:ahLst/>
              <a:cxnLst>
                <a:cxn ang="0">
                  <a:pos x="142" y="206"/>
                </a:cxn>
                <a:cxn ang="0">
                  <a:pos x="0" y="0"/>
                </a:cxn>
                <a:cxn ang="0">
                  <a:pos x="142" y="206"/>
                </a:cxn>
              </a:cxnLst>
              <a:rect l="0" t="0" r="r" b="b"/>
              <a:pathLst>
                <a:path w="144" h="206">
                  <a:moveTo>
                    <a:pt x="142" y="206"/>
                  </a:moveTo>
                  <a:cubicBezTo>
                    <a:pt x="142" y="206"/>
                    <a:pt x="127" y="116"/>
                    <a:pt x="0" y="0"/>
                  </a:cubicBezTo>
                  <a:cubicBezTo>
                    <a:pt x="24" y="11"/>
                    <a:pt x="144" y="126"/>
                    <a:pt x="142" y="206"/>
                  </a:cubicBezTo>
                  <a:close/>
                </a:path>
              </a:pathLst>
            </a:custGeom>
            <a:solidFill>
              <a:srgbClr val="B66B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" name="Group 21"/>
          <p:cNvGrpSpPr>
            <a:grpSpLocks/>
          </p:cNvGrpSpPr>
          <p:nvPr userDrawn="1"/>
        </p:nvGrpSpPr>
        <p:grpSpPr bwMode="auto">
          <a:xfrm>
            <a:off x="3175" y="2873375"/>
            <a:ext cx="596900" cy="790575"/>
            <a:chOff x="0" y="0"/>
            <a:chExt cx="597" cy="789"/>
          </a:xfrm>
        </p:grpSpPr>
        <p:sp>
          <p:nvSpPr>
            <p:cNvPr id="21" name="Freeform 6"/>
            <p:cNvSpPr>
              <a:spLocks noChangeArrowheads="1"/>
            </p:cNvSpPr>
            <p:nvPr/>
          </p:nvSpPr>
          <p:spPr bwMode="auto">
            <a:xfrm>
              <a:off x="0" y="0"/>
              <a:ext cx="597" cy="789"/>
            </a:xfrm>
            <a:custGeom>
              <a:avLst/>
              <a:gdLst/>
              <a:ahLst/>
              <a:cxnLst>
                <a:cxn ang="0">
                  <a:pos x="147" y="295"/>
                </a:cxn>
                <a:cxn ang="0">
                  <a:pos x="111" y="271"/>
                </a:cxn>
                <a:cxn ang="0">
                  <a:pos x="238" y="234"/>
                </a:cxn>
                <a:cxn ang="0">
                  <a:pos x="124" y="191"/>
                </a:cxn>
                <a:cxn ang="0">
                  <a:pos x="253" y="77"/>
                </a:cxn>
                <a:cxn ang="0">
                  <a:pos x="76" y="110"/>
                </a:cxn>
                <a:cxn ang="0">
                  <a:pos x="80" y="0"/>
                </a:cxn>
                <a:cxn ang="0">
                  <a:pos x="0" y="83"/>
                </a:cxn>
                <a:cxn ang="0">
                  <a:pos x="0" y="254"/>
                </a:cxn>
                <a:cxn ang="0">
                  <a:pos x="147" y="295"/>
                </a:cxn>
              </a:cxnLst>
              <a:rect l="0" t="0" r="r" b="b"/>
              <a:pathLst>
                <a:path w="253" h="334">
                  <a:moveTo>
                    <a:pt x="147" y="295"/>
                  </a:moveTo>
                  <a:cubicBezTo>
                    <a:pt x="147" y="295"/>
                    <a:pt x="119" y="287"/>
                    <a:pt x="111" y="271"/>
                  </a:cubicBezTo>
                  <a:cubicBezTo>
                    <a:pt x="157" y="284"/>
                    <a:pt x="238" y="234"/>
                    <a:pt x="238" y="234"/>
                  </a:cubicBezTo>
                  <a:cubicBezTo>
                    <a:pt x="238" y="234"/>
                    <a:pt x="238" y="234"/>
                    <a:pt x="124" y="191"/>
                  </a:cubicBezTo>
                  <a:cubicBezTo>
                    <a:pt x="124" y="191"/>
                    <a:pt x="220" y="107"/>
                    <a:pt x="253" y="77"/>
                  </a:cubicBezTo>
                  <a:cubicBezTo>
                    <a:pt x="138" y="51"/>
                    <a:pt x="76" y="110"/>
                    <a:pt x="76" y="110"/>
                  </a:cubicBezTo>
                  <a:cubicBezTo>
                    <a:pt x="76" y="110"/>
                    <a:pt x="69" y="37"/>
                    <a:pt x="80" y="0"/>
                  </a:cubicBezTo>
                  <a:cubicBezTo>
                    <a:pt x="38" y="14"/>
                    <a:pt x="14" y="51"/>
                    <a:pt x="0" y="83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0" y="334"/>
                    <a:pt x="147" y="295"/>
                    <a:pt x="147" y="295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7"/>
            <p:cNvSpPr>
              <a:spLocks noChangeArrowheads="1"/>
            </p:cNvSpPr>
            <p:nvPr/>
          </p:nvSpPr>
          <p:spPr bwMode="auto">
            <a:xfrm>
              <a:off x="0" y="54"/>
              <a:ext cx="541" cy="690"/>
            </a:xfrm>
            <a:custGeom>
              <a:avLst/>
              <a:gdLst/>
              <a:ahLst/>
              <a:cxnLst>
                <a:cxn ang="0">
                  <a:pos x="13" y="223"/>
                </a:cxn>
                <a:cxn ang="0">
                  <a:pos x="115" y="270"/>
                </a:cxn>
                <a:cxn ang="0">
                  <a:pos x="77" y="232"/>
                </a:cxn>
                <a:cxn ang="0">
                  <a:pos x="205" y="212"/>
                </a:cxn>
                <a:cxn ang="0">
                  <a:pos x="99" y="169"/>
                </a:cxn>
                <a:cxn ang="0">
                  <a:pos x="229" y="60"/>
                </a:cxn>
                <a:cxn ang="0">
                  <a:pos x="64" y="109"/>
                </a:cxn>
                <a:cxn ang="0">
                  <a:pos x="62" y="0"/>
                </a:cxn>
                <a:cxn ang="0">
                  <a:pos x="0" y="116"/>
                </a:cxn>
                <a:cxn ang="0">
                  <a:pos x="0" y="210"/>
                </a:cxn>
                <a:cxn ang="0">
                  <a:pos x="9" y="220"/>
                </a:cxn>
                <a:cxn ang="0">
                  <a:pos x="13" y="223"/>
                </a:cxn>
                <a:cxn ang="0">
                  <a:pos x="13" y="223"/>
                </a:cxn>
              </a:cxnLst>
              <a:rect l="0" t="0" r="r" b="b"/>
              <a:pathLst>
                <a:path w="229" h="292">
                  <a:moveTo>
                    <a:pt x="13" y="223"/>
                  </a:moveTo>
                  <a:cubicBezTo>
                    <a:pt x="13" y="223"/>
                    <a:pt x="82" y="292"/>
                    <a:pt x="115" y="270"/>
                  </a:cubicBezTo>
                  <a:cubicBezTo>
                    <a:pt x="89" y="260"/>
                    <a:pt x="77" y="232"/>
                    <a:pt x="77" y="232"/>
                  </a:cubicBezTo>
                  <a:cubicBezTo>
                    <a:pt x="77" y="232"/>
                    <a:pt x="168" y="247"/>
                    <a:pt x="205" y="212"/>
                  </a:cubicBezTo>
                  <a:cubicBezTo>
                    <a:pt x="167" y="203"/>
                    <a:pt x="99" y="169"/>
                    <a:pt x="99" y="169"/>
                  </a:cubicBezTo>
                  <a:cubicBezTo>
                    <a:pt x="99" y="169"/>
                    <a:pt x="176" y="94"/>
                    <a:pt x="229" y="60"/>
                  </a:cubicBezTo>
                  <a:cubicBezTo>
                    <a:pt x="179" y="50"/>
                    <a:pt x="102" y="83"/>
                    <a:pt x="64" y="109"/>
                  </a:cubicBezTo>
                  <a:cubicBezTo>
                    <a:pt x="52" y="88"/>
                    <a:pt x="54" y="25"/>
                    <a:pt x="62" y="0"/>
                  </a:cubicBezTo>
                  <a:cubicBezTo>
                    <a:pt x="20" y="26"/>
                    <a:pt x="5" y="78"/>
                    <a:pt x="0" y="116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" y="213"/>
                    <a:pt x="7" y="217"/>
                    <a:pt x="9" y="220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3" y="223"/>
                    <a:pt x="13" y="223"/>
                    <a:pt x="13" y="223"/>
                  </a:cubicBezTo>
                  <a:close/>
                </a:path>
              </a:pathLst>
            </a:custGeom>
            <a:solidFill>
              <a:srgbClr val="DD72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8"/>
            <p:cNvSpPr>
              <a:spLocks noChangeArrowheads="1"/>
            </p:cNvSpPr>
            <p:nvPr/>
          </p:nvSpPr>
          <p:spPr bwMode="auto">
            <a:xfrm>
              <a:off x="43" y="265"/>
              <a:ext cx="337" cy="293"/>
            </a:xfrm>
            <a:custGeom>
              <a:avLst/>
              <a:gdLst/>
              <a:ahLst/>
              <a:cxnLst>
                <a:cxn ang="0">
                  <a:pos x="0" y="124"/>
                </a:cxn>
                <a:cxn ang="0">
                  <a:pos x="143" y="0"/>
                </a:cxn>
                <a:cxn ang="0">
                  <a:pos x="0" y="124"/>
                </a:cxn>
              </a:cxnLst>
              <a:rect l="0" t="0" r="r" b="b"/>
              <a:pathLst>
                <a:path w="143" h="124">
                  <a:moveTo>
                    <a:pt x="0" y="124"/>
                  </a:moveTo>
                  <a:cubicBezTo>
                    <a:pt x="0" y="124"/>
                    <a:pt x="27" y="60"/>
                    <a:pt x="143" y="0"/>
                  </a:cubicBezTo>
                  <a:cubicBezTo>
                    <a:pt x="123" y="5"/>
                    <a:pt x="12" y="65"/>
                    <a:pt x="0" y="124"/>
                  </a:cubicBezTo>
                  <a:close/>
                </a:path>
              </a:pathLst>
            </a:custGeom>
            <a:solidFill>
              <a:srgbClr val="6F41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9"/>
            <p:cNvSpPr>
              <a:spLocks noChangeArrowheads="1"/>
            </p:cNvSpPr>
            <p:nvPr/>
          </p:nvSpPr>
          <p:spPr bwMode="auto">
            <a:xfrm>
              <a:off x="28" y="166"/>
              <a:ext cx="74" cy="290"/>
            </a:xfrm>
            <a:custGeom>
              <a:avLst/>
              <a:gdLst/>
              <a:ahLst/>
              <a:cxnLst>
                <a:cxn ang="0">
                  <a:pos x="22" y="123"/>
                </a:cxn>
                <a:cxn ang="0">
                  <a:pos x="31" y="0"/>
                </a:cxn>
                <a:cxn ang="0">
                  <a:pos x="22" y="123"/>
                </a:cxn>
              </a:cxnLst>
              <a:rect l="0" t="0" r="r" b="b"/>
              <a:pathLst>
                <a:path w="31" h="123">
                  <a:moveTo>
                    <a:pt x="22" y="123"/>
                  </a:moveTo>
                  <a:cubicBezTo>
                    <a:pt x="22" y="123"/>
                    <a:pt x="5" y="82"/>
                    <a:pt x="31" y="0"/>
                  </a:cubicBezTo>
                  <a:cubicBezTo>
                    <a:pt x="22" y="10"/>
                    <a:pt x="0" y="92"/>
                    <a:pt x="22" y="123"/>
                  </a:cubicBezTo>
                  <a:close/>
                </a:path>
              </a:pathLst>
            </a:custGeom>
            <a:solidFill>
              <a:srgbClr val="6F41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10"/>
            <p:cNvSpPr>
              <a:spLocks noChangeArrowheads="1"/>
            </p:cNvSpPr>
            <p:nvPr/>
          </p:nvSpPr>
          <p:spPr bwMode="auto">
            <a:xfrm>
              <a:off x="0" y="494"/>
              <a:ext cx="31" cy="28"/>
            </a:xfrm>
            <a:custGeom>
              <a:avLst/>
              <a:gdLst/>
              <a:ahLst/>
              <a:cxnLst>
                <a:cxn ang="0">
                  <a:pos x="13" y="12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13" y="12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cubicBezTo>
                    <a:pt x="13" y="12"/>
                    <a:pt x="8" y="8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7"/>
                    <a:pt x="8" y="9"/>
                    <a:pt x="13" y="12"/>
                  </a:cubicBezTo>
                  <a:close/>
                </a:path>
              </a:pathLst>
            </a:custGeom>
            <a:solidFill>
              <a:srgbClr val="6F41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11"/>
            <p:cNvSpPr>
              <a:spLocks noChangeArrowheads="1"/>
            </p:cNvSpPr>
            <p:nvPr/>
          </p:nvSpPr>
          <p:spPr bwMode="auto">
            <a:xfrm>
              <a:off x="113" y="499"/>
              <a:ext cx="286" cy="82"/>
            </a:xfrm>
            <a:custGeom>
              <a:avLst/>
              <a:gdLst/>
              <a:ahLst/>
              <a:cxnLst>
                <a:cxn ang="0">
                  <a:pos x="121" y="30"/>
                </a:cxn>
                <a:cxn ang="0">
                  <a:pos x="0" y="0"/>
                </a:cxn>
                <a:cxn ang="0">
                  <a:pos x="121" y="30"/>
                </a:cxn>
              </a:cxnLst>
              <a:rect l="0" t="0" r="r" b="b"/>
              <a:pathLst>
                <a:path w="121" h="35">
                  <a:moveTo>
                    <a:pt x="121" y="30"/>
                  </a:moveTo>
                  <a:cubicBezTo>
                    <a:pt x="35" y="30"/>
                    <a:pt x="0" y="0"/>
                    <a:pt x="0" y="0"/>
                  </a:cubicBezTo>
                  <a:cubicBezTo>
                    <a:pt x="25" y="32"/>
                    <a:pt x="109" y="35"/>
                    <a:pt x="121" y="30"/>
                  </a:cubicBezTo>
                  <a:close/>
                </a:path>
              </a:pathLst>
            </a:custGeom>
            <a:solidFill>
              <a:srgbClr val="6F41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2"/>
            <p:cNvSpPr>
              <a:spLocks noChangeArrowheads="1"/>
            </p:cNvSpPr>
            <p:nvPr/>
          </p:nvSpPr>
          <p:spPr bwMode="auto">
            <a:xfrm>
              <a:off x="52" y="543"/>
              <a:ext cx="191" cy="14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1" y="62"/>
                </a:cxn>
                <a:cxn ang="0">
                  <a:pos x="0" y="0"/>
                </a:cxn>
              </a:cxnLst>
              <a:rect l="0" t="0" r="r" b="b"/>
              <a:pathLst>
                <a:path w="81" h="62">
                  <a:moveTo>
                    <a:pt x="0" y="0"/>
                  </a:moveTo>
                  <a:cubicBezTo>
                    <a:pt x="10" y="32"/>
                    <a:pt x="71" y="59"/>
                    <a:pt x="81" y="62"/>
                  </a:cubicBezTo>
                  <a:cubicBezTo>
                    <a:pt x="19" y="3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F41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" name="Group 29"/>
          <p:cNvGrpSpPr>
            <a:grpSpLocks/>
          </p:cNvGrpSpPr>
          <p:nvPr userDrawn="1"/>
        </p:nvGrpSpPr>
        <p:grpSpPr bwMode="auto">
          <a:xfrm>
            <a:off x="139700" y="-11113"/>
            <a:ext cx="1382713" cy="803276"/>
            <a:chOff x="0" y="0"/>
            <a:chExt cx="987" cy="574"/>
          </a:xfrm>
        </p:grpSpPr>
        <p:sp>
          <p:nvSpPr>
            <p:cNvPr id="29" name="Freeform 34"/>
            <p:cNvSpPr>
              <a:spLocks noChangeArrowheads="1"/>
            </p:cNvSpPr>
            <p:nvPr/>
          </p:nvSpPr>
          <p:spPr bwMode="auto">
            <a:xfrm>
              <a:off x="0" y="0"/>
              <a:ext cx="262" cy="174"/>
            </a:xfrm>
            <a:custGeom>
              <a:avLst/>
              <a:gdLst/>
              <a:ahLst/>
              <a:cxnLst>
                <a:cxn ang="0">
                  <a:pos x="2" y="62"/>
                </a:cxn>
                <a:cxn ang="0">
                  <a:pos x="8" y="74"/>
                </a:cxn>
                <a:cxn ang="0">
                  <a:pos x="52" y="32"/>
                </a:cxn>
                <a:cxn ang="0">
                  <a:pos x="111" y="40"/>
                </a:cxn>
                <a:cxn ang="0">
                  <a:pos x="105" y="30"/>
                </a:cxn>
                <a:cxn ang="0">
                  <a:pos x="2" y="62"/>
                </a:cxn>
              </a:cxnLst>
              <a:rect l="0" t="0" r="r" b="b"/>
              <a:pathLst>
                <a:path w="111" h="74">
                  <a:moveTo>
                    <a:pt x="2" y="62"/>
                  </a:moveTo>
                  <a:cubicBezTo>
                    <a:pt x="0" y="65"/>
                    <a:pt x="8" y="74"/>
                    <a:pt x="8" y="74"/>
                  </a:cubicBezTo>
                  <a:cubicBezTo>
                    <a:pt x="8" y="74"/>
                    <a:pt x="25" y="42"/>
                    <a:pt x="52" y="32"/>
                  </a:cubicBezTo>
                  <a:cubicBezTo>
                    <a:pt x="78" y="22"/>
                    <a:pt x="111" y="40"/>
                    <a:pt x="111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44" y="0"/>
                    <a:pt x="2" y="62"/>
                  </a:cubicBezTo>
                  <a:close/>
                </a:path>
              </a:pathLst>
            </a:custGeom>
            <a:solidFill>
              <a:srgbClr val="925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35"/>
            <p:cNvSpPr>
              <a:spLocks noChangeArrowheads="1"/>
            </p:cNvSpPr>
            <p:nvPr/>
          </p:nvSpPr>
          <p:spPr bwMode="auto">
            <a:xfrm>
              <a:off x="144" y="7"/>
              <a:ext cx="843" cy="567"/>
            </a:xfrm>
            <a:custGeom>
              <a:avLst/>
              <a:gdLst/>
              <a:ahLst/>
              <a:cxnLst>
                <a:cxn ang="0">
                  <a:pos x="5" y="71"/>
                </a:cxn>
                <a:cxn ang="0">
                  <a:pos x="13" y="143"/>
                </a:cxn>
                <a:cxn ang="0">
                  <a:pos x="61" y="194"/>
                </a:cxn>
                <a:cxn ang="0">
                  <a:pos x="62" y="146"/>
                </a:cxn>
                <a:cxn ang="0">
                  <a:pos x="175" y="240"/>
                </a:cxn>
                <a:cxn ang="0">
                  <a:pos x="155" y="109"/>
                </a:cxn>
                <a:cxn ang="0">
                  <a:pos x="357" y="181"/>
                </a:cxn>
                <a:cxn ang="0">
                  <a:pos x="319" y="110"/>
                </a:cxn>
                <a:cxn ang="0">
                  <a:pos x="211" y="13"/>
                </a:cxn>
                <a:cxn ang="0">
                  <a:pos x="229" y="0"/>
                </a:cxn>
                <a:cxn ang="0">
                  <a:pos x="27" y="0"/>
                </a:cxn>
                <a:cxn ang="0">
                  <a:pos x="7" y="64"/>
                </a:cxn>
                <a:cxn ang="0">
                  <a:pos x="5" y="71"/>
                </a:cxn>
                <a:cxn ang="0">
                  <a:pos x="5" y="71"/>
                </a:cxn>
              </a:cxnLst>
              <a:rect l="0" t="0" r="r" b="b"/>
              <a:pathLst>
                <a:path w="357" h="240">
                  <a:moveTo>
                    <a:pt x="5" y="71"/>
                  </a:moveTo>
                  <a:cubicBezTo>
                    <a:pt x="5" y="71"/>
                    <a:pt x="0" y="110"/>
                    <a:pt x="13" y="143"/>
                  </a:cubicBezTo>
                  <a:cubicBezTo>
                    <a:pt x="25" y="175"/>
                    <a:pt x="61" y="194"/>
                    <a:pt x="61" y="194"/>
                  </a:cubicBezTo>
                  <a:cubicBezTo>
                    <a:pt x="61" y="194"/>
                    <a:pt x="57" y="164"/>
                    <a:pt x="62" y="146"/>
                  </a:cubicBezTo>
                  <a:cubicBezTo>
                    <a:pt x="90" y="238"/>
                    <a:pt x="175" y="240"/>
                    <a:pt x="175" y="240"/>
                  </a:cubicBezTo>
                  <a:cubicBezTo>
                    <a:pt x="175" y="240"/>
                    <a:pt x="175" y="240"/>
                    <a:pt x="155" y="109"/>
                  </a:cubicBezTo>
                  <a:cubicBezTo>
                    <a:pt x="155" y="109"/>
                    <a:pt x="155" y="109"/>
                    <a:pt x="357" y="181"/>
                  </a:cubicBezTo>
                  <a:cubicBezTo>
                    <a:pt x="357" y="181"/>
                    <a:pt x="346" y="155"/>
                    <a:pt x="319" y="110"/>
                  </a:cubicBezTo>
                  <a:cubicBezTo>
                    <a:pt x="291" y="64"/>
                    <a:pt x="227" y="18"/>
                    <a:pt x="211" y="13"/>
                  </a:cubicBezTo>
                  <a:cubicBezTo>
                    <a:pt x="215" y="8"/>
                    <a:pt x="222" y="4"/>
                    <a:pt x="2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34"/>
                    <a:pt x="7" y="64"/>
                    <a:pt x="7" y="64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36"/>
            <p:cNvSpPr>
              <a:spLocks noChangeArrowheads="1"/>
            </p:cNvSpPr>
            <p:nvPr/>
          </p:nvSpPr>
          <p:spPr bwMode="auto">
            <a:xfrm>
              <a:off x="144" y="7"/>
              <a:ext cx="775" cy="524"/>
            </a:xfrm>
            <a:custGeom>
              <a:avLst/>
              <a:gdLst/>
              <a:ahLst/>
              <a:cxnLst>
                <a:cxn ang="0">
                  <a:pos x="31" y="34"/>
                </a:cxn>
                <a:cxn ang="0">
                  <a:pos x="43" y="165"/>
                </a:cxn>
                <a:cxn ang="0">
                  <a:pos x="59" y="105"/>
                </a:cxn>
                <a:cxn ang="0">
                  <a:pos x="155" y="222"/>
                </a:cxn>
                <a:cxn ang="0">
                  <a:pos x="136" y="90"/>
                </a:cxn>
                <a:cxn ang="0">
                  <a:pos x="328" y="157"/>
                </a:cxn>
                <a:cxn ang="0">
                  <a:pos x="178" y="19"/>
                </a:cxn>
                <a:cxn ang="0">
                  <a:pos x="195" y="0"/>
                </a:cxn>
                <a:cxn ang="0">
                  <a:pos x="43" y="0"/>
                </a:cxn>
                <a:cxn ang="0">
                  <a:pos x="31" y="30"/>
                </a:cxn>
                <a:cxn ang="0">
                  <a:pos x="31" y="34"/>
                </a:cxn>
                <a:cxn ang="0">
                  <a:pos x="31" y="34"/>
                </a:cxn>
              </a:cxnLst>
              <a:rect l="0" t="0" r="r" b="b"/>
              <a:pathLst>
                <a:path w="328" h="222">
                  <a:moveTo>
                    <a:pt x="31" y="34"/>
                  </a:moveTo>
                  <a:cubicBezTo>
                    <a:pt x="31" y="34"/>
                    <a:pt x="0" y="145"/>
                    <a:pt x="43" y="165"/>
                  </a:cubicBezTo>
                  <a:cubicBezTo>
                    <a:pt x="37" y="134"/>
                    <a:pt x="59" y="105"/>
                    <a:pt x="59" y="105"/>
                  </a:cubicBezTo>
                  <a:cubicBezTo>
                    <a:pt x="59" y="105"/>
                    <a:pt x="97" y="206"/>
                    <a:pt x="155" y="222"/>
                  </a:cubicBezTo>
                  <a:cubicBezTo>
                    <a:pt x="142" y="179"/>
                    <a:pt x="136" y="90"/>
                    <a:pt x="136" y="90"/>
                  </a:cubicBezTo>
                  <a:cubicBezTo>
                    <a:pt x="136" y="90"/>
                    <a:pt x="260" y="124"/>
                    <a:pt x="328" y="157"/>
                  </a:cubicBezTo>
                  <a:cubicBezTo>
                    <a:pt x="305" y="100"/>
                    <a:pt x="227" y="40"/>
                    <a:pt x="178" y="19"/>
                  </a:cubicBezTo>
                  <a:cubicBezTo>
                    <a:pt x="181" y="13"/>
                    <a:pt x="187" y="6"/>
                    <a:pt x="19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9"/>
                    <a:pt x="35" y="20"/>
                    <a:pt x="31" y="30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AFAF5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37"/>
            <p:cNvSpPr>
              <a:spLocks noChangeArrowheads="1"/>
            </p:cNvSpPr>
            <p:nvPr/>
          </p:nvSpPr>
          <p:spPr bwMode="auto">
            <a:xfrm>
              <a:off x="248" y="30"/>
              <a:ext cx="498" cy="225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211" y="95"/>
                </a:cxn>
                <a:cxn ang="0">
                  <a:pos x="0" y="22"/>
                </a:cxn>
              </a:cxnLst>
              <a:rect l="0" t="0" r="r" b="b"/>
              <a:pathLst>
                <a:path w="211" h="95">
                  <a:moveTo>
                    <a:pt x="0" y="22"/>
                  </a:moveTo>
                  <a:cubicBezTo>
                    <a:pt x="0" y="22"/>
                    <a:pt x="81" y="14"/>
                    <a:pt x="211" y="95"/>
                  </a:cubicBezTo>
                  <a:cubicBezTo>
                    <a:pt x="195" y="79"/>
                    <a:pt x="68" y="0"/>
                    <a:pt x="0" y="22"/>
                  </a:cubicBezTo>
                  <a:close/>
                </a:path>
              </a:pathLst>
            </a:custGeom>
            <a:solidFill>
              <a:srgbClr val="70873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38"/>
            <p:cNvSpPr>
              <a:spLocks noChangeArrowheads="1"/>
            </p:cNvSpPr>
            <p:nvPr/>
          </p:nvSpPr>
          <p:spPr bwMode="auto">
            <a:xfrm>
              <a:off x="371" y="7"/>
              <a:ext cx="71" cy="56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30" y="0"/>
                </a:cxn>
                <a:cxn ang="0">
                  <a:pos x="22" y="0"/>
                </a:cxn>
                <a:cxn ang="0">
                  <a:pos x="0" y="24"/>
                </a:cxn>
              </a:cxnLst>
              <a:rect l="0" t="0" r="r" b="b"/>
              <a:pathLst>
                <a:path w="30" h="24">
                  <a:moveTo>
                    <a:pt x="0" y="24"/>
                  </a:moveTo>
                  <a:cubicBezTo>
                    <a:pt x="0" y="24"/>
                    <a:pt x="8" y="14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7"/>
                    <a:pt x="5" y="15"/>
                    <a:pt x="0" y="24"/>
                  </a:cubicBezTo>
                  <a:close/>
                </a:path>
              </a:pathLst>
            </a:custGeom>
            <a:solidFill>
              <a:srgbClr val="70873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39"/>
            <p:cNvSpPr>
              <a:spLocks noChangeArrowheads="1"/>
            </p:cNvSpPr>
            <p:nvPr/>
          </p:nvSpPr>
          <p:spPr bwMode="auto">
            <a:xfrm>
              <a:off x="279" y="7"/>
              <a:ext cx="9" cy="28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4" y="0"/>
                </a:cxn>
                <a:cxn ang="0">
                  <a:pos x="1" y="0"/>
                </a:cxn>
                <a:cxn ang="0">
                  <a:pos x="1" y="12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cubicBezTo>
                    <a:pt x="1" y="12"/>
                    <a:pt x="1" y="7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70873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40"/>
            <p:cNvSpPr>
              <a:spLocks noChangeArrowheads="1"/>
            </p:cNvSpPr>
            <p:nvPr/>
          </p:nvSpPr>
          <p:spPr bwMode="auto">
            <a:xfrm>
              <a:off x="220" y="99"/>
              <a:ext cx="54" cy="210"/>
            </a:xfrm>
            <a:custGeom>
              <a:avLst/>
              <a:gdLst/>
              <a:ahLst/>
              <a:cxnLst>
                <a:cxn ang="0">
                  <a:pos x="3" y="89"/>
                </a:cxn>
                <a:cxn ang="0">
                  <a:pos x="23" y="0"/>
                </a:cxn>
                <a:cxn ang="0">
                  <a:pos x="3" y="89"/>
                </a:cxn>
              </a:cxnLst>
              <a:rect l="0" t="0" r="r" b="b"/>
              <a:pathLst>
                <a:path w="23" h="89">
                  <a:moveTo>
                    <a:pt x="3" y="89"/>
                  </a:moveTo>
                  <a:cubicBezTo>
                    <a:pt x="3" y="26"/>
                    <a:pt x="23" y="0"/>
                    <a:pt x="23" y="0"/>
                  </a:cubicBezTo>
                  <a:cubicBezTo>
                    <a:pt x="1" y="20"/>
                    <a:pt x="0" y="80"/>
                    <a:pt x="3" y="89"/>
                  </a:cubicBezTo>
                  <a:close/>
                </a:path>
              </a:pathLst>
            </a:custGeom>
            <a:solidFill>
              <a:srgbClr val="70873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41"/>
            <p:cNvSpPr>
              <a:spLocks noChangeArrowheads="1"/>
            </p:cNvSpPr>
            <p:nvPr/>
          </p:nvSpPr>
          <p:spPr bwMode="auto">
            <a:xfrm>
              <a:off x="307" y="120"/>
              <a:ext cx="139" cy="34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59" y="144"/>
                </a:cxn>
                <a:cxn ang="0">
                  <a:pos x="16" y="0"/>
                </a:cxn>
              </a:cxnLst>
              <a:rect l="0" t="0" r="r" b="b"/>
              <a:pathLst>
                <a:path w="59" h="144">
                  <a:moveTo>
                    <a:pt x="16" y="0"/>
                  </a:moveTo>
                  <a:cubicBezTo>
                    <a:pt x="0" y="45"/>
                    <a:pt x="47" y="133"/>
                    <a:pt x="59" y="144"/>
                  </a:cubicBezTo>
                  <a:cubicBezTo>
                    <a:pt x="8" y="54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70873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" name="Group 38"/>
          <p:cNvGrpSpPr>
            <a:grpSpLocks/>
          </p:cNvGrpSpPr>
          <p:nvPr userDrawn="1"/>
        </p:nvGrpSpPr>
        <p:grpSpPr bwMode="auto">
          <a:xfrm>
            <a:off x="0" y="5006975"/>
            <a:ext cx="687388" cy="1147763"/>
            <a:chOff x="0" y="0"/>
            <a:chExt cx="1059" cy="1767"/>
          </a:xfrm>
        </p:grpSpPr>
        <p:sp>
          <p:nvSpPr>
            <p:cNvPr id="38" name="Freeform 29"/>
            <p:cNvSpPr>
              <a:spLocks noChangeArrowheads="1"/>
            </p:cNvSpPr>
            <p:nvPr/>
          </p:nvSpPr>
          <p:spPr bwMode="auto">
            <a:xfrm>
              <a:off x="0" y="0"/>
              <a:ext cx="1059" cy="1640"/>
            </a:xfrm>
            <a:custGeom>
              <a:avLst/>
              <a:gdLst/>
              <a:ahLst/>
              <a:cxnLst>
                <a:cxn ang="0">
                  <a:pos x="364" y="542"/>
                </a:cxn>
                <a:cxn ang="0">
                  <a:pos x="247" y="548"/>
                </a:cxn>
                <a:cxn ang="0">
                  <a:pos x="438" y="267"/>
                </a:cxn>
                <a:cxn ang="0">
                  <a:pos x="233" y="359"/>
                </a:cxn>
                <a:cxn ang="0">
                  <a:pos x="164" y="0"/>
                </a:cxn>
                <a:cxn ang="0">
                  <a:pos x="46" y="324"/>
                </a:cxn>
                <a:cxn ang="0">
                  <a:pos x="0" y="276"/>
                </a:cxn>
                <a:cxn ang="0">
                  <a:pos x="0" y="599"/>
                </a:cxn>
                <a:cxn ang="0">
                  <a:pos x="78" y="614"/>
                </a:cxn>
                <a:cxn ang="0">
                  <a:pos x="364" y="542"/>
                </a:cxn>
              </a:cxnLst>
              <a:rect l="0" t="0" r="r" b="b"/>
              <a:pathLst>
                <a:path w="448" h="694">
                  <a:moveTo>
                    <a:pt x="364" y="542"/>
                  </a:moveTo>
                  <a:cubicBezTo>
                    <a:pt x="323" y="564"/>
                    <a:pt x="247" y="548"/>
                    <a:pt x="247" y="548"/>
                  </a:cubicBezTo>
                  <a:cubicBezTo>
                    <a:pt x="247" y="548"/>
                    <a:pt x="448" y="444"/>
                    <a:pt x="438" y="267"/>
                  </a:cubicBezTo>
                  <a:cubicBezTo>
                    <a:pt x="377" y="316"/>
                    <a:pt x="233" y="359"/>
                    <a:pt x="233" y="359"/>
                  </a:cubicBezTo>
                  <a:cubicBezTo>
                    <a:pt x="233" y="359"/>
                    <a:pt x="299" y="194"/>
                    <a:pt x="164" y="0"/>
                  </a:cubicBezTo>
                  <a:cubicBezTo>
                    <a:pt x="132" y="88"/>
                    <a:pt x="46" y="324"/>
                    <a:pt x="46" y="324"/>
                  </a:cubicBezTo>
                  <a:cubicBezTo>
                    <a:pt x="30" y="306"/>
                    <a:pt x="14" y="290"/>
                    <a:pt x="0" y="276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22" y="606"/>
                    <a:pt x="48" y="612"/>
                    <a:pt x="78" y="614"/>
                  </a:cubicBezTo>
                  <a:cubicBezTo>
                    <a:pt x="78" y="614"/>
                    <a:pt x="267" y="694"/>
                    <a:pt x="364" y="542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30"/>
            <p:cNvSpPr>
              <a:spLocks noChangeArrowheads="1"/>
            </p:cNvSpPr>
            <p:nvPr/>
          </p:nvSpPr>
          <p:spPr bwMode="auto">
            <a:xfrm>
              <a:off x="0" y="116"/>
              <a:ext cx="952" cy="1365"/>
            </a:xfrm>
            <a:custGeom>
              <a:avLst/>
              <a:gdLst/>
              <a:ahLst/>
              <a:cxnLst>
                <a:cxn ang="0">
                  <a:pos x="31" y="531"/>
                </a:cxn>
                <a:cxn ang="0">
                  <a:pos x="294" y="522"/>
                </a:cxn>
                <a:cxn ang="0">
                  <a:pos x="163" y="503"/>
                </a:cxn>
                <a:cxn ang="0">
                  <a:pos x="403" y="271"/>
                </a:cxn>
                <a:cxn ang="0">
                  <a:pos x="197" y="347"/>
                </a:cxn>
                <a:cxn ang="0">
                  <a:pos x="171" y="0"/>
                </a:cxn>
                <a:cxn ang="0">
                  <a:pos x="60" y="326"/>
                </a:cxn>
                <a:cxn ang="0">
                  <a:pos x="0" y="271"/>
                </a:cxn>
                <a:cxn ang="0">
                  <a:pos x="0" y="516"/>
                </a:cxn>
                <a:cxn ang="0">
                  <a:pos x="24" y="527"/>
                </a:cxn>
                <a:cxn ang="0">
                  <a:pos x="31" y="531"/>
                </a:cxn>
                <a:cxn ang="0">
                  <a:pos x="31" y="531"/>
                </a:cxn>
              </a:cxnLst>
              <a:rect l="0" t="0" r="r" b="b"/>
              <a:pathLst>
                <a:path w="403" h="578">
                  <a:moveTo>
                    <a:pt x="31" y="531"/>
                  </a:moveTo>
                  <a:cubicBezTo>
                    <a:pt x="114" y="562"/>
                    <a:pt x="239" y="578"/>
                    <a:pt x="294" y="522"/>
                  </a:cubicBezTo>
                  <a:cubicBezTo>
                    <a:pt x="247" y="529"/>
                    <a:pt x="200" y="532"/>
                    <a:pt x="163" y="503"/>
                  </a:cubicBezTo>
                  <a:cubicBezTo>
                    <a:pt x="183" y="500"/>
                    <a:pt x="378" y="422"/>
                    <a:pt x="403" y="271"/>
                  </a:cubicBezTo>
                  <a:cubicBezTo>
                    <a:pt x="363" y="305"/>
                    <a:pt x="247" y="353"/>
                    <a:pt x="197" y="347"/>
                  </a:cubicBezTo>
                  <a:cubicBezTo>
                    <a:pt x="221" y="255"/>
                    <a:pt x="223" y="90"/>
                    <a:pt x="171" y="0"/>
                  </a:cubicBezTo>
                  <a:cubicBezTo>
                    <a:pt x="144" y="125"/>
                    <a:pt x="60" y="326"/>
                    <a:pt x="60" y="326"/>
                  </a:cubicBezTo>
                  <a:cubicBezTo>
                    <a:pt x="60" y="326"/>
                    <a:pt x="33" y="302"/>
                    <a:pt x="0" y="2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4" y="523"/>
                    <a:pt x="24" y="527"/>
                    <a:pt x="24" y="527"/>
                  </a:cubicBezTo>
                  <a:cubicBezTo>
                    <a:pt x="31" y="531"/>
                    <a:pt x="31" y="531"/>
                    <a:pt x="31" y="531"/>
                  </a:cubicBezTo>
                  <a:cubicBezTo>
                    <a:pt x="31" y="531"/>
                    <a:pt x="31" y="531"/>
                    <a:pt x="31" y="531"/>
                  </a:cubicBezTo>
                  <a:close/>
                </a:path>
              </a:pathLst>
            </a:custGeom>
            <a:solidFill>
              <a:srgbClr val="EE912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31"/>
            <p:cNvSpPr>
              <a:spLocks noChangeArrowheads="1"/>
            </p:cNvSpPr>
            <p:nvPr/>
          </p:nvSpPr>
          <p:spPr bwMode="auto">
            <a:xfrm>
              <a:off x="92" y="475"/>
              <a:ext cx="314" cy="853"/>
            </a:xfrm>
            <a:custGeom>
              <a:avLst/>
              <a:gdLst/>
              <a:ahLst/>
              <a:cxnLst>
                <a:cxn ang="0">
                  <a:pos x="0" y="361"/>
                </a:cxn>
                <a:cxn ang="0">
                  <a:pos x="125" y="0"/>
                </a:cxn>
                <a:cxn ang="0">
                  <a:pos x="0" y="361"/>
                </a:cxn>
              </a:cxnLst>
              <a:rect l="0" t="0" r="r" b="b"/>
              <a:pathLst>
                <a:path w="133" h="361">
                  <a:moveTo>
                    <a:pt x="0" y="361"/>
                  </a:moveTo>
                  <a:cubicBezTo>
                    <a:pt x="101" y="293"/>
                    <a:pt x="133" y="39"/>
                    <a:pt x="125" y="0"/>
                  </a:cubicBezTo>
                  <a:cubicBezTo>
                    <a:pt x="98" y="261"/>
                    <a:pt x="0" y="361"/>
                    <a:pt x="0" y="361"/>
                  </a:cubicBezTo>
                  <a:close/>
                </a:path>
              </a:pathLst>
            </a:custGeom>
            <a:solidFill>
              <a:srgbClr val="9C56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32"/>
            <p:cNvSpPr>
              <a:spLocks noChangeArrowheads="1"/>
            </p:cNvSpPr>
            <p:nvPr/>
          </p:nvSpPr>
          <p:spPr bwMode="auto">
            <a:xfrm>
              <a:off x="250" y="929"/>
              <a:ext cx="542" cy="290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229" y="0"/>
                </a:cxn>
                <a:cxn ang="0">
                  <a:pos x="0" y="105"/>
                </a:cxn>
              </a:cxnLst>
              <a:rect l="0" t="0" r="r" b="b"/>
              <a:pathLst>
                <a:path w="229" h="123">
                  <a:moveTo>
                    <a:pt x="0" y="105"/>
                  </a:moveTo>
                  <a:cubicBezTo>
                    <a:pt x="79" y="123"/>
                    <a:pt x="214" y="22"/>
                    <a:pt x="229" y="0"/>
                  </a:cubicBezTo>
                  <a:cubicBezTo>
                    <a:pt x="92" y="107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9C56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33"/>
            <p:cNvSpPr>
              <a:spLocks noChangeArrowheads="1"/>
            </p:cNvSpPr>
            <p:nvPr/>
          </p:nvSpPr>
          <p:spPr bwMode="auto">
            <a:xfrm>
              <a:off x="170" y="1321"/>
              <a:ext cx="359" cy="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2" y="31"/>
                </a:cxn>
                <a:cxn ang="0">
                  <a:pos x="0" y="0"/>
                </a:cxn>
              </a:cxnLst>
              <a:rect l="0" t="0" r="r" b="b"/>
              <a:pathLst>
                <a:path w="152" h="37">
                  <a:moveTo>
                    <a:pt x="0" y="0"/>
                  </a:moveTo>
                  <a:cubicBezTo>
                    <a:pt x="33" y="37"/>
                    <a:pt x="136" y="37"/>
                    <a:pt x="152" y="31"/>
                  </a:cubicBezTo>
                  <a:cubicBezTo>
                    <a:pt x="45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56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34"/>
            <p:cNvSpPr>
              <a:spLocks noChangeArrowheads="1"/>
            </p:cNvSpPr>
            <p:nvPr/>
          </p:nvSpPr>
          <p:spPr bwMode="auto">
            <a:xfrm>
              <a:off x="0" y="1014"/>
              <a:ext cx="144" cy="137"/>
            </a:xfrm>
            <a:custGeom>
              <a:avLst/>
              <a:gdLst/>
              <a:ahLst/>
              <a:cxnLst>
                <a:cxn ang="0">
                  <a:pos x="61" y="5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61" y="58"/>
                </a:cxn>
              </a:cxnLst>
              <a:rect l="0" t="0" r="r" b="b"/>
              <a:pathLst>
                <a:path w="61" h="58">
                  <a:moveTo>
                    <a:pt x="61" y="58"/>
                  </a:moveTo>
                  <a:cubicBezTo>
                    <a:pt x="61" y="58"/>
                    <a:pt x="35" y="43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34"/>
                    <a:pt x="40" y="51"/>
                    <a:pt x="61" y="58"/>
                  </a:cubicBezTo>
                  <a:close/>
                </a:path>
              </a:pathLst>
            </a:custGeom>
            <a:solidFill>
              <a:srgbClr val="9C56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35"/>
            <p:cNvSpPr>
              <a:spLocks noChangeArrowheads="1"/>
            </p:cNvSpPr>
            <p:nvPr/>
          </p:nvSpPr>
          <p:spPr bwMode="auto">
            <a:xfrm>
              <a:off x="0" y="1259"/>
              <a:ext cx="113" cy="40"/>
            </a:xfrm>
            <a:custGeom>
              <a:avLst/>
              <a:gdLst/>
              <a:ahLst/>
              <a:cxnLst>
                <a:cxn ang="0">
                  <a:pos x="48" y="15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48" y="15"/>
                </a:cxn>
              </a:cxnLst>
              <a:rect l="0" t="0" r="r" b="b"/>
              <a:pathLst>
                <a:path w="48" h="17">
                  <a:moveTo>
                    <a:pt x="48" y="15"/>
                  </a:moveTo>
                  <a:cubicBezTo>
                    <a:pt x="48" y="15"/>
                    <a:pt x="31" y="1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3"/>
                    <a:pt x="34" y="17"/>
                    <a:pt x="48" y="15"/>
                  </a:cubicBezTo>
                  <a:close/>
                </a:path>
              </a:pathLst>
            </a:custGeom>
            <a:solidFill>
              <a:srgbClr val="9C56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36"/>
            <p:cNvSpPr>
              <a:spLocks noChangeArrowheads="1"/>
            </p:cNvSpPr>
            <p:nvPr/>
          </p:nvSpPr>
          <p:spPr bwMode="auto">
            <a:xfrm>
              <a:off x="2" y="1434"/>
              <a:ext cx="196" cy="333"/>
            </a:xfrm>
            <a:custGeom>
              <a:avLst/>
              <a:gdLst/>
              <a:ahLst/>
              <a:cxnLst>
                <a:cxn ang="0">
                  <a:pos x="42" y="70"/>
                </a:cxn>
                <a:cxn ang="0">
                  <a:pos x="66" y="0"/>
                </a:cxn>
                <a:cxn ang="0">
                  <a:pos x="55" y="2"/>
                </a:cxn>
                <a:cxn ang="0">
                  <a:pos x="66" y="139"/>
                </a:cxn>
                <a:cxn ang="0">
                  <a:pos x="83" y="134"/>
                </a:cxn>
                <a:cxn ang="0">
                  <a:pos x="42" y="70"/>
                </a:cxn>
              </a:cxnLst>
              <a:rect l="0" t="0" r="r" b="b"/>
              <a:pathLst>
                <a:path w="83" h="141">
                  <a:moveTo>
                    <a:pt x="42" y="70"/>
                  </a:moveTo>
                  <a:cubicBezTo>
                    <a:pt x="36" y="34"/>
                    <a:pt x="66" y="0"/>
                    <a:pt x="66" y="0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0" y="70"/>
                    <a:pt x="66" y="139"/>
                  </a:cubicBezTo>
                  <a:cubicBezTo>
                    <a:pt x="69" y="141"/>
                    <a:pt x="83" y="134"/>
                    <a:pt x="83" y="134"/>
                  </a:cubicBezTo>
                  <a:cubicBezTo>
                    <a:pt x="83" y="134"/>
                    <a:pt x="48" y="106"/>
                    <a:pt x="42" y="70"/>
                  </a:cubicBezTo>
                  <a:close/>
                </a:path>
              </a:pathLst>
            </a:custGeom>
            <a:solidFill>
              <a:srgbClr val="9C56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" name="Group 47"/>
          <p:cNvGrpSpPr>
            <a:grpSpLocks/>
          </p:cNvGrpSpPr>
          <p:nvPr userDrawn="1"/>
        </p:nvGrpSpPr>
        <p:grpSpPr bwMode="auto">
          <a:xfrm rot="-1651837">
            <a:off x="11142663" y="104775"/>
            <a:ext cx="674687" cy="773113"/>
            <a:chOff x="0" y="0"/>
            <a:chExt cx="1164" cy="1332"/>
          </a:xfrm>
        </p:grpSpPr>
        <p:sp>
          <p:nvSpPr>
            <p:cNvPr id="47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164" cy="1235"/>
            </a:xfrm>
            <a:custGeom>
              <a:avLst/>
              <a:gdLst/>
              <a:ahLst/>
              <a:cxnLst>
                <a:cxn ang="0">
                  <a:pos x="215" y="466"/>
                </a:cxn>
                <a:cxn ang="0">
                  <a:pos x="30" y="330"/>
                </a:cxn>
                <a:cxn ang="0">
                  <a:pos x="114" y="369"/>
                </a:cxn>
                <a:cxn ang="0">
                  <a:pos x="58" y="111"/>
                </a:cxn>
                <a:cxn ang="0">
                  <a:pos x="179" y="237"/>
                </a:cxn>
                <a:cxn ang="0">
                  <a:pos x="334" y="0"/>
                </a:cxn>
                <a:cxn ang="0">
                  <a:pos x="322" y="267"/>
                </a:cxn>
                <a:cxn ang="0">
                  <a:pos x="493" y="187"/>
                </a:cxn>
                <a:cxn ang="0">
                  <a:pos x="399" y="370"/>
                </a:cxn>
                <a:cxn ang="0">
                  <a:pos x="466" y="355"/>
                </a:cxn>
                <a:cxn ang="0">
                  <a:pos x="215" y="466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54"/>
            <p:cNvSpPr>
              <a:spLocks noChangeArrowheads="1"/>
            </p:cNvSpPr>
            <p:nvPr/>
          </p:nvSpPr>
          <p:spPr bwMode="auto">
            <a:xfrm>
              <a:off x="99" y="75"/>
              <a:ext cx="987" cy="1002"/>
            </a:xfrm>
            <a:custGeom>
              <a:avLst/>
              <a:gdLst/>
              <a:ahLst/>
              <a:cxnLst>
                <a:cxn ang="0">
                  <a:pos x="223" y="422"/>
                </a:cxn>
                <a:cxn ang="0">
                  <a:pos x="385" y="358"/>
                </a:cxn>
                <a:cxn ang="0">
                  <a:pos x="304" y="360"/>
                </a:cxn>
                <a:cxn ang="0">
                  <a:pos x="417" y="196"/>
                </a:cxn>
                <a:cxn ang="0">
                  <a:pos x="255" y="268"/>
                </a:cxn>
                <a:cxn ang="0">
                  <a:pos x="272" y="0"/>
                </a:cxn>
                <a:cxn ang="0">
                  <a:pos x="150" y="242"/>
                </a:cxn>
                <a:cxn ang="0">
                  <a:pos x="25" y="126"/>
                </a:cxn>
                <a:cxn ang="0">
                  <a:pos x="130" y="365"/>
                </a:cxn>
                <a:cxn ang="0">
                  <a:pos x="30" y="339"/>
                </a:cxn>
                <a:cxn ang="0">
                  <a:pos x="217" y="424"/>
                </a:cxn>
                <a:cxn ang="0">
                  <a:pos x="223" y="422"/>
                </a:cxn>
                <a:cxn ang="0">
                  <a:pos x="223" y="422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55"/>
            <p:cNvSpPr>
              <a:spLocks noChangeArrowheads="1"/>
            </p:cNvSpPr>
            <p:nvPr/>
          </p:nvSpPr>
          <p:spPr bwMode="auto">
            <a:xfrm>
              <a:off x="484" y="340"/>
              <a:ext cx="163" cy="696"/>
            </a:xfrm>
            <a:custGeom>
              <a:avLst/>
              <a:gdLst/>
              <a:ahLst/>
              <a:cxnLst>
                <a:cxn ang="0">
                  <a:pos x="53" y="295"/>
                </a:cxn>
                <a:cxn ang="0">
                  <a:pos x="69" y="0"/>
                </a:cxn>
                <a:cxn ang="0">
                  <a:pos x="53" y="29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56"/>
            <p:cNvSpPr>
              <a:spLocks noChangeArrowheads="1"/>
            </p:cNvSpPr>
            <p:nvPr/>
          </p:nvSpPr>
          <p:spPr bwMode="auto">
            <a:xfrm>
              <a:off x="224" y="545"/>
              <a:ext cx="317" cy="338"/>
            </a:xfrm>
            <a:custGeom>
              <a:avLst/>
              <a:gdLst/>
              <a:ahLst/>
              <a:cxnLst>
                <a:cxn ang="0">
                  <a:pos x="134" y="143"/>
                </a:cxn>
                <a:cxn ang="0">
                  <a:pos x="0" y="0"/>
                </a:cxn>
                <a:cxn ang="0">
                  <a:pos x="134" y="143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57"/>
            <p:cNvSpPr>
              <a:spLocks noChangeArrowheads="1"/>
            </p:cNvSpPr>
            <p:nvPr/>
          </p:nvSpPr>
          <p:spPr bwMode="auto">
            <a:xfrm>
              <a:off x="278" y="956"/>
              <a:ext cx="277" cy="95"/>
            </a:xfrm>
            <a:custGeom>
              <a:avLst/>
              <a:gdLst/>
              <a:ahLst/>
              <a:cxnLst>
                <a:cxn ang="0">
                  <a:pos x="117" y="22"/>
                </a:cxn>
                <a:cxn ang="0">
                  <a:pos x="0" y="0"/>
                </a:cxn>
                <a:cxn ang="0">
                  <a:pos x="117" y="22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58"/>
            <p:cNvSpPr>
              <a:spLocks noChangeArrowheads="1"/>
            </p:cNvSpPr>
            <p:nvPr/>
          </p:nvSpPr>
          <p:spPr bwMode="auto">
            <a:xfrm>
              <a:off x="623" y="647"/>
              <a:ext cx="387" cy="260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64" y="0"/>
                </a:cxn>
                <a:cxn ang="0">
                  <a:pos x="0" y="10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59"/>
            <p:cNvSpPr>
              <a:spLocks noChangeArrowheads="1"/>
            </p:cNvSpPr>
            <p:nvPr/>
          </p:nvSpPr>
          <p:spPr bwMode="auto">
            <a:xfrm>
              <a:off x="604" y="947"/>
              <a:ext cx="373" cy="118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58" y="0"/>
                </a:cxn>
                <a:cxn ang="0">
                  <a:pos x="0" y="26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60"/>
            <p:cNvSpPr>
              <a:spLocks noChangeArrowheads="1"/>
            </p:cNvSpPr>
            <p:nvPr/>
          </p:nvSpPr>
          <p:spPr bwMode="auto">
            <a:xfrm>
              <a:off x="408" y="1093"/>
              <a:ext cx="187" cy="239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11" y="101"/>
                </a:cxn>
                <a:cxn ang="0">
                  <a:pos x="0" y="92"/>
                </a:cxn>
                <a:cxn ang="0">
                  <a:pos x="49" y="58"/>
                </a:cxn>
                <a:cxn ang="0">
                  <a:pos x="52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5" name="Group 56"/>
          <p:cNvGrpSpPr>
            <a:grpSpLocks/>
          </p:cNvGrpSpPr>
          <p:nvPr userDrawn="1"/>
        </p:nvGrpSpPr>
        <p:grpSpPr bwMode="auto">
          <a:xfrm flipH="1">
            <a:off x="10782300" y="2959100"/>
            <a:ext cx="1028700" cy="1139825"/>
            <a:chOff x="0" y="0"/>
            <a:chExt cx="768" cy="852"/>
          </a:xfrm>
        </p:grpSpPr>
        <p:sp>
          <p:nvSpPr>
            <p:cNvPr id="56" name="Freeform 65"/>
            <p:cNvSpPr>
              <a:spLocks noChangeArrowheads="1"/>
            </p:cNvSpPr>
            <p:nvPr/>
          </p:nvSpPr>
          <p:spPr bwMode="auto">
            <a:xfrm>
              <a:off x="378" y="621"/>
              <a:ext cx="151" cy="231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12" y="97"/>
                </a:cxn>
                <a:cxn ang="0">
                  <a:pos x="0" y="92"/>
                </a:cxn>
                <a:cxn ang="0">
                  <a:pos x="35" y="51"/>
                </a:cxn>
                <a:cxn ang="0">
                  <a:pos x="24" y="0"/>
                </a:cxn>
                <a:cxn ang="0">
                  <a:pos x="33" y="4"/>
                </a:cxn>
                <a:cxn ang="0">
                  <a:pos x="33" y="4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66"/>
            <p:cNvSpPr>
              <a:spLocks noChangeArrowheads="1"/>
            </p:cNvSpPr>
            <p:nvPr/>
          </p:nvSpPr>
          <p:spPr bwMode="auto">
            <a:xfrm>
              <a:off x="0" y="0"/>
              <a:ext cx="768" cy="729"/>
            </a:xfrm>
            <a:custGeom>
              <a:avLst/>
              <a:gdLst/>
              <a:ahLst/>
              <a:cxnLst>
                <a:cxn ang="0">
                  <a:pos x="162" y="301"/>
                </a:cxn>
                <a:cxn ang="0">
                  <a:pos x="291" y="223"/>
                </a:cxn>
                <a:cxn ang="0">
                  <a:pos x="304" y="152"/>
                </a:cxn>
                <a:cxn ang="0">
                  <a:pos x="249" y="207"/>
                </a:cxn>
                <a:cxn ang="0">
                  <a:pos x="268" y="58"/>
                </a:cxn>
                <a:cxn ang="0">
                  <a:pos x="243" y="27"/>
                </a:cxn>
                <a:cxn ang="0">
                  <a:pos x="197" y="120"/>
                </a:cxn>
                <a:cxn ang="0">
                  <a:pos x="108" y="30"/>
                </a:cxn>
                <a:cxn ang="0">
                  <a:pos x="42" y="0"/>
                </a:cxn>
                <a:cxn ang="0">
                  <a:pos x="116" y="173"/>
                </a:cxn>
                <a:cxn ang="0">
                  <a:pos x="0" y="162"/>
                </a:cxn>
                <a:cxn ang="0">
                  <a:pos x="87" y="257"/>
                </a:cxn>
                <a:cxn ang="0">
                  <a:pos x="46" y="261"/>
                </a:cxn>
                <a:cxn ang="0">
                  <a:pos x="94" y="300"/>
                </a:cxn>
                <a:cxn ang="0">
                  <a:pos x="157" y="303"/>
                </a:cxn>
                <a:cxn ang="0">
                  <a:pos x="162" y="301"/>
                </a:cxn>
                <a:cxn ang="0">
                  <a:pos x="162" y="301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67"/>
            <p:cNvSpPr>
              <a:spLocks noChangeArrowheads="1"/>
            </p:cNvSpPr>
            <p:nvPr/>
          </p:nvSpPr>
          <p:spPr bwMode="auto">
            <a:xfrm>
              <a:off x="38" y="59"/>
              <a:ext cx="650" cy="677"/>
            </a:xfrm>
            <a:custGeom>
              <a:avLst/>
              <a:gdLst/>
              <a:ahLst/>
              <a:cxnLst>
                <a:cxn ang="0">
                  <a:pos x="172" y="254"/>
                </a:cxn>
                <a:cxn ang="0">
                  <a:pos x="55" y="249"/>
                </a:cxn>
                <a:cxn ang="0">
                  <a:pos x="108" y="232"/>
                </a:cxn>
                <a:cxn ang="0">
                  <a:pos x="0" y="156"/>
                </a:cxn>
                <a:cxn ang="0">
                  <a:pos x="117" y="164"/>
                </a:cxn>
                <a:cxn ang="0">
                  <a:pos x="49" y="0"/>
                </a:cxn>
                <a:cxn ang="0">
                  <a:pos x="178" y="125"/>
                </a:cxn>
                <a:cxn ang="0">
                  <a:pos x="232" y="25"/>
                </a:cxn>
                <a:cxn ang="0">
                  <a:pos x="218" y="197"/>
                </a:cxn>
                <a:cxn ang="0">
                  <a:pos x="275" y="160"/>
                </a:cxn>
                <a:cxn ang="0">
                  <a:pos x="176" y="254"/>
                </a:cxn>
                <a:cxn ang="0">
                  <a:pos x="172" y="254"/>
                </a:cxn>
                <a:cxn ang="0">
                  <a:pos x="172" y="254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68"/>
            <p:cNvSpPr>
              <a:spLocks noChangeArrowheads="1"/>
            </p:cNvSpPr>
            <p:nvPr/>
          </p:nvSpPr>
          <p:spPr bwMode="auto">
            <a:xfrm>
              <a:off x="270" y="203"/>
              <a:ext cx="212" cy="429"/>
            </a:xfrm>
            <a:custGeom>
              <a:avLst/>
              <a:gdLst/>
              <a:ahLst/>
              <a:cxnLst>
                <a:cxn ang="0">
                  <a:pos x="75" y="182"/>
                </a:cxn>
                <a:cxn ang="0">
                  <a:pos x="0" y="0"/>
                </a:cxn>
                <a:cxn ang="0">
                  <a:pos x="75" y="182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69"/>
            <p:cNvSpPr>
              <a:spLocks noChangeArrowheads="1"/>
            </p:cNvSpPr>
            <p:nvPr/>
          </p:nvSpPr>
          <p:spPr bwMode="auto">
            <a:xfrm>
              <a:off x="456" y="240"/>
              <a:ext cx="128" cy="281"/>
            </a:xfrm>
            <a:custGeom>
              <a:avLst/>
              <a:gdLst/>
              <a:ahLst/>
              <a:cxnLst>
                <a:cxn ang="0">
                  <a:pos x="0" y="119"/>
                </a:cxn>
                <a:cxn ang="0">
                  <a:pos x="52" y="0"/>
                </a:cxn>
                <a:cxn ang="0">
                  <a:pos x="0" y="119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70"/>
            <p:cNvSpPr>
              <a:spLocks noChangeArrowheads="1"/>
            </p:cNvSpPr>
            <p:nvPr/>
          </p:nvSpPr>
          <p:spPr bwMode="auto">
            <a:xfrm>
              <a:off x="487" y="505"/>
              <a:ext cx="163" cy="101"/>
            </a:xfrm>
            <a:custGeom>
              <a:avLst/>
              <a:gdLst/>
              <a:ahLst/>
              <a:cxnLst>
                <a:cxn ang="0">
                  <a:pos x="0" y="40"/>
                </a:cxn>
                <a:cxn ang="0">
                  <a:pos x="69" y="0"/>
                </a:cxn>
                <a:cxn ang="0">
                  <a:pos x="0" y="40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71"/>
            <p:cNvSpPr>
              <a:spLocks noChangeArrowheads="1"/>
            </p:cNvSpPr>
            <p:nvPr/>
          </p:nvSpPr>
          <p:spPr bwMode="auto">
            <a:xfrm>
              <a:off x="251" y="609"/>
              <a:ext cx="177" cy="59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0" y="23"/>
                </a:cxn>
                <a:cxn ang="0">
                  <a:pos x="75" y="0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72"/>
            <p:cNvSpPr>
              <a:spLocks noChangeArrowheads="1"/>
            </p:cNvSpPr>
            <p:nvPr/>
          </p:nvSpPr>
          <p:spPr bwMode="auto">
            <a:xfrm>
              <a:off x="109" y="477"/>
              <a:ext cx="300" cy="111"/>
            </a:xfrm>
            <a:custGeom>
              <a:avLst/>
              <a:gdLst/>
              <a:ahLst/>
              <a:cxnLst>
                <a:cxn ang="0">
                  <a:pos x="127" y="30"/>
                </a:cxn>
                <a:cxn ang="0">
                  <a:pos x="0" y="0"/>
                </a:cxn>
                <a:cxn ang="0">
                  <a:pos x="127" y="30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 bwMode="auto">
      <p:bgPr>
        <a:blipFill dpi="0" rotWithShape="0">
          <a:blip r:embed="rId2" cstate="print">
            <a:alphaModFix amt="98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9EE0F8"/>
            </a:gs>
            <a:gs pos="17000">
              <a:srgbClr val="BFEBFA"/>
            </a:gs>
            <a:gs pos="50999">
              <a:srgbClr val="DFF5FD"/>
            </a:gs>
            <a:gs pos="92000">
              <a:srgbClr val="FFFFFF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</p:sldLayoutIdLst>
  <p:hf sldNum="0" hdr="0" ftr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3400">
          <a:solidFill>
            <a:schemeClr val="tx1"/>
          </a:solidFill>
          <a:latin typeface="+mj-lt"/>
          <a:ea typeface="+mj-ea"/>
          <a:cs typeface="+mj-cs"/>
          <a:sym typeface="Cambria" pitchFamily="18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3400">
          <a:solidFill>
            <a:schemeClr val="tx1"/>
          </a:solidFill>
          <a:latin typeface="Cambria" panose="02040503050406030204" pitchFamily="18" charset="0"/>
          <a:ea typeface="宋体" panose="02010600030101010101" pitchFamily="2" charset="-122"/>
          <a:sym typeface="Cambria" pitchFamily="18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3400">
          <a:solidFill>
            <a:schemeClr val="tx1"/>
          </a:solidFill>
          <a:latin typeface="Cambria" panose="02040503050406030204" pitchFamily="18" charset="0"/>
          <a:ea typeface="宋体" panose="02010600030101010101" pitchFamily="2" charset="-122"/>
          <a:sym typeface="Cambria" pitchFamily="18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3400">
          <a:solidFill>
            <a:schemeClr val="tx1"/>
          </a:solidFill>
          <a:latin typeface="Cambria" panose="02040503050406030204" pitchFamily="18" charset="0"/>
          <a:ea typeface="宋体" panose="02010600030101010101" pitchFamily="2" charset="-122"/>
          <a:sym typeface="Cambria" pitchFamily="18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3400">
          <a:solidFill>
            <a:schemeClr val="tx1"/>
          </a:solidFill>
          <a:latin typeface="Cambria" panose="02040503050406030204" pitchFamily="18" charset="0"/>
          <a:ea typeface="宋体" panose="02010600030101010101" pitchFamily="2" charset="-122"/>
          <a:sym typeface="Cambria" pitchFamily="18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3400">
          <a:solidFill>
            <a:schemeClr val="tx1"/>
          </a:solidFill>
          <a:latin typeface="Cambria" panose="02040503050406030204" pitchFamily="18" charset="0"/>
          <a:ea typeface="宋体" panose="02010600030101010101" pitchFamily="2" charset="-122"/>
          <a:sym typeface="Cambria" panose="02040503050406030204" pitchFamily="18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3400">
          <a:solidFill>
            <a:schemeClr val="tx1"/>
          </a:solidFill>
          <a:latin typeface="Cambria" panose="02040503050406030204" pitchFamily="18" charset="0"/>
          <a:ea typeface="宋体" panose="02010600030101010101" pitchFamily="2" charset="-122"/>
          <a:sym typeface="Cambria" panose="02040503050406030204" pitchFamily="18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3400">
          <a:solidFill>
            <a:schemeClr val="tx1"/>
          </a:solidFill>
          <a:latin typeface="Cambria" panose="02040503050406030204" pitchFamily="18" charset="0"/>
          <a:ea typeface="宋体" panose="02010600030101010101" pitchFamily="2" charset="-122"/>
          <a:sym typeface="Cambria" panose="02040503050406030204" pitchFamily="18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3400">
          <a:solidFill>
            <a:schemeClr val="tx1"/>
          </a:solidFill>
          <a:latin typeface="Cambria" panose="02040503050406030204" pitchFamily="18" charset="0"/>
          <a:ea typeface="宋体" panose="02010600030101010101" pitchFamily="2" charset="-122"/>
          <a:sym typeface="Cambria" panose="02040503050406030204" pitchFamily="18" charset="0"/>
        </a:defRPr>
      </a:lvl9pPr>
    </p:titleStyle>
    <p:bodyStyle>
      <a:lvl1pPr marL="274638" indent="-228600" algn="l" rtl="0" fontAlgn="base">
        <a:spcBef>
          <a:spcPts val="1800"/>
        </a:spcBef>
        <a:spcAft>
          <a:spcPct val="0"/>
        </a:spcAft>
        <a:buClr>
          <a:srgbClr val="3F3F3F"/>
        </a:buClr>
        <a:buSzPct val="100000"/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Cambria" pitchFamily="18" charset="0"/>
        </a:defRPr>
      </a:lvl1pPr>
      <a:lvl2pPr marL="593725" indent="-227013" algn="l" rtl="0" fontAlgn="base">
        <a:spcBef>
          <a:spcPts val="1000"/>
        </a:spcBef>
        <a:spcAft>
          <a:spcPct val="0"/>
        </a:spcAft>
        <a:buClr>
          <a:srgbClr val="3F3F3F"/>
        </a:buClr>
        <a:buSzPct val="100000"/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mbria" pitchFamily="18" charset="0"/>
        </a:defRPr>
      </a:lvl2pPr>
      <a:lvl3pPr marL="914400" indent="-228600" algn="l" rtl="0" fontAlgn="base">
        <a:spcBef>
          <a:spcPts val="800"/>
        </a:spcBef>
        <a:spcAft>
          <a:spcPct val="0"/>
        </a:spcAft>
        <a:buClr>
          <a:srgbClr val="3F3F3F"/>
        </a:buClr>
        <a:buSzPct val="100000"/>
        <a:buFont typeface="Arial" pitchFamily="34" charset="0"/>
        <a:buChar char="•"/>
        <a:defRPr sz="1600">
          <a:solidFill>
            <a:schemeClr val="tx1"/>
          </a:solidFill>
          <a:latin typeface="+mn-lt"/>
          <a:ea typeface="+mn-ea"/>
          <a:sym typeface="Cambria" pitchFamily="18" charset="0"/>
        </a:defRPr>
      </a:lvl3pPr>
      <a:lvl4pPr marL="1235075" indent="-228600" algn="l" rtl="0" fontAlgn="base">
        <a:spcBef>
          <a:spcPts val="800"/>
        </a:spcBef>
        <a:spcAft>
          <a:spcPct val="0"/>
        </a:spcAft>
        <a:buClr>
          <a:srgbClr val="3F3F3F"/>
        </a:buClr>
        <a:buSzPct val="100000"/>
        <a:buFont typeface="Arial" pitchFamily="34" charset="0"/>
        <a:buChar char="•"/>
        <a:defRPr sz="1400">
          <a:solidFill>
            <a:schemeClr val="tx1"/>
          </a:solidFill>
          <a:latin typeface="+mn-lt"/>
          <a:ea typeface="+mn-ea"/>
          <a:sym typeface="Cambria" pitchFamily="18" charset="0"/>
        </a:defRPr>
      </a:lvl4pPr>
      <a:lvl5pPr marL="1554163" indent="-227013" algn="l" rtl="0" fontAlgn="base">
        <a:spcBef>
          <a:spcPts val="800"/>
        </a:spcBef>
        <a:spcAft>
          <a:spcPct val="0"/>
        </a:spcAft>
        <a:buClr>
          <a:srgbClr val="3F3F3F"/>
        </a:buClr>
        <a:buSzPct val="100000"/>
        <a:buFont typeface="Arial" pitchFamily="34" charset="0"/>
        <a:buChar char="•"/>
        <a:defRPr sz="1400">
          <a:solidFill>
            <a:schemeClr val="tx1"/>
          </a:solidFill>
          <a:latin typeface="+mn-lt"/>
          <a:ea typeface="+mn-ea"/>
          <a:sym typeface="Cambria" pitchFamily="18" charset="0"/>
        </a:defRPr>
      </a:lvl5pPr>
      <a:lvl6pPr marL="2011680" indent="-227330" algn="l" rtl="0" fontAlgn="base">
        <a:spcBef>
          <a:spcPts val="800"/>
        </a:spcBef>
        <a:spcAft>
          <a:spcPct val="0"/>
        </a:spcAft>
        <a:buClr>
          <a:srgbClr val="3F3F3F"/>
        </a:buClr>
        <a:buSzPct val="100000"/>
        <a:buFont typeface="Arial" panose="020B0604020202020204" pitchFamily="34" charset="0"/>
        <a:buChar char="•"/>
        <a:defRPr sz="1400">
          <a:solidFill>
            <a:schemeClr val="tx1"/>
          </a:solidFill>
          <a:latin typeface="+mn-lt"/>
          <a:ea typeface="+mn-ea"/>
          <a:sym typeface="Cambria" panose="02040503050406030204" pitchFamily="18" charset="0"/>
        </a:defRPr>
      </a:lvl6pPr>
      <a:lvl7pPr marL="2468880" indent="-227330" algn="l" rtl="0" fontAlgn="base">
        <a:spcBef>
          <a:spcPts val="800"/>
        </a:spcBef>
        <a:spcAft>
          <a:spcPct val="0"/>
        </a:spcAft>
        <a:buClr>
          <a:srgbClr val="3F3F3F"/>
        </a:buClr>
        <a:buSzPct val="100000"/>
        <a:buFont typeface="Arial" panose="020B0604020202020204" pitchFamily="34" charset="0"/>
        <a:buChar char="•"/>
        <a:defRPr sz="1400">
          <a:solidFill>
            <a:schemeClr val="tx1"/>
          </a:solidFill>
          <a:latin typeface="+mn-lt"/>
          <a:ea typeface="+mn-ea"/>
          <a:sym typeface="Cambria" panose="02040503050406030204" pitchFamily="18" charset="0"/>
        </a:defRPr>
      </a:lvl7pPr>
      <a:lvl8pPr marL="2926080" indent="-227330" algn="l" rtl="0" fontAlgn="base">
        <a:spcBef>
          <a:spcPts val="800"/>
        </a:spcBef>
        <a:spcAft>
          <a:spcPct val="0"/>
        </a:spcAft>
        <a:buClr>
          <a:srgbClr val="3F3F3F"/>
        </a:buClr>
        <a:buSzPct val="100000"/>
        <a:buFont typeface="Arial" panose="020B0604020202020204" pitchFamily="34" charset="0"/>
        <a:buChar char="•"/>
        <a:defRPr sz="1400">
          <a:solidFill>
            <a:schemeClr val="tx1"/>
          </a:solidFill>
          <a:latin typeface="+mn-lt"/>
          <a:ea typeface="+mn-ea"/>
          <a:sym typeface="Cambria" panose="02040503050406030204" pitchFamily="18" charset="0"/>
        </a:defRPr>
      </a:lvl8pPr>
      <a:lvl9pPr marL="3383280" indent="-227330" algn="l" rtl="0" fontAlgn="base">
        <a:spcBef>
          <a:spcPts val="800"/>
        </a:spcBef>
        <a:spcAft>
          <a:spcPct val="0"/>
        </a:spcAft>
        <a:buClr>
          <a:srgbClr val="3F3F3F"/>
        </a:buClr>
        <a:buSzPct val="100000"/>
        <a:buFont typeface="Arial" panose="020B0604020202020204" pitchFamily="34" charset="0"/>
        <a:buChar char="•"/>
        <a:defRPr sz="1400">
          <a:solidFill>
            <a:schemeClr val="tx1"/>
          </a:solidFill>
          <a:latin typeface="+mn-lt"/>
          <a:ea typeface="+mn-ea"/>
          <a:sym typeface="Cambria" panose="02040503050406030204" pitchFamily="18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9EE0F8"/>
            </a:gs>
            <a:gs pos="17000">
              <a:srgbClr val="BFEBFA"/>
            </a:gs>
            <a:gs pos="50999">
              <a:srgbClr val="DFF5FD"/>
            </a:gs>
            <a:gs pos="92000">
              <a:srgbClr val="FFFFFF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9" r:id="rId2"/>
    <p:sldLayoutId id="2147483660" r:id="rId3"/>
    <p:sldLayoutId id="2147483655" r:id="rId4"/>
  </p:sldLayoutIdLst>
  <p:hf sldNum="0" hdr="0" ftr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3400">
          <a:solidFill>
            <a:schemeClr val="tx1"/>
          </a:solidFill>
          <a:latin typeface="+mj-lt"/>
          <a:ea typeface="+mj-ea"/>
          <a:cs typeface="+mj-cs"/>
          <a:sym typeface="Cambria" pitchFamily="18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3400">
          <a:solidFill>
            <a:schemeClr val="tx1"/>
          </a:solidFill>
          <a:latin typeface="Cambria" panose="02040503050406030204" pitchFamily="18" charset="0"/>
          <a:ea typeface="宋体" panose="02010600030101010101" pitchFamily="2" charset="-122"/>
          <a:sym typeface="Cambria" pitchFamily="18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3400">
          <a:solidFill>
            <a:schemeClr val="tx1"/>
          </a:solidFill>
          <a:latin typeface="Cambria" panose="02040503050406030204" pitchFamily="18" charset="0"/>
          <a:ea typeface="宋体" panose="02010600030101010101" pitchFamily="2" charset="-122"/>
          <a:sym typeface="Cambria" pitchFamily="18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3400">
          <a:solidFill>
            <a:schemeClr val="tx1"/>
          </a:solidFill>
          <a:latin typeface="Cambria" panose="02040503050406030204" pitchFamily="18" charset="0"/>
          <a:ea typeface="宋体" panose="02010600030101010101" pitchFamily="2" charset="-122"/>
          <a:sym typeface="Cambria" pitchFamily="18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itchFamily="34" charset="0"/>
        <a:defRPr sz="3400">
          <a:solidFill>
            <a:schemeClr val="tx1"/>
          </a:solidFill>
          <a:latin typeface="Cambria" panose="02040503050406030204" pitchFamily="18" charset="0"/>
          <a:ea typeface="宋体" panose="02010600030101010101" pitchFamily="2" charset="-122"/>
          <a:sym typeface="Cambria" pitchFamily="18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3400">
          <a:solidFill>
            <a:schemeClr val="tx1"/>
          </a:solidFill>
          <a:latin typeface="Cambria" panose="02040503050406030204" pitchFamily="18" charset="0"/>
          <a:ea typeface="宋体" panose="02010600030101010101" pitchFamily="2" charset="-122"/>
          <a:sym typeface="Cambria" panose="02040503050406030204" pitchFamily="18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3400">
          <a:solidFill>
            <a:schemeClr val="tx1"/>
          </a:solidFill>
          <a:latin typeface="Cambria" panose="02040503050406030204" pitchFamily="18" charset="0"/>
          <a:ea typeface="宋体" panose="02010600030101010101" pitchFamily="2" charset="-122"/>
          <a:sym typeface="Cambria" panose="02040503050406030204" pitchFamily="18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3400">
          <a:solidFill>
            <a:schemeClr val="tx1"/>
          </a:solidFill>
          <a:latin typeface="Cambria" panose="02040503050406030204" pitchFamily="18" charset="0"/>
          <a:ea typeface="宋体" panose="02010600030101010101" pitchFamily="2" charset="-122"/>
          <a:sym typeface="Cambria" panose="02040503050406030204" pitchFamily="18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3400">
          <a:solidFill>
            <a:schemeClr val="tx1"/>
          </a:solidFill>
          <a:latin typeface="Cambria" panose="02040503050406030204" pitchFamily="18" charset="0"/>
          <a:ea typeface="宋体" panose="02010600030101010101" pitchFamily="2" charset="-122"/>
          <a:sym typeface="Cambria" panose="02040503050406030204" pitchFamily="18" charset="0"/>
        </a:defRPr>
      </a:lvl9pPr>
    </p:titleStyle>
    <p:bodyStyle>
      <a:lvl1pPr marL="274638" indent="-228600" algn="l" rtl="0" fontAlgn="base">
        <a:spcBef>
          <a:spcPts val="1800"/>
        </a:spcBef>
        <a:spcAft>
          <a:spcPct val="0"/>
        </a:spcAft>
        <a:buClr>
          <a:srgbClr val="3F3F3F"/>
        </a:buClr>
        <a:buSzPct val="100000"/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Cambria" pitchFamily="18" charset="0"/>
        </a:defRPr>
      </a:lvl1pPr>
      <a:lvl2pPr marL="593725" indent="-227013" algn="l" rtl="0" fontAlgn="base">
        <a:spcBef>
          <a:spcPts val="1000"/>
        </a:spcBef>
        <a:spcAft>
          <a:spcPct val="0"/>
        </a:spcAft>
        <a:buClr>
          <a:srgbClr val="3F3F3F"/>
        </a:buClr>
        <a:buSzPct val="100000"/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mbria" pitchFamily="18" charset="0"/>
        </a:defRPr>
      </a:lvl2pPr>
      <a:lvl3pPr marL="914400" indent="-228600" algn="l" rtl="0" fontAlgn="base">
        <a:spcBef>
          <a:spcPts val="800"/>
        </a:spcBef>
        <a:spcAft>
          <a:spcPct val="0"/>
        </a:spcAft>
        <a:buClr>
          <a:srgbClr val="3F3F3F"/>
        </a:buClr>
        <a:buSzPct val="100000"/>
        <a:buFont typeface="Arial" pitchFamily="34" charset="0"/>
        <a:buChar char="•"/>
        <a:defRPr sz="1600">
          <a:solidFill>
            <a:schemeClr val="tx1"/>
          </a:solidFill>
          <a:latin typeface="+mn-lt"/>
          <a:ea typeface="+mn-ea"/>
          <a:sym typeface="Cambria" pitchFamily="18" charset="0"/>
        </a:defRPr>
      </a:lvl3pPr>
      <a:lvl4pPr marL="1235075" indent="-228600" algn="l" rtl="0" fontAlgn="base">
        <a:spcBef>
          <a:spcPts val="800"/>
        </a:spcBef>
        <a:spcAft>
          <a:spcPct val="0"/>
        </a:spcAft>
        <a:buClr>
          <a:srgbClr val="3F3F3F"/>
        </a:buClr>
        <a:buSzPct val="100000"/>
        <a:buFont typeface="Arial" pitchFamily="34" charset="0"/>
        <a:buChar char="•"/>
        <a:defRPr sz="1400">
          <a:solidFill>
            <a:schemeClr val="tx1"/>
          </a:solidFill>
          <a:latin typeface="+mn-lt"/>
          <a:ea typeface="+mn-ea"/>
          <a:sym typeface="Cambria" pitchFamily="18" charset="0"/>
        </a:defRPr>
      </a:lvl4pPr>
      <a:lvl5pPr marL="1554163" indent="-227013" algn="l" rtl="0" fontAlgn="base">
        <a:spcBef>
          <a:spcPts val="800"/>
        </a:spcBef>
        <a:spcAft>
          <a:spcPct val="0"/>
        </a:spcAft>
        <a:buClr>
          <a:srgbClr val="3F3F3F"/>
        </a:buClr>
        <a:buSzPct val="100000"/>
        <a:buFont typeface="Arial" pitchFamily="34" charset="0"/>
        <a:buChar char="•"/>
        <a:defRPr sz="1400">
          <a:solidFill>
            <a:schemeClr val="tx1"/>
          </a:solidFill>
          <a:latin typeface="+mn-lt"/>
          <a:ea typeface="+mn-ea"/>
          <a:sym typeface="Cambria" pitchFamily="18" charset="0"/>
        </a:defRPr>
      </a:lvl5pPr>
      <a:lvl6pPr marL="2011680" indent="-227330" algn="l" rtl="0" fontAlgn="base">
        <a:spcBef>
          <a:spcPts val="800"/>
        </a:spcBef>
        <a:spcAft>
          <a:spcPct val="0"/>
        </a:spcAft>
        <a:buClr>
          <a:srgbClr val="3F3F3F"/>
        </a:buClr>
        <a:buSzPct val="100000"/>
        <a:buFont typeface="Arial" panose="020B0604020202020204" pitchFamily="34" charset="0"/>
        <a:buChar char="•"/>
        <a:defRPr sz="1400">
          <a:solidFill>
            <a:schemeClr val="tx1"/>
          </a:solidFill>
          <a:latin typeface="+mn-lt"/>
          <a:ea typeface="+mn-ea"/>
          <a:sym typeface="Cambria" panose="02040503050406030204" pitchFamily="18" charset="0"/>
        </a:defRPr>
      </a:lvl6pPr>
      <a:lvl7pPr marL="2468880" indent="-227330" algn="l" rtl="0" fontAlgn="base">
        <a:spcBef>
          <a:spcPts val="800"/>
        </a:spcBef>
        <a:spcAft>
          <a:spcPct val="0"/>
        </a:spcAft>
        <a:buClr>
          <a:srgbClr val="3F3F3F"/>
        </a:buClr>
        <a:buSzPct val="100000"/>
        <a:buFont typeface="Arial" panose="020B0604020202020204" pitchFamily="34" charset="0"/>
        <a:buChar char="•"/>
        <a:defRPr sz="1400">
          <a:solidFill>
            <a:schemeClr val="tx1"/>
          </a:solidFill>
          <a:latin typeface="+mn-lt"/>
          <a:ea typeface="+mn-ea"/>
          <a:sym typeface="Cambria" panose="02040503050406030204" pitchFamily="18" charset="0"/>
        </a:defRPr>
      </a:lvl7pPr>
      <a:lvl8pPr marL="2926080" indent="-227330" algn="l" rtl="0" fontAlgn="base">
        <a:spcBef>
          <a:spcPts val="800"/>
        </a:spcBef>
        <a:spcAft>
          <a:spcPct val="0"/>
        </a:spcAft>
        <a:buClr>
          <a:srgbClr val="3F3F3F"/>
        </a:buClr>
        <a:buSzPct val="100000"/>
        <a:buFont typeface="Arial" panose="020B0604020202020204" pitchFamily="34" charset="0"/>
        <a:buChar char="•"/>
        <a:defRPr sz="1400">
          <a:solidFill>
            <a:schemeClr val="tx1"/>
          </a:solidFill>
          <a:latin typeface="+mn-lt"/>
          <a:ea typeface="+mn-ea"/>
          <a:sym typeface="Cambria" panose="02040503050406030204" pitchFamily="18" charset="0"/>
        </a:defRPr>
      </a:lvl8pPr>
      <a:lvl9pPr marL="3383280" indent="-227330" algn="l" rtl="0" fontAlgn="base">
        <a:spcBef>
          <a:spcPts val="800"/>
        </a:spcBef>
        <a:spcAft>
          <a:spcPct val="0"/>
        </a:spcAft>
        <a:buClr>
          <a:srgbClr val="3F3F3F"/>
        </a:buClr>
        <a:buSzPct val="100000"/>
        <a:buFont typeface="Arial" panose="020B0604020202020204" pitchFamily="34" charset="0"/>
        <a:buChar char="•"/>
        <a:defRPr sz="1400">
          <a:solidFill>
            <a:schemeClr val="tx1"/>
          </a:solidFill>
          <a:latin typeface="+mn-lt"/>
          <a:ea typeface="+mn-ea"/>
          <a:sym typeface="Cambria" panose="02040503050406030204" pitchFamily="18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矩形 180"/>
          <p:cNvSpPr/>
          <p:nvPr/>
        </p:nvSpPr>
        <p:spPr>
          <a:xfrm>
            <a:off x="569913" y="5010150"/>
            <a:ext cx="647700" cy="14446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模板下载：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hlinkClick r:id="rId2"/>
              </a:rPr>
              <a:t>www.1ppt.com/moban/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     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行业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模板：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hlinkClick r:id="rId3"/>
              </a:rPr>
              <a:t>www.1ppt.com/hangye/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节日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模板：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hlinkClick r:id="rId4"/>
              </a:rPr>
              <a:t>www.1ppt.com/jieri/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           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素材下载：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hlinkClick r:id="rId5"/>
              </a:rPr>
              <a:t>www.1ppt.com/sucai/</a:t>
            </a:r>
            <a:endParaRPr lang="en-US" altLang="zh-CN" sz="100" kern="0" dirty="0">
              <a:solidFill>
                <a:srgbClr val="EEECE1">
                  <a:lumMod val="25000"/>
                </a:srgbClr>
              </a:solidFill>
              <a:latin typeface="Calibri" panose="020F050202020403020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背景图片：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hlinkClick r:id="rId6"/>
              </a:rPr>
              <a:t>www.1ppt.com/beijing/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      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图表下载：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hlinkClick r:id="rId7"/>
              </a:rPr>
              <a:t>www.1ppt.com/tubiao/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优秀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hlinkClick r:id="rId8"/>
              </a:rPr>
              <a:t>www.1ppt.com/xiazai/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        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教程： 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hlinkClick r:id="rId9"/>
              </a:rPr>
              <a:t>www.1ppt.com/powerpoint/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Word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教程： 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hlinkClick r:id="rId10"/>
              </a:rPr>
              <a:t>www.1ppt.com/word/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              Excel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教程：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hlinkClick r:id="rId11"/>
              </a:rPr>
              <a:t>www.1ppt.com/excel/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资料下载：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hlinkClick r:id="rId12"/>
              </a:rPr>
              <a:t>www.1ppt.com/ziliao/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                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课件下载：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hlinkClick r:id="rId13"/>
              </a:rPr>
              <a:t>www.1ppt.com/kejian/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范文下载：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hlinkClick r:id="rId14"/>
              </a:rPr>
              <a:t>www.1ppt.com/fanwen/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             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试卷下载：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hlinkClick r:id="rId15"/>
              </a:rPr>
              <a:t>www.1ppt.com/shiti/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教案下载：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  <a:hlinkClick r:id="rId16"/>
              </a:rPr>
              <a:t>www.1ppt.com/jiaoan/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 panose="020F0502020204030204"/>
              </a:rPr>
              <a:t>  </a:t>
            </a:r>
            <a:endParaRPr lang="zh-CN" altLang="en-US" sz="100" kern="0" dirty="0">
              <a:solidFill>
                <a:srgbClr val="EEECE1">
                  <a:lumMod val="25000"/>
                </a:srgbClr>
              </a:solidFill>
              <a:latin typeface="Calibri" panose="020F0502020204030204"/>
            </a:endParaRPr>
          </a:p>
        </p:txBody>
      </p:sp>
      <p:grpSp>
        <p:nvGrpSpPr>
          <p:cNvPr id="8194" name="Group 2"/>
          <p:cNvGrpSpPr>
            <a:grpSpLocks/>
          </p:cNvGrpSpPr>
          <p:nvPr/>
        </p:nvGrpSpPr>
        <p:grpSpPr bwMode="auto">
          <a:xfrm rot="248467">
            <a:off x="223838" y="2574925"/>
            <a:ext cx="4687887" cy="2425700"/>
            <a:chOff x="0" y="0"/>
            <a:chExt cx="5488038" cy="2838132"/>
          </a:xfrm>
        </p:grpSpPr>
        <p:sp>
          <p:nvSpPr>
            <p:cNvPr id="8195" name="Freeform 457"/>
            <p:cNvSpPr>
              <a:spLocks noChangeArrowheads="1"/>
            </p:cNvSpPr>
            <p:nvPr/>
          </p:nvSpPr>
          <p:spPr bwMode="auto">
            <a:xfrm>
              <a:off x="0" y="0"/>
              <a:ext cx="5488038" cy="2838132"/>
            </a:xfrm>
            <a:custGeom>
              <a:avLst/>
              <a:gdLst/>
              <a:ahLst/>
              <a:cxnLst>
                <a:cxn ang="0">
                  <a:pos x="9361" y="8284"/>
                </a:cxn>
                <a:cxn ang="0">
                  <a:pos x="7400" y="6388"/>
                </a:cxn>
                <a:cxn ang="0">
                  <a:pos x="7124" y="3477"/>
                </a:cxn>
                <a:cxn ang="0">
                  <a:pos x="5616" y="3612"/>
                </a:cxn>
                <a:cxn ang="0">
                  <a:pos x="5603" y="1987"/>
                </a:cxn>
                <a:cxn ang="0">
                  <a:pos x="4756" y="809"/>
                </a:cxn>
                <a:cxn ang="0">
                  <a:pos x="3785" y="1729"/>
                </a:cxn>
                <a:cxn ang="0">
                  <a:pos x="3182" y="91"/>
                </a:cxn>
                <a:cxn ang="0">
                  <a:pos x="1994" y="1201"/>
                </a:cxn>
                <a:cxn ang="0">
                  <a:pos x="0" y="1024"/>
                </a:cxn>
                <a:cxn ang="0">
                  <a:pos x="0" y="7065"/>
                </a:cxn>
                <a:cxn ang="0">
                  <a:pos x="8569" y="10000"/>
                </a:cxn>
                <a:cxn ang="0">
                  <a:pos x="9361" y="8284"/>
                </a:cxn>
              </a:cxnLst>
              <a:rect l="0" t="0" r="r" b="b"/>
              <a:pathLst>
                <a:path w="9365" h="10000">
                  <a:moveTo>
                    <a:pt x="9361" y="8284"/>
                  </a:moveTo>
                  <a:cubicBezTo>
                    <a:pt x="9458" y="5904"/>
                    <a:pt x="8063" y="5204"/>
                    <a:pt x="7400" y="6388"/>
                  </a:cubicBezTo>
                  <a:cubicBezTo>
                    <a:pt x="7505" y="5833"/>
                    <a:pt x="7780" y="4506"/>
                    <a:pt x="7124" y="3477"/>
                  </a:cubicBezTo>
                  <a:cubicBezTo>
                    <a:pt x="6580" y="2623"/>
                    <a:pt x="6015" y="3178"/>
                    <a:pt x="5616" y="3612"/>
                  </a:cubicBezTo>
                  <a:cubicBezTo>
                    <a:pt x="5701" y="3233"/>
                    <a:pt x="5721" y="2394"/>
                    <a:pt x="5603" y="1987"/>
                  </a:cubicBezTo>
                  <a:cubicBezTo>
                    <a:pt x="5379" y="1160"/>
                    <a:pt x="5136" y="863"/>
                    <a:pt x="4756" y="809"/>
                  </a:cubicBezTo>
                  <a:cubicBezTo>
                    <a:pt x="4297" y="741"/>
                    <a:pt x="4008" y="1134"/>
                    <a:pt x="3785" y="1729"/>
                  </a:cubicBezTo>
                  <a:cubicBezTo>
                    <a:pt x="3771" y="1134"/>
                    <a:pt x="3680" y="267"/>
                    <a:pt x="3182" y="91"/>
                  </a:cubicBezTo>
                  <a:cubicBezTo>
                    <a:pt x="2191" y="-261"/>
                    <a:pt x="1994" y="1201"/>
                    <a:pt x="1994" y="1201"/>
                  </a:cubicBezTo>
                  <a:cubicBezTo>
                    <a:pt x="1699" y="-464"/>
                    <a:pt x="308" y="-275"/>
                    <a:pt x="0" y="1024"/>
                  </a:cubicBezTo>
                  <a:lnTo>
                    <a:pt x="0" y="7065"/>
                  </a:lnTo>
                  <a:cubicBezTo>
                    <a:pt x="1428" y="8561"/>
                    <a:pt x="3374" y="8226"/>
                    <a:pt x="8569" y="10000"/>
                  </a:cubicBezTo>
                  <a:cubicBezTo>
                    <a:pt x="8569" y="10000"/>
                    <a:pt x="9228" y="10077"/>
                    <a:pt x="9361" y="8284"/>
                  </a:cubicBezTo>
                  <a:close/>
                </a:path>
              </a:pathLst>
            </a:custGeom>
            <a:solidFill>
              <a:srgbClr val="EB7F2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6" name="Freeform 458"/>
            <p:cNvSpPr>
              <a:spLocks noChangeArrowheads="1"/>
            </p:cNvSpPr>
            <p:nvPr/>
          </p:nvSpPr>
          <p:spPr bwMode="auto">
            <a:xfrm>
              <a:off x="5060040" y="2362940"/>
              <a:ext cx="133444" cy="6997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5"/>
                </a:cxn>
                <a:cxn ang="0">
                  <a:pos x="35" y="2"/>
                </a:cxn>
                <a:cxn ang="0">
                  <a:pos x="4" y="0"/>
                </a:cxn>
              </a:cxnLst>
              <a:rect l="0" t="0" r="r" b="b"/>
              <a:pathLst>
                <a:path w="35" h="18">
                  <a:moveTo>
                    <a:pt x="4" y="0"/>
                  </a:moveTo>
                  <a:cubicBezTo>
                    <a:pt x="4" y="0"/>
                    <a:pt x="2" y="2"/>
                    <a:pt x="0" y="5"/>
                  </a:cubicBezTo>
                  <a:cubicBezTo>
                    <a:pt x="22" y="17"/>
                    <a:pt x="27" y="17"/>
                    <a:pt x="35" y="2"/>
                  </a:cubicBezTo>
                  <a:cubicBezTo>
                    <a:pt x="20" y="1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7" name="Freeform 459"/>
            <p:cNvSpPr>
              <a:spLocks noChangeArrowheads="1"/>
            </p:cNvSpPr>
            <p:nvPr/>
          </p:nvSpPr>
          <p:spPr bwMode="auto">
            <a:xfrm>
              <a:off x="2514834" y="328729"/>
              <a:ext cx="84623" cy="9601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8" y="25"/>
                </a:cxn>
                <a:cxn ang="0">
                  <a:pos x="4" y="0"/>
                </a:cxn>
              </a:cxnLst>
              <a:rect l="0" t="0" r="r" b="b"/>
              <a:pathLst>
                <a:path w="22" h="25">
                  <a:moveTo>
                    <a:pt x="4" y="0"/>
                  </a:moveTo>
                  <a:cubicBezTo>
                    <a:pt x="4" y="0"/>
                    <a:pt x="0" y="20"/>
                    <a:pt x="18" y="25"/>
                  </a:cubicBezTo>
                  <a:cubicBezTo>
                    <a:pt x="22" y="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F60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8" name="Freeform 460"/>
            <p:cNvSpPr>
              <a:spLocks noChangeArrowheads="1"/>
            </p:cNvSpPr>
            <p:nvPr/>
          </p:nvSpPr>
          <p:spPr bwMode="auto">
            <a:xfrm>
              <a:off x="2314667" y="509367"/>
              <a:ext cx="100897" cy="81368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6" y="15"/>
                </a:cxn>
                <a:cxn ang="0">
                  <a:pos x="0" y="2"/>
                </a:cxn>
              </a:cxnLst>
              <a:rect l="0" t="0" r="r" b="b"/>
              <a:pathLst>
                <a:path w="26" h="21">
                  <a:moveTo>
                    <a:pt x="0" y="2"/>
                  </a:moveTo>
                  <a:cubicBezTo>
                    <a:pt x="0" y="2"/>
                    <a:pt x="8" y="21"/>
                    <a:pt x="26" y="15"/>
                  </a:cubicBezTo>
                  <a:cubicBezTo>
                    <a:pt x="19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F60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9" name="Freeform 461"/>
            <p:cNvSpPr>
              <a:spLocks noChangeArrowheads="1"/>
            </p:cNvSpPr>
            <p:nvPr/>
          </p:nvSpPr>
          <p:spPr bwMode="auto">
            <a:xfrm>
              <a:off x="2469267" y="678613"/>
              <a:ext cx="107406" cy="89505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28" y="12"/>
                </a:cxn>
                <a:cxn ang="0">
                  <a:pos x="0" y="7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cubicBezTo>
                    <a:pt x="0" y="7"/>
                    <a:pt x="12" y="23"/>
                    <a:pt x="28" y="12"/>
                  </a:cubicBezTo>
                  <a:cubicBezTo>
                    <a:pt x="20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CF60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0" name="Freeform 462"/>
            <p:cNvSpPr>
              <a:spLocks noChangeArrowheads="1"/>
            </p:cNvSpPr>
            <p:nvPr/>
          </p:nvSpPr>
          <p:spPr bwMode="auto">
            <a:xfrm>
              <a:off x="2015231" y="517503"/>
              <a:ext cx="115543" cy="87878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30" y="10"/>
                </a:cxn>
                <a:cxn ang="0">
                  <a:pos x="0" y="10"/>
                </a:cxn>
              </a:cxnLst>
              <a:rect l="0" t="0" r="r" b="b"/>
              <a:pathLst>
                <a:path w="30" h="23">
                  <a:moveTo>
                    <a:pt x="0" y="10"/>
                  </a:moveTo>
                  <a:cubicBezTo>
                    <a:pt x="0" y="10"/>
                    <a:pt x="16" y="23"/>
                    <a:pt x="30" y="10"/>
                  </a:cubicBezTo>
                  <a:cubicBezTo>
                    <a:pt x="17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F60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1" name="Freeform 463"/>
            <p:cNvSpPr>
              <a:spLocks noChangeArrowheads="1"/>
            </p:cNvSpPr>
            <p:nvPr/>
          </p:nvSpPr>
          <p:spPr bwMode="auto">
            <a:xfrm>
              <a:off x="1769498" y="71604"/>
              <a:ext cx="92760" cy="115543"/>
            </a:xfrm>
            <a:custGeom>
              <a:avLst/>
              <a:gdLst/>
              <a:ahLst/>
              <a:cxnLst>
                <a:cxn ang="0">
                  <a:pos x="13" y="30"/>
                </a:cxn>
                <a:cxn ang="0">
                  <a:pos x="14" y="0"/>
                </a:cxn>
                <a:cxn ang="0">
                  <a:pos x="13" y="30"/>
                </a:cxn>
              </a:cxnLst>
              <a:rect l="0" t="0" r="r" b="b"/>
              <a:pathLst>
                <a:path w="24" h="30">
                  <a:moveTo>
                    <a:pt x="13" y="30"/>
                  </a:moveTo>
                  <a:cubicBezTo>
                    <a:pt x="24" y="18"/>
                    <a:pt x="14" y="0"/>
                    <a:pt x="14" y="0"/>
                  </a:cubicBezTo>
                  <a:cubicBezTo>
                    <a:pt x="14" y="0"/>
                    <a:pt x="0" y="16"/>
                    <a:pt x="13" y="30"/>
                  </a:cubicBezTo>
                  <a:close/>
                </a:path>
              </a:pathLst>
            </a:custGeom>
            <a:solidFill>
              <a:srgbClr val="CF60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2" name="Freeform 464"/>
            <p:cNvSpPr>
              <a:spLocks noChangeArrowheads="1"/>
            </p:cNvSpPr>
            <p:nvPr/>
          </p:nvSpPr>
          <p:spPr bwMode="auto">
            <a:xfrm>
              <a:off x="3022573" y="906445"/>
              <a:ext cx="92760" cy="73232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4" y="19"/>
                </a:cxn>
                <a:cxn ang="0">
                  <a:pos x="0" y="3"/>
                </a:cxn>
              </a:cxnLst>
              <a:rect l="0" t="0" r="r" b="b"/>
              <a:pathLst>
                <a:path w="24" h="19">
                  <a:moveTo>
                    <a:pt x="0" y="3"/>
                  </a:moveTo>
                  <a:cubicBezTo>
                    <a:pt x="4" y="19"/>
                    <a:pt x="24" y="19"/>
                    <a:pt x="24" y="19"/>
                  </a:cubicBezTo>
                  <a:cubicBezTo>
                    <a:pt x="24" y="19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3" name="Freeform 465"/>
            <p:cNvSpPr>
              <a:spLocks noChangeArrowheads="1"/>
            </p:cNvSpPr>
            <p:nvPr/>
          </p:nvSpPr>
          <p:spPr bwMode="auto">
            <a:xfrm>
              <a:off x="3084413" y="786019"/>
              <a:ext cx="107406" cy="89505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8" y="16"/>
                </a:cxn>
                <a:cxn ang="0">
                  <a:pos x="0" y="11"/>
                </a:cxn>
              </a:cxnLst>
              <a:rect l="0" t="0" r="r" b="b"/>
              <a:pathLst>
                <a:path w="28" h="23">
                  <a:moveTo>
                    <a:pt x="0" y="11"/>
                  </a:moveTo>
                  <a:cubicBezTo>
                    <a:pt x="10" y="23"/>
                    <a:pt x="28" y="16"/>
                    <a:pt x="28" y="16"/>
                  </a:cubicBezTo>
                  <a:cubicBezTo>
                    <a:pt x="28" y="16"/>
                    <a:pt x="15" y="0"/>
                    <a:pt x="0" y="11"/>
                  </a:cubicBezTo>
                  <a:close/>
                </a:path>
              </a:pathLst>
            </a:custGeom>
            <a:solidFill>
              <a:srgbClr val="CF60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4" name="Freeform 466"/>
            <p:cNvSpPr>
              <a:spLocks noChangeArrowheads="1"/>
            </p:cNvSpPr>
            <p:nvPr/>
          </p:nvSpPr>
          <p:spPr bwMode="auto">
            <a:xfrm>
              <a:off x="4117793" y="1716875"/>
              <a:ext cx="84623" cy="81368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2" y="21"/>
                </a:cxn>
                <a:cxn ang="0">
                  <a:pos x="0" y="3"/>
                </a:cxn>
              </a:cxnLst>
              <a:rect l="0" t="0" r="r" b="b"/>
              <a:pathLst>
                <a:path w="22" h="21">
                  <a:moveTo>
                    <a:pt x="0" y="3"/>
                  </a:moveTo>
                  <a:cubicBezTo>
                    <a:pt x="2" y="19"/>
                    <a:pt x="22" y="21"/>
                    <a:pt x="22" y="21"/>
                  </a:cubicBezTo>
                  <a:cubicBezTo>
                    <a:pt x="22" y="21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5" name="Freeform 467"/>
            <p:cNvSpPr>
              <a:spLocks noChangeArrowheads="1"/>
            </p:cNvSpPr>
            <p:nvPr/>
          </p:nvSpPr>
          <p:spPr bwMode="auto">
            <a:xfrm>
              <a:off x="4187770" y="1609468"/>
              <a:ext cx="102524" cy="84623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27" y="16"/>
                </a:cxn>
                <a:cxn ang="0">
                  <a:pos x="0" y="9"/>
                </a:cxn>
              </a:cxnLst>
              <a:rect l="0" t="0" r="r" b="b"/>
              <a:pathLst>
                <a:path w="27" h="22">
                  <a:moveTo>
                    <a:pt x="0" y="9"/>
                  </a:moveTo>
                  <a:cubicBezTo>
                    <a:pt x="9" y="22"/>
                    <a:pt x="27" y="16"/>
                    <a:pt x="27" y="16"/>
                  </a:cubicBezTo>
                  <a:cubicBezTo>
                    <a:pt x="27" y="16"/>
                    <a:pt x="16" y="0"/>
                    <a:pt x="0" y="9"/>
                  </a:cubicBezTo>
                  <a:close/>
                </a:path>
              </a:pathLst>
            </a:custGeom>
            <a:solidFill>
              <a:srgbClr val="CF60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6" name="Freeform 468"/>
            <p:cNvSpPr>
              <a:spLocks noChangeArrowheads="1"/>
            </p:cNvSpPr>
            <p:nvPr/>
          </p:nvSpPr>
          <p:spPr bwMode="auto">
            <a:xfrm>
              <a:off x="3460335" y="1135904"/>
              <a:ext cx="76486" cy="813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" y="21"/>
                </a:cxn>
                <a:cxn ang="0">
                  <a:pos x="0" y="0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20"/>
                    <a:pt x="20" y="21"/>
                  </a:cubicBezTo>
                  <a:cubicBezTo>
                    <a:pt x="19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7" name="Freeform 469"/>
            <p:cNvSpPr>
              <a:spLocks noChangeArrowheads="1"/>
            </p:cNvSpPr>
            <p:nvPr/>
          </p:nvSpPr>
          <p:spPr bwMode="auto">
            <a:xfrm>
              <a:off x="3741870" y="1090337"/>
              <a:ext cx="84623" cy="104152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7" y="27"/>
                </a:cxn>
                <a:cxn ang="0">
                  <a:pos x="5" y="0"/>
                </a:cxn>
              </a:cxnLst>
              <a:rect l="0" t="0" r="r" b="b"/>
              <a:pathLst>
                <a:path w="22" h="27">
                  <a:moveTo>
                    <a:pt x="5" y="0"/>
                  </a:moveTo>
                  <a:cubicBezTo>
                    <a:pt x="5" y="0"/>
                    <a:pt x="0" y="20"/>
                    <a:pt x="17" y="27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8" name="Freeform 470"/>
            <p:cNvSpPr>
              <a:spLocks noChangeArrowheads="1"/>
            </p:cNvSpPr>
            <p:nvPr/>
          </p:nvSpPr>
          <p:spPr bwMode="auto">
            <a:xfrm>
              <a:off x="3909489" y="943874"/>
              <a:ext cx="89505" cy="109034"/>
            </a:xfrm>
            <a:custGeom>
              <a:avLst/>
              <a:gdLst/>
              <a:ahLst/>
              <a:cxnLst>
                <a:cxn ang="0">
                  <a:pos x="10" y="28"/>
                </a:cxn>
                <a:cxn ang="0">
                  <a:pos x="17" y="0"/>
                </a:cxn>
                <a:cxn ang="0">
                  <a:pos x="10" y="28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23" y="19"/>
                    <a:pt x="17" y="0"/>
                    <a:pt x="17" y="0"/>
                  </a:cubicBezTo>
                  <a:cubicBezTo>
                    <a:pt x="17" y="0"/>
                    <a:pt x="0" y="11"/>
                    <a:pt x="10" y="28"/>
                  </a:cubicBezTo>
                  <a:close/>
                </a:path>
              </a:pathLst>
            </a:custGeom>
            <a:solidFill>
              <a:srgbClr val="CF60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9" name="Freeform 471"/>
            <p:cNvSpPr>
              <a:spLocks noChangeArrowheads="1"/>
            </p:cNvSpPr>
            <p:nvPr/>
          </p:nvSpPr>
          <p:spPr bwMode="auto">
            <a:xfrm>
              <a:off x="4225199" y="1355599"/>
              <a:ext cx="104152" cy="89505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27" y="8"/>
                </a:cxn>
                <a:cxn ang="0">
                  <a:pos x="0" y="17"/>
                </a:cxn>
              </a:cxnLst>
              <a:rect l="0" t="0" r="r" b="b"/>
              <a:pathLst>
                <a:path w="27" h="23">
                  <a:moveTo>
                    <a:pt x="0" y="17"/>
                  </a:moveTo>
                  <a:cubicBezTo>
                    <a:pt x="15" y="23"/>
                    <a:pt x="27" y="8"/>
                    <a:pt x="27" y="8"/>
                  </a:cubicBezTo>
                  <a:cubicBezTo>
                    <a:pt x="27" y="8"/>
                    <a:pt x="9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0" name="Freeform 472"/>
            <p:cNvSpPr>
              <a:spLocks noChangeArrowheads="1"/>
            </p:cNvSpPr>
            <p:nvPr/>
          </p:nvSpPr>
          <p:spPr bwMode="auto">
            <a:xfrm>
              <a:off x="4710155" y="1798243"/>
              <a:ext cx="91133" cy="107406"/>
            </a:xfrm>
            <a:custGeom>
              <a:avLst/>
              <a:gdLst/>
              <a:ahLst/>
              <a:cxnLst>
                <a:cxn ang="0">
                  <a:pos x="13" y="28"/>
                </a:cxn>
                <a:cxn ang="0">
                  <a:pos x="12" y="0"/>
                </a:cxn>
                <a:cxn ang="0">
                  <a:pos x="13" y="28"/>
                </a:cxn>
              </a:cxnLst>
              <a:rect l="0" t="0" r="r" b="b"/>
              <a:pathLst>
                <a:path w="24" h="28">
                  <a:moveTo>
                    <a:pt x="13" y="28"/>
                  </a:moveTo>
                  <a:cubicBezTo>
                    <a:pt x="24" y="16"/>
                    <a:pt x="12" y="0"/>
                    <a:pt x="12" y="0"/>
                  </a:cubicBezTo>
                  <a:cubicBezTo>
                    <a:pt x="12" y="0"/>
                    <a:pt x="0" y="15"/>
                    <a:pt x="13" y="28"/>
                  </a:cubicBezTo>
                  <a:close/>
                </a:path>
              </a:pathLst>
            </a:custGeom>
            <a:solidFill>
              <a:srgbClr val="CF60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1" name="Freeform 473"/>
            <p:cNvSpPr>
              <a:spLocks noChangeArrowheads="1"/>
            </p:cNvSpPr>
            <p:nvPr/>
          </p:nvSpPr>
          <p:spPr bwMode="auto">
            <a:xfrm>
              <a:off x="4583220" y="1809635"/>
              <a:ext cx="84623" cy="9927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8" y="26"/>
                </a:cxn>
                <a:cxn ang="0">
                  <a:pos x="5" y="0"/>
                </a:cxn>
              </a:cxnLst>
              <a:rect l="0" t="0" r="r" b="b"/>
              <a:pathLst>
                <a:path w="22" h="26">
                  <a:moveTo>
                    <a:pt x="5" y="0"/>
                  </a:moveTo>
                  <a:cubicBezTo>
                    <a:pt x="5" y="0"/>
                    <a:pt x="0" y="20"/>
                    <a:pt x="18" y="26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2" name="Freeform 474"/>
            <p:cNvSpPr>
              <a:spLocks noChangeArrowheads="1"/>
            </p:cNvSpPr>
            <p:nvPr/>
          </p:nvSpPr>
          <p:spPr bwMode="auto">
            <a:xfrm>
              <a:off x="5121880" y="1975626"/>
              <a:ext cx="76486" cy="84623"/>
            </a:xfrm>
            <a:custGeom>
              <a:avLst/>
              <a:gdLst/>
              <a:ahLst/>
              <a:cxnLst>
                <a:cxn ang="0">
                  <a:pos x="1" y="22"/>
                </a:cxn>
                <a:cxn ang="0">
                  <a:pos x="20" y="0"/>
                </a:cxn>
                <a:cxn ang="0">
                  <a:pos x="1" y="22"/>
                </a:cxn>
              </a:cxnLst>
              <a:rect l="0" t="0" r="r" b="b"/>
              <a:pathLst>
                <a:path w="20" h="22">
                  <a:moveTo>
                    <a:pt x="1" y="22"/>
                  </a:moveTo>
                  <a:cubicBezTo>
                    <a:pt x="17" y="20"/>
                    <a:pt x="20" y="0"/>
                    <a:pt x="20" y="0"/>
                  </a:cubicBezTo>
                  <a:cubicBezTo>
                    <a:pt x="20" y="0"/>
                    <a:pt x="0" y="3"/>
                    <a:pt x="1" y="22"/>
                  </a:cubicBezTo>
                  <a:close/>
                </a:path>
              </a:pathLst>
            </a:custGeom>
            <a:solidFill>
              <a:srgbClr val="CF60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3" name="Freeform 475"/>
            <p:cNvSpPr>
              <a:spLocks noChangeArrowheads="1"/>
            </p:cNvSpPr>
            <p:nvPr/>
          </p:nvSpPr>
          <p:spPr bwMode="auto">
            <a:xfrm>
              <a:off x="5186975" y="2083033"/>
              <a:ext cx="99270" cy="79741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26" y="5"/>
                </a:cxn>
                <a:cxn ang="0">
                  <a:pos x="0" y="17"/>
                </a:cxn>
              </a:cxnLst>
              <a:rect l="0" t="0" r="r" b="b"/>
              <a:pathLst>
                <a:path w="26" h="21">
                  <a:moveTo>
                    <a:pt x="0" y="17"/>
                  </a:moveTo>
                  <a:cubicBezTo>
                    <a:pt x="15" y="21"/>
                    <a:pt x="26" y="5"/>
                    <a:pt x="26" y="5"/>
                  </a:cubicBezTo>
                  <a:cubicBezTo>
                    <a:pt x="26" y="5"/>
                    <a:pt x="6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4" name="Freeform 476"/>
            <p:cNvSpPr>
              <a:spLocks noChangeArrowheads="1"/>
            </p:cNvSpPr>
            <p:nvPr/>
          </p:nvSpPr>
          <p:spPr bwMode="auto">
            <a:xfrm>
              <a:off x="4363526" y="1975626"/>
              <a:ext cx="96015" cy="716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" y="16"/>
                </a:cxn>
                <a:cxn ang="0">
                  <a:pos x="0" y="0"/>
                </a:cxn>
              </a:cxnLst>
              <a:rect l="0" t="0" r="r" b="b"/>
              <a:pathLst>
                <a:path w="25" h="19">
                  <a:moveTo>
                    <a:pt x="0" y="0"/>
                  </a:moveTo>
                  <a:cubicBezTo>
                    <a:pt x="0" y="0"/>
                    <a:pt x="7" y="19"/>
                    <a:pt x="25" y="16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5" name="Freeform 477"/>
            <p:cNvSpPr>
              <a:spLocks noChangeArrowheads="1"/>
            </p:cNvSpPr>
            <p:nvPr/>
          </p:nvSpPr>
          <p:spPr bwMode="auto">
            <a:xfrm>
              <a:off x="3011181" y="418234"/>
              <a:ext cx="87878" cy="73232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23" y="3"/>
                </a:cxn>
                <a:cxn ang="0">
                  <a:pos x="0" y="15"/>
                </a:cxn>
              </a:cxnLst>
              <a:rect l="0" t="0" r="r" b="b"/>
              <a:pathLst>
                <a:path w="23" h="19">
                  <a:moveTo>
                    <a:pt x="0" y="15"/>
                  </a:moveTo>
                  <a:cubicBezTo>
                    <a:pt x="14" y="19"/>
                    <a:pt x="23" y="3"/>
                    <a:pt x="23" y="3"/>
                  </a:cubicBezTo>
                  <a:cubicBezTo>
                    <a:pt x="23" y="3"/>
                    <a:pt x="6" y="0"/>
                    <a:pt x="0" y="15"/>
                  </a:cubicBezTo>
                  <a:close/>
                </a:path>
              </a:pathLst>
            </a:custGeom>
            <a:solidFill>
              <a:srgbClr val="CF60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6" name="Freeform 478"/>
            <p:cNvSpPr>
              <a:spLocks noChangeArrowheads="1"/>
            </p:cNvSpPr>
            <p:nvPr/>
          </p:nvSpPr>
          <p:spPr bwMode="auto">
            <a:xfrm>
              <a:off x="2811015" y="309200"/>
              <a:ext cx="73232" cy="92760"/>
            </a:xfrm>
            <a:custGeom>
              <a:avLst/>
              <a:gdLst/>
              <a:ahLst/>
              <a:cxnLst>
                <a:cxn ang="0">
                  <a:pos x="6" y="24"/>
                </a:cxn>
                <a:cxn ang="0">
                  <a:pos x="15" y="0"/>
                </a:cxn>
                <a:cxn ang="0">
                  <a:pos x="6" y="24"/>
                </a:cxn>
              </a:cxnLst>
              <a:rect l="0" t="0" r="r" b="b"/>
              <a:pathLst>
                <a:path w="19" h="24">
                  <a:moveTo>
                    <a:pt x="6" y="24"/>
                  </a:moveTo>
                  <a:cubicBezTo>
                    <a:pt x="19" y="18"/>
                    <a:pt x="15" y="0"/>
                    <a:pt x="15" y="0"/>
                  </a:cubicBezTo>
                  <a:cubicBezTo>
                    <a:pt x="15" y="0"/>
                    <a:pt x="0" y="8"/>
                    <a:pt x="6" y="24"/>
                  </a:cubicBezTo>
                  <a:close/>
                </a:path>
              </a:pathLst>
            </a:custGeom>
            <a:solidFill>
              <a:srgbClr val="CF60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7" name="Freeform 479"/>
            <p:cNvSpPr>
              <a:spLocks noChangeArrowheads="1"/>
            </p:cNvSpPr>
            <p:nvPr/>
          </p:nvSpPr>
          <p:spPr bwMode="auto">
            <a:xfrm>
              <a:off x="104699" y="393823"/>
              <a:ext cx="118798" cy="100897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31" y="3"/>
                </a:cxn>
                <a:cxn ang="0">
                  <a:pos x="0" y="19"/>
                </a:cxn>
              </a:cxnLst>
              <a:rect l="0" t="0" r="r" b="b"/>
              <a:pathLst>
                <a:path w="31" h="26">
                  <a:moveTo>
                    <a:pt x="0" y="19"/>
                  </a:moveTo>
                  <a:cubicBezTo>
                    <a:pt x="21" y="26"/>
                    <a:pt x="31" y="3"/>
                    <a:pt x="31" y="3"/>
                  </a:cubicBezTo>
                  <a:cubicBezTo>
                    <a:pt x="31" y="3"/>
                    <a:pt x="7" y="0"/>
                    <a:pt x="0" y="19"/>
                  </a:cubicBezTo>
                  <a:close/>
                </a:path>
              </a:pathLst>
            </a:custGeom>
            <a:solidFill>
              <a:srgbClr val="CF603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8" name="Freeform 480"/>
            <p:cNvSpPr>
              <a:spLocks noChangeArrowheads="1"/>
            </p:cNvSpPr>
            <p:nvPr/>
          </p:nvSpPr>
          <p:spPr bwMode="auto">
            <a:xfrm>
              <a:off x="3776045" y="1340952"/>
              <a:ext cx="460546" cy="476819"/>
            </a:xfrm>
            <a:custGeom>
              <a:avLst/>
              <a:gdLst/>
              <a:ahLst/>
              <a:cxnLst>
                <a:cxn ang="0">
                  <a:pos x="91" y="107"/>
                </a:cxn>
                <a:cxn ang="0">
                  <a:pos x="106" y="63"/>
                </a:cxn>
                <a:cxn ang="0">
                  <a:pos x="78" y="60"/>
                </a:cxn>
                <a:cxn ang="0">
                  <a:pos x="80" y="35"/>
                </a:cxn>
                <a:cxn ang="0">
                  <a:pos x="40" y="45"/>
                </a:cxn>
                <a:cxn ang="0">
                  <a:pos x="28" y="2"/>
                </a:cxn>
                <a:cxn ang="0">
                  <a:pos x="5" y="24"/>
                </a:cxn>
                <a:cxn ang="0">
                  <a:pos x="33" y="10"/>
                </a:cxn>
                <a:cxn ang="0">
                  <a:pos x="34" y="53"/>
                </a:cxn>
                <a:cxn ang="0">
                  <a:pos x="73" y="38"/>
                </a:cxn>
                <a:cxn ang="0">
                  <a:pos x="72" y="67"/>
                </a:cxn>
                <a:cxn ang="0">
                  <a:pos x="103" y="68"/>
                </a:cxn>
                <a:cxn ang="0">
                  <a:pos x="81" y="110"/>
                </a:cxn>
                <a:cxn ang="0">
                  <a:pos x="119" y="124"/>
                </a:cxn>
                <a:cxn ang="0">
                  <a:pos x="91" y="107"/>
                </a:cxn>
              </a:cxnLst>
              <a:rect l="0" t="0" r="r" b="b"/>
              <a:pathLst>
                <a:path w="120" h="124">
                  <a:moveTo>
                    <a:pt x="91" y="107"/>
                  </a:moveTo>
                  <a:cubicBezTo>
                    <a:pt x="108" y="100"/>
                    <a:pt x="120" y="83"/>
                    <a:pt x="106" y="63"/>
                  </a:cubicBezTo>
                  <a:cubicBezTo>
                    <a:pt x="97" y="51"/>
                    <a:pt x="78" y="60"/>
                    <a:pt x="78" y="60"/>
                  </a:cubicBezTo>
                  <a:cubicBezTo>
                    <a:pt x="78" y="60"/>
                    <a:pt x="89" y="48"/>
                    <a:pt x="80" y="35"/>
                  </a:cubicBezTo>
                  <a:cubicBezTo>
                    <a:pt x="70" y="21"/>
                    <a:pt x="53" y="29"/>
                    <a:pt x="40" y="45"/>
                  </a:cubicBezTo>
                  <a:cubicBezTo>
                    <a:pt x="56" y="27"/>
                    <a:pt x="45" y="3"/>
                    <a:pt x="28" y="2"/>
                  </a:cubicBezTo>
                  <a:cubicBezTo>
                    <a:pt x="11" y="0"/>
                    <a:pt x="0" y="20"/>
                    <a:pt x="5" y="24"/>
                  </a:cubicBezTo>
                  <a:cubicBezTo>
                    <a:pt x="8" y="20"/>
                    <a:pt x="11" y="3"/>
                    <a:pt x="33" y="10"/>
                  </a:cubicBezTo>
                  <a:cubicBezTo>
                    <a:pt x="52" y="18"/>
                    <a:pt x="34" y="53"/>
                    <a:pt x="34" y="53"/>
                  </a:cubicBezTo>
                  <a:cubicBezTo>
                    <a:pt x="34" y="53"/>
                    <a:pt x="58" y="28"/>
                    <a:pt x="73" y="38"/>
                  </a:cubicBezTo>
                  <a:cubicBezTo>
                    <a:pt x="82" y="46"/>
                    <a:pt x="72" y="67"/>
                    <a:pt x="72" y="67"/>
                  </a:cubicBezTo>
                  <a:cubicBezTo>
                    <a:pt x="72" y="67"/>
                    <a:pt x="94" y="56"/>
                    <a:pt x="103" y="68"/>
                  </a:cubicBezTo>
                  <a:cubicBezTo>
                    <a:pt x="119" y="88"/>
                    <a:pt x="81" y="110"/>
                    <a:pt x="81" y="110"/>
                  </a:cubicBezTo>
                  <a:cubicBezTo>
                    <a:pt x="81" y="110"/>
                    <a:pt x="108" y="112"/>
                    <a:pt x="119" y="124"/>
                  </a:cubicBezTo>
                  <a:cubicBezTo>
                    <a:pt x="116" y="111"/>
                    <a:pt x="106" y="109"/>
                    <a:pt x="91" y="107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9" name="Freeform 481"/>
            <p:cNvSpPr>
              <a:spLocks noChangeArrowheads="1"/>
            </p:cNvSpPr>
            <p:nvPr/>
          </p:nvSpPr>
          <p:spPr bwMode="auto">
            <a:xfrm>
              <a:off x="3391986" y="859251"/>
              <a:ext cx="1021988" cy="831586"/>
            </a:xfrm>
            <a:custGeom>
              <a:avLst/>
              <a:gdLst/>
              <a:ahLst/>
              <a:cxnLst>
                <a:cxn ang="0">
                  <a:pos x="245" y="183"/>
                </a:cxn>
                <a:cxn ang="0">
                  <a:pos x="256" y="154"/>
                </a:cxn>
                <a:cxn ang="0">
                  <a:pos x="228" y="138"/>
                </a:cxn>
                <a:cxn ang="0">
                  <a:pos x="234" y="98"/>
                </a:cxn>
                <a:cxn ang="0">
                  <a:pos x="183" y="78"/>
                </a:cxn>
                <a:cxn ang="0">
                  <a:pos x="183" y="40"/>
                </a:cxn>
                <a:cxn ang="0">
                  <a:pos x="128" y="49"/>
                </a:cxn>
                <a:cxn ang="0">
                  <a:pos x="125" y="9"/>
                </a:cxn>
                <a:cxn ang="0">
                  <a:pos x="98" y="21"/>
                </a:cxn>
                <a:cxn ang="0">
                  <a:pos x="74" y="7"/>
                </a:cxn>
                <a:cxn ang="0">
                  <a:pos x="57" y="45"/>
                </a:cxn>
                <a:cxn ang="0">
                  <a:pos x="22" y="21"/>
                </a:cxn>
                <a:cxn ang="0">
                  <a:pos x="16" y="61"/>
                </a:cxn>
                <a:cxn ang="0">
                  <a:pos x="27" y="27"/>
                </a:cxn>
                <a:cxn ang="0">
                  <a:pos x="60" y="61"/>
                </a:cxn>
                <a:cxn ang="0">
                  <a:pos x="77" y="19"/>
                </a:cxn>
                <a:cxn ang="0">
                  <a:pos x="100" y="41"/>
                </a:cxn>
                <a:cxn ang="0">
                  <a:pos x="119" y="17"/>
                </a:cxn>
                <a:cxn ang="0">
                  <a:pos x="122" y="62"/>
                </a:cxn>
                <a:cxn ang="0">
                  <a:pos x="177" y="48"/>
                </a:cxn>
                <a:cxn ang="0">
                  <a:pos x="171" y="84"/>
                </a:cxn>
                <a:cxn ang="0">
                  <a:pos x="228" y="107"/>
                </a:cxn>
                <a:cxn ang="0">
                  <a:pos x="210" y="144"/>
                </a:cxn>
                <a:cxn ang="0">
                  <a:pos x="249" y="157"/>
                </a:cxn>
                <a:cxn ang="0">
                  <a:pos x="233" y="184"/>
                </a:cxn>
                <a:cxn ang="0">
                  <a:pos x="255" y="201"/>
                </a:cxn>
                <a:cxn ang="0">
                  <a:pos x="245" y="211"/>
                </a:cxn>
                <a:cxn ang="0">
                  <a:pos x="244" y="215"/>
                </a:cxn>
                <a:cxn ang="0">
                  <a:pos x="262" y="202"/>
                </a:cxn>
                <a:cxn ang="0">
                  <a:pos x="245" y="183"/>
                </a:cxn>
              </a:cxnLst>
              <a:rect l="0" t="0" r="r" b="b"/>
              <a:pathLst>
                <a:path w="266" h="216">
                  <a:moveTo>
                    <a:pt x="245" y="183"/>
                  </a:moveTo>
                  <a:cubicBezTo>
                    <a:pt x="245" y="183"/>
                    <a:pt x="266" y="172"/>
                    <a:pt x="256" y="154"/>
                  </a:cubicBezTo>
                  <a:cubicBezTo>
                    <a:pt x="248" y="136"/>
                    <a:pt x="228" y="138"/>
                    <a:pt x="228" y="138"/>
                  </a:cubicBezTo>
                  <a:cubicBezTo>
                    <a:pt x="228" y="138"/>
                    <a:pt x="245" y="119"/>
                    <a:pt x="234" y="98"/>
                  </a:cubicBezTo>
                  <a:cubicBezTo>
                    <a:pt x="225" y="78"/>
                    <a:pt x="183" y="78"/>
                    <a:pt x="183" y="78"/>
                  </a:cubicBezTo>
                  <a:cubicBezTo>
                    <a:pt x="183" y="78"/>
                    <a:pt x="200" y="63"/>
                    <a:pt x="183" y="40"/>
                  </a:cubicBezTo>
                  <a:cubicBezTo>
                    <a:pt x="167" y="17"/>
                    <a:pt x="128" y="49"/>
                    <a:pt x="128" y="49"/>
                  </a:cubicBezTo>
                  <a:cubicBezTo>
                    <a:pt x="128" y="49"/>
                    <a:pt x="137" y="14"/>
                    <a:pt x="125" y="9"/>
                  </a:cubicBezTo>
                  <a:cubicBezTo>
                    <a:pt x="105" y="0"/>
                    <a:pt x="98" y="21"/>
                    <a:pt x="98" y="21"/>
                  </a:cubicBezTo>
                  <a:cubicBezTo>
                    <a:pt x="98" y="21"/>
                    <a:pt x="90" y="2"/>
                    <a:pt x="74" y="7"/>
                  </a:cubicBezTo>
                  <a:cubicBezTo>
                    <a:pt x="61" y="10"/>
                    <a:pt x="57" y="45"/>
                    <a:pt x="57" y="45"/>
                  </a:cubicBezTo>
                  <a:cubicBezTo>
                    <a:pt x="57" y="45"/>
                    <a:pt x="44" y="14"/>
                    <a:pt x="22" y="21"/>
                  </a:cubicBezTo>
                  <a:cubicBezTo>
                    <a:pt x="0" y="30"/>
                    <a:pt x="16" y="61"/>
                    <a:pt x="16" y="61"/>
                  </a:cubicBezTo>
                  <a:cubicBezTo>
                    <a:pt x="16" y="61"/>
                    <a:pt x="15" y="31"/>
                    <a:pt x="27" y="27"/>
                  </a:cubicBezTo>
                  <a:cubicBezTo>
                    <a:pt x="39" y="24"/>
                    <a:pt x="60" y="61"/>
                    <a:pt x="60" y="61"/>
                  </a:cubicBezTo>
                  <a:cubicBezTo>
                    <a:pt x="60" y="61"/>
                    <a:pt x="65" y="25"/>
                    <a:pt x="77" y="19"/>
                  </a:cubicBezTo>
                  <a:cubicBezTo>
                    <a:pt x="90" y="12"/>
                    <a:pt x="100" y="41"/>
                    <a:pt x="100" y="41"/>
                  </a:cubicBezTo>
                  <a:cubicBezTo>
                    <a:pt x="100" y="41"/>
                    <a:pt x="102" y="14"/>
                    <a:pt x="119" y="17"/>
                  </a:cubicBezTo>
                  <a:cubicBezTo>
                    <a:pt x="125" y="18"/>
                    <a:pt x="122" y="62"/>
                    <a:pt x="122" y="62"/>
                  </a:cubicBezTo>
                  <a:cubicBezTo>
                    <a:pt x="122" y="62"/>
                    <a:pt x="162" y="27"/>
                    <a:pt x="177" y="48"/>
                  </a:cubicBezTo>
                  <a:cubicBezTo>
                    <a:pt x="192" y="69"/>
                    <a:pt x="171" y="84"/>
                    <a:pt x="171" y="84"/>
                  </a:cubicBezTo>
                  <a:cubicBezTo>
                    <a:pt x="171" y="84"/>
                    <a:pt x="217" y="88"/>
                    <a:pt x="228" y="107"/>
                  </a:cubicBezTo>
                  <a:cubicBezTo>
                    <a:pt x="239" y="124"/>
                    <a:pt x="210" y="144"/>
                    <a:pt x="210" y="144"/>
                  </a:cubicBezTo>
                  <a:cubicBezTo>
                    <a:pt x="210" y="144"/>
                    <a:pt x="243" y="143"/>
                    <a:pt x="249" y="157"/>
                  </a:cubicBezTo>
                  <a:cubicBezTo>
                    <a:pt x="254" y="171"/>
                    <a:pt x="233" y="184"/>
                    <a:pt x="233" y="184"/>
                  </a:cubicBezTo>
                  <a:cubicBezTo>
                    <a:pt x="233" y="184"/>
                    <a:pt x="253" y="191"/>
                    <a:pt x="255" y="201"/>
                  </a:cubicBezTo>
                  <a:cubicBezTo>
                    <a:pt x="257" y="209"/>
                    <a:pt x="245" y="211"/>
                    <a:pt x="245" y="211"/>
                  </a:cubicBezTo>
                  <a:cubicBezTo>
                    <a:pt x="244" y="215"/>
                    <a:pt x="244" y="215"/>
                    <a:pt x="244" y="215"/>
                  </a:cubicBezTo>
                  <a:cubicBezTo>
                    <a:pt x="244" y="215"/>
                    <a:pt x="263" y="216"/>
                    <a:pt x="262" y="202"/>
                  </a:cubicBezTo>
                  <a:cubicBezTo>
                    <a:pt x="260" y="188"/>
                    <a:pt x="245" y="183"/>
                    <a:pt x="245" y="183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0" name="Freeform 482"/>
            <p:cNvSpPr>
              <a:spLocks noChangeArrowheads="1"/>
            </p:cNvSpPr>
            <p:nvPr/>
          </p:nvSpPr>
          <p:spPr bwMode="auto">
            <a:xfrm>
              <a:off x="4934732" y="1747795"/>
              <a:ext cx="488211" cy="953638"/>
            </a:xfrm>
            <a:custGeom>
              <a:avLst/>
              <a:gdLst/>
              <a:ahLst/>
              <a:cxnLst>
                <a:cxn ang="0">
                  <a:pos x="101" y="124"/>
                </a:cxn>
                <a:cxn ang="0">
                  <a:pos x="121" y="101"/>
                </a:cxn>
                <a:cxn ang="0">
                  <a:pos x="80" y="78"/>
                </a:cxn>
                <a:cxn ang="0">
                  <a:pos x="100" y="52"/>
                </a:cxn>
                <a:cxn ang="0">
                  <a:pos x="74" y="46"/>
                </a:cxn>
                <a:cxn ang="0">
                  <a:pos x="67" y="25"/>
                </a:cxn>
                <a:cxn ang="0">
                  <a:pos x="36" y="39"/>
                </a:cxn>
                <a:cxn ang="0">
                  <a:pos x="25" y="6"/>
                </a:cxn>
                <a:cxn ang="0">
                  <a:pos x="0" y="26"/>
                </a:cxn>
                <a:cxn ang="0">
                  <a:pos x="25" y="12"/>
                </a:cxn>
                <a:cxn ang="0">
                  <a:pos x="28" y="50"/>
                </a:cxn>
                <a:cxn ang="0">
                  <a:pos x="63" y="33"/>
                </a:cxn>
                <a:cxn ang="0">
                  <a:pos x="66" y="58"/>
                </a:cxn>
                <a:cxn ang="0">
                  <a:pos x="91" y="54"/>
                </a:cxn>
                <a:cxn ang="0">
                  <a:pos x="69" y="82"/>
                </a:cxn>
                <a:cxn ang="0">
                  <a:pos x="111" y="103"/>
                </a:cxn>
                <a:cxn ang="0">
                  <a:pos x="89" y="122"/>
                </a:cxn>
                <a:cxn ang="0">
                  <a:pos x="114" y="165"/>
                </a:cxn>
                <a:cxn ang="0">
                  <a:pos x="81" y="177"/>
                </a:cxn>
                <a:cxn ang="0">
                  <a:pos x="100" y="206"/>
                </a:cxn>
                <a:cxn ang="0">
                  <a:pos x="75" y="213"/>
                </a:cxn>
                <a:cxn ang="0">
                  <a:pos x="80" y="235"/>
                </a:cxn>
                <a:cxn ang="0">
                  <a:pos x="68" y="235"/>
                </a:cxn>
                <a:cxn ang="0">
                  <a:pos x="65" y="237"/>
                </a:cxn>
                <a:cxn ang="0">
                  <a:pos x="84" y="239"/>
                </a:cxn>
                <a:cxn ang="0">
                  <a:pos x="83" y="219"/>
                </a:cxn>
                <a:cxn ang="0">
                  <a:pos x="106" y="208"/>
                </a:cxn>
                <a:cxn ang="0">
                  <a:pos x="96" y="183"/>
                </a:cxn>
                <a:cxn ang="0">
                  <a:pos x="123" y="164"/>
                </a:cxn>
                <a:cxn ang="0">
                  <a:pos x="101" y="124"/>
                </a:cxn>
              </a:cxnLst>
              <a:rect l="0" t="0" r="r" b="b"/>
              <a:pathLst>
                <a:path w="127" h="248">
                  <a:moveTo>
                    <a:pt x="101" y="124"/>
                  </a:moveTo>
                  <a:cubicBezTo>
                    <a:pt x="101" y="124"/>
                    <a:pt x="120" y="124"/>
                    <a:pt x="121" y="101"/>
                  </a:cubicBezTo>
                  <a:cubicBezTo>
                    <a:pt x="122" y="79"/>
                    <a:pt x="80" y="78"/>
                    <a:pt x="80" y="78"/>
                  </a:cubicBezTo>
                  <a:cubicBezTo>
                    <a:pt x="80" y="78"/>
                    <a:pt x="105" y="63"/>
                    <a:pt x="100" y="52"/>
                  </a:cubicBezTo>
                  <a:cubicBezTo>
                    <a:pt x="92" y="37"/>
                    <a:pt x="74" y="46"/>
                    <a:pt x="74" y="46"/>
                  </a:cubicBezTo>
                  <a:cubicBezTo>
                    <a:pt x="74" y="46"/>
                    <a:pt x="80" y="30"/>
                    <a:pt x="67" y="25"/>
                  </a:cubicBezTo>
                  <a:cubicBezTo>
                    <a:pt x="57" y="21"/>
                    <a:pt x="36" y="39"/>
                    <a:pt x="36" y="39"/>
                  </a:cubicBezTo>
                  <a:cubicBezTo>
                    <a:pt x="36" y="39"/>
                    <a:pt x="44" y="13"/>
                    <a:pt x="25" y="6"/>
                  </a:cubicBezTo>
                  <a:cubicBezTo>
                    <a:pt x="7" y="0"/>
                    <a:pt x="0" y="26"/>
                    <a:pt x="0" y="26"/>
                  </a:cubicBezTo>
                  <a:cubicBezTo>
                    <a:pt x="0" y="26"/>
                    <a:pt x="15" y="8"/>
                    <a:pt x="25" y="12"/>
                  </a:cubicBezTo>
                  <a:cubicBezTo>
                    <a:pt x="35" y="17"/>
                    <a:pt x="28" y="50"/>
                    <a:pt x="28" y="50"/>
                  </a:cubicBezTo>
                  <a:cubicBezTo>
                    <a:pt x="28" y="50"/>
                    <a:pt x="51" y="31"/>
                    <a:pt x="63" y="33"/>
                  </a:cubicBezTo>
                  <a:cubicBezTo>
                    <a:pt x="75" y="35"/>
                    <a:pt x="66" y="58"/>
                    <a:pt x="66" y="58"/>
                  </a:cubicBezTo>
                  <a:cubicBezTo>
                    <a:pt x="66" y="58"/>
                    <a:pt x="81" y="44"/>
                    <a:pt x="91" y="54"/>
                  </a:cubicBezTo>
                  <a:cubicBezTo>
                    <a:pt x="95" y="58"/>
                    <a:pt x="69" y="82"/>
                    <a:pt x="69" y="82"/>
                  </a:cubicBezTo>
                  <a:cubicBezTo>
                    <a:pt x="69" y="82"/>
                    <a:pt x="114" y="83"/>
                    <a:pt x="111" y="103"/>
                  </a:cubicBezTo>
                  <a:cubicBezTo>
                    <a:pt x="110" y="123"/>
                    <a:pt x="89" y="122"/>
                    <a:pt x="89" y="122"/>
                  </a:cubicBezTo>
                  <a:cubicBezTo>
                    <a:pt x="89" y="122"/>
                    <a:pt x="116" y="147"/>
                    <a:pt x="114" y="165"/>
                  </a:cubicBezTo>
                  <a:cubicBezTo>
                    <a:pt x="111" y="182"/>
                    <a:pt x="81" y="177"/>
                    <a:pt x="81" y="177"/>
                  </a:cubicBezTo>
                  <a:cubicBezTo>
                    <a:pt x="81" y="177"/>
                    <a:pt x="103" y="194"/>
                    <a:pt x="100" y="206"/>
                  </a:cubicBezTo>
                  <a:cubicBezTo>
                    <a:pt x="96" y="217"/>
                    <a:pt x="75" y="213"/>
                    <a:pt x="75" y="213"/>
                  </a:cubicBezTo>
                  <a:cubicBezTo>
                    <a:pt x="75" y="213"/>
                    <a:pt x="83" y="228"/>
                    <a:pt x="80" y="235"/>
                  </a:cubicBezTo>
                  <a:cubicBezTo>
                    <a:pt x="77" y="240"/>
                    <a:pt x="68" y="235"/>
                    <a:pt x="68" y="235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5" y="237"/>
                    <a:pt x="77" y="248"/>
                    <a:pt x="84" y="239"/>
                  </a:cubicBezTo>
                  <a:cubicBezTo>
                    <a:pt x="91" y="230"/>
                    <a:pt x="83" y="219"/>
                    <a:pt x="83" y="219"/>
                  </a:cubicBezTo>
                  <a:cubicBezTo>
                    <a:pt x="83" y="219"/>
                    <a:pt x="103" y="223"/>
                    <a:pt x="106" y="208"/>
                  </a:cubicBezTo>
                  <a:cubicBezTo>
                    <a:pt x="110" y="193"/>
                    <a:pt x="96" y="183"/>
                    <a:pt x="96" y="183"/>
                  </a:cubicBezTo>
                  <a:cubicBezTo>
                    <a:pt x="96" y="183"/>
                    <a:pt x="118" y="181"/>
                    <a:pt x="123" y="164"/>
                  </a:cubicBezTo>
                  <a:cubicBezTo>
                    <a:pt x="127" y="146"/>
                    <a:pt x="101" y="124"/>
                    <a:pt x="101" y="124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1" name="Freeform 483"/>
            <p:cNvSpPr>
              <a:spLocks noChangeArrowheads="1"/>
            </p:cNvSpPr>
            <p:nvPr/>
          </p:nvSpPr>
          <p:spPr bwMode="auto">
            <a:xfrm>
              <a:off x="2238181" y="229459"/>
              <a:ext cx="1083828" cy="668849"/>
            </a:xfrm>
            <a:custGeom>
              <a:avLst/>
              <a:gdLst/>
              <a:ahLst/>
              <a:cxnLst>
                <a:cxn ang="0">
                  <a:pos x="243" y="127"/>
                </a:cxn>
                <a:cxn ang="0">
                  <a:pos x="269" y="87"/>
                </a:cxn>
                <a:cxn ang="0">
                  <a:pos x="245" y="75"/>
                </a:cxn>
                <a:cxn ang="0">
                  <a:pos x="245" y="42"/>
                </a:cxn>
                <a:cxn ang="0">
                  <a:pos x="207" y="67"/>
                </a:cxn>
                <a:cxn ang="0">
                  <a:pos x="191" y="12"/>
                </a:cxn>
                <a:cxn ang="0">
                  <a:pos x="158" y="37"/>
                </a:cxn>
                <a:cxn ang="0">
                  <a:pos x="116" y="6"/>
                </a:cxn>
                <a:cxn ang="0">
                  <a:pos x="84" y="40"/>
                </a:cxn>
                <a:cxn ang="0">
                  <a:pos x="58" y="24"/>
                </a:cxn>
                <a:cxn ang="0">
                  <a:pos x="38" y="54"/>
                </a:cxn>
                <a:cxn ang="0">
                  <a:pos x="14" y="52"/>
                </a:cxn>
                <a:cxn ang="0">
                  <a:pos x="10" y="78"/>
                </a:cxn>
                <a:cxn ang="0">
                  <a:pos x="14" y="74"/>
                </a:cxn>
                <a:cxn ang="0">
                  <a:pos x="18" y="58"/>
                </a:cxn>
                <a:cxn ang="0">
                  <a:pos x="43" y="65"/>
                </a:cxn>
                <a:cxn ang="0">
                  <a:pos x="58" y="34"/>
                </a:cxn>
                <a:cxn ang="0">
                  <a:pos x="88" y="60"/>
                </a:cxn>
                <a:cxn ang="0">
                  <a:pos x="113" y="17"/>
                </a:cxn>
                <a:cxn ang="0">
                  <a:pos x="157" y="52"/>
                </a:cxn>
                <a:cxn ang="0">
                  <a:pos x="186" y="23"/>
                </a:cxn>
                <a:cxn ang="0">
                  <a:pos x="199" y="82"/>
                </a:cxn>
                <a:cxn ang="0">
                  <a:pos x="240" y="53"/>
                </a:cxn>
                <a:cxn ang="0">
                  <a:pos x="228" y="87"/>
                </a:cxn>
                <a:cxn ang="0">
                  <a:pos x="257" y="92"/>
                </a:cxn>
                <a:cxn ang="0">
                  <a:pos x="227" y="136"/>
                </a:cxn>
                <a:cxn ang="0">
                  <a:pos x="272" y="142"/>
                </a:cxn>
                <a:cxn ang="0">
                  <a:pos x="248" y="174"/>
                </a:cxn>
                <a:cxn ang="0">
                  <a:pos x="279" y="142"/>
                </a:cxn>
                <a:cxn ang="0">
                  <a:pos x="243" y="127"/>
                </a:cxn>
              </a:cxnLst>
              <a:rect l="0" t="0" r="r" b="b"/>
              <a:pathLst>
                <a:path w="282" h="174">
                  <a:moveTo>
                    <a:pt x="243" y="127"/>
                  </a:moveTo>
                  <a:cubicBezTo>
                    <a:pt x="243" y="127"/>
                    <a:pt x="272" y="99"/>
                    <a:pt x="269" y="87"/>
                  </a:cubicBezTo>
                  <a:cubicBezTo>
                    <a:pt x="266" y="69"/>
                    <a:pt x="245" y="75"/>
                    <a:pt x="245" y="75"/>
                  </a:cubicBezTo>
                  <a:cubicBezTo>
                    <a:pt x="245" y="75"/>
                    <a:pt x="260" y="54"/>
                    <a:pt x="245" y="42"/>
                  </a:cubicBezTo>
                  <a:cubicBezTo>
                    <a:pt x="234" y="35"/>
                    <a:pt x="207" y="67"/>
                    <a:pt x="207" y="67"/>
                  </a:cubicBezTo>
                  <a:cubicBezTo>
                    <a:pt x="207" y="67"/>
                    <a:pt x="219" y="12"/>
                    <a:pt x="191" y="12"/>
                  </a:cubicBezTo>
                  <a:cubicBezTo>
                    <a:pt x="164" y="13"/>
                    <a:pt x="158" y="37"/>
                    <a:pt x="158" y="37"/>
                  </a:cubicBezTo>
                  <a:cubicBezTo>
                    <a:pt x="158" y="37"/>
                    <a:pt x="139" y="0"/>
                    <a:pt x="116" y="6"/>
                  </a:cubicBezTo>
                  <a:cubicBezTo>
                    <a:pt x="94" y="12"/>
                    <a:pt x="84" y="40"/>
                    <a:pt x="84" y="40"/>
                  </a:cubicBezTo>
                  <a:cubicBezTo>
                    <a:pt x="84" y="40"/>
                    <a:pt x="77" y="20"/>
                    <a:pt x="58" y="24"/>
                  </a:cubicBezTo>
                  <a:cubicBezTo>
                    <a:pt x="38" y="28"/>
                    <a:pt x="38" y="54"/>
                    <a:pt x="38" y="54"/>
                  </a:cubicBezTo>
                  <a:cubicBezTo>
                    <a:pt x="38" y="54"/>
                    <a:pt x="26" y="44"/>
                    <a:pt x="14" y="52"/>
                  </a:cubicBezTo>
                  <a:cubicBezTo>
                    <a:pt x="0" y="61"/>
                    <a:pt x="10" y="78"/>
                    <a:pt x="10" y="78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9" y="62"/>
                    <a:pt x="18" y="58"/>
                  </a:cubicBezTo>
                  <a:cubicBezTo>
                    <a:pt x="27" y="53"/>
                    <a:pt x="43" y="65"/>
                    <a:pt x="43" y="65"/>
                  </a:cubicBezTo>
                  <a:cubicBezTo>
                    <a:pt x="43" y="65"/>
                    <a:pt x="44" y="39"/>
                    <a:pt x="58" y="34"/>
                  </a:cubicBezTo>
                  <a:cubicBezTo>
                    <a:pt x="74" y="29"/>
                    <a:pt x="88" y="60"/>
                    <a:pt x="88" y="60"/>
                  </a:cubicBezTo>
                  <a:cubicBezTo>
                    <a:pt x="88" y="60"/>
                    <a:pt x="91" y="19"/>
                    <a:pt x="113" y="17"/>
                  </a:cubicBezTo>
                  <a:cubicBezTo>
                    <a:pt x="133" y="16"/>
                    <a:pt x="157" y="52"/>
                    <a:pt x="157" y="52"/>
                  </a:cubicBezTo>
                  <a:cubicBezTo>
                    <a:pt x="157" y="52"/>
                    <a:pt x="161" y="24"/>
                    <a:pt x="186" y="23"/>
                  </a:cubicBezTo>
                  <a:cubicBezTo>
                    <a:pt x="210" y="22"/>
                    <a:pt x="199" y="82"/>
                    <a:pt x="199" y="82"/>
                  </a:cubicBezTo>
                  <a:cubicBezTo>
                    <a:pt x="199" y="82"/>
                    <a:pt x="235" y="48"/>
                    <a:pt x="240" y="53"/>
                  </a:cubicBezTo>
                  <a:cubicBezTo>
                    <a:pt x="250" y="67"/>
                    <a:pt x="228" y="87"/>
                    <a:pt x="228" y="87"/>
                  </a:cubicBezTo>
                  <a:cubicBezTo>
                    <a:pt x="228" y="87"/>
                    <a:pt x="257" y="76"/>
                    <a:pt x="257" y="92"/>
                  </a:cubicBezTo>
                  <a:cubicBezTo>
                    <a:pt x="256" y="108"/>
                    <a:pt x="227" y="136"/>
                    <a:pt x="227" y="136"/>
                  </a:cubicBezTo>
                  <a:cubicBezTo>
                    <a:pt x="227" y="136"/>
                    <a:pt x="269" y="130"/>
                    <a:pt x="272" y="142"/>
                  </a:cubicBezTo>
                  <a:cubicBezTo>
                    <a:pt x="274" y="156"/>
                    <a:pt x="248" y="174"/>
                    <a:pt x="248" y="174"/>
                  </a:cubicBezTo>
                  <a:cubicBezTo>
                    <a:pt x="248" y="174"/>
                    <a:pt x="282" y="167"/>
                    <a:pt x="279" y="142"/>
                  </a:cubicBezTo>
                  <a:cubicBezTo>
                    <a:pt x="276" y="118"/>
                    <a:pt x="243" y="127"/>
                    <a:pt x="243" y="127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2" name="Freeform 484"/>
            <p:cNvSpPr>
              <a:spLocks noChangeArrowheads="1"/>
            </p:cNvSpPr>
            <p:nvPr/>
          </p:nvSpPr>
          <p:spPr bwMode="auto">
            <a:xfrm>
              <a:off x="2391154" y="520758"/>
              <a:ext cx="615146" cy="304318"/>
            </a:xfrm>
            <a:custGeom>
              <a:avLst/>
              <a:gdLst/>
              <a:ahLst/>
              <a:cxnLst>
                <a:cxn ang="0">
                  <a:pos x="107" y="54"/>
                </a:cxn>
                <a:cxn ang="0">
                  <a:pos x="97" y="14"/>
                </a:cxn>
                <a:cxn ang="0">
                  <a:pos x="75" y="27"/>
                </a:cxn>
                <a:cxn ang="0">
                  <a:pos x="60" y="4"/>
                </a:cxn>
                <a:cxn ang="0">
                  <a:pos x="28" y="37"/>
                </a:cxn>
                <a:cxn ang="0">
                  <a:pos x="0" y="20"/>
                </a:cxn>
                <a:cxn ang="0">
                  <a:pos x="30" y="46"/>
                </a:cxn>
                <a:cxn ang="0">
                  <a:pos x="57" y="9"/>
                </a:cxn>
                <a:cxn ang="0">
                  <a:pos x="72" y="36"/>
                </a:cxn>
                <a:cxn ang="0">
                  <a:pos x="98" y="22"/>
                </a:cxn>
                <a:cxn ang="0">
                  <a:pos x="102" y="63"/>
                </a:cxn>
                <a:cxn ang="0">
                  <a:pos x="140" y="45"/>
                </a:cxn>
                <a:cxn ang="0">
                  <a:pos x="140" y="76"/>
                </a:cxn>
                <a:cxn ang="0">
                  <a:pos x="151" y="46"/>
                </a:cxn>
                <a:cxn ang="0">
                  <a:pos x="107" y="54"/>
                </a:cxn>
              </a:cxnLst>
              <a:rect l="0" t="0" r="r" b="b"/>
              <a:pathLst>
                <a:path w="160" h="79">
                  <a:moveTo>
                    <a:pt x="107" y="54"/>
                  </a:moveTo>
                  <a:cubicBezTo>
                    <a:pt x="114" y="35"/>
                    <a:pt x="115" y="17"/>
                    <a:pt x="97" y="14"/>
                  </a:cubicBezTo>
                  <a:cubicBezTo>
                    <a:pt x="82" y="12"/>
                    <a:pt x="75" y="27"/>
                    <a:pt x="75" y="27"/>
                  </a:cubicBezTo>
                  <a:cubicBezTo>
                    <a:pt x="75" y="27"/>
                    <a:pt x="75" y="6"/>
                    <a:pt x="60" y="4"/>
                  </a:cubicBezTo>
                  <a:cubicBezTo>
                    <a:pt x="36" y="0"/>
                    <a:pt x="27" y="18"/>
                    <a:pt x="28" y="37"/>
                  </a:cubicBezTo>
                  <a:cubicBezTo>
                    <a:pt x="20" y="24"/>
                    <a:pt x="13" y="17"/>
                    <a:pt x="0" y="20"/>
                  </a:cubicBezTo>
                  <a:cubicBezTo>
                    <a:pt x="16" y="23"/>
                    <a:pt x="30" y="46"/>
                    <a:pt x="30" y="46"/>
                  </a:cubicBezTo>
                  <a:cubicBezTo>
                    <a:pt x="30" y="46"/>
                    <a:pt x="32" y="4"/>
                    <a:pt x="57" y="9"/>
                  </a:cubicBezTo>
                  <a:cubicBezTo>
                    <a:pt x="72" y="12"/>
                    <a:pt x="72" y="36"/>
                    <a:pt x="72" y="36"/>
                  </a:cubicBezTo>
                  <a:cubicBezTo>
                    <a:pt x="72" y="36"/>
                    <a:pt x="86" y="17"/>
                    <a:pt x="98" y="22"/>
                  </a:cubicBezTo>
                  <a:cubicBezTo>
                    <a:pt x="113" y="30"/>
                    <a:pt x="102" y="63"/>
                    <a:pt x="102" y="63"/>
                  </a:cubicBezTo>
                  <a:cubicBezTo>
                    <a:pt x="102" y="63"/>
                    <a:pt x="126" y="32"/>
                    <a:pt x="140" y="45"/>
                  </a:cubicBezTo>
                  <a:cubicBezTo>
                    <a:pt x="157" y="61"/>
                    <a:pt x="144" y="71"/>
                    <a:pt x="140" y="76"/>
                  </a:cubicBezTo>
                  <a:cubicBezTo>
                    <a:pt x="147" y="79"/>
                    <a:pt x="160" y="59"/>
                    <a:pt x="151" y="46"/>
                  </a:cubicBezTo>
                  <a:cubicBezTo>
                    <a:pt x="141" y="32"/>
                    <a:pt x="115" y="32"/>
                    <a:pt x="107" y="54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3" name="Freeform 485"/>
            <p:cNvSpPr>
              <a:spLocks noChangeArrowheads="1"/>
            </p:cNvSpPr>
            <p:nvPr/>
          </p:nvSpPr>
          <p:spPr bwMode="auto">
            <a:xfrm>
              <a:off x="4555555" y="1959353"/>
              <a:ext cx="623283" cy="358021"/>
            </a:xfrm>
            <a:custGeom>
              <a:avLst/>
              <a:gdLst/>
              <a:ahLst/>
              <a:cxnLst>
                <a:cxn ang="0">
                  <a:pos x="149" y="75"/>
                </a:cxn>
                <a:cxn ang="0">
                  <a:pos x="153" y="58"/>
                </a:cxn>
                <a:cxn ang="0">
                  <a:pos x="136" y="55"/>
                </a:cxn>
                <a:cxn ang="0">
                  <a:pos x="137" y="33"/>
                </a:cxn>
                <a:cxn ang="0">
                  <a:pos x="107" y="30"/>
                </a:cxn>
                <a:cxn ang="0">
                  <a:pos x="103" y="10"/>
                </a:cxn>
                <a:cxn ang="0">
                  <a:pos x="73" y="24"/>
                </a:cxn>
                <a:cxn ang="0">
                  <a:pos x="68" y="4"/>
                </a:cxn>
                <a:cxn ang="0">
                  <a:pos x="55" y="15"/>
                </a:cxn>
                <a:cxn ang="0">
                  <a:pos x="40" y="11"/>
                </a:cxn>
                <a:cxn ang="0">
                  <a:pos x="33" y="35"/>
                </a:cxn>
                <a:cxn ang="0">
                  <a:pos x="12" y="28"/>
                </a:cxn>
                <a:cxn ang="0">
                  <a:pos x="11" y="49"/>
                </a:cxn>
                <a:cxn ang="0">
                  <a:pos x="15" y="31"/>
                </a:cxn>
                <a:cxn ang="0">
                  <a:pos x="36" y="42"/>
                </a:cxn>
                <a:cxn ang="0">
                  <a:pos x="42" y="17"/>
                </a:cxn>
                <a:cxn ang="0">
                  <a:pos x="57" y="24"/>
                </a:cxn>
                <a:cxn ang="0">
                  <a:pos x="66" y="9"/>
                </a:cxn>
                <a:cxn ang="0">
                  <a:pos x="71" y="33"/>
                </a:cxn>
                <a:cxn ang="0">
                  <a:pos x="100" y="16"/>
                </a:cxn>
                <a:cxn ang="0">
                  <a:pos x="100" y="36"/>
                </a:cxn>
                <a:cxn ang="0">
                  <a:pos x="134" y="38"/>
                </a:cxn>
                <a:cxn ang="0">
                  <a:pos x="126" y="61"/>
                </a:cxn>
                <a:cxn ang="0">
                  <a:pos x="149" y="61"/>
                </a:cxn>
                <a:cxn ang="0">
                  <a:pos x="143" y="77"/>
                </a:cxn>
                <a:cxn ang="0">
                  <a:pos x="157" y="84"/>
                </a:cxn>
                <a:cxn ang="0">
                  <a:pos x="151" y="91"/>
                </a:cxn>
                <a:cxn ang="0">
                  <a:pos x="150" y="93"/>
                </a:cxn>
                <a:cxn ang="0">
                  <a:pos x="160" y="83"/>
                </a:cxn>
                <a:cxn ang="0">
                  <a:pos x="149" y="75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4" name="Freeform 486"/>
            <p:cNvSpPr>
              <a:spLocks noChangeArrowheads="1"/>
            </p:cNvSpPr>
            <p:nvPr/>
          </p:nvSpPr>
          <p:spPr bwMode="auto">
            <a:xfrm>
              <a:off x="3434298" y="1048026"/>
              <a:ext cx="621655" cy="354767"/>
            </a:xfrm>
            <a:custGeom>
              <a:avLst/>
              <a:gdLst/>
              <a:ahLst/>
              <a:cxnLst>
                <a:cxn ang="0">
                  <a:pos x="150" y="74"/>
                </a:cxn>
                <a:cxn ang="0">
                  <a:pos x="154" y="57"/>
                </a:cxn>
                <a:cxn ang="0">
                  <a:pos x="136" y="54"/>
                </a:cxn>
                <a:cxn ang="0">
                  <a:pos x="137" y="31"/>
                </a:cxn>
                <a:cxn ang="0">
                  <a:pos x="107" y="29"/>
                </a:cxn>
                <a:cxn ang="0">
                  <a:pos x="104" y="9"/>
                </a:cxn>
                <a:cxn ang="0">
                  <a:pos x="74" y="24"/>
                </a:cxn>
                <a:cxn ang="0">
                  <a:pos x="68" y="2"/>
                </a:cxn>
                <a:cxn ang="0">
                  <a:pos x="54" y="14"/>
                </a:cxn>
                <a:cxn ang="0">
                  <a:pos x="40" y="10"/>
                </a:cxn>
                <a:cxn ang="0">
                  <a:pos x="33" y="33"/>
                </a:cxn>
                <a:cxn ang="0">
                  <a:pos x="12" y="27"/>
                </a:cxn>
                <a:cxn ang="0">
                  <a:pos x="11" y="48"/>
                </a:cxn>
                <a:cxn ang="0">
                  <a:pos x="15" y="29"/>
                </a:cxn>
                <a:cxn ang="0">
                  <a:pos x="36" y="41"/>
                </a:cxn>
                <a:cxn ang="0">
                  <a:pos x="42" y="16"/>
                </a:cxn>
                <a:cxn ang="0">
                  <a:pos x="57" y="24"/>
                </a:cxn>
                <a:cxn ang="0">
                  <a:pos x="66" y="8"/>
                </a:cxn>
                <a:cxn ang="0">
                  <a:pos x="71" y="31"/>
                </a:cxn>
                <a:cxn ang="0">
                  <a:pos x="101" y="14"/>
                </a:cxn>
                <a:cxn ang="0">
                  <a:pos x="101" y="35"/>
                </a:cxn>
                <a:cxn ang="0">
                  <a:pos x="134" y="37"/>
                </a:cxn>
                <a:cxn ang="0">
                  <a:pos x="127" y="60"/>
                </a:cxn>
                <a:cxn ang="0">
                  <a:pos x="150" y="60"/>
                </a:cxn>
                <a:cxn ang="0">
                  <a:pos x="144" y="76"/>
                </a:cxn>
                <a:cxn ang="0">
                  <a:pos x="156" y="82"/>
                </a:cxn>
                <a:cxn ang="0">
                  <a:pos x="151" y="89"/>
                </a:cxn>
                <a:cxn ang="0">
                  <a:pos x="151" y="92"/>
                </a:cxn>
                <a:cxn ang="0">
                  <a:pos x="160" y="82"/>
                </a:cxn>
                <a:cxn ang="0">
                  <a:pos x="150" y="74"/>
                </a:cxn>
              </a:cxnLst>
              <a:rect l="0" t="0" r="r" b="b"/>
              <a:pathLst>
                <a:path w="162" h="92">
                  <a:moveTo>
                    <a:pt x="150" y="74"/>
                  </a:moveTo>
                  <a:cubicBezTo>
                    <a:pt x="150" y="74"/>
                    <a:pt x="160" y="65"/>
                    <a:pt x="154" y="57"/>
                  </a:cubicBezTo>
                  <a:cubicBezTo>
                    <a:pt x="148" y="48"/>
                    <a:pt x="136" y="54"/>
                    <a:pt x="136" y="54"/>
                  </a:cubicBezTo>
                  <a:cubicBezTo>
                    <a:pt x="136" y="54"/>
                    <a:pt x="145" y="40"/>
                    <a:pt x="137" y="31"/>
                  </a:cubicBezTo>
                  <a:cubicBezTo>
                    <a:pt x="131" y="22"/>
                    <a:pt x="107" y="29"/>
                    <a:pt x="107" y="29"/>
                  </a:cubicBezTo>
                  <a:cubicBezTo>
                    <a:pt x="107" y="29"/>
                    <a:pt x="115" y="18"/>
                    <a:pt x="104" y="9"/>
                  </a:cubicBezTo>
                  <a:cubicBezTo>
                    <a:pt x="92" y="0"/>
                    <a:pt x="74" y="24"/>
                    <a:pt x="74" y="24"/>
                  </a:cubicBezTo>
                  <a:cubicBezTo>
                    <a:pt x="74" y="24"/>
                    <a:pt x="77" y="3"/>
                    <a:pt x="68" y="2"/>
                  </a:cubicBezTo>
                  <a:cubicBezTo>
                    <a:pt x="57" y="1"/>
                    <a:pt x="54" y="14"/>
                    <a:pt x="54" y="14"/>
                  </a:cubicBezTo>
                  <a:cubicBezTo>
                    <a:pt x="54" y="14"/>
                    <a:pt x="49" y="5"/>
                    <a:pt x="40" y="10"/>
                  </a:cubicBezTo>
                  <a:cubicBezTo>
                    <a:pt x="33" y="14"/>
                    <a:pt x="33" y="33"/>
                    <a:pt x="33" y="33"/>
                  </a:cubicBezTo>
                  <a:cubicBezTo>
                    <a:pt x="33" y="33"/>
                    <a:pt x="24" y="19"/>
                    <a:pt x="12" y="27"/>
                  </a:cubicBezTo>
                  <a:cubicBezTo>
                    <a:pt x="0" y="35"/>
                    <a:pt x="11" y="48"/>
                    <a:pt x="11" y="48"/>
                  </a:cubicBezTo>
                  <a:cubicBezTo>
                    <a:pt x="11" y="48"/>
                    <a:pt x="8" y="33"/>
                    <a:pt x="15" y="29"/>
                  </a:cubicBezTo>
                  <a:cubicBezTo>
                    <a:pt x="22" y="26"/>
                    <a:pt x="36" y="41"/>
                    <a:pt x="36" y="41"/>
                  </a:cubicBezTo>
                  <a:cubicBezTo>
                    <a:pt x="36" y="41"/>
                    <a:pt x="36" y="22"/>
                    <a:pt x="42" y="16"/>
                  </a:cubicBezTo>
                  <a:cubicBezTo>
                    <a:pt x="49" y="10"/>
                    <a:pt x="57" y="24"/>
                    <a:pt x="57" y="24"/>
                  </a:cubicBezTo>
                  <a:cubicBezTo>
                    <a:pt x="57" y="24"/>
                    <a:pt x="56" y="9"/>
                    <a:pt x="66" y="8"/>
                  </a:cubicBezTo>
                  <a:cubicBezTo>
                    <a:pt x="70" y="7"/>
                    <a:pt x="71" y="31"/>
                    <a:pt x="71" y="31"/>
                  </a:cubicBezTo>
                  <a:cubicBezTo>
                    <a:pt x="71" y="31"/>
                    <a:pt x="91" y="6"/>
                    <a:pt x="101" y="14"/>
                  </a:cubicBezTo>
                  <a:cubicBezTo>
                    <a:pt x="110" y="23"/>
                    <a:pt x="101" y="35"/>
                    <a:pt x="101" y="35"/>
                  </a:cubicBezTo>
                  <a:cubicBezTo>
                    <a:pt x="101" y="35"/>
                    <a:pt x="126" y="29"/>
                    <a:pt x="134" y="37"/>
                  </a:cubicBezTo>
                  <a:cubicBezTo>
                    <a:pt x="143" y="44"/>
                    <a:pt x="127" y="60"/>
                    <a:pt x="127" y="60"/>
                  </a:cubicBezTo>
                  <a:cubicBezTo>
                    <a:pt x="127" y="60"/>
                    <a:pt x="146" y="54"/>
                    <a:pt x="150" y="60"/>
                  </a:cubicBezTo>
                  <a:cubicBezTo>
                    <a:pt x="154" y="66"/>
                    <a:pt x="144" y="76"/>
                    <a:pt x="144" y="76"/>
                  </a:cubicBezTo>
                  <a:cubicBezTo>
                    <a:pt x="144" y="76"/>
                    <a:pt x="154" y="77"/>
                    <a:pt x="156" y="82"/>
                  </a:cubicBezTo>
                  <a:cubicBezTo>
                    <a:pt x="158" y="86"/>
                    <a:pt x="151" y="89"/>
                    <a:pt x="151" y="89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1" y="92"/>
                    <a:pt x="162" y="89"/>
                    <a:pt x="160" y="82"/>
                  </a:cubicBezTo>
                  <a:cubicBezTo>
                    <a:pt x="158" y="74"/>
                    <a:pt x="150" y="74"/>
                    <a:pt x="150" y="74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5" name="Freeform 487"/>
            <p:cNvSpPr>
              <a:spLocks noChangeArrowheads="1"/>
            </p:cNvSpPr>
            <p:nvPr/>
          </p:nvSpPr>
          <p:spPr bwMode="auto">
            <a:xfrm>
              <a:off x="1211311" y="71604"/>
              <a:ext cx="961775" cy="445899"/>
            </a:xfrm>
            <a:custGeom>
              <a:avLst/>
              <a:gdLst/>
              <a:ahLst/>
              <a:cxnLst>
                <a:cxn ang="0">
                  <a:pos x="213" y="82"/>
                </a:cxn>
                <a:cxn ang="0">
                  <a:pos x="232" y="49"/>
                </a:cxn>
                <a:cxn ang="0">
                  <a:pos x="210" y="44"/>
                </a:cxn>
                <a:cxn ang="0">
                  <a:pos x="205" y="20"/>
                </a:cxn>
                <a:cxn ang="0">
                  <a:pos x="176" y="41"/>
                </a:cxn>
                <a:cxn ang="0">
                  <a:pos x="158" y="3"/>
                </a:cxn>
                <a:cxn ang="0">
                  <a:pos x="131" y="24"/>
                </a:cxn>
                <a:cxn ang="0">
                  <a:pos x="93" y="7"/>
                </a:cxn>
                <a:cxn ang="0">
                  <a:pos x="70" y="34"/>
                </a:cxn>
                <a:cxn ang="0">
                  <a:pos x="45" y="25"/>
                </a:cxn>
                <a:cxn ang="0">
                  <a:pos x="31" y="50"/>
                </a:cxn>
                <a:cxn ang="0">
                  <a:pos x="11" y="50"/>
                </a:cxn>
                <a:cxn ang="0">
                  <a:pos x="10" y="69"/>
                </a:cxn>
                <a:cxn ang="0">
                  <a:pos x="13" y="66"/>
                </a:cxn>
                <a:cxn ang="0">
                  <a:pos x="14" y="55"/>
                </a:cxn>
                <a:cxn ang="0">
                  <a:pos x="36" y="57"/>
                </a:cxn>
                <a:cxn ang="0">
                  <a:pos x="47" y="33"/>
                </a:cxn>
                <a:cxn ang="0">
                  <a:pos x="73" y="48"/>
                </a:cxn>
                <a:cxn ang="0">
                  <a:pos x="91" y="15"/>
                </a:cxn>
                <a:cxn ang="0">
                  <a:pos x="133" y="36"/>
                </a:cxn>
                <a:cxn ang="0">
                  <a:pos x="154" y="12"/>
                </a:cxn>
                <a:cxn ang="0">
                  <a:pos x="171" y="52"/>
                </a:cxn>
                <a:cxn ang="0">
                  <a:pos x="203" y="28"/>
                </a:cxn>
                <a:cxn ang="0">
                  <a:pos x="196" y="53"/>
                </a:cxn>
                <a:cxn ang="0">
                  <a:pos x="221" y="55"/>
                </a:cxn>
                <a:cxn ang="0">
                  <a:pos x="201" y="90"/>
                </a:cxn>
                <a:cxn ang="0">
                  <a:pos x="239" y="90"/>
                </a:cxn>
                <a:cxn ang="0">
                  <a:pos x="222" y="116"/>
                </a:cxn>
                <a:cxn ang="0">
                  <a:pos x="245" y="89"/>
                </a:cxn>
                <a:cxn ang="0">
                  <a:pos x="213" y="82"/>
                </a:cxn>
              </a:cxnLst>
              <a:rect l="0" t="0" r="r" b="b"/>
              <a:pathLst>
                <a:path w="250" h="116">
                  <a:moveTo>
                    <a:pt x="213" y="82"/>
                  </a:moveTo>
                  <a:cubicBezTo>
                    <a:pt x="213" y="82"/>
                    <a:pt x="235" y="59"/>
                    <a:pt x="232" y="49"/>
                  </a:cubicBezTo>
                  <a:cubicBezTo>
                    <a:pt x="226" y="37"/>
                    <a:pt x="210" y="44"/>
                    <a:pt x="210" y="44"/>
                  </a:cubicBezTo>
                  <a:cubicBezTo>
                    <a:pt x="210" y="44"/>
                    <a:pt x="221" y="26"/>
                    <a:pt x="205" y="20"/>
                  </a:cubicBezTo>
                  <a:cubicBezTo>
                    <a:pt x="196" y="15"/>
                    <a:pt x="176" y="41"/>
                    <a:pt x="176" y="41"/>
                  </a:cubicBezTo>
                  <a:cubicBezTo>
                    <a:pt x="176" y="41"/>
                    <a:pt x="180" y="0"/>
                    <a:pt x="158" y="3"/>
                  </a:cubicBezTo>
                  <a:cubicBezTo>
                    <a:pt x="134" y="7"/>
                    <a:pt x="131" y="24"/>
                    <a:pt x="131" y="24"/>
                  </a:cubicBezTo>
                  <a:cubicBezTo>
                    <a:pt x="131" y="24"/>
                    <a:pt x="112" y="0"/>
                    <a:pt x="93" y="7"/>
                  </a:cubicBezTo>
                  <a:cubicBezTo>
                    <a:pt x="74" y="13"/>
                    <a:pt x="70" y="34"/>
                    <a:pt x="70" y="34"/>
                  </a:cubicBezTo>
                  <a:cubicBezTo>
                    <a:pt x="70" y="34"/>
                    <a:pt x="62" y="20"/>
                    <a:pt x="45" y="25"/>
                  </a:cubicBezTo>
                  <a:cubicBezTo>
                    <a:pt x="28" y="31"/>
                    <a:pt x="31" y="50"/>
                    <a:pt x="31" y="50"/>
                  </a:cubicBezTo>
                  <a:cubicBezTo>
                    <a:pt x="31" y="50"/>
                    <a:pt x="20" y="43"/>
                    <a:pt x="11" y="50"/>
                  </a:cubicBezTo>
                  <a:cubicBezTo>
                    <a:pt x="0" y="58"/>
                    <a:pt x="10" y="69"/>
                    <a:pt x="10" y="6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7" y="58"/>
                    <a:pt x="14" y="55"/>
                  </a:cubicBezTo>
                  <a:cubicBezTo>
                    <a:pt x="22" y="50"/>
                    <a:pt x="36" y="57"/>
                    <a:pt x="36" y="57"/>
                  </a:cubicBezTo>
                  <a:cubicBezTo>
                    <a:pt x="36" y="57"/>
                    <a:pt x="35" y="37"/>
                    <a:pt x="47" y="33"/>
                  </a:cubicBezTo>
                  <a:cubicBezTo>
                    <a:pt x="60" y="27"/>
                    <a:pt x="73" y="48"/>
                    <a:pt x="73" y="48"/>
                  </a:cubicBezTo>
                  <a:cubicBezTo>
                    <a:pt x="73" y="48"/>
                    <a:pt x="73" y="19"/>
                    <a:pt x="91" y="15"/>
                  </a:cubicBezTo>
                  <a:cubicBezTo>
                    <a:pt x="109" y="12"/>
                    <a:pt x="133" y="36"/>
                    <a:pt x="133" y="36"/>
                  </a:cubicBezTo>
                  <a:cubicBezTo>
                    <a:pt x="133" y="36"/>
                    <a:pt x="134" y="15"/>
                    <a:pt x="154" y="12"/>
                  </a:cubicBezTo>
                  <a:cubicBezTo>
                    <a:pt x="175" y="9"/>
                    <a:pt x="171" y="52"/>
                    <a:pt x="171" y="52"/>
                  </a:cubicBezTo>
                  <a:cubicBezTo>
                    <a:pt x="171" y="52"/>
                    <a:pt x="199" y="25"/>
                    <a:pt x="203" y="28"/>
                  </a:cubicBezTo>
                  <a:cubicBezTo>
                    <a:pt x="213" y="37"/>
                    <a:pt x="196" y="53"/>
                    <a:pt x="196" y="53"/>
                  </a:cubicBezTo>
                  <a:cubicBezTo>
                    <a:pt x="196" y="53"/>
                    <a:pt x="221" y="43"/>
                    <a:pt x="221" y="55"/>
                  </a:cubicBezTo>
                  <a:cubicBezTo>
                    <a:pt x="222" y="66"/>
                    <a:pt x="201" y="90"/>
                    <a:pt x="201" y="90"/>
                  </a:cubicBezTo>
                  <a:cubicBezTo>
                    <a:pt x="201" y="90"/>
                    <a:pt x="236" y="81"/>
                    <a:pt x="239" y="90"/>
                  </a:cubicBezTo>
                  <a:cubicBezTo>
                    <a:pt x="243" y="99"/>
                    <a:pt x="222" y="116"/>
                    <a:pt x="222" y="116"/>
                  </a:cubicBezTo>
                  <a:cubicBezTo>
                    <a:pt x="222" y="116"/>
                    <a:pt x="250" y="107"/>
                    <a:pt x="245" y="89"/>
                  </a:cubicBezTo>
                  <a:cubicBezTo>
                    <a:pt x="240" y="71"/>
                    <a:pt x="213" y="82"/>
                    <a:pt x="213" y="82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6" name="Freeform 488"/>
            <p:cNvSpPr>
              <a:spLocks noChangeArrowheads="1"/>
            </p:cNvSpPr>
            <p:nvPr/>
          </p:nvSpPr>
          <p:spPr bwMode="auto">
            <a:xfrm>
              <a:off x="1354519" y="309200"/>
              <a:ext cx="537032" cy="174129"/>
            </a:xfrm>
            <a:custGeom>
              <a:avLst/>
              <a:gdLst/>
              <a:ahLst/>
              <a:cxnLst>
                <a:cxn ang="0">
                  <a:pos x="94" y="32"/>
                </a:cxn>
                <a:cxn ang="0">
                  <a:pos x="81" y="3"/>
                </a:cxn>
                <a:cxn ang="0">
                  <a:pos x="65" y="15"/>
                </a:cxn>
                <a:cxn ang="0">
                  <a:pos x="50" y="0"/>
                </a:cxn>
                <a:cxn ang="0">
                  <a:pos x="26" y="27"/>
                </a:cxn>
                <a:cxn ang="0">
                  <a:pos x="0" y="17"/>
                </a:cxn>
                <a:cxn ang="0">
                  <a:pos x="28" y="34"/>
                </a:cxn>
                <a:cxn ang="0">
                  <a:pos x="48" y="4"/>
                </a:cxn>
                <a:cxn ang="0">
                  <a:pos x="63" y="22"/>
                </a:cxn>
                <a:cxn ang="0">
                  <a:pos x="83" y="9"/>
                </a:cxn>
                <a:cxn ang="0">
                  <a:pos x="91" y="38"/>
                </a:cxn>
                <a:cxn ang="0">
                  <a:pos x="122" y="22"/>
                </a:cxn>
                <a:cxn ang="0">
                  <a:pos x="126" y="44"/>
                </a:cxn>
                <a:cxn ang="0">
                  <a:pos x="131" y="22"/>
                </a:cxn>
                <a:cxn ang="0">
                  <a:pos x="94" y="32"/>
                </a:cxn>
              </a:cxnLst>
              <a:rect l="0" t="0" r="r" b="b"/>
              <a:pathLst>
                <a:path w="140" h="45">
                  <a:moveTo>
                    <a:pt x="94" y="32"/>
                  </a:moveTo>
                  <a:cubicBezTo>
                    <a:pt x="99" y="16"/>
                    <a:pt x="98" y="4"/>
                    <a:pt x="81" y="3"/>
                  </a:cubicBezTo>
                  <a:cubicBezTo>
                    <a:pt x="68" y="3"/>
                    <a:pt x="65" y="15"/>
                    <a:pt x="65" y="15"/>
                  </a:cubicBezTo>
                  <a:cubicBezTo>
                    <a:pt x="65" y="15"/>
                    <a:pt x="62" y="0"/>
                    <a:pt x="50" y="0"/>
                  </a:cubicBezTo>
                  <a:cubicBezTo>
                    <a:pt x="29" y="0"/>
                    <a:pt x="23" y="13"/>
                    <a:pt x="26" y="27"/>
                  </a:cubicBezTo>
                  <a:cubicBezTo>
                    <a:pt x="17" y="18"/>
                    <a:pt x="10" y="14"/>
                    <a:pt x="0" y="17"/>
                  </a:cubicBezTo>
                  <a:cubicBezTo>
                    <a:pt x="13" y="18"/>
                    <a:pt x="28" y="34"/>
                    <a:pt x="28" y="34"/>
                  </a:cubicBezTo>
                  <a:cubicBezTo>
                    <a:pt x="28" y="34"/>
                    <a:pt x="26" y="2"/>
                    <a:pt x="48" y="4"/>
                  </a:cubicBezTo>
                  <a:cubicBezTo>
                    <a:pt x="60" y="4"/>
                    <a:pt x="63" y="22"/>
                    <a:pt x="63" y="22"/>
                  </a:cubicBezTo>
                  <a:cubicBezTo>
                    <a:pt x="63" y="22"/>
                    <a:pt x="73" y="6"/>
                    <a:pt x="83" y="9"/>
                  </a:cubicBezTo>
                  <a:cubicBezTo>
                    <a:pt x="98" y="14"/>
                    <a:pt x="91" y="38"/>
                    <a:pt x="91" y="38"/>
                  </a:cubicBezTo>
                  <a:cubicBezTo>
                    <a:pt x="91" y="38"/>
                    <a:pt x="108" y="13"/>
                    <a:pt x="122" y="22"/>
                  </a:cubicBezTo>
                  <a:cubicBezTo>
                    <a:pt x="137" y="32"/>
                    <a:pt x="128" y="40"/>
                    <a:pt x="126" y="44"/>
                  </a:cubicBezTo>
                  <a:cubicBezTo>
                    <a:pt x="131" y="45"/>
                    <a:pt x="140" y="30"/>
                    <a:pt x="131" y="22"/>
                  </a:cubicBezTo>
                  <a:cubicBezTo>
                    <a:pt x="122" y="12"/>
                    <a:pt x="99" y="14"/>
                    <a:pt x="94" y="32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7" name="Freeform 489"/>
            <p:cNvSpPr>
              <a:spLocks noChangeArrowheads="1"/>
            </p:cNvSpPr>
            <p:nvPr/>
          </p:nvSpPr>
          <p:spPr bwMode="auto">
            <a:xfrm>
              <a:off x="28213" y="48821"/>
              <a:ext cx="1091965" cy="541914"/>
            </a:xfrm>
            <a:custGeom>
              <a:avLst/>
              <a:gdLst/>
              <a:ahLst/>
              <a:cxnLst>
                <a:cxn ang="0">
                  <a:pos x="272" y="62"/>
                </a:cxn>
                <a:cxn ang="0">
                  <a:pos x="248" y="61"/>
                </a:cxn>
                <a:cxn ang="0">
                  <a:pos x="233" y="31"/>
                </a:cxn>
                <a:cxn ang="0">
                  <a:pos x="204" y="41"/>
                </a:cxn>
                <a:cxn ang="0">
                  <a:pos x="178" y="7"/>
                </a:cxn>
                <a:cxn ang="0">
                  <a:pos x="135" y="30"/>
                </a:cxn>
                <a:cxn ang="0">
                  <a:pos x="105" y="3"/>
                </a:cxn>
                <a:cxn ang="0">
                  <a:pos x="83" y="50"/>
                </a:cxn>
                <a:cxn ang="0">
                  <a:pos x="50" y="24"/>
                </a:cxn>
                <a:cxn ang="0">
                  <a:pos x="46" y="53"/>
                </a:cxn>
                <a:cxn ang="0">
                  <a:pos x="22" y="61"/>
                </a:cxn>
                <a:cxn ang="0">
                  <a:pos x="43" y="100"/>
                </a:cxn>
                <a:cxn ang="0">
                  <a:pos x="5" y="108"/>
                </a:cxn>
                <a:cxn ang="0">
                  <a:pos x="32" y="141"/>
                </a:cxn>
                <a:cxn ang="0">
                  <a:pos x="13" y="109"/>
                </a:cxn>
                <a:cxn ang="0">
                  <a:pos x="56" y="108"/>
                </a:cxn>
                <a:cxn ang="0">
                  <a:pos x="32" y="67"/>
                </a:cxn>
                <a:cxn ang="0">
                  <a:pos x="62" y="66"/>
                </a:cxn>
                <a:cxn ang="0">
                  <a:pos x="53" y="34"/>
                </a:cxn>
                <a:cxn ang="0">
                  <a:pos x="90" y="64"/>
                </a:cxn>
                <a:cxn ang="0">
                  <a:pos x="108" y="15"/>
                </a:cxn>
                <a:cxn ang="0">
                  <a:pos x="134" y="44"/>
                </a:cxn>
                <a:cxn ang="0">
                  <a:pos x="180" y="18"/>
                </a:cxn>
                <a:cxn ang="0">
                  <a:pos x="200" y="58"/>
                </a:cxn>
                <a:cxn ang="0">
                  <a:pos x="231" y="40"/>
                </a:cxn>
                <a:cxn ang="0">
                  <a:pos x="243" y="69"/>
                </a:cxn>
                <a:cxn ang="0">
                  <a:pos x="268" y="66"/>
                </a:cxn>
                <a:cxn ang="0">
                  <a:pos x="270" y="80"/>
                </a:cxn>
                <a:cxn ang="0">
                  <a:pos x="272" y="84"/>
                </a:cxn>
                <a:cxn ang="0">
                  <a:pos x="272" y="62"/>
                </a:cxn>
              </a:cxnLst>
              <a:rect l="0" t="0" r="r" b="b"/>
              <a:pathLst>
                <a:path w="284" h="141">
                  <a:moveTo>
                    <a:pt x="272" y="62"/>
                  </a:moveTo>
                  <a:cubicBezTo>
                    <a:pt x="261" y="53"/>
                    <a:pt x="248" y="61"/>
                    <a:pt x="248" y="61"/>
                  </a:cubicBezTo>
                  <a:cubicBezTo>
                    <a:pt x="248" y="61"/>
                    <a:pt x="251" y="38"/>
                    <a:pt x="233" y="31"/>
                  </a:cubicBezTo>
                  <a:cubicBezTo>
                    <a:pt x="214" y="25"/>
                    <a:pt x="204" y="41"/>
                    <a:pt x="204" y="41"/>
                  </a:cubicBezTo>
                  <a:cubicBezTo>
                    <a:pt x="204" y="41"/>
                    <a:pt x="199" y="16"/>
                    <a:pt x="178" y="7"/>
                  </a:cubicBezTo>
                  <a:cubicBezTo>
                    <a:pt x="158" y="0"/>
                    <a:pt x="135" y="30"/>
                    <a:pt x="135" y="30"/>
                  </a:cubicBezTo>
                  <a:cubicBezTo>
                    <a:pt x="135" y="30"/>
                    <a:pt x="132" y="7"/>
                    <a:pt x="105" y="3"/>
                  </a:cubicBezTo>
                  <a:cubicBezTo>
                    <a:pt x="79" y="0"/>
                    <a:pt x="83" y="50"/>
                    <a:pt x="83" y="50"/>
                  </a:cubicBezTo>
                  <a:cubicBezTo>
                    <a:pt x="83" y="50"/>
                    <a:pt x="62" y="19"/>
                    <a:pt x="50" y="24"/>
                  </a:cubicBezTo>
                  <a:cubicBezTo>
                    <a:pt x="33" y="32"/>
                    <a:pt x="46" y="53"/>
                    <a:pt x="46" y="53"/>
                  </a:cubicBezTo>
                  <a:cubicBezTo>
                    <a:pt x="46" y="53"/>
                    <a:pt x="27" y="45"/>
                    <a:pt x="22" y="61"/>
                  </a:cubicBezTo>
                  <a:cubicBezTo>
                    <a:pt x="18" y="71"/>
                    <a:pt x="43" y="100"/>
                    <a:pt x="43" y="100"/>
                  </a:cubicBezTo>
                  <a:cubicBezTo>
                    <a:pt x="43" y="100"/>
                    <a:pt x="12" y="87"/>
                    <a:pt x="5" y="108"/>
                  </a:cubicBezTo>
                  <a:cubicBezTo>
                    <a:pt x="0" y="130"/>
                    <a:pt x="32" y="141"/>
                    <a:pt x="32" y="141"/>
                  </a:cubicBezTo>
                  <a:cubicBezTo>
                    <a:pt x="32" y="141"/>
                    <a:pt x="8" y="121"/>
                    <a:pt x="13" y="109"/>
                  </a:cubicBezTo>
                  <a:cubicBezTo>
                    <a:pt x="17" y="98"/>
                    <a:pt x="56" y="108"/>
                    <a:pt x="56" y="108"/>
                  </a:cubicBezTo>
                  <a:cubicBezTo>
                    <a:pt x="56" y="108"/>
                    <a:pt x="31" y="80"/>
                    <a:pt x="32" y="67"/>
                  </a:cubicBezTo>
                  <a:cubicBezTo>
                    <a:pt x="33" y="52"/>
                    <a:pt x="62" y="66"/>
                    <a:pt x="62" y="66"/>
                  </a:cubicBezTo>
                  <a:cubicBezTo>
                    <a:pt x="62" y="66"/>
                    <a:pt x="43" y="45"/>
                    <a:pt x="53" y="34"/>
                  </a:cubicBezTo>
                  <a:cubicBezTo>
                    <a:pt x="58" y="30"/>
                    <a:pt x="90" y="64"/>
                    <a:pt x="90" y="64"/>
                  </a:cubicBezTo>
                  <a:cubicBezTo>
                    <a:pt x="90" y="64"/>
                    <a:pt x="86" y="11"/>
                    <a:pt x="108" y="15"/>
                  </a:cubicBezTo>
                  <a:cubicBezTo>
                    <a:pt x="132" y="19"/>
                    <a:pt x="134" y="44"/>
                    <a:pt x="134" y="44"/>
                  </a:cubicBezTo>
                  <a:cubicBezTo>
                    <a:pt x="134" y="44"/>
                    <a:pt x="161" y="14"/>
                    <a:pt x="180" y="18"/>
                  </a:cubicBezTo>
                  <a:cubicBezTo>
                    <a:pt x="201" y="23"/>
                    <a:pt x="200" y="58"/>
                    <a:pt x="200" y="58"/>
                  </a:cubicBezTo>
                  <a:cubicBezTo>
                    <a:pt x="200" y="58"/>
                    <a:pt x="217" y="33"/>
                    <a:pt x="231" y="40"/>
                  </a:cubicBezTo>
                  <a:cubicBezTo>
                    <a:pt x="245" y="45"/>
                    <a:pt x="243" y="69"/>
                    <a:pt x="243" y="69"/>
                  </a:cubicBezTo>
                  <a:cubicBezTo>
                    <a:pt x="243" y="69"/>
                    <a:pt x="260" y="61"/>
                    <a:pt x="268" y="66"/>
                  </a:cubicBezTo>
                  <a:cubicBezTo>
                    <a:pt x="274" y="70"/>
                    <a:pt x="270" y="80"/>
                    <a:pt x="270" y="80"/>
                  </a:cubicBezTo>
                  <a:cubicBezTo>
                    <a:pt x="272" y="84"/>
                    <a:pt x="272" y="84"/>
                    <a:pt x="272" y="84"/>
                  </a:cubicBezTo>
                  <a:cubicBezTo>
                    <a:pt x="272" y="84"/>
                    <a:pt x="284" y="70"/>
                    <a:pt x="272" y="62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8" name="Freeform 490"/>
            <p:cNvSpPr>
              <a:spLocks noChangeArrowheads="1"/>
            </p:cNvSpPr>
            <p:nvPr/>
          </p:nvSpPr>
          <p:spPr bwMode="auto">
            <a:xfrm>
              <a:off x="350432" y="336865"/>
              <a:ext cx="603754" cy="219695"/>
            </a:xfrm>
            <a:custGeom>
              <a:avLst/>
              <a:gdLst/>
              <a:ahLst/>
              <a:cxnLst>
                <a:cxn ang="0">
                  <a:pos x="128" y="34"/>
                </a:cxn>
                <a:cxn ang="0">
                  <a:pos x="101" y="0"/>
                </a:cxn>
                <a:cxn ang="0">
                  <a:pos x="84" y="19"/>
                </a:cxn>
                <a:cxn ang="0">
                  <a:pos x="65" y="5"/>
                </a:cxn>
                <a:cxn ang="0">
                  <a:pos x="50" y="39"/>
                </a:cxn>
                <a:cxn ang="0">
                  <a:pos x="10" y="26"/>
                </a:cxn>
                <a:cxn ang="0">
                  <a:pos x="16" y="55"/>
                </a:cxn>
                <a:cxn ang="0">
                  <a:pos x="19" y="27"/>
                </a:cxn>
                <a:cxn ang="0">
                  <a:pos x="55" y="47"/>
                </a:cxn>
                <a:cxn ang="0">
                  <a:pos x="64" y="13"/>
                </a:cxn>
                <a:cxn ang="0">
                  <a:pos x="87" y="27"/>
                </a:cxn>
                <a:cxn ang="0">
                  <a:pos x="103" y="5"/>
                </a:cxn>
                <a:cxn ang="0">
                  <a:pos x="126" y="42"/>
                </a:cxn>
                <a:cxn ang="0">
                  <a:pos x="157" y="22"/>
                </a:cxn>
                <a:cxn ang="0">
                  <a:pos x="128" y="34"/>
                </a:cxn>
              </a:cxnLst>
              <a:rect l="0" t="0" r="r" b="b"/>
              <a:pathLst>
                <a:path w="157" h="57">
                  <a:moveTo>
                    <a:pt x="128" y="34"/>
                  </a:moveTo>
                  <a:cubicBezTo>
                    <a:pt x="133" y="17"/>
                    <a:pt x="125" y="0"/>
                    <a:pt x="101" y="0"/>
                  </a:cubicBezTo>
                  <a:cubicBezTo>
                    <a:pt x="87" y="0"/>
                    <a:pt x="84" y="19"/>
                    <a:pt x="84" y="19"/>
                  </a:cubicBezTo>
                  <a:cubicBezTo>
                    <a:pt x="84" y="19"/>
                    <a:pt x="80" y="5"/>
                    <a:pt x="65" y="5"/>
                  </a:cubicBezTo>
                  <a:cubicBezTo>
                    <a:pt x="47" y="5"/>
                    <a:pt x="45" y="21"/>
                    <a:pt x="50" y="39"/>
                  </a:cubicBezTo>
                  <a:cubicBezTo>
                    <a:pt x="45" y="18"/>
                    <a:pt x="20" y="15"/>
                    <a:pt x="10" y="26"/>
                  </a:cubicBezTo>
                  <a:cubicBezTo>
                    <a:pt x="0" y="38"/>
                    <a:pt x="10" y="57"/>
                    <a:pt x="16" y="55"/>
                  </a:cubicBezTo>
                  <a:cubicBezTo>
                    <a:pt x="14" y="49"/>
                    <a:pt x="3" y="39"/>
                    <a:pt x="19" y="27"/>
                  </a:cubicBezTo>
                  <a:cubicBezTo>
                    <a:pt x="35" y="17"/>
                    <a:pt x="55" y="47"/>
                    <a:pt x="55" y="47"/>
                  </a:cubicBezTo>
                  <a:cubicBezTo>
                    <a:pt x="55" y="47"/>
                    <a:pt x="47" y="18"/>
                    <a:pt x="64" y="13"/>
                  </a:cubicBezTo>
                  <a:cubicBezTo>
                    <a:pt x="74" y="9"/>
                    <a:pt x="87" y="27"/>
                    <a:pt x="87" y="27"/>
                  </a:cubicBezTo>
                  <a:cubicBezTo>
                    <a:pt x="87" y="27"/>
                    <a:pt x="89" y="6"/>
                    <a:pt x="103" y="5"/>
                  </a:cubicBezTo>
                  <a:cubicBezTo>
                    <a:pt x="128" y="4"/>
                    <a:pt x="126" y="42"/>
                    <a:pt x="126" y="42"/>
                  </a:cubicBezTo>
                  <a:cubicBezTo>
                    <a:pt x="126" y="42"/>
                    <a:pt x="142" y="23"/>
                    <a:pt x="157" y="22"/>
                  </a:cubicBezTo>
                  <a:cubicBezTo>
                    <a:pt x="145" y="18"/>
                    <a:pt x="138" y="23"/>
                    <a:pt x="128" y="34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9" name="Freeform 485"/>
            <p:cNvSpPr>
              <a:spLocks noChangeArrowheads="1"/>
            </p:cNvSpPr>
            <p:nvPr/>
          </p:nvSpPr>
          <p:spPr bwMode="auto">
            <a:xfrm rot="-849371">
              <a:off x="4411533" y="1707278"/>
              <a:ext cx="623283" cy="358021"/>
            </a:xfrm>
            <a:custGeom>
              <a:avLst/>
              <a:gdLst/>
              <a:ahLst/>
              <a:cxnLst>
                <a:cxn ang="0">
                  <a:pos x="149" y="75"/>
                </a:cxn>
                <a:cxn ang="0">
                  <a:pos x="153" y="58"/>
                </a:cxn>
                <a:cxn ang="0">
                  <a:pos x="136" y="55"/>
                </a:cxn>
                <a:cxn ang="0">
                  <a:pos x="137" y="33"/>
                </a:cxn>
                <a:cxn ang="0">
                  <a:pos x="107" y="30"/>
                </a:cxn>
                <a:cxn ang="0">
                  <a:pos x="103" y="10"/>
                </a:cxn>
                <a:cxn ang="0">
                  <a:pos x="73" y="24"/>
                </a:cxn>
                <a:cxn ang="0">
                  <a:pos x="68" y="4"/>
                </a:cxn>
                <a:cxn ang="0">
                  <a:pos x="55" y="15"/>
                </a:cxn>
                <a:cxn ang="0">
                  <a:pos x="40" y="11"/>
                </a:cxn>
                <a:cxn ang="0">
                  <a:pos x="33" y="35"/>
                </a:cxn>
                <a:cxn ang="0">
                  <a:pos x="12" y="28"/>
                </a:cxn>
                <a:cxn ang="0">
                  <a:pos x="11" y="49"/>
                </a:cxn>
                <a:cxn ang="0">
                  <a:pos x="15" y="31"/>
                </a:cxn>
                <a:cxn ang="0">
                  <a:pos x="36" y="42"/>
                </a:cxn>
                <a:cxn ang="0">
                  <a:pos x="42" y="17"/>
                </a:cxn>
                <a:cxn ang="0">
                  <a:pos x="57" y="24"/>
                </a:cxn>
                <a:cxn ang="0">
                  <a:pos x="66" y="9"/>
                </a:cxn>
                <a:cxn ang="0">
                  <a:pos x="71" y="33"/>
                </a:cxn>
                <a:cxn ang="0">
                  <a:pos x="100" y="16"/>
                </a:cxn>
                <a:cxn ang="0">
                  <a:pos x="100" y="36"/>
                </a:cxn>
                <a:cxn ang="0">
                  <a:pos x="134" y="38"/>
                </a:cxn>
                <a:cxn ang="0">
                  <a:pos x="126" y="61"/>
                </a:cxn>
                <a:cxn ang="0">
                  <a:pos x="149" y="61"/>
                </a:cxn>
                <a:cxn ang="0">
                  <a:pos x="143" y="77"/>
                </a:cxn>
                <a:cxn ang="0">
                  <a:pos x="157" y="84"/>
                </a:cxn>
                <a:cxn ang="0">
                  <a:pos x="151" y="91"/>
                </a:cxn>
                <a:cxn ang="0">
                  <a:pos x="150" y="93"/>
                </a:cxn>
                <a:cxn ang="0">
                  <a:pos x="160" y="83"/>
                </a:cxn>
                <a:cxn ang="0">
                  <a:pos x="149" y="75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30" name="Group 38"/>
          <p:cNvGrpSpPr>
            <a:grpSpLocks/>
          </p:cNvGrpSpPr>
          <p:nvPr/>
        </p:nvGrpSpPr>
        <p:grpSpPr bwMode="auto">
          <a:xfrm rot="-2611328">
            <a:off x="68263" y="190500"/>
            <a:ext cx="517525" cy="587375"/>
            <a:chOff x="0" y="0"/>
            <a:chExt cx="1030189" cy="1170315"/>
          </a:xfrm>
        </p:grpSpPr>
        <p:sp>
          <p:nvSpPr>
            <p:cNvPr id="8231" name="Freeform 28"/>
            <p:cNvSpPr>
              <a:spLocks noChangeArrowheads="1"/>
            </p:cNvSpPr>
            <p:nvPr/>
          </p:nvSpPr>
          <p:spPr bwMode="auto">
            <a:xfrm rot="-1200454">
              <a:off x="0" y="0"/>
              <a:ext cx="1030189" cy="1092089"/>
            </a:xfrm>
            <a:custGeom>
              <a:avLst/>
              <a:gdLst/>
              <a:ahLst/>
              <a:cxnLst>
                <a:cxn ang="0">
                  <a:pos x="215" y="466"/>
                </a:cxn>
                <a:cxn ang="0">
                  <a:pos x="30" y="330"/>
                </a:cxn>
                <a:cxn ang="0">
                  <a:pos x="114" y="369"/>
                </a:cxn>
                <a:cxn ang="0">
                  <a:pos x="58" y="111"/>
                </a:cxn>
                <a:cxn ang="0">
                  <a:pos x="179" y="237"/>
                </a:cxn>
                <a:cxn ang="0">
                  <a:pos x="334" y="0"/>
                </a:cxn>
                <a:cxn ang="0">
                  <a:pos x="322" y="267"/>
                </a:cxn>
                <a:cxn ang="0">
                  <a:pos x="493" y="187"/>
                </a:cxn>
                <a:cxn ang="0">
                  <a:pos x="399" y="370"/>
                </a:cxn>
                <a:cxn ang="0">
                  <a:pos x="466" y="355"/>
                </a:cxn>
                <a:cxn ang="0">
                  <a:pos x="215" y="466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2" name="Freeform 29"/>
            <p:cNvSpPr>
              <a:spLocks noChangeArrowheads="1"/>
            </p:cNvSpPr>
            <p:nvPr/>
          </p:nvSpPr>
          <p:spPr bwMode="auto">
            <a:xfrm rot="-1200454">
              <a:off x="75286" y="65208"/>
              <a:ext cx="872786" cy="886051"/>
            </a:xfrm>
            <a:custGeom>
              <a:avLst/>
              <a:gdLst/>
              <a:ahLst/>
              <a:cxnLst>
                <a:cxn ang="0">
                  <a:pos x="223" y="422"/>
                </a:cxn>
                <a:cxn ang="0">
                  <a:pos x="385" y="358"/>
                </a:cxn>
                <a:cxn ang="0">
                  <a:pos x="304" y="360"/>
                </a:cxn>
                <a:cxn ang="0">
                  <a:pos x="417" y="196"/>
                </a:cxn>
                <a:cxn ang="0">
                  <a:pos x="255" y="268"/>
                </a:cxn>
                <a:cxn ang="0">
                  <a:pos x="272" y="0"/>
                </a:cxn>
                <a:cxn ang="0">
                  <a:pos x="150" y="242"/>
                </a:cxn>
                <a:cxn ang="0">
                  <a:pos x="25" y="126"/>
                </a:cxn>
                <a:cxn ang="0">
                  <a:pos x="130" y="365"/>
                </a:cxn>
                <a:cxn ang="0">
                  <a:pos x="30" y="339"/>
                </a:cxn>
                <a:cxn ang="0">
                  <a:pos x="217" y="424"/>
                </a:cxn>
                <a:cxn ang="0">
                  <a:pos x="223" y="422"/>
                </a:cxn>
                <a:cxn ang="0">
                  <a:pos x="223" y="422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3" name="Freeform 30"/>
            <p:cNvSpPr>
              <a:spLocks noChangeArrowheads="1"/>
            </p:cNvSpPr>
            <p:nvPr/>
          </p:nvSpPr>
          <p:spPr bwMode="auto">
            <a:xfrm rot="-1200454">
              <a:off x="451212" y="301708"/>
              <a:ext cx="144138" cy="616345"/>
            </a:xfrm>
            <a:custGeom>
              <a:avLst/>
              <a:gdLst/>
              <a:ahLst/>
              <a:cxnLst>
                <a:cxn ang="0">
                  <a:pos x="53" y="295"/>
                </a:cxn>
                <a:cxn ang="0">
                  <a:pos x="69" y="0"/>
                </a:cxn>
                <a:cxn ang="0">
                  <a:pos x="53" y="29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4" name="Freeform 31"/>
            <p:cNvSpPr>
              <a:spLocks noChangeArrowheads="1"/>
            </p:cNvSpPr>
            <p:nvPr/>
          </p:nvSpPr>
          <p:spPr bwMode="auto">
            <a:xfrm rot="-1200454">
              <a:off x="238807" y="537143"/>
              <a:ext cx="279433" cy="298887"/>
            </a:xfrm>
            <a:custGeom>
              <a:avLst/>
              <a:gdLst/>
              <a:ahLst/>
              <a:cxnLst>
                <a:cxn ang="0">
                  <a:pos x="134" y="143"/>
                </a:cxn>
                <a:cxn ang="0">
                  <a:pos x="0" y="0"/>
                </a:cxn>
                <a:cxn ang="0">
                  <a:pos x="134" y="143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5" name="Freeform 32"/>
            <p:cNvSpPr>
              <a:spLocks noChangeArrowheads="1"/>
            </p:cNvSpPr>
            <p:nvPr/>
          </p:nvSpPr>
          <p:spPr bwMode="auto">
            <a:xfrm rot="-1200454">
              <a:off x="372333" y="874846"/>
              <a:ext cx="244062" cy="84007"/>
            </a:xfrm>
            <a:custGeom>
              <a:avLst/>
              <a:gdLst/>
              <a:ahLst/>
              <a:cxnLst>
                <a:cxn ang="0">
                  <a:pos x="117" y="22"/>
                </a:cxn>
                <a:cxn ang="0">
                  <a:pos x="0" y="0"/>
                </a:cxn>
                <a:cxn ang="0">
                  <a:pos x="117" y="22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6" name="Freeform 33"/>
            <p:cNvSpPr>
              <a:spLocks noChangeArrowheads="1"/>
            </p:cNvSpPr>
            <p:nvPr/>
          </p:nvSpPr>
          <p:spPr bwMode="auto">
            <a:xfrm rot="-1200454">
              <a:off x="587508" y="492519"/>
              <a:ext cx="342217" cy="229913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64" y="0"/>
                </a:cxn>
                <a:cxn ang="0">
                  <a:pos x="0" y="10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7" name="Freeform 34"/>
            <p:cNvSpPr>
              <a:spLocks noChangeArrowheads="1"/>
            </p:cNvSpPr>
            <p:nvPr/>
          </p:nvSpPr>
          <p:spPr bwMode="auto">
            <a:xfrm rot="-1200454">
              <a:off x="641378" y="753448"/>
              <a:ext cx="329837" cy="104345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58" y="0"/>
                </a:cxn>
                <a:cxn ang="0">
                  <a:pos x="0" y="26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8" name="Freeform 35"/>
            <p:cNvSpPr>
              <a:spLocks noChangeArrowheads="1"/>
            </p:cNvSpPr>
            <p:nvPr/>
          </p:nvSpPr>
          <p:spPr bwMode="auto">
            <a:xfrm rot="-1200454">
              <a:off x="545960" y="958971"/>
              <a:ext cx="165361" cy="211344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11" y="101"/>
                </a:cxn>
                <a:cxn ang="0">
                  <a:pos x="0" y="92"/>
                </a:cxn>
                <a:cxn ang="0">
                  <a:pos x="49" y="58"/>
                </a:cxn>
                <a:cxn ang="0">
                  <a:pos x="52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39" name="Freeform 500"/>
          <p:cNvSpPr>
            <a:spLocks noChangeArrowheads="1"/>
          </p:cNvSpPr>
          <p:nvPr/>
        </p:nvSpPr>
        <p:spPr bwMode="auto">
          <a:xfrm>
            <a:off x="3284538" y="4664075"/>
            <a:ext cx="8902700" cy="2193925"/>
          </a:xfrm>
          <a:custGeom>
            <a:avLst/>
            <a:gdLst/>
            <a:ahLst/>
            <a:cxnLst>
              <a:cxn ang="0">
                <a:pos x="4743185" y="368"/>
              </a:cxn>
              <a:cxn ang="0">
                <a:pos x="8267700" y="560446"/>
              </a:cxn>
              <a:cxn ang="0">
                <a:pos x="8267700" y="2293105"/>
              </a:cxn>
              <a:cxn ang="0">
                <a:pos x="1166883" y="2293105"/>
              </a:cxn>
              <a:cxn ang="0">
                <a:pos x="0" y="772704"/>
              </a:cxn>
              <a:cxn ang="0">
                <a:pos x="4743185" y="368"/>
              </a:cxn>
            </a:cxnLst>
            <a:rect l="0" t="0" r="r" b="b"/>
            <a:pathLst>
              <a:path w="8267700" h="2293105">
                <a:moveTo>
                  <a:pt x="4743185" y="368"/>
                </a:moveTo>
                <a:cubicBezTo>
                  <a:pt x="6928973" y="16536"/>
                  <a:pt x="8267663" y="560431"/>
                  <a:pt x="8267700" y="560446"/>
                </a:cubicBezTo>
                <a:cubicBezTo>
                  <a:pt x="8267700" y="560446"/>
                  <a:pt x="8267700" y="560446"/>
                  <a:pt x="8267700" y="2293105"/>
                </a:cubicBezTo>
                <a:lnTo>
                  <a:pt x="1166883" y="2293105"/>
                </a:lnTo>
                <a:cubicBezTo>
                  <a:pt x="996616" y="2071254"/>
                  <a:pt x="661109" y="1634102"/>
                  <a:pt x="0" y="772704"/>
                </a:cubicBezTo>
                <a:cubicBezTo>
                  <a:pt x="1815239" y="170954"/>
                  <a:pt x="3431694" y="-9332"/>
                  <a:pt x="4743185" y="368"/>
                </a:cubicBezTo>
                <a:close/>
              </a:path>
            </a:pathLst>
          </a:custGeom>
          <a:solidFill>
            <a:srgbClr val="AFAF5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240" name="Group 48"/>
          <p:cNvGrpSpPr>
            <a:grpSpLocks/>
          </p:cNvGrpSpPr>
          <p:nvPr/>
        </p:nvGrpSpPr>
        <p:grpSpPr bwMode="auto">
          <a:xfrm>
            <a:off x="11434763" y="6350"/>
            <a:ext cx="677862" cy="712788"/>
            <a:chOff x="0" y="0"/>
            <a:chExt cx="679129" cy="712528"/>
          </a:xfrm>
        </p:grpSpPr>
        <p:sp>
          <p:nvSpPr>
            <p:cNvPr id="8241" name="Freeform 36"/>
            <p:cNvSpPr>
              <a:spLocks noChangeArrowheads="1"/>
            </p:cNvSpPr>
            <p:nvPr/>
          </p:nvSpPr>
          <p:spPr bwMode="auto">
            <a:xfrm rot="-1200454">
              <a:off x="443099" y="508259"/>
              <a:ext cx="133527" cy="204269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12" y="97"/>
                </a:cxn>
                <a:cxn ang="0">
                  <a:pos x="0" y="92"/>
                </a:cxn>
                <a:cxn ang="0">
                  <a:pos x="35" y="51"/>
                </a:cxn>
                <a:cxn ang="0">
                  <a:pos x="24" y="0"/>
                </a:cxn>
                <a:cxn ang="0">
                  <a:pos x="33" y="4"/>
                </a:cxn>
                <a:cxn ang="0">
                  <a:pos x="33" y="4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CB7B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2" name="Freeform 37"/>
            <p:cNvSpPr>
              <a:spLocks noChangeArrowheads="1"/>
            </p:cNvSpPr>
            <p:nvPr/>
          </p:nvSpPr>
          <p:spPr bwMode="auto">
            <a:xfrm rot="-1200454">
              <a:off x="0" y="0"/>
              <a:ext cx="679129" cy="644642"/>
            </a:xfrm>
            <a:custGeom>
              <a:avLst/>
              <a:gdLst/>
              <a:ahLst/>
              <a:cxnLst>
                <a:cxn ang="0">
                  <a:pos x="162" y="301"/>
                </a:cxn>
                <a:cxn ang="0">
                  <a:pos x="291" y="223"/>
                </a:cxn>
                <a:cxn ang="0">
                  <a:pos x="304" y="152"/>
                </a:cxn>
                <a:cxn ang="0">
                  <a:pos x="249" y="207"/>
                </a:cxn>
                <a:cxn ang="0">
                  <a:pos x="268" y="58"/>
                </a:cxn>
                <a:cxn ang="0">
                  <a:pos x="243" y="27"/>
                </a:cxn>
                <a:cxn ang="0">
                  <a:pos x="197" y="120"/>
                </a:cxn>
                <a:cxn ang="0">
                  <a:pos x="108" y="30"/>
                </a:cxn>
                <a:cxn ang="0">
                  <a:pos x="42" y="0"/>
                </a:cxn>
                <a:cxn ang="0">
                  <a:pos x="116" y="173"/>
                </a:cxn>
                <a:cxn ang="0">
                  <a:pos x="0" y="162"/>
                </a:cxn>
                <a:cxn ang="0">
                  <a:pos x="87" y="257"/>
                </a:cxn>
                <a:cxn ang="0">
                  <a:pos x="46" y="261"/>
                </a:cxn>
                <a:cxn ang="0">
                  <a:pos x="94" y="300"/>
                </a:cxn>
                <a:cxn ang="0">
                  <a:pos x="157" y="303"/>
                </a:cxn>
                <a:cxn ang="0">
                  <a:pos x="162" y="301"/>
                </a:cxn>
                <a:cxn ang="0">
                  <a:pos x="162" y="301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3" name="Freeform 38"/>
            <p:cNvSpPr>
              <a:spLocks noChangeArrowheads="1"/>
            </p:cNvSpPr>
            <p:nvPr/>
          </p:nvSpPr>
          <p:spPr bwMode="auto">
            <a:xfrm rot="-1200454">
              <a:off x="44886" y="56890"/>
              <a:ext cx="573899" cy="599543"/>
            </a:xfrm>
            <a:custGeom>
              <a:avLst/>
              <a:gdLst/>
              <a:ahLst/>
              <a:cxnLst>
                <a:cxn ang="0">
                  <a:pos x="172" y="254"/>
                </a:cxn>
                <a:cxn ang="0">
                  <a:pos x="55" y="249"/>
                </a:cxn>
                <a:cxn ang="0">
                  <a:pos x="108" y="232"/>
                </a:cxn>
                <a:cxn ang="0">
                  <a:pos x="0" y="156"/>
                </a:cxn>
                <a:cxn ang="0">
                  <a:pos x="117" y="164"/>
                </a:cxn>
                <a:cxn ang="0">
                  <a:pos x="49" y="0"/>
                </a:cxn>
                <a:cxn ang="0">
                  <a:pos x="178" y="125"/>
                </a:cxn>
                <a:cxn ang="0">
                  <a:pos x="232" y="25"/>
                </a:cxn>
                <a:cxn ang="0">
                  <a:pos x="218" y="197"/>
                </a:cxn>
                <a:cxn ang="0">
                  <a:pos x="275" y="160"/>
                </a:cxn>
                <a:cxn ang="0">
                  <a:pos x="176" y="254"/>
                </a:cxn>
                <a:cxn ang="0">
                  <a:pos x="172" y="254"/>
                </a:cxn>
                <a:cxn ang="0">
                  <a:pos x="172" y="254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FBBD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4" name="Freeform 39"/>
            <p:cNvSpPr>
              <a:spLocks noChangeArrowheads="1"/>
            </p:cNvSpPr>
            <p:nvPr/>
          </p:nvSpPr>
          <p:spPr bwMode="auto">
            <a:xfrm rot="-1200454">
              <a:off x="254512" y="179226"/>
              <a:ext cx="188352" cy="380241"/>
            </a:xfrm>
            <a:custGeom>
              <a:avLst/>
              <a:gdLst/>
              <a:ahLst/>
              <a:cxnLst>
                <a:cxn ang="0">
                  <a:pos x="75" y="182"/>
                </a:cxn>
                <a:cxn ang="0">
                  <a:pos x="0" y="0"/>
                </a:cxn>
                <a:cxn ang="0">
                  <a:pos x="75" y="182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5" name="Freeform 40"/>
            <p:cNvSpPr>
              <a:spLocks noChangeArrowheads="1"/>
            </p:cNvSpPr>
            <p:nvPr/>
          </p:nvSpPr>
          <p:spPr bwMode="auto">
            <a:xfrm rot="-1200454">
              <a:off x="401145" y="171209"/>
              <a:ext cx="112304" cy="248483"/>
            </a:xfrm>
            <a:custGeom>
              <a:avLst/>
              <a:gdLst/>
              <a:ahLst/>
              <a:cxnLst>
                <a:cxn ang="0">
                  <a:pos x="0" y="119"/>
                </a:cxn>
                <a:cxn ang="0">
                  <a:pos x="52" y="0"/>
                </a:cxn>
                <a:cxn ang="0">
                  <a:pos x="0" y="119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6" name="Freeform 41"/>
            <p:cNvSpPr>
              <a:spLocks noChangeArrowheads="1"/>
            </p:cNvSpPr>
            <p:nvPr/>
          </p:nvSpPr>
          <p:spPr bwMode="auto">
            <a:xfrm rot="-1200454">
              <a:off x="478738" y="380522"/>
              <a:ext cx="144138" cy="90197"/>
            </a:xfrm>
            <a:custGeom>
              <a:avLst/>
              <a:gdLst/>
              <a:ahLst/>
              <a:cxnLst>
                <a:cxn ang="0">
                  <a:pos x="0" y="40"/>
                </a:cxn>
                <a:cxn ang="0">
                  <a:pos x="69" y="0"/>
                </a:cxn>
                <a:cxn ang="0">
                  <a:pos x="0" y="40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7" name="Freeform 42"/>
            <p:cNvSpPr>
              <a:spLocks noChangeArrowheads="1"/>
            </p:cNvSpPr>
            <p:nvPr/>
          </p:nvSpPr>
          <p:spPr bwMode="auto">
            <a:xfrm rot="-1200454">
              <a:off x="306372" y="537520"/>
              <a:ext cx="157402" cy="52173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0" y="23"/>
                </a:cxn>
                <a:cxn ang="0">
                  <a:pos x="75" y="0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8" name="Freeform 43"/>
            <p:cNvSpPr>
              <a:spLocks noChangeArrowheads="1"/>
            </p:cNvSpPr>
            <p:nvPr/>
          </p:nvSpPr>
          <p:spPr bwMode="auto">
            <a:xfrm rot="-1200454">
              <a:off x="153887" y="450656"/>
              <a:ext cx="265285" cy="98155"/>
            </a:xfrm>
            <a:custGeom>
              <a:avLst/>
              <a:gdLst/>
              <a:ahLst/>
              <a:cxnLst>
                <a:cxn ang="0">
                  <a:pos x="127" y="30"/>
                </a:cxn>
                <a:cxn ang="0">
                  <a:pos x="0" y="0"/>
                </a:cxn>
                <a:cxn ang="0">
                  <a:pos x="127" y="30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49" name="Freeform 413"/>
          <p:cNvSpPr>
            <a:spLocks noChangeArrowheads="1"/>
          </p:cNvSpPr>
          <p:nvPr/>
        </p:nvSpPr>
        <p:spPr bwMode="auto">
          <a:xfrm>
            <a:off x="-20638" y="3006725"/>
            <a:ext cx="12185651" cy="3851275"/>
          </a:xfrm>
          <a:custGeom>
            <a:avLst/>
            <a:gdLst/>
            <a:ahLst/>
            <a:cxnLst>
              <a:cxn ang="0">
                <a:pos x="282858" y="953"/>
              </a:cxn>
              <a:cxn ang="0">
                <a:pos x="2374306" y="434202"/>
              </a:cxn>
              <a:cxn ang="0">
                <a:pos x="7427648" y="3008169"/>
              </a:cxn>
              <a:cxn ang="0">
                <a:pos x="12188952" y="2149941"/>
              </a:cxn>
              <a:cxn ang="0">
                <a:pos x="12188952" y="3850488"/>
              </a:cxn>
              <a:cxn ang="0">
                <a:pos x="0" y="3850488"/>
              </a:cxn>
              <a:cxn ang="0">
                <a:pos x="0" y="2369"/>
              </a:cxn>
              <a:cxn ang="0">
                <a:pos x="282858" y="953"/>
              </a:cxn>
            </a:cxnLst>
            <a:rect l="0" t="0" r="r" b="b"/>
            <a:pathLst>
              <a:path w="12188952" h="3850488">
                <a:moveTo>
                  <a:pt x="282858" y="953"/>
                </a:moveTo>
                <a:cubicBezTo>
                  <a:pt x="949832" y="12603"/>
                  <a:pt x="1183508" y="-67001"/>
                  <a:pt x="2374306" y="434202"/>
                </a:cubicBezTo>
                <a:cubicBezTo>
                  <a:pt x="3565104" y="935405"/>
                  <a:pt x="5388766" y="2877142"/>
                  <a:pt x="7427648" y="3008169"/>
                </a:cubicBezTo>
                <a:cubicBezTo>
                  <a:pt x="9179895" y="3120776"/>
                  <a:pt x="10439965" y="2790445"/>
                  <a:pt x="12188952" y="2149941"/>
                </a:cubicBezTo>
                <a:lnTo>
                  <a:pt x="12188952" y="3850488"/>
                </a:lnTo>
                <a:lnTo>
                  <a:pt x="0" y="3850488"/>
                </a:lnTo>
                <a:lnTo>
                  <a:pt x="0" y="2369"/>
                </a:lnTo>
                <a:cubicBezTo>
                  <a:pt x="93242" y="-167"/>
                  <a:pt x="187576" y="-711"/>
                  <a:pt x="282858" y="953"/>
                </a:cubicBezTo>
                <a:close/>
              </a:path>
            </a:pathLst>
          </a:custGeom>
          <a:solidFill>
            <a:srgbClr val="C7CC6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50" name="Freeform 414"/>
          <p:cNvSpPr>
            <a:spLocks noChangeArrowheads="1"/>
          </p:cNvSpPr>
          <p:nvPr/>
        </p:nvSpPr>
        <p:spPr bwMode="auto">
          <a:xfrm>
            <a:off x="-20638" y="3324225"/>
            <a:ext cx="12185651" cy="33845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226444" y="1871560"/>
              </a:cxn>
              <a:cxn ang="0">
                <a:pos x="12226444" y="2023822"/>
              </a:cxn>
              <a:cxn ang="0">
                <a:pos x="3368145" y="1776645"/>
              </a:cxn>
              <a:cxn ang="0">
                <a:pos x="0" y="477574"/>
              </a:cxn>
              <a:cxn ang="0">
                <a:pos x="0" y="0"/>
              </a:cxn>
            </a:cxnLst>
            <a:rect l="0" t="0" r="r" b="b"/>
            <a:pathLst>
              <a:path w="12226444" h="3383191">
                <a:moveTo>
                  <a:pt x="0" y="0"/>
                </a:moveTo>
                <a:cubicBezTo>
                  <a:pt x="4849618" y="341726"/>
                  <a:pt x="5060396" y="5340190"/>
                  <a:pt x="12226444" y="1871560"/>
                </a:cubicBezTo>
                <a:lnTo>
                  <a:pt x="12226444" y="2023822"/>
                </a:lnTo>
                <a:cubicBezTo>
                  <a:pt x="8197021" y="4374285"/>
                  <a:pt x="5724658" y="3266285"/>
                  <a:pt x="3368145" y="1776645"/>
                </a:cubicBezTo>
                <a:cubicBezTo>
                  <a:pt x="1574961" y="643106"/>
                  <a:pt x="605914" y="543871"/>
                  <a:pt x="0" y="477574"/>
                </a:cubicBezTo>
                <a:lnTo>
                  <a:pt x="0" y="0"/>
                </a:lnTo>
                <a:close/>
              </a:path>
            </a:pathLst>
          </a:custGeom>
          <a:solidFill>
            <a:srgbClr val="3F3F3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251" name="Group 59"/>
          <p:cNvGrpSpPr>
            <a:grpSpLocks/>
          </p:cNvGrpSpPr>
          <p:nvPr/>
        </p:nvGrpSpPr>
        <p:grpSpPr bwMode="auto">
          <a:xfrm>
            <a:off x="0" y="854075"/>
            <a:ext cx="1879600" cy="2341563"/>
            <a:chOff x="0" y="0"/>
            <a:chExt cx="1680" cy="2091"/>
          </a:xfrm>
        </p:grpSpPr>
        <p:sp>
          <p:nvSpPr>
            <p:cNvPr id="8252" name="Freeform 6"/>
            <p:cNvSpPr>
              <a:spLocks noChangeArrowheads="1"/>
            </p:cNvSpPr>
            <p:nvPr/>
          </p:nvSpPr>
          <p:spPr bwMode="auto">
            <a:xfrm>
              <a:off x="19" y="1460"/>
              <a:ext cx="85" cy="93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2" y="39"/>
                </a:cxn>
                <a:cxn ang="0">
                  <a:pos x="26" y="0"/>
                </a:cxn>
                <a:cxn ang="0">
                  <a:pos x="0" y="32"/>
                </a:cxn>
              </a:cxnLst>
              <a:rect l="0" t="0" r="r" b="b"/>
              <a:pathLst>
                <a:path w="36" h="39">
                  <a:moveTo>
                    <a:pt x="0" y="32"/>
                  </a:moveTo>
                  <a:cubicBezTo>
                    <a:pt x="0" y="32"/>
                    <a:pt x="0" y="36"/>
                    <a:pt x="2" y="39"/>
                  </a:cubicBezTo>
                  <a:cubicBezTo>
                    <a:pt x="33" y="25"/>
                    <a:pt x="36" y="20"/>
                    <a:pt x="26" y="0"/>
                  </a:cubicBezTo>
                  <a:cubicBezTo>
                    <a:pt x="32" y="29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53" name="Freeform 7"/>
            <p:cNvSpPr>
              <a:spLocks noChangeArrowheads="1"/>
            </p:cNvSpPr>
            <p:nvPr/>
          </p:nvSpPr>
          <p:spPr bwMode="auto">
            <a:xfrm>
              <a:off x="57" y="1501"/>
              <a:ext cx="116" cy="73"/>
            </a:xfrm>
            <a:custGeom>
              <a:avLst/>
              <a:gdLst/>
              <a:ahLst/>
              <a:cxnLst>
                <a:cxn ang="0">
                  <a:pos x="37" y="17"/>
                </a:cxn>
                <a:cxn ang="0">
                  <a:pos x="13" y="23"/>
                </a:cxn>
                <a:cxn ang="0">
                  <a:pos x="5" y="13"/>
                </a:cxn>
                <a:cxn ang="0">
                  <a:pos x="0" y="20"/>
                </a:cxn>
                <a:cxn ang="0">
                  <a:pos x="14" y="31"/>
                </a:cxn>
                <a:cxn ang="0">
                  <a:pos x="43" y="20"/>
                </a:cxn>
                <a:cxn ang="0">
                  <a:pos x="49" y="0"/>
                </a:cxn>
                <a:cxn ang="0">
                  <a:pos x="37" y="17"/>
                </a:cxn>
              </a:cxnLst>
              <a:rect l="0" t="0" r="r" b="b"/>
              <a:pathLst>
                <a:path w="49" h="31">
                  <a:moveTo>
                    <a:pt x="37" y="17"/>
                  </a:moveTo>
                  <a:cubicBezTo>
                    <a:pt x="34" y="18"/>
                    <a:pt x="21" y="23"/>
                    <a:pt x="13" y="23"/>
                  </a:cubicBezTo>
                  <a:cubicBezTo>
                    <a:pt x="6" y="22"/>
                    <a:pt x="5" y="13"/>
                    <a:pt x="5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31"/>
                    <a:pt x="14" y="31"/>
                  </a:cubicBezTo>
                  <a:cubicBezTo>
                    <a:pt x="24" y="31"/>
                    <a:pt x="37" y="27"/>
                    <a:pt x="43" y="20"/>
                  </a:cubicBezTo>
                  <a:cubicBezTo>
                    <a:pt x="49" y="14"/>
                    <a:pt x="49" y="0"/>
                    <a:pt x="49" y="0"/>
                  </a:cubicBezTo>
                  <a:cubicBezTo>
                    <a:pt x="49" y="0"/>
                    <a:pt x="39" y="16"/>
                    <a:pt x="37" y="17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54" name="Freeform 8"/>
            <p:cNvSpPr>
              <a:spLocks noChangeArrowheads="1"/>
            </p:cNvSpPr>
            <p:nvPr/>
          </p:nvSpPr>
          <p:spPr bwMode="auto">
            <a:xfrm>
              <a:off x="133" y="1560"/>
              <a:ext cx="71" cy="23"/>
            </a:xfrm>
            <a:custGeom>
              <a:avLst/>
              <a:gdLst/>
              <a:ahLst/>
              <a:cxnLst>
                <a:cxn ang="0">
                  <a:pos x="13" y="5"/>
                </a:cxn>
                <a:cxn ang="0">
                  <a:pos x="6" y="0"/>
                </a:cxn>
                <a:cxn ang="0">
                  <a:pos x="0" y="1"/>
                </a:cxn>
                <a:cxn ang="0">
                  <a:pos x="13" y="10"/>
                </a:cxn>
                <a:cxn ang="0">
                  <a:pos x="30" y="1"/>
                </a:cxn>
                <a:cxn ang="0">
                  <a:pos x="13" y="5"/>
                </a:cxn>
              </a:cxnLst>
              <a:rect l="0" t="0" r="r" b="b"/>
              <a:pathLst>
                <a:path w="30" h="10">
                  <a:moveTo>
                    <a:pt x="13" y="5"/>
                  </a:moveTo>
                  <a:cubicBezTo>
                    <a:pt x="9" y="4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10"/>
                    <a:pt x="13" y="10"/>
                  </a:cubicBezTo>
                  <a:cubicBezTo>
                    <a:pt x="20" y="10"/>
                    <a:pt x="27" y="7"/>
                    <a:pt x="30" y="1"/>
                  </a:cubicBezTo>
                  <a:cubicBezTo>
                    <a:pt x="25" y="4"/>
                    <a:pt x="18" y="6"/>
                    <a:pt x="13" y="5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55" name="Freeform 9"/>
            <p:cNvSpPr>
              <a:spLocks noChangeArrowheads="1"/>
            </p:cNvSpPr>
            <p:nvPr/>
          </p:nvSpPr>
          <p:spPr bwMode="auto">
            <a:xfrm>
              <a:off x="3" y="1626"/>
              <a:ext cx="234" cy="198"/>
            </a:xfrm>
            <a:custGeom>
              <a:avLst/>
              <a:gdLst/>
              <a:ahLst/>
              <a:cxnLst>
                <a:cxn ang="0">
                  <a:pos x="11" y="9"/>
                </a:cxn>
                <a:cxn ang="0">
                  <a:pos x="19" y="30"/>
                </a:cxn>
                <a:cxn ang="0">
                  <a:pos x="51" y="29"/>
                </a:cxn>
                <a:cxn ang="0">
                  <a:pos x="54" y="54"/>
                </a:cxn>
                <a:cxn ang="0">
                  <a:pos x="75" y="51"/>
                </a:cxn>
                <a:cxn ang="0">
                  <a:pos x="76" y="69"/>
                </a:cxn>
                <a:cxn ang="0">
                  <a:pos x="90" y="73"/>
                </a:cxn>
                <a:cxn ang="0">
                  <a:pos x="88" y="82"/>
                </a:cxn>
                <a:cxn ang="0">
                  <a:pos x="89" y="84"/>
                </a:cxn>
                <a:cxn ang="0">
                  <a:pos x="93" y="72"/>
                </a:cxn>
                <a:cxn ang="0">
                  <a:pos x="80" y="66"/>
                </a:cxn>
                <a:cxn ang="0">
                  <a:pos x="78" y="48"/>
                </a:cxn>
                <a:cxn ang="0">
                  <a:pos x="60" y="45"/>
                </a:cxn>
                <a:cxn ang="0">
                  <a:pos x="52" y="23"/>
                </a:cxn>
                <a:cxn ang="0">
                  <a:pos x="22" y="24"/>
                </a:cxn>
                <a:cxn ang="0">
                  <a:pos x="12" y="3"/>
                </a:cxn>
                <a:cxn ang="0">
                  <a:pos x="0" y="4"/>
                </a:cxn>
                <a:cxn ang="0">
                  <a:pos x="0" y="11"/>
                </a:cxn>
                <a:cxn ang="0">
                  <a:pos x="11" y="9"/>
                </a:cxn>
              </a:cxnLst>
              <a:rect l="0" t="0" r="r" b="b"/>
              <a:pathLst>
                <a:path w="99" h="84">
                  <a:moveTo>
                    <a:pt x="11" y="9"/>
                  </a:moveTo>
                  <a:cubicBezTo>
                    <a:pt x="24" y="16"/>
                    <a:pt x="19" y="30"/>
                    <a:pt x="19" y="30"/>
                  </a:cubicBezTo>
                  <a:cubicBezTo>
                    <a:pt x="19" y="30"/>
                    <a:pt x="40" y="22"/>
                    <a:pt x="51" y="29"/>
                  </a:cubicBezTo>
                  <a:cubicBezTo>
                    <a:pt x="61" y="35"/>
                    <a:pt x="54" y="54"/>
                    <a:pt x="54" y="54"/>
                  </a:cubicBezTo>
                  <a:cubicBezTo>
                    <a:pt x="54" y="54"/>
                    <a:pt x="68" y="44"/>
                    <a:pt x="75" y="51"/>
                  </a:cubicBezTo>
                  <a:cubicBezTo>
                    <a:pt x="81" y="58"/>
                    <a:pt x="76" y="69"/>
                    <a:pt x="76" y="69"/>
                  </a:cubicBezTo>
                  <a:cubicBezTo>
                    <a:pt x="76" y="69"/>
                    <a:pt x="86" y="69"/>
                    <a:pt x="90" y="73"/>
                  </a:cubicBezTo>
                  <a:cubicBezTo>
                    <a:pt x="93" y="78"/>
                    <a:pt x="88" y="82"/>
                    <a:pt x="88" y="82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99" y="80"/>
                    <a:pt x="93" y="72"/>
                  </a:cubicBezTo>
                  <a:cubicBezTo>
                    <a:pt x="88" y="65"/>
                    <a:pt x="80" y="66"/>
                    <a:pt x="80" y="66"/>
                  </a:cubicBezTo>
                  <a:cubicBezTo>
                    <a:pt x="80" y="66"/>
                    <a:pt x="87" y="55"/>
                    <a:pt x="78" y="48"/>
                  </a:cubicBezTo>
                  <a:cubicBezTo>
                    <a:pt x="68" y="40"/>
                    <a:pt x="60" y="45"/>
                    <a:pt x="60" y="45"/>
                  </a:cubicBezTo>
                  <a:cubicBezTo>
                    <a:pt x="60" y="45"/>
                    <a:pt x="62" y="32"/>
                    <a:pt x="52" y="23"/>
                  </a:cubicBezTo>
                  <a:cubicBezTo>
                    <a:pt x="41" y="13"/>
                    <a:pt x="22" y="24"/>
                    <a:pt x="22" y="24"/>
                  </a:cubicBezTo>
                  <a:cubicBezTo>
                    <a:pt x="22" y="24"/>
                    <a:pt x="26" y="11"/>
                    <a:pt x="12" y="3"/>
                  </a:cubicBezTo>
                  <a:cubicBezTo>
                    <a:pt x="7" y="0"/>
                    <a:pt x="4" y="1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8"/>
                    <a:pt x="7" y="7"/>
                    <a:pt x="11" y="9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56" name="Freeform 10"/>
            <p:cNvSpPr>
              <a:spLocks noChangeArrowheads="1"/>
            </p:cNvSpPr>
            <p:nvPr/>
          </p:nvSpPr>
          <p:spPr bwMode="auto">
            <a:xfrm>
              <a:off x="1590" y="952"/>
              <a:ext cx="90" cy="22"/>
            </a:xfrm>
            <a:custGeom>
              <a:avLst/>
              <a:gdLst/>
              <a:ahLst/>
              <a:cxnLst>
                <a:cxn ang="0">
                  <a:pos x="38" y="6"/>
                </a:cxn>
                <a:cxn ang="0">
                  <a:pos x="10" y="0"/>
                </a:cxn>
                <a:cxn ang="0">
                  <a:pos x="1" y="0"/>
                </a:cxn>
                <a:cxn ang="0">
                  <a:pos x="0" y="9"/>
                </a:cxn>
                <a:cxn ang="0">
                  <a:pos x="38" y="6"/>
                </a:cxn>
              </a:cxnLst>
              <a:rect l="0" t="0" r="r" b="b"/>
              <a:pathLst>
                <a:path w="38" h="9">
                  <a:moveTo>
                    <a:pt x="38" y="6"/>
                  </a:moveTo>
                  <a:cubicBezTo>
                    <a:pt x="38" y="6"/>
                    <a:pt x="23" y="0"/>
                    <a:pt x="10" y="0"/>
                  </a:cubicBezTo>
                  <a:cubicBezTo>
                    <a:pt x="9" y="0"/>
                    <a:pt x="6" y="0"/>
                    <a:pt x="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0" y="7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57" name="Freeform 11"/>
            <p:cNvSpPr>
              <a:spLocks noChangeArrowheads="1"/>
            </p:cNvSpPr>
            <p:nvPr/>
          </p:nvSpPr>
          <p:spPr bwMode="auto">
            <a:xfrm>
              <a:off x="0" y="515"/>
              <a:ext cx="1600" cy="1531"/>
            </a:xfrm>
            <a:custGeom>
              <a:avLst/>
              <a:gdLst/>
              <a:ahLst/>
              <a:cxnLst>
                <a:cxn ang="0">
                  <a:pos x="669" y="175"/>
                </a:cxn>
                <a:cxn ang="0">
                  <a:pos x="485" y="89"/>
                </a:cxn>
                <a:cxn ang="0">
                  <a:pos x="381" y="36"/>
                </a:cxn>
                <a:cxn ang="0">
                  <a:pos x="307" y="0"/>
                </a:cxn>
                <a:cxn ang="0">
                  <a:pos x="207" y="44"/>
                </a:cxn>
                <a:cxn ang="0">
                  <a:pos x="195" y="49"/>
                </a:cxn>
                <a:cxn ang="0">
                  <a:pos x="195" y="51"/>
                </a:cxn>
                <a:cxn ang="0">
                  <a:pos x="100" y="94"/>
                </a:cxn>
                <a:cxn ang="0">
                  <a:pos x="0" y="140"/>
                </a:cxn>
                <a:cxn ang="0">
                  <a:pos x="0" y="642"/>
                </a:cxn>
                <a:cxn ang="0">
                  <a:pos x="82" y="640"/>
                </a:cxn>
                <a:cxn ang="0">
                  <a:pos x="201" y="644"/>
                </a:cxn>
                <a:cxn ang="0">
                  <a:pos x="236" y="644"/>
                </a:cxn>
                <a:cxn ang="0">
                  <a:pos x="407" y="644"/>
                </a:cxn>
                <a:cxn ang="0">
                  <a:pos x="455" y="648"/>
                </a:cxn>
                <a:cxn ang="0">
                  <a:pos x="548" y="638"/>
                </a:cxn>
                <a:cxn ang="0">
                  <a:pos x="632" y="643"/>
                </a:cxn>
                <a:cxn ang="0">
                  <a:pos x="677" y="178"/>
                </a:cxn>
                <a:cxn ang="0">
                  <a:pos x="669" y="175"/>
                </a:cxn>
                <a:cxn ang="0">
                  <a:pos x="669" y="175"/>
                </a:cxn>
              </a:cxnLst>
              <a:rect l="0" t="0" r="r" b="b"/>
              <a:pathLst>
                <a:path w="677" h="648">
                  <a:moveTo>
                    <a:pt x="669" y="175"/>
                  </a:moveTo>
                  <a:cubicBezTo>
                    <a:pt x="485" y="89"/>
                    <a:pt x="485" y="89"/>
                    <a:pt x="485" y="89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52" y="115"/>
                    <a:pt x="21" y="130"/>
                    <a:pt x="0" y="140"/>
                  </a:cubicBezTo>
                  <a:cubicBezTo>
                    <a:pt x="0" y="642"/>
                    <a:pt x="0" y="642"/>
                    <a:pt x="0" y="642"/>
                  </a:cubicBezTo>
                  <a:cubicBezTo>
                    <a:pt x="82" y="640"/>
                    <a:pt x="82" y="640"/>
                    <a:pt x="82" y="640"/>
                  </a:cubicBezTo>
                  <a:cubicBezTo>
                    <a:pt x="201" y="644"/>
                    <a:pt x="201" y="644"/>
                    <a:pt x="201" y="644"/>
                  </a:cubicBezTo>
                  <a:cubicBezTo>
                    <a:pt x="236" y="644"/>
                    <a:pt x="236" y="644"/>
                    <a:pt x="236" y="644"/>
                  </a:cubicBezTo>
                  <a:cubicBezTo>
                    <a:pt x="236" y="644"/>
                    <a:pt x="318" y="644"/>
                    <a:pt x="407" y="644"/>
                  </a:cubicBezTo>
                  <a:cubicBezTo>
                    <a:pt x="419" y="644"/>
                    <a:pt x="443" y="648"/>
                    <a:pt x="455" y="648"/>
                  </a:cubicBezTo>
                  <a:cubicBezTo>
                    <a:pt x="489" y="648"/>
                    <a:pt x="519" y="638"/>
                    <a:pt x="548" y="638"/>
                  </a:cubicBezTo>
                  <a:cubicBezTo>
                    <a:pt x="603" y="638"/>
                    <a:pt x="632" y="643"/>
                    <a:pt x="632" y="643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69" y="175"/>
                    <a:pt x="669" y="175"/>
                    <a:pt x="669" y="175"/>
                  </a:cubicBezTo>
                  <a:cubicBezTo>
                    <a:pt x="669" y="175"/>
                    <a:pt x="669" y="175"/>
                    <a:pt x="669" y="175"/>
                  </a:cubicBez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58" name="Freeform 12"/>
            <p:cNvSpPr>
              <a:spLocks noChangeArrowheads="1"/>
            </p:cNvSpPr>
            <p:nvPr/>
          </p:nvSpPr>
          <p:spPr bwMode="auto">
            <a:xfrm>
              <a:off x="433" y="624"/>
              <a:ext cx="560" cy="17"/>
            </a:xfrm>
            <a:custGeom>
              <a:avLst/>
              <a:gdLst/>
              <a:ahLst/>
              <a:cxnLst>
                <a:cxn ang="0">
                  <a:pos x="237" y="7"/>
                </a:cxn>
                <a:cxn ang="0">
                  <a:pos x="229" y="3"/>
                </a:cxn>
                <a:cxn ang="0">
                  <a:pos x="129" y="1"/>
                </a:cxn>
                <a:cxn ang="0">
                  <a:pos x="13" y="0"/>
                </a:cxn>
                <a:cxn ang="0">
                  <a:pos x="12" y="0"/>
                </a:cxn>
                <a:cxn ang="0">
                  <a:pos x="12" y="2"/>
                </a:cxn>
                <a:cxn ang="0">
                  <a:pos x="0" y="6"/>
                </a:cxn>
                <a:cxn ang="0">
                  <a:pos x="26" y="6"/>
                </a:cxn>
                <a:cxn ang="0">
                  <a:pos x="237" y="7"/>
                </a:cxn>
              </a:cxnLst>
              <a:rect l="0" t="0" r="r" b="b"/>
              <a:pathLst>
                <a:path w="237" h="7">
                  <a:moveTo>
                    <a:pt x="237" y="7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193" y="3"/>
                    <a:pt x="153" y="2"/>
                    <a:pt x="129" y="1"/>
                  </a:cubicBezTo>
                  <a:cubicBezTo>
                    <a:pt x="110" y="0"/>
                    <a:pt x="61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9" y="6"/>
                    <a:pt x="26" y="6"/>
                  </a:cubicBezTo>
                  <a:cubicBezTo>
                    <a:pt x="55" y="6"/>
                    <a:pt x="191" y="6"/>
                    <a:pt x="237" y="7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59" name="Freeform 13"/>
            <p:cNvSpPr>
              <a:spLocks noEditPoints="1" noChangeArrowheads="1"/>
            </p:cNvSpPr>
            <p:nvPr/>
          </p:nvSpPr>
          <p:spPr bwMode="auto">
            <a:xfrm>
              <a:off x="0" y="641"/>
              <a:ext cx="1640" cy="1450"/>
            </a:xfrm>
            <a:custGeom>
              <a:avLst/>
              <a:gdLst/>
              <a:ahLst/>
              <a:cxnLst>
                <a:cxn ang="0">
                  <a:pos x="665" y="228"/>
                </a:cxn>
                <a:cxn ang="0">
                  <a:pos x="573" y="184"/>
                </a:cxn>
                <a:cxn ang="0">
                  <a:pos x="575" y="119"/>
                </a:cxn>
                <a:cxn ang="0">
                  <a:pos x="616" y="95"/>
                </a:cxn>
                <a:cxn ang="0">
                  <a:pos x="506" y="44"/>
                </a:cxn>
                <a:cxn ang="0">
                  <a:pos x="289" y="40"/>
                </a:cxn>
                <a:cxn ang="0">
                  <a:pos x="296" y="46"/>
                </a:cxn>
                <a:cxn ang="0">
                  <a:pos x="182" y="89"/>
                </a:cxn>
                <a:cxn ang="0">
                  <a:pos x="0" y="96"/>
                </a:cxn>
                <a:cxn ang="0">
                  <a:pos x="336" y="97"/>
                </a:cxn>
                <a:cxn ang="0">
                  <a:pos x="28" y="121"/>
                </a:cxn>
                <a:cxn ang="0">
                  <a:pos x="0" y="183"/>
                </a:cxn>
                <a:cxn ang="0">
                  <a:pos x="29" y="235"/>
                </a:cxn>
                <a:cxn ang="0">
                  <a:pos x="30" y="300"/>
                </a:cxn>
                <a:cxn ang="0">
                  <a:pos x="471" y="300"/>
                </a:cxn>
                <a:cxn ang="0">
                  <a:pos x="107" y="376"/>
                </a:cxn>
                <a:cxn ang="0">
                  <a:pos x="29" y="424"/>
                </a:cxn>
                <a:cxn ang="0">
                  <a:pos x="0" y="472"/>
                </a:cxn>
                <a:cxn ang="0">
                  <a:pos x="134" y="516"/>
                </a:cxn>
                <a:cxn ang="0">
                  <a:pos x="192" y="587"/>
                </a:cxn>
                <a:cxn ang="0">
                  <a:pos x="421" y="603"/>
                </a:cxn>
                <a:cxn ang="0">
                  <a:pos x="298" y="190"/>
                </a:cxn>
                <a:cxn ang="0">
                  <a:pos x="198" y="188"/>
                </a:cxn>
                <a:cxn ang="0">
                  <a:pos x="273" y="278"/>
                </a:cxn>
                <a:cxn ang="0">
                  <a:pos x="358" y="234"/>
                </a:cxn>
                <a:cxn ang="0">
                  <a:pos x="358" y="191"/>
                </a:cxn>
                <a:cxn ang="0">
                  <a:pos x="196" y="140"/>
                </a:cxn>
                <a:cxn ang="0">
                  <a:pos x="332" y="140"/>
                </a:cxn>
                <a:cxn ang="0">
                  <a:pos x="399" y="185"/>
                </a:cxn>
                <a:cxn ang="0">
                  <a:pos x="110" y="416"/>
                </a:cxn>
                <a:cxn ang="0">
                  <a:pos x="191" y="511"/>
                </a:cxn>
                <a:cxn ang="0">
                  <a:pos x="192" y="560"/>
                </a:cxn>
                <a:cxn ang="0">
                  <a:pos x="311" y="417"/>
                </a:cxn>
                <a:cxn ang="0">
                  <a:pos x="399" y="373"/>
                </a:cxn>
                <a:cxn ang="0">
                  <a:pos x="203" y="467"/>
                </a:cxn>
                <a:cxn ang="0">
                  <a:pos x="311" y="511"/>
                </a:cxn>
                <a:cxn ang="0">
                  <a:pos x="401" y="561"/>
                </a:cxn>
                <a:cxn ang="0">
                  <a:pos x="298" y="567"/>
                </a:cxn>
                <a:cxn ang="0">
                  <a:pos x="488" y="424"/>
                </a:cxn>
                <a:cxn ang="0">
                  <a:pos x="414" y="423"/>
                </a:cxn>
                <a:cxn ang="0">
                  <a:pos x="637" y="511"/>
                </a:cxn>
                <a:cxn ang="0">
                  <a:pos x="633" y="566"/>
                </a:cxn>
                <a:cxn ang="0">
                  <a:pos x="551" y="567"/>
                </a:cxn>
                <a:cxn ang="0">
                  <a:pos x="429" y="518"/>
                </a:cxn>
                <a:cxn ang="0">
                  <a:pos x="415" y="474"/>
                </a:cxn>
                <a:cxn ang="0">
                  <a:pos x="489" y="424"/>
                </a:cxn>
                <a:cxn ang="0">
                  <a:pos x="656" y="321"/>
                </a:cxn>
                <a:cxn ang="0">
                  <a:pos x="651" y="377"/>
                </a:cxn>
                <a:cxn ang="0">
                  <a:pos x="413" y="379"/>
                </a:cxn>
                <a:cxn ang="0">
                  <a:pos x="651" y="376"/>
                </a:cxn>
                <a:cxn ang="0">
                  <a:pos x="582" y="371"/>
                </a:cxn>
                <a:cxn ang="0">
                  <a:pos x="182" y="371"/>
                </a:cxn>
                <a:cxn ang="0">
                  <a:pos x="636" y="330"/>
                </a:cxn>
                <a:cxn ang="0">
                  <a:pos x="569" y="298"/>
                </a:cxn>
                <a:cxn ang="0">
                  <a:pos x="661" y="276"/>
                </a:cxn>
                <a:cxn ang="0">
                  <a:pos x="664" y="236"/>
                </a:cxn>
              </a:cxnLst>
              <a:rect l="0" t="0" r="r" b="b"/>
              <a:pathLst>
                <a:path w="694" h="614">
                  <a:moveTo>
                    <a:pt x="669" y="180"/>
                  </a:moveTo>
                  <a:cubicBezTo>
                    <a:pt x="668" y="188"/>
                    <a:pt x="668" y="188"/>
                    <a:pt x="668" y="188"/>
                  </a:cubicBezTo>
                  <a:cubicBezTo>
                    <a:pt x="669" y="188"/>
                    <a:pt x="669" y="188"/>
                    <a:pt x="669" y="188"/>
                  </a:cubicBezTo>
                  <a:cubicBezTo>
                    <a:pt x="667" y="202"/>
                    <a:pt x="666" y="216"/>
                    <a:pt x="666" y="229"/>
                  </a:cubicBezTo>
                  <a:cubicBezTo>
                    <a:pt x="665" y="229"/>
                    <a:pt x="665" y="229"/>
                    <a:pt x="665" y="229"/>
                  </a:cubicBezTo>
                  <a:cubicBezTo>
                    <a:pt x="665" y="228"/>
                    <a:pt x="665" y="228"/>
                    <a:pt x="665" y="228"/>
                  </a:cubicBezTo>
                  <a:cubicBezTo>
                    <a:pt x="652" y="228"/>
                    <a:pt x="611" y="230"/>
                    <a:pt x="571" y="231"/>
                  </a:cubicBezTo>
                  <a:cubicBezTo>
                    <a:pt x="573" y="190"/>
                    <a:pt x="573" y="190"/>
                    <a:pt x="573" y="190"/>
                  </a:cubicBezTo>
                  <a:cubicBezTo>
                    <a:pt x="598" y="189"/>
                    <a:pt x="638" y="189"/>
                    <a:pt x="668" y="188"/>
                  </a:cubicBezTo>
                  <a:cubicBezTo>
                    <a:pt x="669" y="180"/>
                    <a:pt x="669" y="180"/>
                    <a:pt x="669" y="180"/>
                  </a:cubicBezTo>
                  <a:cubicBezTo>
                    <a:pt x="636" y="181"/>
                    <a:pt x="594" y="182"/>
                    <a:pt x="582" y="183"/>
                  </a:cubicBezTo>
                  <a:cubicBezTo>
                    <a:pt x="579" y="184"/>
                    <a:pt x="577" y="184"/>
                    <a:pt x="573" y="184"/>
                  </a:cubicBezTo>
                  <a:cubicBezTo>
                    <a:pt x="574" y="143"/>
                    <a:pt x="574" y="143"/>
                    <a:pt x="574" y="143"/>
                  </a:cubicBezTo>
                  <a:cubicBezTo>
                    <a:pt x="606" y="142"/>
                    <a:pt x="631" y="142"/>
                    <a:pt x="635" y="142"/>
                  </a:cubicBezTo>
                  <a:cubicBezTo>
                    <a:pt x="639" y="142"/>
                    <a:pt x="656" y="141"/>
                    <a:pt x="673" y="140"/>
                  </a:cubicBezTo>
                  <a:cubicBezTo>
                    <a:pt x="674" y="132"/>
                    <a:pt x="674" y="132"/>
                    <a:pt x="674" y="132"/>
                  </a:cubicBezTo>
                  <a:cubicBezTo>
                    <a:pt x="654" y="133"/>
                    <a:pt x="614" y="134"/>
                    <a:pt x="575" y="136"/>
                  </a:cubicBezTo>
                  <a:cubicBezTo>
                    <a:pt x="575" y="119"/>
                    <a:pt x="575" y="119"/>
                    <a:pt x="575" y="119"/>
                  </a:cubicBezTo>
                  <a:cubicBezTo>
                    <a:pt x="399" y="121"/>
                    <a:pt x="399" y="121"/>
                    <a:pt x="399" y="121"/>
                  </a:cubicBezTo>
                  <a:cubicBezTo>
                    <a:pt x="399" y="137"/>
                    <a:pt x="399" y="137"/>
                    <a:pt x="399" y="137"/>
                  </a:cubicBezTo>
                  <a:cubicBezTo>
                    <a:pt x="378" y="136"/>
                    <a:pt x="357" y="136"/>
                    <a:pt x="340" y="135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411" y="98"/>
                    <a:pt x="536" y="97"/>
                    <a:pt x="551" y="97"/>
                  </a:cubicBezTo>
                  <a:cubicBezTo>
                    <a:pt x="559" y="97"/>
                    <a:pt x="587" y="96"/>
                    <a:pt x="616" y="95"/>
                  </a:cubicBezTo>
                  <a:cubicBezTo>
                    <a:pt x="602" y="88"/>
                    <a:pt x="602" y="88"/>
                    <a:pt x="602" y="88"/>
                  </a:cubicBezTo>
                  <a:cubicBezTo>
                    <a:pt x="592" y="88"/>
                    <a:pt x="586" y="89"/>
                    <a:pt x="582" y="89"/>
                  </a:cubicBezTo>
                  <a:cubicBezTo>
                    <a:pt x="564" y="91"/>
                    <a:pt x="488" y="91"/>
                    <a:pt x="438" y="91"/>
                  </a:cubicBezTo>
                  <a:cubicBezTo>
                    <a:pt x="438" y="48"/>
                    <a:pt x="438" y="48"/>
                    <a:pt x="438" y="48"/>
                  </a:cubicBezTo>
                  <a:cubicBezTo>
                    <a:pt x="456" y="49"/>
                    <a:pt x="486" y="49"/>
                    <a:pt x="518" y="49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497" y="44"/>
                    <a:pt x="488" y="44"/>
                    <a:pt x="484" y="44"/>
                  </a:cubicBezTo>
                  <a:cubicBezTo>
                    <a:pt x="446" y="44"/>
                    <a:pt x="355" y="43"/>
                    <a:pt x="311" y="41"/>
                  </a:cubicBezTo>
                  <a:cubicBezTo>
                    <a:pt x="308" y="41"/>
                    <a:pt x="302" y="41"/>
                    <a:pt x="296" y="4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39" y="40"/>
                    <a:pt x="142" y="40"/>
                    <a:pt x="91" y="4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124" y="46"/>
                    <a:pt x="187" y="46"/>
                    <a:pt x="207" y="46"/>
                  </a:cubicBezTo>
                  <a:cubicBezTo>
                    <a:pt x="220" y="46"/>
                    <a:pt x="252" y="46"/>
                    <a:pt x="289" y="46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349" y="46"/>
                    <a:pt x="409" y="47"/>
                    <a:pt x="429" y="48"/>
                  </a:cubicBezTo>
                  <a:cubicBezTo>
                    <a:pt x="429" y="48"/>
                    <a:pt x="431" y="48"/>
                    <a:pt x="432" y="48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19" y="91"/>
                    <a:pt x="409" y="91"/>
                    <a:pt x="403" y="91"/>
                  </a:cubicBezTo>
                  <a:cubicBezTo>
                    <a:pt x="372" y="91"/>
                    <a:pt x="217" y="91"/>
                    <a:pt x="182" y="89"/>
                  </a:cubicBezTo>
                  <a:cubicBezTo>
                    <a:pt x="178" y="88"/>
                    <a:pt x="171" y="88"/>
                    <a:pt x="162" y="88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12" y="88"/>
                    <a:pt x="38" y="88"/>
                    <a:pt x="0" y="8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8" y="95"/>
                    <a:pt x="106" y="93"/>
                    <a:pt x="128" y="93"/>
                  </a:cubicBezTo>
                  <a:cubicBezTo>
                    <a:pt x="134" y="93"/>
                    <a:pt x="144" y="93"/>
                    <a:pt x="155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201" y="94"/>
                    <a:pt x="265" y="95"/>
                    <a:pt x="298" y="97"/>
                  </a:cubicBezTo>
                  <a:cubicBezTo>
                    <a:pt x="307" y="97"/>
                    <a:pt x="320" y="97"/>
                    <a:pt x="336" y="97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3" y="135"/>
                    <a:pt x="333" y="135"/>
                    <a:pt x="333" y="135"/>
                  </a:cubicBezTo>
                  <a:cubicBezTo>
                    <a:pt x="325" y="135"/>
                    <a:pt x="318" y="135"/>
                    <a:pt x="311" y="134"/>
                  </a:cubicBezTo>
                  <a:cubicBezTo>
                    <a:pt x="293" y="133"/>
                    <a:pt x="245" y="133"/>
                    <a:pt x="196" y="134"/>
                  </a:cubicBezTo>
                  <a:cubicBezTo>
                    <a:pt x="196" y="121"/>
                    <a:pt x="196" y="121"/>
                    <a:pt x="196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19" y="135"/>
                    <a:pt x="10" y="135"/>
                    <a:pt x="0" y="13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2" y="143"/>
                    <a:pt x="22" y="143"/>
                    <a:pt x="28" y="14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18" y="183"/>
                    <a:pt x="8" y="183"/>
                    <a:pt x="0" y="18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" y="190"/>
                    <a:pt x="19" y="189"/>
                    <a:pt x="29" y="18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20" y="229"/>
                    <a:pt x="11" y="230"/>
                    <a:pt x="0" y="23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3" y="237"/>
                    <a:pt x="24" y="236"/>
                    <a:pt x="29" y="235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0" y="277"/>
                    <a:pt x="30" y="277"/>
                    <a:pt x="30" y="277"/>
                  </a:cubicBezTo>
                  <a:cubicBezTo>
                    <a:pt x="19" y="277"/>
                    <a:pt x="9" y="277"/>
                    <a:pt x="0" y="277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0" y="284"/>
                    <a:pt x="20" y="284"/>
                    <a:pt x="30" y="283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202" y="298"/>
                    <a:pt x="202" y="298"/>
                    <a:pt x="202" y="298"/>
                  </a:cubicBezTo>
                  <a:cubicBezTo>
                    <a:pt x="202" y="282"/>
                    <a:pt x="202" y="282"/>
                    <a:pt x="202" y="282"/>
                  </a:cubicBezTo>
                  <a:cubicBezTo>
                    <a:pt x="237" y="283"/>
                    <a:pt x="275" y="284"/>
                    <a:pt x="298" y="285"/>
                  </a:cubicBezTo>
                  <a:cubicBezTo>
                    <a:pt x="316" y="285"/>
                    <a:pt x="355" y="286"/>
                    <a:pt x="398" y="286"/>
                  </a:cubicBezTo>
                  <a:cubicBezTo>
                    <a:pt x="398" y="300"/>
                    <a:pt x="398" y="300"/>
                    <a:pt x="398" y="300"/>
                  </a:cubicBezTo>
                  <a:cubicBezTo>
                    <a:pt x="471" y="300"/>
                    <a:pt x="471" y="300"/>
                    <a:pt x="471" y="300"/>
                  </a:cubicBezTo>
                  <a:cubicBezTo>
                    <a:pt x="470" y="326"/>
                    <a:pt x="470" y="326"/>
                    <a:pt x="470" y="326"/>
                  </a:cubicBezTo>
                  <a:cubicBezTo>
                    <a:pt x="428" y="326"/>
                    <a:pt x="351" y="324"/>
                    <a:pt x="311" y="322"/>
                  </a:cubicBezTo>
                  <a:cubicBezTo>
                    <a:pt x="268" y="321"/>
                    <a:pt x="78" y="322"/>
                    <a:pt x="60" y="322"/>
                  </a:cubicBezTo>
                  <a:cubicBezTo>
                    <a:pt x="52" y="322"/>
                    <a:pt x="27" y="323"/>
                    <a:pt x="0" y="32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37" y="378"/>
                    <a:pt x="80" y="376"/>
                    <a:pt x="107" y="376"/>
                  </a:cubicBezTo>
                  <a:cubicBezTo>
                    <a:pt x="104" y="377"/>
                    <a:pt x="104" y="377"/>
                    <a:pt x="104" y="377"/>
                  </a:cubicBezTo>
                  <a:cubicBezTo>
                    <a:pt x="104" y="416"/>
                    <a:pt x="104" y="416"/>
                    <a:pt x="104" y="416"/>
                  </a:cubicBezTo>
                  <a:cubicBezTo>
                    <a:pt x="81" y="417"/>
                    <a:pt x="65" y="417"/>
                    <a:pt x="59" y="417"/>
                  </a:cubicBezTo>
                  <a:cubicBezTo>
                    <a:pt x="52" y="417"/>
                    <a:pt x="26" y="417"/>
                    <a:pt x="0" y="418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12" y="425"/>
                    <a:pt x="22" y="424"/>
                    <a:pt x="29" y="424"/>
                  </a:cubicBezTo>
                  <a:cubicBezTo>
                    <a:pt x="47" y="423"/>
                    <a:pt x="141" y="422"/>
                    <a:pt x="188" y="422"/>
                  </a:cubicBezTo>
                  <a:cubicBezTo>
                    <a:pt x="188" y="451"/>
                    <a:pt x="188" y="451"/>
                    <a:pt x="188" y="451"/>
                  </a:cubicBezTo>
                  <a:cubicBezTo>
                    <a:pt x="189" y="456"/>
                    <a:pt x="189" y="461"/>
                    <a:pt x="189" y="466"/>
                  </a:cubicBezTo>
                  <a:cubicBezTo>
                    <a:pt x="186" y="466"/>
                    <a:pt x="184" y="466"/>
                    <a:pt x="182" y="466"/>
                  </a:cubicBezTo>
                  <a:cubicBezTo>
                    <a:pt x="155" y="465"/>
                    <a:pt x="49" y="465"/>
                    <a:pt x="0" y="466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" y="472"/>
                    <a:pt x="12" y="472"/>
                    <a:pt x="18" y="472"/>
                  </a:cubicBezTo>
                  <a:cubicBezTo>
                    <a:pt x="17" y="512"/>
                    <a:pt x="17" y="512"/>
                    <a:pt x="17" y="512"/>
                  </a:cubicBezTo>
                  <a:cubicBezTo>
                    <a:pt x="12" y="512"/>
                    <a:pt x="6" y="513"/>
                    <a:pt x="0" y="513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1" y="519"/>
                    <a:pt x="22" y="519"/>
                    <a:pt x="30" y="518"/>
                  </a:cubicBezTo>
                  <a:cubicBezTo>
                    <a:pt x="42" y="517"/>
                    <a:pt x="90" y="516"/>
                    <a:pt x="134" y="516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90" y="558"/>
                    <a:pt x="32" y="559"/>
                    <a:pt x="0" y="559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43" y="566"/>
                    <a:pt x="104" y="563"/>
                    <a:pt x="127" y="563"/>
                  </a:cubicBezTo>
                  <a:cubicBezTo>
                    <a:pt x="142" y="563"/>
                    <a:pt x="166" y="564"/>
                    <a:pt x="192" y="564"/>
                  </a:cubicBezTo>
                  <a:cubicBezTo>
                    <a:pt x="192" y="582"/>
                    <a:pt x="192" y="585"/>
                    <a:pt x="192" y="587"/>
                  </a:cubicBezTo>
                  <a:cubicBezTo>
                    <a:pt x="81" y="584"/>
                    <a:pt x="81" y="584"/>
                    <a:pt x="81" y="584"/>
                  </a:cubicBezTo>
                  <a:cubicBezTo>
                    <a:pt x="44" y="585"/>
                    <a:pt x="18" y="585"/>
                    <a:pt x="0" y="58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29" y="597"/>
                    <a:pt x="59" y="596"/>
                    <a:pt x="66" y="596"/>
                  </a:cubicBezTo>
                  <a:cubicBezTo>
                    <a:pt x="81" y="596"/>
                    <a:pt x="201" y="599"/>
                    <a:pt x="230" y="601"/>
                  </a:cubicBezTo>
                  <a:cubicBezTo>
                    <a:pt x="259" y="603"/>
                    <a:pt x="403" y="603"/>
                    <a:pt x="421" y="603"/>
                  </a:cubicBezTo>
                  <a:cubicBezTo>
                    <a:pt x="440" y="603"/>
                    <a:pt x="505" y="607"/>
                    <a:pt x="511" y="607"/>
                  </a:cubicBezTo>
                  <a:cubicBezTo>
                    <a:pt x="517" y="607"/>
                    <a:pt x="642" y="614"/>
                    <a:pt x="642" y="614"/>
                  </a:cubicBezTo>
                  <a:cubicBezTo>
                    <a:pt x="659" y="398"/>
                    <a:pt x="659" y="398"/>
                    <a:pt x="659" y="398"/>
                  </a:cubicBezTo>
                  <a:cubicBezTo>
                    <a:pt x="680" y="248"/>
                    <a:pt x="694" y="180"/>
                    <a:pt x="669" y="180"/>
                  </a:cubicBezTo>
                  <a:close/>
                  <a:moveTo>
                    <a:pt x="198" y="188"/>
                  </a:moveTo>
                  <a:cubicBezTo>
                    <a:pt x="235" y="189"/>
                    <a:pt x="274" y="189"/>
                    <a:pt x="298" y="190"/>
                  </a:cubicBezTo>
                  <a:cubicBezTo>
                    <a:pt x="310" y="191"/>
                    <a:pt x="329" y="191"/>
                    <a:pt x="354" y="191"/>
                  </a:cubicBezTo>
                  <a:cubicBezTo>
                    <a:pt x="352" y="230"/>
                    <a:pt x="352" y="230"/>
                    <a:pt x="352" y="230"/>
                  </a:cubicBezTo>
                  <a:cubicBezTo>
                    <a:pt x="337" y="230"/>
                    <a:pt x="323" y="229"/>
                    <a:pt x="311" y="229"/>
                  </a:cubicBezTo>
                  <a:cubicBezTo>
                    <a:pt x="293" y="228"/>
                    <a:pt x="247" y="228"/>
                    <a:pt x="200" y="228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88"/>
                    <a:pt x="198" y="188"/>
                    <a:pt x="198" y="188"/>
                  </a:cubicBezTo>
                  <a:close/>
                  <a:moveTo>
                    <a:pt x="398" y="279"/>
                  </a:moveTo>
                  <a:cubicBezTo>
                    <a:pt x="364" y="279"/>
                    <a:pt x="252" y="279"/>
                    <a:pt x="201" y="278"/>
                  </a:cubicBezTo>
                  <a:cubicBezTo>
                    <a:pt x="200" y="233"/>
                    <a:pt x="200" y="233"/>
                    <a:pt x="200" y="233"/>
                  </a:cubicBezTo>
                  <a:cubicBezTo>
                    <a:pt x="203" y="233"/>
                    <a:pt x="206" y="233"/>
                    <a:pt x="207" y="233"/>
                  </a:cubicBezTo>
                  <a:cubicBezTo>
                    <a:pt x="219" y="233"/>
                    <a:pt x="244" y="233"/>
                    <a:pt x="274" y="23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80" y="278"/>
                    <a:pt x="280" y="278"/>
                    <a:pt x="280" y="278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302" y="234"/>
                    <a:pt x="328" y="234"/>
                    <a:pt x="352" y="234"/>
                  </a:cubicBezTo>
                  <a:cubicBezTo>
                    <a:pt x="352" y="235"/>
                    <a:pt x="352" y="235"/>
                    <a:pt x="352" y="235"/>
                  </a:cubicBezTo>
                  <a:cubicBezTo>
                    <a:pt x="358" y="235"/>
                    <a:pt x="358" y="235"/>
                    <a:pt x="358" y="235"/>
                  </a:cubicBezTo>
                  <a:cubicBezTo>
                    <a:pt x="358" y="234"/>
                    <a:pt x="358" y="234"/>
                    <a:pt x="358" y="234"/>
                  </a:cubicBezTo>
                  <a:cubicBezTo>
                    <a:pt x="373" y="234"/>
                    <a:pt x="386" y="234"/>
                    <a:pt x="399" y="234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9"/>
                    <a:pt x="398" y="279"/>
                    <a:pt x="398" y="279"/>
                  </a:cubicBezTo>
                  <a:close/>
                  <a:moveTo>
                    <a:pt x="399" y="231"/>
                  </a:moveTo>
                  <a:cubicBezTo>
                    <a:pt x="385" y="231"/>
                    <a:pt x="371" y="231"/>
                    <a:pt x="358" y="230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71" y="191"/>
                    <a:pt x="385" y="191"/>
                    <a:pt x="399" y="191"/>
                  </a:cubicBezTo>
                  <a:cubicBezTo>
                    <a:pt x="399" y="231"/>
                    <a:pt x="399" y="231"/>
                    <a:pt x="399" y="231"/>
                  </a:cubicBezTo>
                  <a:cubicBezTo>
                    <a:pt x="399" y="231"/>
                    <a:pt x="399" y="231"/>
                    <a:pt x="399" y="231"/>
                  </a:cubicBezTo>
                  <a:close/>
                  <a:moveTo>
                    <a:pt x="399" y="185"/>
                  </a:moveTo>
                  <a:cubicBezTo>
                    <a:pt x="364" y="185"/>
                    <a:pt x="248" y="185"/>
                    <a:pt x="198" y="184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201" y="140"/>
                    <a:pt x="205" y="140"/>
                    <a:pt x="207" y="140"/>
                  </a:cubicBezTo>
                  <a:cubicBezTo>
                    <a:pt x="215" y="140"/>
                    <a:pt x="230" y="140"/>
                    <a:pt x="249" y="140"/>
                  </a:cubicBezTo>
                  <a:cubicBezTo>
                    <a:pt x="248" y="183"/>
                    <a:pt x="248" y="183"/>
                    <a:pt x="248" y="183"/>
                  </a:cubicBezTo>
                  <a:cubicBezTo>
                    <a:pt x="255" y="183"/>
                    <a:pt x="255" y="183"/>
                    <a:pt x="255" y="183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78" y="140"/>
                    <a:pt x="306" y="140"/>
                    <a:pt x="332" y="140"/>
                  </a:cubicBezTo>
                  <a:cubicBezTo>
                    <a:pt x="332" y="141"/>
                    <a:pt x="332" y="141"/>
                    <a:pt x="332" y="141"/>
                  </a:cubicBezTo>
                  <a:cubicBezTo>
                    <a:pt x="340" y="141"/>
                    <a:pt x="340" y="141"/>
                    <a:pt x="340" y="141"/>
                  </a:cubicBezTo>
                  <a:cubicBezTo>
                    <a:pt x="340" y="140"/>
                    <a:pt x="340" y="140"/>
                    <a:pt x="340" y="140"/>
                  </a:cubicBezTo>
                  <a:cubicBezTo>
                    <a:pt x="361" y="140"/>
                    <a:pt x="382" y="141"/>
                    <a:pt x="399" y="141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399" y="185"/>
                    <a:pt x="399" y="185"/>
                    <a:pt x="399" y="185"/>
                  </a:cubicBezTo>
                  <a:close/>
                  <a:moveTo>
                    <a:pt x="110" y="416"/>
                  </a:moveTo>
                  <a:cubicBezTo>
                    <a:pt x="110" y="376"/>
                    <a:pt x="110" y="376"/>
                    <a:pt x="110" y="376"/>
                  </a:cubicBezTo>
                  <a:cubicBezTo>
                    <a:pt x="117" y="376"/>
                    <a:pt x="123" y="376"/>
                    <a:pt x="127" y="376"/>
                  </a:cubicBezTo>
                  <a:cubicBezTo>
                    <a:pt x="141" y="376"/>
                    <a:pt x="163" y="376"/>
                    <a:pt x="186" y="376"/>
                  </a:cubicBezTo>
                  <a:cubicBezTo>
                    <a:pt x="187" y="393"/>
                    <a:pt x="187" y="406"/>
                    <a:pt x="188" y="416"/>
                  </a:cubicBezTo>
                  <a:cubicBezTo>
                    <a:pt x="160" y="416"/>
                    <a:pt x="133" y="416"/>
                    <a:pt x="110" y="416"/>
                  </a:cubicBezTo>
                  <a:close/>
                  <a:moveTo>
                    <a:pt x="60" y="511"/>
                  </a:moveTo>
                  <a:cubicBezTo>
                    <a:pt x="54" y="511"/>
                    <a:pt x="40" y="511"/>
                    <a:pt x="24" y="512"/>
                  </a:cubicBezTo>
                  <a:cubicBezTo>
                    <a:pt x="24" y="472"/>
                    <a:pt x="24" y="472"/>
                    <a:pt x="24" y="472"/>
                  </a:cubicBezTo>
                  <a:cubicBezTo>
                    <a:pt x="64" y="470"/>
                    <a:pt x="109" y="469"/>
                    <a:pt x="127" y="469"/>
                  </a:cubicBezTo>
                  <a:cubicBezTo>
                    <a:pt x="142" y="469"/>
                    <a:pt x="164" y="469"/>
                    <a:pt x="189" y="470"/>
                  </a:cubicBezTo>
                  <a:cubicBezTo>
                    <a:pt x="190" y="485"/>
                    <a:pt x="190" y="498"/>
                    <a:pt x="191" y="511"/>
                  </a:cubicBezTo>
                  <a:cubicBezTo>
                    <a:pt x="131" y="511"/>
                    <a:pt x="70" y="511"/>
                    <a:pt x="60" y="511"/>
                  </a:cubicBezTo>
                  <a:close/>
                  <a:moveTo>
                    <a:pt x="182" y="560"/>
                  </a:moveTo>
                  <a:cubicBezTo>
                    <a:pt x="174" y="559"/>
                    <a:pt x="159" y="559"/>
                    <a:pt x="140" y="559"/>
                  </a:cubicBezTo>
                  <a:cubicBezTo>
                    <a:pt x="140" y="516"/>
                    <a:pt x="140" y="516"/>
                    <a:pt x="140" y="516"/>
                  </a:cubicBezTo>
                  <a:cubicBezTo>
                    <a:pt x="159" y="516"/>
                    <a:pt x="177" y="516"/>
                    <a:pt x="191" y="516"/>
                  </a:cubicBezTo>
                  <a:cubicBezTo>
                    <a:pt x="192" y="536"/>
                    <a:pt x="192" y="550"/>
                    <a:pt x="192" y="560"/>
                  </a:cubicBezTo>
                  <a:cubicBezTo>
                    <a:pt x="188" y="560"/>
                    <a:pt x="185" y="560"/>
                    <a:pt x="182" y="560"/>
                  </a:cubicBezTo>
                  <a:close/>
                  <a:moveTo>
                    <a:pt x="201" y="376"/>
                  </a:moveTo>
                  <a:cubicBezTo>
                    <a:pt x="237" y="377"/>
                    <a:pt x="275" y="378"/>
                    <a:pt x="298" y="379"/>
                  </a:cubicBezTo>
                  <a:cubicBezTo>
                    <a:pt x="316" y="379"/>
                    <a:pt x="356" y="379"/>
                    <a:pt x="399" y="379"/>
                  </a:cubicBezTo>
                  <a:cubicBezTo>
                    <a:pt x="399" y="394"/>
                    <a:pt x="399" y="407"/>
                    <a:pt x="399" y="419"/>
                  </a:cubicBezTo>
                  <a:cubicBezTo>
                    <a:pt x="367" y="419"/>
                    <a:pt x="333" y="418"/>
                    <a:pt x="311" y="417"/>
                  </a:cubicBezTo>
                  <a:cubicBezTo>
                    <a:pt x="293" y="416"/>
                    <a:pt x="249" y="416"/>
                    <a:pt x="202" y="416"/>
                  </a:cubicBezTo>
                  <a:cubicBezTo>
                    <a:pt x="202" y="398"/>
                    <a:pt x="201" y="386"/>
                    <a:pt x="201" y="376"/>
                  </a:cubicBezTo>
                  <a:close/>
                  <a:moveTo>
                    <a:pt x="201" y="372"/>
                  </a:moveTo>
                  <a:cubicBezTo>
                    <a:pt x="201" y="349"/>
                    <a:pt x="201" y="349"/>
                    <a:pt x="201" y="349"/>
                  </a:cubicBezTo>
                  <a:cubicBezTo>
                    <a:pt x="399" y="353"/>
                    <a:pt x="399" y="353"/>
                    <a:pt x="399" y="353"/>
                  </a:cubicBezTo>
                  <a:cubicBezTo>
                    <a:pt x="399" y="361"/>
                    <a:pt x="399" y="366"/>
                    <a:pt x="399" y="373"/>
                  </a:cubicBezTo>
                  <a:cubicBezTo>
                    <a:pt x="367" y="373"/>
                    <a:pt x="252" y="373"/>
                    <a:pt x="201" y="372"/>
                  </a:cubicBezTo>
                  <a:close/>
                  <a:moveTo>
                    <a:pt x="202" y="422"/>
                  </a:moveTo>
                  <a:cubicBezTo>
                    <a:pt x="204" y="422"/>
                    <a:pt x="207" y="422"/>
                    <a:pt x="207" y="422"/>
                  </a:cubicBezTo>
                  <a:cubicBezTo>
                    <a:pt x="234" y="422"/>
                    <a:pt x="342" y="422"/>
                    <a:pt x="400" y="423"/>
                  </a:cubicBezTo>
                  <a:cubicBezTo>
                    <a:pt x="400" y="439"/>
                    <a:pt x="400" y="454"/>
                    <a:pt x="400" y="467"/>
                  </a:cubicBezTo>
                  <a:cubicBezTo>
                    <a:pt x="370" y="467"/>
                    <a:pt x="256" y="467"/>
                    <a:pt x="203" y="467"/>
                  </a:cubicBezTo>
                  <a:cubicBezTo>
                    <a:pt x="203" y="449"/>
                    <a:pt x="202" y="435"/>
                    <a:pt x="202" y="422"/>
                  </a:cubicBezTo>
                  <a:close/>
                  <a:moveTo>
                    <a:pt x="203" y="470"/>
                  </a:moveTo>
                  <a:cubicBezTo>
                    <a:pt x="237" y="471"/>
                    <a:pt x="275" y="472"/>
                    <a:pt x="298" y="473"/>
                  </a:cubicBezTo>
                  <a:cubicBezTo>
                    <a:pt x="316" y="474"/>
                    <a:pt x="356" y="474"/>
                    <a:pt x="400" y="474"/>
                  </a:cubicBezTo>
                  <a:cubicBezTo>
                    <a:pt x="400" y="489"/>
                    <a:pt x="400" y="502"/>
                    <a:pt x="400" y="513"/>
                  </a:cubicBezTo>
                  <a:cubicBezTo>
                    <a:pt x="368" y="513"/>
                    <a:pt x="334" y="512"/>
                    <a:pt x="311" y="511"/>
                  </a:cubicBezTo>
                  <a:cubicBezTo>
                    <a:pt x="294" y="511"/>
                    <a:pt x="250" y="510"/>
                    <a:pt x="204" y="511"/>
                  </a:cubicBezTo>
                  <a:cubicBezTo>
                    <a:pt x="204" y="496"/>
                    <a:pt x="203" y="482"/>
                    <a:pt x="203" y="470"/>
                  </a:cubicBezTo>
                  <a:close/>
                  <a:moveTo>
                    <a:pt x="204" y="516"/>
                  </a:moveTo>
                  <a:cubicBezTo>
                    <a:pt x="206" y="516"/>
                    <a:pt x="207" y="516"/>
                    <a:pt x="207" y="516"/>
                  </a:cubicBezTo>
                  <a:cubicBezTo>
                    <a:pt x="234" y="516"/>
                    <a:pt x="343" y="516"/>
                    <a:pt x="401" y="517"/>
                  </a:cubicBezTo>
                  <a:cubicBezTo>
                    <a:pt x="401" y="537"/>
                    <a:pt x="401" y="552"/>
                    <a:pt x="401" y="561"/>
                  </a:cubicBezTo>
                  <a:cubicBezTo>
                    <a:pt x="372" y="561"/>
                    <a:pt x="259" y="561"/>
                    <a:pt x="205" y="560"/>
                  </a:cubicBezTo>
                  <a:cubicBezTo>
                    <a:pt x="205" y="544"/>
                    <a:pt x="204" y="530"/>
                    <a:pt x="204" y="516"/>
                  </a:cubicBezTo>
                  <a:close/>
                  <a:moveTo>
                    <a:pt x="235" y="587"/>
                  </a:moveTo>
                  <a:cubicBezTo>
                    <a:pt x="219" y="587"/>
                    <a:pt x="210" y="587"/>
                    <a:pt x="205" y="587"/>
                  </a:cubicBezTo>
                  <a:cubicBezTo>
                    <a:pt x="205" y="579"/>
                    <a:pt x="205" y="571"/>
                    <a:pt x="205" y="564"/>
                  </a:cubicBezTo>
                  <a:cubicBezTo>
                    <a:pt x="239" y="565"/>
                    <a:pt x="276" y="566"/>
                    <a:pt x="298" y="567"/>
                  </a:cubicBezTo>
                  <a:cubicBezTo>
                    <a:pt x="316" y="568"/>
                    <a:pt x="357" y="568"/>
                    <a:pt x="401" y="568"/>
                  </a:cubicBezTo>
                  <a:cubicBezTo>
                    <a:pt x="401" y="583"/>
                    <a:pt x="401" y="586"/>
                    <a:pt x="401" y="587"/>
                  </a:cubicBezTo>
                  <a:cubicBezTo>
                    <a:pt x="313" y="587"/>
                    <a:pt x="235" y="587"/>
                    <a:pt x="235" y="587"/>
                  </a:cubicBezTo>
                  <a:close/>
                  <a:moveTo>
                    <a:pt x="414" y="423"/>
                  </a:moveTo>
                  <a:cubicBezTo>
                    <a:pt x="420" y="423"/>
                    <a:pt x="425" y="424"/>
                    <a:pt x="429" y="424"/>
                  </a:cubicBezTo>
                  <a:cubicBezTo>
                    <a:pt x="439" y="424"/>
                    <a:pt x="461" y="424"/>
                    <a:pt x="488" y="424"/>
                  </a:cubicBezTo>
                  <a:cubicBezTo>
                    <a:pt x="485" y="425"/>
                    <a:pt x="485" y="425"/>
                    <a:pt x="485" y="425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58" y="467"/>
                    <a:pt x="432" y="467"/>
                    <a:pt x="415" y="467"/>
                  </a:cubicBezTo>
                  <a:cubicBezTo>
                    <a:pt x="415" y="437"/>
                    <a:pt x="415" y="437"/>
                    <a:pt x="415" y="437"/>
                  </a:cubicBezTo>
                  <a:cubicBezTo>
                    <a:pt x="414" y="423"/>
                    <a:pt x="414" y="423"/>
                    <a:pt x="414" y="423"/>
                  </a:cubicBezTo>
                  <a:cubicBezTo>
                    <a:pt x="414" y="423"/>
                    <a:pt x="414" y="423"/>
                    <a:pt x="414" y="423"/>
                  </a:cubicBezTo>
                  <a:close/>
                  <a:moveTo>
                    <a:pt x="643" y="462"/>
                  </a:moveTo>
                  <a:cubicBezTo>
                    <a:pt x="643" y="462"/>
                    <a:pt x="643" y="462"/>
                    <a:pt x="643" y="462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1" y="485"/>
                    <a:pt x="639" y="499"/>
                    <a:pt x="638" y="511"/>
                  </a:cubicBezTo>
                  <a:cubicBezTo>
                    <a:pt x="638" y="511"/>
                    <a:pt x="638" y="511"/>
                    <a:pt x="637" y="511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6" y="536"/>
                    <a:pt x="635" y="549"/>
                    <a:pt x="634" y="558"/>
                  </a:cubicBezTo>
                  <a:cubicBezTo>
                    <a:pt x="634" y="558"/>
                    <a:pt x="634" y="558"/>
                    <a:pt x="634" y="558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1" y="587"/>
                    <a:pt x="631" y="587"/>
                    <a:pt x="631" y="587"/>
                  </a:cubicBezTo>
                  <a:cubicBezTo>
                    <a:pt x="631" y="587"/>
                    <a:pt x="602" y="583"/>
                    <a:pt x="547" y="583"/>
                  </a:cubicBezTo>
                  <a:cubicBezTo>
                    <a:pt x="518" y="583"/>
                    <a:pt x="488" y="591"/>
                    <a:pt x="453" y="591"/>
                  </a:cubicBezTo>
                  <a:cubicBezTo>
                    <a:pt x="444" y="591"/>
                    <a:pt x="428" y="589"/>
                    <a:pt x="415" y="587"/>
                  </a:cubicBezTo>
                  <a:cubicBezTo>
                    <a:pt x="415" y="581"/>
                    <a:pt x="415" y="574"/>
                    <a:pt x="415" y="568"/>
                  </a:cubicBezTo>
                  <a:cubicBezTo>
                    <a:pt x="477" y="568"/>
                    <a:pt x="541" y="567"/>
                    <a:pt x="551" y="567"/>
                  </a:cubicBezTo>
                  <a:cubicBezTo>
                    <a:pt x="567" y="567"/>
                    <a:pt x="620" y="566"/>
                    <a:pt x="633" y="565"/>
                  </a:cubicBezTo>
                  <a:cubicBezTo>
                    <a:pt x="633" y="558"/>
                    <a:pt x="633" y="558"/>
                    <a:pt x="633" y="558"/>
                  </a:cubicBezTo>
                  <a:cubicBezTo>
                    <a:pt x="622" y="558"/>
                    <a:pt x="598" y="558"/>
                    <a:pt x="582" y="560"/>
                  </a:cubicBezTo>
                  <a:cubicBezTo>
                    <a:pt x="562" y="561"/>
                    <a:pt x="459" y="561"/>
                    <a:pt x="415" y="561"/>
                  </a:cubicBezTo>
                  <a:cubicBezTo>
                    <a:pt x="415" y="544"/>
                    <a:pt x="415" y="530"/>
                    <a:pt x="415" y="518"/>
                  </a:cubicBezTo>
                  <a:cubicBezTo>
                    <a:pt x="421" y="518"/>
                    <a:pt x="426" y="518"/>
                    <a:pt x="429" y="518"/>
                  </a:cubicBezTo>
                  <a:cubicBezTo>
                    <a:pt x="463" y="520"/>
                    <a:pt x="623" y="518"/>
                    <a:pt x="635" y="518"/>
                  </a:cubicBezTo>
                  <a:cubicBezTo>
                    <a:pt x="636" y="518"/>
                    <a:pt x="636" y="518"/>
                    <a:pt x="637" y="518"/>
                  </a:cubicBezTo>
                  <a:cubicBezTo>
                    <a:pt x="637" y="511"/>
                    <a:pt x="637" y="511"/>
                    <a:pt x="637" y="511"/>
                  </a:cubicBezTo>
                  <a:cubicBezTo>
                    <a:pt x="606" y="511"/>
                    <a:pt x="515" y="514"/>
                    <a:pt x="484" y="514"/>
                  </a:cubicBezTo>
                  <a:cubicBezTo>
                    <a:pt x="468" y="514"/>
                    <a:pt x="443" y="514"/>
                    <a:pt x="415" y="513"/>
                  </a:cubicBezTo>
                  <a:cubicBezTo>
                    <a:pt x="415" y="497"/>
                    <a:pt x="415" y="484"/>
                    <a:pt x="415" y="474"/>
                  </a:cubicBezTo>
                  <a:cubicBezTo>
                    <a:pt x="477" y="473"/>
                    <a:pt x="541" y="473"/>
                    <a:pt x="551" y="473"/>
                  </a:cubicBezTo>
                  <a:cubicBezTo>
                    <a:pt x="565" y="473"/>
                    <a:pt x="622" y="471"/>
                    <a:pt x="642" y="470"/>
                  </a:cubicBezTo>
                  <a:cubicBezTo>
                    <a:pt x="643" y="462"/>
                    <a:pt x="643" y="462"/>
                    <a:pt x="643" y="462"/>
                  </a:cubicBezTo>
                  <a:cubicBezTo>
                    <a:pt x="630" y="463"/>
                    <a:pt x="599" y="464"/>
                    <a:pt x="582" y="466"/>
                  </a:cubicBezTo>
                  <a:cubicBezTo>
                    <a:pt x="570" y="467"/>
                    <a:pt x="530" y="467"/>
                    <a:pt x="489" y="467"/>
                  </a:cubicBezTo>
                  <a:cubicBezTo>
                    <a:pt x="489" y="424"/>
                    <a:pt x="489" y="424"/>
                    <a:pt x="489" y="424"/>
                  </a:cubicBezTo>
                  <a:cubicBezTo>
                    <a:pt x="549" y="424"/>
                    <a:pt x="627" y="423"/>
                    <a:pt x="635" y="423"/>
                  </a:cubicBezTo>
                  <a:cubicBezTo>
                    <a:pt x="639" y="423"/>
                    <a:pt x="644" y="423"/>
                    <a:pt x="647" y="422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6" y="437"/>
                    <a:pt x="644" y="450"/>
                    <a:pt x="643" y="462"/>
                  </a:cubicBezTo>
                  <a:close/>
                  <a:moveTo>
                    <a:pt x="656" y="321"/>
                  </a:moveTo>
                  <a:cubicBezTo>
                    <a:pt x="656" y="321"/>
                    <a:pt x="656" y="321"/>
                    <a:pt x="656" y="321"/>
                  </a:cubicBezTo>
                  <a:cubicBezTo>
                    <a:pt x="656" y="325"/>
                    <a:pt x="656" y="327"/>
                    <a:pt x="656" y="328"/>
                  </a:cubicBezTo>
                  <a:cubicBezTo>
                    <a:pt x="654" y="343"/>
                    <a:pt x="653" y="356"/>
                    <a:pt x="651" y="369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0" y="391"/>
                    <a:pt x="649" y="405"/>
                    <a:pt x="648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26" y="417"/>
                    <a:pt x="518" y="420"/>
                    <a:pt x="484" y="420"/>
                  </a:cubicBezTo>
                  <a:cubicBezTo>
                    <a:pt x="468" y="420"/>
                    <a:pt x="443" y="420"/>
                    <a:pt x="414" y="420"/>
                  </a:cubicBezTo>
                  <a:cubicBezTo>
                    <a:pt x="413" y="379"/>
                    <a:pt x="413" y="379"/>
                    <a:pt x="413" y="379"/>
                  </a:cubicBezTo>
                  <a:cubicBezTo>
                    <a:pt x="475" y="379"/>
                    <a:pt x="540" y="379"/>
                    <a:pt x="551" y="379"/>
                  </a:cubicBezTo>
                  <a:cubicBezTo>
                    <a:pt x="562" y="379"/>
                    <a:pt x="599" y="378"/>
                    <a:pt x="625" y="377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33" y="378"/>
                    <a:pt x="633" y="378"/>
                    <a:pt x="633" y="378"/>
                  </a:cubicBezTo>
                  <a:cubicBezTo>
                    <a:pt x="633" y="377"/>
                    <a:pt x="633" y="377"/>
                    <a:pt x="633" y="377"/>
                  </a:cubicBezTo>
                  <a:cubicBezTo>
                    <a:pt x="640" y="376"/>
                    <a:pt x="647" y="376"/>
                    <a:pt x="651" y="376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49" y="369"/>
                    <a:pt x="641" y="369"/>
                    <a:pt x="633" y="369"/>
                  </a:cubicBezTo>
                  <a:cubicBezTo>
                    <a:pt x="633" y="331"/>
                    <a:pt x="633" y="331"/>
                    <a:pt x="633" y="331"/>
                  </a:cubicBezTo>
                  <a:cubicBezTo>
                    <a:pt x="627" y="333"/>
                    <a:pt x="627" y="333"/>
                    <a:pt x="627" y="333"/>
                  </a:cubicBezTo>
                  <a:cubicBezTo>
                    <a:pt x="626" y="370"/>
                    <a:pt x="626" y="370"/>
                    <a:pt x="626" y="370"/>
                  </a:cubicBezTo>
                  <a:cubicBezTo>
                    <a:pt x="610" y="370"/>
                    <a:pt x="592" y="370"/>
                    <a:pt x="582" y="371"/>
                  </a:cubicBezTo>
                  <a:cubicBezTo>
                    <a:pt x="562" y="373"/>
                    <a:pt x="454" y="373"/>
                    <a:pt x="413" y="373"/>
                  </a:cubicBezTo>
                  <a:cubicBezTo>
                    <a:pt x="411" y="343"/>
                    <a:pt x="411" y="343"/>
                    <a:pt x="411" y="343"/>
                  </a:cubicBezTo>
                  <a:cubicBezTo>
                    <a:pt x="319" y="338"/>
                    <a:pt x="319" y="338"/>
                    <a:pt x="319" y="338"/>
                  </a:cubicBezTo>
                  <a:cubicBezTo>
                    <a:pt x="185" y="335"/>
                    <a:pt x="185" y="335"/>
                    <a:pt x="185" y="335"/>
                  </a:cubicBezTo>
                  <a:cubicBezTo>
                    <a:pt x="186" y="349"/>
                    <a:pt x="186" y="361"/>
                    <a:pt x="186" y="372"/>
                  </a:cubicBezTo>
                  <a:cubicBezTo>
                    <a:pt x="185" y="371"/>
                    <a:pt x="183" y="371"/>
                    <a:pt x="182" y="371"/>
                  </a:cubicBezTo>
                  <a:cubicBezTo>
                    <a:pt x="155" y="370"/>
                    <a:pt x="49" y="371"/>
                    <a:pt x="0" y="3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3" y="331"/>
                    <a:pt x="23" y="331"/>
                    <a:pt x="30" y="330"/>
                  </a:cubicBezTo>
                  <a:cubicBezTo>
                    <a:pt x="51" y="328"/>
                    <a:pt x="178" y="328"/>
                    <a:pt x="208" y="328"/>
                  </a:cubicBezTo>
                  <a:cubicBezTo>
                    <a:pt x="239" y="328"/>
                    <a:pt x="394" y="328"/>
                    <a:pt x="429" y="330"/>
                  </a:cubicBezTo>
                  <a:cubicBezTo>
                    <a:pt x="463" y="332"/>
                    <a:pt x="624" y="330"/>
                    <a:pt x="636" y="330"/>
                  </a:cubicBezTo>
                  <a:cubicBezTo>
                    <a:pt x="643" y="330"/>
                    <a:pt x="651" y="329"/>
                    <a:pt x="655" y="329"/>
                  </a:cubicBezTo>
                  <a:cubicBezTo>
                    <a:pt x="656" y="321"/>
                    <a:pt x="656" y="321"/>
                    <a:pt x="656" y="321"/>
                  </a:cubicBezTo>
                  <a:cubicBezTo>
                    <a:pt x="635" y="321"/>
                    <a:pt x="518" y="326"/>
                    <a:pt x="484" y="326"/>
                  </a:cubicBezTo>
                  <a:cubicBezTo>
                    <a:pt x="482" y="326"/>
                    <a:pt x="479" y="326"/>
                    <a:pt x="476" y="326"/>
                  </a:cubicBezTo>
                  <a:cubicBezTo>
                    <a:pt x="476" y="300"/>
                    <a:pt x="476" y="300"/>
                    <a:pt x="476" y="300"/>
                  </a:cubicBezTo>
                  <a:cubicBezTo>
                    <a:pt x="569" y="298"/>
                    <a:pt x="569" y="298"/>
                    <a:pt x="569" y="298"/>
                  </a:cubicBezTo>
                  <a:cubicBezTo>
                    <a:pt x="570" y="285"/>
                    <a:pt x="570" y="285"/>
                    <a:pt x="570" y="285"/>
                  </a:cubicBezTo>
                  <a:cubicBezTo>
                    <a:pt x="598" y="284"/>
                    <a:pt x="647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59" y="296"/>
                    <a:pt x="658" y="309"/>
                    <a:pt x="656" y="321"/>
                  </a:cubicBezTo>
                  <a:close/>
                  <a:moveTo>
                    <a:pt x="661" y="276"/>
                  </a:moveTo>
                  <a:cubicBezTo>
                    <a:pt x="661" y="276"/>
                    <a:pt x="661" y="276"/>
                    <a:pt x="661" y="276"/>
                  </a:cubicBezTo>
                  <a:cubicBezTo>
                    <a:pt x="649" y="276"/>
                    <a:pt x="601" y="276"/>
                    <a:pt x="582" y="277"/>
                  </a:cubicBezTo>
                  <a:cubicBezTo>
                    <a:pt x="579" y="277"/>
                    <a:pt x="575" y="278"/>
                    <a:pt x="570" y="278"/>
                  </a:cubicBezTo>
                  <a:cubicBezTo>
                    <a:pt x="571" y="236"/>
                    <a:pt x="571" y="236"/>
                    <a:pt x="571" y="236"/>
                  </a:cubicBezTo>
                  <a:cubicBezTo>
                    <a:pt x="604" y="236"/>
                    <a:pt x="631" y="235"/>
                    <a:pt x="635" y="235"/>
                  </a:cubicBezTo>
                  <a:cubicBezTo>
                    <a:pt x="644" y="235"/>
                    <a:pt x="659" y="236"/>
                    <a:pt x="664" y="236"/>
                  </a:cubicBezTo>
                  <a:cubicBezTo>
                    <a:pt x="664" y="236"/>
                    <a:pt x="664" y="236"/>
                    <a:pt x="664" y="236"/>
                  </a:cubicBezTo>
                  <a:cubicBezTo>
                    <a:pt x="665" y="236"/>
                    <a:pt x="665" y="236"/>
                    <a:pt x="665" y="236"/>
                  </a:cubicBezTo>
                  <a:cubicBezTo>
                    <a:pt x="664" y="249"/>
                    <a:pt x="662" y="262"/>
                    <a:pt x="661" y="276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0" name="Freeform 14"/>
            <p:cNvSpPr>
              <a:spLocks noChangeArrowheads="1"/>
            </p:cNvSpPr>
            <p:nvPr/>
          </p:nvSpPr>
          <p:spPr bwMode="auto">
            <a:xfrm>
              <a:off x="669" y="135"/>
              <a:ext cx="59" cy="57"/>
            </a:xfrm>
            <a:custGeom>
              <a:avLst/>
              <a:gdLst/>
              <a:ahLst/>
              <a:cxnLst>
                <a:cxn ang="0">
                  <a:pos x="20" y="16"/>
                </a:cxn>
                <a:cxn ang="0">
                  <a:pos x="15" y="0"/>
                </a:cxn>
                <a:cxn ang="0">
                  <a:pos x="0" y="9"/>
                </a:cxn>
                <a:cxn ang="0">
                  <a:pos x="6" y="24"/>
                </a:cxn>
                <a:cxn ang="0">
                  <a:pos x="20" y="16"/>
                </a:cxn>
                <a:cxn ang="0">
                  <a:pos x="20" y="16"/>
                </a:cxn>
              </a:cxnLst>
              <a:rect l="0" t="0" r="r" b="b"/>
              <a:pathLst>
                <a:path w="25" h="24">
                  <a:moveTo>
                    <a:pt x="20" y="16"/>
                  </a:moveTo>
                  <a:cubicBezTo>
                    <a:pt x="20" y="16"/>
                    <a:pt x="25" y="0"/>
                    <a:pt x="15" y="0"/>
                  </a:cubicBezTo>
                  <a:cubicBezTo>
                    <a:pt x="6" y="0"/>
                    <a:pt x="0" y="5"/>
                    <a:pt x="0" y="9"/>
                  </a:cubicBezTo>
                  <a:cubicBezTo>
                    <a:pt x="0" y="14"/>
                    <a:pt x="6" y="24"/>
                    <a:pt x="6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</a:path>
              </a:pathLst>
            </a:custGeom>
            <a:solidFill>
              <a:srgbClr val="E2A3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1" name="Freeform 15"/>
            <p:cNvSpPr>
              <a:spLocks noChangeArrowheads="1"/>
            </p:cNvSpPr>
            <p:nvPr/>
          </p:nvSpPr>
          <p:spPr bwMode="auto">
            <a:xfrm>
              <a:off x="605" y="140"/>
              <a:ext cx="274" cy="302"/>
            </a:xfrm>
            <a:custGeom>
              <a:avLst/>
              <a:gdLst/>
              <a:ahLst/>
              <a:cxnLst>
                <a:cxn ang="0">
                  <a:pos x="86" y="36"/>
                </a:cxn>
                <a:cxn ang="0">
                  <a:pos x="35" y="11"/>
                </a:cxn>
                <a:cxn ang="0">
                  <a:pos x="7" y="59"/>
                </a:cxn>
                <a:cxn ang="0">
                  <a:pos x="31" y="93"/>
                </a:cxn>
                <a:cxn ang="0">
                  <a:pos x="10" y="120"/>
                </a:cxn>
                <a:cxn ang="0">
                  <a:pos x="116" y="84"/>
                </a:cxn>
                <a:cxn ang="0">
                  <a:pos x="86" y="76"/>
                </a:cxn>
                <a:cxn ang="0">
                  <a:pos x="86" y="36"/>
                </a:cxn>
              </a:cxnLst>
              <a:rect l="0" t="0" r="r" b="b"/>
              <a:pathLst>
                <a:path w="116" h="128">
                  <a:moveTo>
                    <a:pt x="86" y="36"/>
                  </a:moveTo>
                  <a:cubicBezTo>
                    <a:pt x="84" y="22"/>
                    <a:pt x="76" y="0"/>
                    <a:pt x="35" y="11"/>
                  </a:cubicBezTo>
                  <a:cubicBezTo>
                    <a:pt x="0" y="20"/>
                    <a:pt x="2" y="44"/>
                    <a:pt x="7" y="59"/>
                  </a:cubicBezTo>
                  <a:cubicBezTo>
                    <a:pt x="13" y="78"/>
                    <a:pt x="35" y="80"/>
                    <a:pt x="31" y="93"/>
                  </a:cubicBezTo>
                  <a:cubicBezTo>
                    <a:pt x="30" y="101"/>
                    <a:pt x="9" y="113"/>
                    <a:pt x="10" y="120"/>
                  </a:cubicBezTo>
                  <a:cubicBezTo>
                    <a:pt x="52" y="128"/>
                    <a:pt x="97" y="118"/>
                    <a:pt x="116" y="84"/>
                  </a:cubicBezTo>
                  <a:cubicBezTo>
                    <a:pt x="101" y="83"/>
                    <a:pt x="91" y="81"/>
                    <a:pt x="86" y="76"/>
                  </a:cubicBezTo>
                  <a:cubicBezTo>
                    <a:pt x="78" y="71"/>
                    <a:pt x="90" y="56"/>
                    <a:pt x="86" y="36"/>
                  </a:cubicBezTo>
                  <a:close/>
                </a:path>
              </a:pathLst>
            </a:custGeom>
            <a:solidFill>
              <a:srgbClr val="F9D43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2" name="Freeform 16"/>
            <p:cNvSpPr>
              <a:spLocks noChangeArrowheads="1"/>
            </p:cNvSpPr>
            <p:nvPr/>
          </p:nvSpPr>
          <p:spPr bwMode="auto">
            <a:xfrm>
              <a:off x="631" y="338"/>
              <a:ext cx="248" cy="109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49" y="11"/>
                </a:cxn>
                <a:cxn ang="0">
                  <a:pos x="0" y="33"/>
                </a:cxn>
                <a:cxn ang="0">
                  <a:pos x="56" y="36"/>
                </a:cxn>
                <a:cxn ang="0">
                  <a:pos x="105" y="0"/>
                </a:cxn>
              </a:cxnLst>
              <a:rect l="0" t="0" r="r" b="b"/>
              <a:pathLst>
                <a:path w="105" h="46">
                  <a:moveTo>
                    <a:pt x="105" y="0"/>
                  </a:moveTo>
                  <a:cubicBezTo>
                    <a:pt x="105" y="0"/>
                    <a:pt x="72" y="5"/>
                    <a:pt x="49" y="11"/>
                  </a:cubicBezTo>
                  <a:cubicBezTo>
                    <a:pt x="41" y="15"/>
                    <a:pt x="0" y="33"/>
                    <a:pt x="0" y="33"/>
                  </a:cubicBezTo>
                  <a:cubicBezTo>
                    <a:pt x="0" y="33"/>
                    <a:pt x="16" y="46"/>
                    <a:pt x="56" y="36"/>
                  </a:cubicBezTo>
                  <a:cubicBezTo>
                    <a:pt x="96" y="25"/>
                    <a:pt x="104" y="4"/>
                    <a:pt x="105" y="0"/>
                  </a:cubicBezTo>
                  <a:close/>
                </a:path>
              </a:pathLst>
            </a:custGeom>
            <a:solidFill>
              <a:srgbClr val="E2A3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3" name="Freeform 17"/>
            <p:cNvSpPr>
              <a:spLocks noChangeArrowheads="1"/>
            </p:cNvSpPr>
            <p:nvPr/>
          </p:nvSpPr>
          <p:spPr bwMode="auto">
            <a:xfrm>
              <a:off x="733" y="367"/>
              <a:ext cx="68" cy="37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27" y="1"/>
                </a:cxn>
                <a:cxn ang="0">
                  <a:pos x="17" y="16"/>
                </a:cxn>
                <a:cxn ang="0">
                  <a:pos x="0" y="9"/>
                </a:cxn>
              </a:cxnLst>
              <a:rect l="0" t="0" r="r" b="b"/>
              <a:pathLst>
                <a:path w="29" h="16">
                  <a:moveTo>
                    <a:pt x="0" y="9"/>
                  </a:moveTo>
                  <a:cubicBezTo>
                    <a:pt x="0" y="9"/>
                    <a:pt x="19" y="0"/>
                    <a:pt x="27" y="1"/>
                  </a:cubicBezTo>
                  <a:cubicBezTo>
                    <a:pt x="29" y="7"/>
                    <a:pt x="26" y="15"/>
                    <a:pt x="17" y="16"/>
                  </a:cubicBezTo>
                  <a:cubicBezTo>
                    <a:pt x="7" y="16"/>
                    <a:pt x="1" y="14"/>
                    <a:pt x="0" y="9"/>
                  </a:cubicBezTo>
                  <a:close/>
                </a:path>
              </a:pathLst>
            </a:custGeom>
            <a:solidFill>
              <a:srgbClr val="F2C33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4" name="Freeform 18"/>
            <p:cNvSpPr>
              <a:spLocks noChangeArrowheads="1"/>
            </p:cNvSpPr>
            <p:nvPr/>
          </p:nvSpPr>
          <p:spPr bwMode="auto">
            <a:xfrm>
              <a:off x="414" y="0"/>
              <a:ext cx="605" cy="584"/>
            </a:xfrm>
            <a:custGeom>
              <a:avLst/>
              <a:gdLst/>
              <a:ahLst/>
              <a:cxnLst>
                <a:cxn ang="0">
                  <a:pos x="42" y="582"/>
                </a:cxn>
                <a:cxn ang="0">
                  <a:pos x="66" y="570"/>
                </a:cxn>
                <a:cxn ang="0">
                  <a:pos x="57" y="485"/>
                </a:cxn>
                <a:cxn ang="0">
                  <a:pos x="31" y="227"/>
                </a:cxn>
                <a:cxn ang="0">
                  <a:pos x="298" y="38"/>
                </a:cxn>
                <a:cxn ang="0">
                  <a:pos x="565" y="215"/>
                </a:cxn>
                <a:cxn ang="0">
                  <a:pos x="550" y="492"/>
                </a:cxn>
                <a:cxn ang="0">
                  <a:pos x="546" y="570"/>
                </a:cxn>
                <a:cxn ang="0">
                  <a:pos x="579" y="584"/>
                </a:cxn>
                <a:cxn ang="0">
                  <a:pos x="586" y="511"/>
                </a:cxn>
                <a:cxn ang="0">
                  <a:pos x="605" y="196"/>
                </a:cxn>
                <a:cxn ang="0">
                  <a:pos x="295" y="0"/>
                </a:cxn>
                <a:cxn ang="0">
                  <a:pos x="0" y="218"/>
                </a:cxn>
                <a:cxn ang="0">
                  <a:pos x="33" y="496"/>
                </a:cxn>
                <a:cxn ang="0">
                  <a:pos x="42" y="582"/>
                </a:cxn>
                <a:cxn ang="0">
                  <a:pos x="42" y="582"/>
                </a:cxn>
                <a:cxn ang="0">
                  <a:pos x="42" y="582"/>
                </a:cxn>
              </a:cxnLst>
              <a:rect l="0" t="0" r="r" b="b"/>
              <a:pathLst>
                <a:path w="605" h="584">
                  <a:moveTo>
                    <a:pt x="42" y="582"/>
                  </a:moveTo>
                  <a:lnTo>
                    <a:pt x="66" y="570"/>
                  </a:lnTo>
                  <a:lnTo>
                    <a:pt x="57" y="485"/>
                  </a:lnTo>
                  <a:lnTo>
                    <a:pt x="31" y="227"/>
                  </a:lnTo>
                  <a:lnTo>
                    <a:pt x="298" y="38"/>
                  </a:lnTo>
                  <a:lnTo>
                    <a:pt x="565" y="215"/>
                  </a:lnTo>
                  <a:lnTo>
                    <a:pt x="550" y="492"/>
                  </a:lnTo>
                  <a:lnTo>
                    <a:pt x="546" y="570"/>
                  </a:lnTo>
                  <a:lnTo>
                    <a:pt x="579" y="584"/>
                  </a:lnTo>
                  <a:lnTo>
                    <a:pt x="586" y="511"/>
                  </a:lnTo>
                  <a:lnTo>
                    <a:pt x="605" y="196"/>
                  </a:lnTo>
                  <a:lnTo>
                    <a:pt x="295" y="0"/>
                  </a:lnTo>
                  <a:lnTo>
                    <a:pt x="0" y="218"/>
                  </a:lnTo>
                  <a:lnTo>
                    <a:pt x="33" y="496"/>
                  </a:lnTo>
                  <a:lnTo>
                    <a:pt x="42" y="582"/>
                  </a:lnTo>
                  <a:close/>
                </a:path>
              </a:pathLst>
            </a:custGeom>
            <a:solidFill>
              <a:srgbClr val="5757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5" name="Freeform 19"/>
            <p:cNvSpPr>
              <a:spLocks noChangeArrowheads="1"/>
            </p:cNvSpPr>
            <p:nvPr/>
          </p:nvSpPr>
          <p:spPr bwMode="auto">
            <a:xfrm>
              <a:off x="461" y="1449"/>
              <a:ext cx="503" cy="5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245"/>
                </a:cxn>
                <a:cxn ang="0">
                  <a:pos x="40" y="245"/>
                </a:cxn>
                <a:cxn ang="0">
                  <a:pos x="210" y="245"/>
                </a:cxn>
                <a:cxn ang="0">
                  <a:pos x="213" y="245"/>
                </a:cxn>
                <a:cxn ang="0">
                  <a:pos x="208" y="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13" h="245">
                  <a:moveTo>
                    <a:pt x="0" y="0"/>
                  </a:moveTo>
                  <a:cubicBezTo>
                    <a:pt x="6" y="245"/>
                    <a:pt x="6" y="245"/>
                    <a:pt x="6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40" y="245"/>
                    <a:pt x="121" y="245"/>
                    <a:pt x="210" y="245"/>
                  </a:cubicBezTo>
                  <a:cubicBezTo>
                    <a:pt x="212" y="245"/>
                    <a:pt x="213" y="245"/>
                    <a:pt x="213" y="245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214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6" name="Freeform 20"/>
            <p:cNvSpPr>
              <a:spLocks noChangeArrowheads="1"/>
            </p:cNvSpPr>
            <p:nvPr/>
          </p:nvSpPr>
          <p:spPr bwMode="auto">
            <a:xfrm>
              <a:off x="695" y="1451"/>
              <a:ext cx="33" cy="5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244"/>
                </a:cxn>
                <a:cxn ang="0">
                  <a:pos x="14" y="244"/>
                </a:cxn>
                <a:cxn ang="0">
                  <a:pos x="11" y="1"/>
                </a:cxn>
                <a:cxn ang="0">
                  <a:pos x="0" y="0"/>
                </a:cxn>
              </a:cxnLst>
              <a:rect l="0" t="0" r="r" b="b"/>
              <a:pathLst>
                <a:path w="14" h="244">
                  <a:moveTo>
                    <a:pt x="0" y="0"/>
                  </a:moveTo>
                  <a:cubicBezTo>
                    <a:pt x="6" y="244"/>
                    <a:pt x="6" y="244"/>
                    <a:pt x="6" y="244"/>
                  </a:cubicBezTo>
                  <a:cubicBezTo>
                    <a:pt x="8" y="244"/>
                    <a:pt x="11" y="244"/>
                    <a:pt x="14" y="244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70D0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7" name="Freeform 21"/>
            <p:cNvSpPr>
              <a:spLocks noChangeArrowheads="1"/>
            </p:cNvSpPr>
            <p:nvPr/>
          </p:nvSpPr>
          <p:spPr bwMode="auto">
            <a:xfrm>
              <a:off x="95" y="960"/>
              <a:ext cx="357" cy="3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" y="356"/>
                </a:cxn>
                <a:cxn ang="0">
                  <a:pos x="357" y="356"/>
                </a:cxn>
                <a:cxn ang="0">
                  <a:pos x="343" y="1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7" h="356">
                  <a:moveTo>
                    <a:pt x="0" y="0"/>
                  </a:moveTo>
                  <a:lnTo>
                    <a:pt x="21" y="356"/>
                  </a:lnTo>
                  <a:lnTo>
                    <a:pt x="357" y="356"/>
                  </a:lnTo>
                  <a:lnTo>
                    <a:pt x="343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8" name="Freeform 22"/>
            <p:cNvSpPr>
              <a:spLocks noChangeArrowheads="1"/>
            </p:cNvSpPr>
            <p:nvPr/>
          </p:nvSpPr>
          <p:spPr bwMode="auto">
            <a:xfrm>
              <a:off x="969" y="960"/>
              <a:ext cx="355" cy="3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356"/>
                </a:cxn>
                <a:cxn ang="0">
                  <a:pos x="355" y="356"/>
                </a:cxn>
                <a:cxn ang="0">
                  <a:pos x="347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5" h="356">
                  <a:moveTo>
                    <a:pt x="0" y="0"/>
                  </a:moveTo>
                  <a:lnTo>
                    <a:pt x="12" y="356"/>
                  </a:lnTo>
                  <a:lnTo>
                    <a:pt x="355" y="356"/>
                  </a:lnTo>
                  <a:lnTo>
                    <a:pt x="3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9" name="Freeform 23"/>
            <p:cNvSpPr>
              <a:spLocks noEditPoints="1" noChangeArrowheads="1"/>
            </p:cNvSpPr>
            <p:nvPr/>
          </p:nvSpPr>
          <p:spPr bwMode="auto">
            <a:xfrm>
              <a:off x="0" y="492"/>
              <a:ext cx="1635" cy="479"/>
            </a:xfrm>
            <a:custGeom>
              <a:avLst/>
              <a:gdLst/>
              <a:ahLst/>
              <a:cxnLst>
                <a:cxn ang="0">
                  <a:pos x="310" y="0"/>
                </a:cxn>
                <a:cxn ang="0">
                  <a:pos x="310" y="0"/>
                </a:cxn>
                <a:cxn ang="0">
                  <a:pos x="310" y="0"/>
                </a:cxn>
                <a:cxn ang="0">
                  <a:pos x="310" y="0"/>
                </a:cxn>
                <a:cxn ang="0">
                  <a:pos x="310" y="0"/>
                </a:cxn>
                <a:cxn ang="0">
                  <a:pos x="251" y="25"/>
                </a:cxn>
                <a:cxn ang="0">
                  <a:pos x="15" y="131"/>
                </a:cxn>
                <a:cxn ang="0">
                  <a:pos x="0" y="138"/>
                </a:cxn>
                <a:cxn ang="0">
                  <a:pos x="0" y="157"/>
                </a:cxn>
                <a:cxn ang="0">
                  <a:pos x="115" y="105"/>
                </a:cxn>
                <a:cxn ang="0">
                  <a:pos x="308" y="16"/>
                </a:cxn>
                <a:cxn ang="0">
                  <a:pos x="309" y="9"/>
                </a:cxn>
                <a:cxn ang="0">
                  <a:pos x="309" y="7"/>
                </a:cxn>
                <a:cxn ang="0">
                  <a:pos x="309" y="9"/>
                </a:cxn>
                <a:cxn ang="0">
                  <a:pos x="309" y="9"/>
                </a:cxn>
                <a:cxn ang="0">
                  <a:pos x="308" y="16"/>
                </a:cxn>
                <a:cxn ang="0">
                  <a:pos x="321" y="21"/>
                </a:cxn>
                <a:cxn ang="0">
                  <a:pos x="538" y="131"/>
                </a:cxn>
                <a:cxn ang="0">
                  <a:pos x="674" y="194"/>
                </a:cxn>
                <a:cxn ang="0">
                  <a:pos x="674" y="194"/>
                </a:cxn>
                <a:cxn ang="0">
                  <a:pos x="692" y="203"/>
                </a:cxn>
                <a:cxn ang="0">
                  <a:pos x="692" y="184"/>
                </a:cxn>
                <a:cxn ang="0">
                  <a:pos x="310" y="0"/>
                </a:cxn>
                <a:cxn ang="0">
                  <a:pos x="193" y="56"/>
                </a:cxn>
                <a:cxn ang="0">
                  <a:pos x="193" y="57"/>
                </a:cxn>
                <a:cxn ang="0">
                  <a:pos x="193" y="57"/>
                </a:cxn>
                <a:cxn ang="0">
                  <a:pos x="193" y="56"/>
                </a:cxn>
                <a:cxn ang="0">
                  <a:pos x="198" y="54"/>
                </a:cxn>
                <a:cxn ang="0">
                  <a:pos x="193" y="56"/>
                </a:cxn>
              </a:cxnLst>
              <a:rect l="0" t="0" r="r" b="b"/>
              <a:pathLst>
                <a:path w="692" h="203">
                  <a:moveTo>
                    <a:pt x="310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8" y="134"/>
                    <a:pt x="98" y="111"/>
                    <a:pt x="115" y="105"/>
                  </a:cubicBezTo>
                  <a:cubicBezTo>
                    <a:pt x="153" y="92"/>
                    <a:pt x="308" y="16"/>
                    <a:pt x="308" y="16"/>
                  </a:cubicBezTo>
                  <a:cubicBezTo>
                    <a:pt x="309" y="11"/>
                    <a:pt x="309" y="9"/>
                    <a:pt x="309" y="9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8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8" y="16"/>
                    <a:pt x="308" y="16"/>
                    <a:pt x="308" y="16"/>
                  </a:cubicBezTo>
                  <a:cubicBezTo>
                    <a:pt x="321" y="21"/>
                    <a:pt x="321" y="21"/>
                    <a:pt x="321" y="21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92" y="203"/>
                    <a:pt x="692" y="203"/>
                    <a:pt x="692" y="203"/>
                  </a:cubicBezTo>
                  <a:cubicBezTo>
                    <a:pt x="692" y="203"/>
                    <a:pt x="692" y="195"/>
                    <a:pt x="692" y="184"/>
                  </a:cubicBezTo>
                  <a:cubicBezTo>
                    <a:pt x="688" y="182"/>
                    <a:pt x="316" y="2"/>
                    <a:pt x="310" y="0"/>
                  </a:cubicBezTo>
                  <a:close/>
                  <a:moveTo>
                    <a:pt x="193" y="56"/>
                  </a:move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3" y="56"/>
                    <a:pt x="193" y="56"/>
                    <a:pt x="193" y="56"/>
                  </a:cubicBezTo>
                  <a:close/>
                </a:path>
              </a:pathLst>
            </a:custGeom>
            <a:solidFill>
              <a:srgbClr val="5757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70" name="Freeform 24"/>
            <p:cNvSpPr>
              <a:spLocks noChangeArrowheads="1"/>
            </p:cNvSpPr>
            <p:nvPr/>
          </p:nvSpPr>
          <p:spPr bwMode="auto">
            <a:xfrm>
              <a:off x="473" y="2027"/>
              <a:ext cx="491" cy="12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36" y="5"/>
                </a:cxn>
                <a:cxn ang="0">
                  <a:pos x="208" y="4"/>
                </a:cxn>
                <a:cxn ang="0">
                  <a:pos x="208" y="0"/>
                </a:cxn>
                <a:cxn ang="0">
                  <a:pos x="205" y="0"/>
                </a:cxn>
                <a:cxn ang="0">
                  <a:pos x="34" y="0"/>
                </a:cxn>
              </a:cxnLst>
              <a:rect l="0" t="0" r="r" b="b"/>
              <a:pathLst>
                <a:path w="208" h="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5" y="0"/>
                  </a:cubicBezTo>
                  <a:cubicBezTo>
                    <a:pt x="115" y="0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2A9D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71" name="Group 79"/>
          <p:cNvGrpSpPr>
            <a:grpSpLocks/>
          </p:cNvGrpSpPr>
          <p:nvPr/>
        </p:nvGrpSpPr>
        <p:grpSpPr bwMode="auto">
          <a:xfrm>
            <a:off x="1714500" y="4543425"/>
            <a:ext cx="1873250" cy="2324100"/>
            <a:chOff x="0" y="0"/>
            <a:chExt cx="943" cy="1170"/>
          </a:xfrm>
        </p:grpSpPr>
        <p:sp>
          <p:nvSpPr>
            <p:cNvPr id="8272" name="Freeform 34"/>
            <p:cNvSpPr>
              <a:spLocks noChangeArrowheads="1"/>
            </p:cNvSpPr>
            <p:nvPr/>
          </p:nvSpPr>
          <p:spPr bwMode="auto">
            <a:xfrm>
              <a:off x="0" y="0"/>
              <a:ext cx="943" cy="922"/>
            </a:xfrm>
            <a:custGeom>
              <a:avLst/>
              <a:gdLst/>
              <a:ahLst/>
              <a:cxnLst>
                <a:cxn ang="0">
                  <a:pos x="213" y="385"/>
                </a:cxn>
                <a:cxn ang="0">
                  <a:pos x="369" y="198"/>
                </a:cxn>
                <a:cxn ang="0">
                  <a:pos x="63" y="117"/>
                </a:cxn>
                <a:cxn ang="0">
                  <a:pos x="213" y="385"/>
                </a:cxn>
              </a:cxnLst>
              <a:rect l="0" t="0" r="r" b="b"/>
              <a:pathLst>
                <a:path w="399" h="390">
                  <a:moveTo>
                    <a:pt x="213" y="385"/>
                  </a:moveTo>
                  <a:cubicBezTo>
                    <a:pt x="276" y="390"/>
                    <a:pt x="399" y="354"/>
                    <a:pt x="369" y="198"/>
                  </a:cubicBezTo>
                  <a:cubicBezTo>
                    <a:pt x="328" y="0"/>
                    <a:pt x="101" y="49"/>
                    <a:pt x="63" y="117"/>
                  </a:cubicBezTo>
                  <a:cubicBezTo>
                    <a:pt x="0" y="229"/>
                    <a:pt x="19" y="370"/>
                    <a:pt x="213" y="385"/>
                  </a:cubicBezTo>
                  <a:close/>
                </a:path>
              </a:pathLst>
            </a:custGeom>
            <a:solidFill>
              <a:srgbClr val="CA7F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73" name="Freeform 35"/>
            <p:cNvSpPr>
              <a:spLocks noChangeArrowheads="1"/>
            </p:cNvSpPr>
            <p:nvPr/>
          </p:nvSpPr>
          <p:spPr bwMode="auto">
            <a:xfrm>
              <a:off x="206" y="381"/>
              <a:ext cx="562" cy="789"/>
            </a:xfrm>
            <a:custGeom>
              <a:avLst/>
              <a:gdLst/>
              <a:ahLst/>
              <a:cxnLst>
                <a:cxn ang="0">
                  <a:pos x="137" y="137"/>
                </a:cxn>
                <a:cxn ang="0">
                  <a:pos x="238" y="121"/>
                </a:cxn>
                <a:cxn ang="0">
                  <a:pos x="135" y="114"/>
                </a:cxn>
                <a:cxn ang="0">
                  <a:pos x="238" y="54"/>
                </a:cxn>
                <a:cxn ang="0">
                  <a:pos x="131" y="84"/>
                </a:cxn>
                <a:cxn ang="0">
                  <a:pos x="131" y="84"/>
                </a:cxn>
                <a:cxn ang="0">
                  <a:pos x="178" y="6"/>
                </a:cxn>
                <a:cxn ang="0">
                  <a:pos x="126" y="62"/>
                </a:cxn>
                <a:cxn ang="0">
                  <a:pos x="92" y="0"/>
                </a:cxn>
                <a:cxn ang="0">
                  <a:pos x="118" y="85"/>
                </a:cxn>
                <a:cxn ang="0">
                  <a:pos x="119" y="89"/>
                </a:cxn>
                <a:cxn ang="0">
                  <a:pos x="22" y="28"/>
                </a:cxn>
                <a:cxn ang="0">
                  <a:pos x="109" y="117"/>
                </a:cxn>
                <a:cxn ang="0">
                  <a:pos x="0" y="101"/>
                </a:cxn>
                <a:cxn ang="0">
                  <a:pos x="111" y="141"/>
                </a:cxn>
                <a:cxn ang="0">
                  <a:pos x="107" y="334"/>
                </a:cxn>
                <a:cxn ang="0">
                  <a:pos x="131" y="334"/>
                </a:cxn>
                <a:cxn ang="0">
                  <a:pos x="137" y="137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74" name="Freeform 36"/>
            <p:cNvSpPr>
              <a:spLocks noChangeArrowheads="1"/>
            </p:cNvSpPr>
            <p:nvPr/>
          </p:nvSpPr>
          <p:spPr bwMode="auto">
            <a:xfrm>
              <a:off x="194" y="97"/>
              <a:ext cx="596" cy="192"/>
            </a:xfrm>
            <a:custGeom>
              <a:avLst/>
              <a:gdLst/>
              <a:ahLst/>
              <a:cxnLst>
                <a:cxn ang="0">
                  <a:pos x="147" y="17"/>
                </a:cxn>
                <a:cxn ang="0">
                  <a:pos x="169" y="75"/>
                </a:cxn>
                <a:cxn ang="0">
                  <a:pos x="217" y="34"/>
                </a:cxn>
                <a:cxn ang="0">
                  <a:pos x="230" y="79"/>
                </a:cxn>
                <a:cxn ang="0">
                  <a:pos x="233" y="31"/>
                </a:cxn>
                <a:cxn ang="0">
                  <a:pos x="172" y="60"/>
                </a:cxn>
                <a:cxn ang="0">
                  <a:pos x="141" y="4"/>
                </a:cxn>
                <a:cxn ang="0">
                  <a:pos x="115" y="32"/>
                </a:cxn>
                <a:cxn ang="0">
                  <a:pos x="85" y="2"/>
                </a:cxn>
                <a:cxn ang="0">
                  <a:pos x="49" y="64"/>
                </a:cxn>
                <a:cxn ang="0">
                  <a:pos x="0" y="50"/>
                </a:cxn>
                <a:cxn ang="0">
                  <a:pos x="56" y="77"/>
                </a:cxn>
                <a:cxn ang="0">
                  <a:pos x="82" y="11"/>
                </a:cxn>
                <a:cxn ang="0">
                  <a:pos x="114" y="46"/>
                </a:cxn>
                <a:cxn ang="0">
                  <a:pos x="147" y="17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75" name="Freeform 37"/>
            <p:cNvSpPr>
              <a:spLocks noChangeArrowheads="1"/>
            </p:cNvSpPr>
            <p:nvPr/>
          </p:nvSpPr>
          <p:spPr bwMode="auto">
            <a:xfrm>
              <a:off x="48" y="265"/>
              <a:ext cx="305" cy="661"/>
            </a:xfrm>
            <a:custGeom>
              <a:avLst/>
              <a:gdLst/>
              <a:ahLst/>
              <a:cxnLst>
                <a:cxn ang="0">
                  <a:pos x="92" y="257"/>
                </a:cxn>
                <a:cxn ang="0">
                  <a:pos x="89" y="220"/>
                </a:cxn>
                <a:cxn ang="0">
                  <a:pos x="50" y="234"/>
                </a:cxn>
                <a:cxn ang="0">
                  <a:pos x="64" y="186"/>
                </a:cxn>
                <a:cxn ang="0">
                  <a:pos x="30" y="184"/>
                </a:cxn>
                <a:cxn ang="0">
                  <a:pos x="45" y="146"/>
                </a:cxn>
                <a:cxn ang="0">
                  <a:pos x="11" y="133"/>
                </a:cxn>
                <a:cxn ang="0">
                  <a:pos x="48" y="104"/>
                </a:cxn>
                <a:cxn ang="0">
                  <a:pos x="16" y="82"/>
                </a:cxn>
                <a:cxn ang="0">
                  <a:pos x="45" y="64"/>
                </a:cxn>
                <a:cxn ang="0">
                  <a:pos x="28" y="35"/>
                </a:cxn>
                <a:cxn ang="0">
                  <a:pos x="47" y="15"/>
                </a:cxn>
                <a:cxn ang="0">
                  <a:pos x="72" y="8"/>
                </a:cxn>
                <a:cxn ang="0">
                  <a:pos x="23" y="25"/>
                </a:cxn>
                <a:cxn ang="0">
                  <a:pos x="35" y="62"/>
                </a:cxn>
                <a:cxn ang="0">
                  <a:pos x="8" y="84"/>
                </a:cxn>
                <a:cxn ang="0">
                  <a:pos x="34" y="106"/>
                </a:cxn>
                <a:cxn ang="0">
                  <a:pos x="1" y="140"/>
                </a:cxn>
                <a:cxn ang="0">
                  <a:pos x="34" y="154"/>
                </a:cxn>
                <a:cxn ang="0">
                  <a:pos x="22" y="187"/>
                </a:cxn>
                <a:cxn ang="0">
                  <a:pos x="53" y="190"/>
                </a:cxn>
                <a:cxn ang="0">
                  <a:pos x="41" y="237"/>
                </a:cxn>
                <a:cxn ang="0">
                  <a:pos x="80" y="231"/>
                </a:cxn>
                <a:cxn ang="0">
                  <a:pos x="100" y="273"/>
                </a:cxn>
                <a:cxn ang="0">
                  <a:pos x="129" y="249"/>
                </a:cxn>
                <a:cxn ang="0">
                  <a:pos x="92" y="257"/>
                </a:cxn>
              </a:cxnLst>
              <a:rect l="0" t="0" r="r" b="b"/>
              <a:pathLst>
                <a:path w="129" h="280">
                  <a:moveTo>
                    <a:pt x="92" y="257"/>
                  </a:moveTo>
                  <a:cubicBezTo>
                    <a:pt x="84" y="249"/>
                    <a:pt x="89" y="220"/>
                    <a:pt x="89" y="220"/>
                  </a:cubicBezTo>
                  <a:cubicBezTo>
                    <a:pt x="89" y="220"/>
                    <a:pt x="58" y="239"/>
                    <a:pt x="50" y="234"/>
                  </a:cubicBezTo>
                  <a:cubicBezTo>
                    <a:pt x="29" y="220"/>
                    <a:pt x="64" y="186"/>
                    <a:pt x="64" y="186"/>
                  </a:cubicBezTo>
                  <a:cubicBezTo>
                    <a:pt x="64" y="186"/>
                    <a:pt x="35" y="192"/>
                    <a:pt x="30" y="184"/>
                  </a:cubicBezTo>
                  <a:cubicBezTo>
                    <a:pt x="24" y="174"/>
                    <a:pt x="45" y="146"/>
                    <a:pt x="45" y="146"/>
                  </a:cubicBezTo>
                  <a:cubicBezTo>
                    <a:pt x="45" y="146"/>
                    <a:pt x="10" y="158"/>
                    <a:pt x="11" y="133"/>
                  </a:cubicBezTo>
                  <a:cubicBezTo>
                    <a:pt x="11" y="109"/>
                    <a:pt x="48" y="104"/>
                    <a:pt x="48" y="104"/>
                  </a:cubicBezTo>
                  <a:cubicBezTo>
                    <a:pt x="48" y="104"/>
                    <a:pt x="14" y="91"/>
                    <a:pt x="16" y="82"/>
                  </a:cubicBezTo>
                  <a:cubicBezTo>
                    <a:pt x="18" y="67"/>
                    <a:pt x="29" y="66"/>
                    <a:pt x="45" y="64"/>
                  </a:cubicBezTo>
                  <a:cubicBezTo>
                    <a:pt x="41" y="62"/>
                    <a:pt x="28" y="41"/>
                    <a:pt x="28" y="35"/>
                  </a:cubicBezTo>
                  <a:cubicBezTo>
                    <a:pt x="28" y="28"/>
                    <a:pt x="36" y="17"/>
                    <a:pt x="47" y="15"/>
                  </a:cubicBezTo>
                  <a:cubicBezTo>
                    <a:pt x="52" y="13"/>
                    <a:pt x="61" y="11"/>
                    <a:pt x="72" y="8"/>
                  </a:cubicBezTo>
                  <a:cubicBezTo>
                    <a:pt x="54" y="0"/>
                    <a:pt x="30" y="8"/>
                    <a:pt x="23" y="25"/>
                  </a:cubicBezTo>
                  <a:cubicBezTo>
                    <a:pt x="12" y="46"/>
                    <a:pt x="35" y="62"/>
                    <a:pt x="35" y="62"/>
                  </a:cubicBezTo>
                  <a:cubicBezTo>
                    <a:pt x="35" y="62"/>
                    <a:pt x="11" y="53"/>
                    <a:pt x="8" y="84"/>
                  </a:cubicBezTo>
                  <a:cubicBezTo>
                    <a:pt x="6" y="98"/>
                    <a:pt x="16" y="99"/>
                    <a:pt x="34" y="106"/>
                  </a:cubicBezTo>
                  <a:cubicBezTo>
                    <a:pt x="16" y="103"/>
                    <a:pt x="0" y="117"/>
                    <a:pt x="1" y="140"/>
                  </a:cubicBezTo>
                  <a:cubicBezTo>
                    <a:pt x="3" y="163"/>
                    <a:pt x="34" y="154"/>
                    <a:pt x="34" y="154"/>
                  </a:cubicBezTo>
                  <a:cubicBezTo>
                    <a:pt x="34" y="154"/>
                    <a:pt x="14" y="171"/>
                    <a:pt x="22" y="187"/>
                  </a:cubicBezTo>
                  <a:cubicBezTo>
                    <a:pt x="29" y="202"/>
                    <a:pt x="53" y="190"/>
                    <a:pt x="53" y="190"/>
                  </a:cubicBezTo>
                  <a:cubicBezTo>
                    <a:pt x="53" y="190"/>
                    <a:pt x="17" y="222"/>
                    <a:pt x="41" y="237"/>
                  </a:cubicBezTo>
                  <a:cubicBezTo>
                    <a:pt x="62" y="251"/>
                    <a:pt x="69" y="242"/>
                    <a:pt x="80" y="231"/>
                  </a:cubicBezTo>
                  <a:cubicBezTo>
                    <a:pt x="75" y="244"/>
                    <a:pt x="79" y="269"/>
                    <a:pt x="100" y="273"/>
                  </a:cubicBezTo>
                  <a:cubicBezTo>
                    <a:pt x="127" y="280"/>
                    <a:pt x="129" y="249"/>
                    <a:pt x="129" y="249"/>
                  </a:cubicBezTo>
                  <a:cubicBezTo>
                    <a:pt x="129" y="249"/>
                    <a:pt x="111" y="277"/>
                    <a:pt x="92" y="257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76" name="Freeform 38"/>
            <p:cNvSpPr>
              <a:spLocks noChangeArrowheads="1"/>
            </p:cNvSpPr>
            <p:nvPr/>
          </p:nvSpPr>
          <p:spPr bwMode="auto">
            <a:xfrm>
              <a:off x="525" y="256"/>
              <a:ext cx="392" cy="666"/>
            </a:xfrm>
            <a:custGeom>
              <a:avLst/>
              <a:gdLst/>
              <a:ahLst/>
              <a:cxnLst>
                <a:cxn ang="0">
                  <a:pos x="163" y="112"/>
                </a:cxn>
                <a:cxn ang="0">
                  <a:pos x="138" y="83"/>
                </a:cxn>
                <a:cxn ang="0">
                  <a:pos x="155" y="56"/>
                </a:cxn>
                <a:cxn ang="0">
                  <a:pos x="131" y="37"/>
                </a:cxn>
                <a:cxn ang="0">
                  <a:pos x="136" y="13"/>
                </a:cxn>
                <a:cxn ang="0">
                  <a:pos x="114" y="11"/>
                </a:cxn>
                <a:cxn ang="0">
                  <a:pos x="117" y="14"/>
                </a:cxn>
                <a:cxn ang="0">
                  <a:pos x="131" y="17"/>
                </a:cxn>
                <a:cxn ang="0">
                  <a:pos x="122" y="42"/>
                </a:cxn>
                <a:cxn ang="0">
                  <a:pos x="146" y="57"/>
                </a:cxn>
                <a:cxn ang="0">
                  <a:pos x="121" y="86"/>
                </a:cxn>
                <a:cxn ang="0">
                  <a:pos x="154" y="109"/>
                </a:cxn>
                <a:cxn ang="0">
                  <a:pos x="117" y="154"/>
                </a:cxn>
                <a:cxn ang="0">
                  <a:pos x="139" y="182"/>
                </a:cxn>
                <a:cxn ang="0">
                  <a:pos x="88" y="196"/>
                </a:cxn>
                <a:cxn ang="0">
                  <a:pos x="105" y="236"/>
                </a:cxn>
                <a:cxn ang="0">
                  <a:pos x="79" y="225"/>
                </a:cxn>
                <a:cxn ang="0">
                  <a:pos x="70" y="254"/>
                </a:cxn>
                <a:cxn ang="0">
                  <a:pos x="36" y="228"/>
                </a:cxn>
                <a:cxn ang="0">
                  <a:pos x="25" y="271"/>
                </a:cxn>
                <a:cxn ang="0">
                  <a:pos x="0" y="249"/>
                </a:cxn>
                <a:cxn ang="0">
                  <a:pos x="24" y="278"/>
                </a:cxn>
                <a:cxn ang="0">
                  <a:pos x="42" y="241"/>
                </a:cxn>
                <a:cxn ang="0">
                  <a:pos x="74" y="265"/>
                </a:cxn>
                <a:cxn ang="0">
                  <a:pos x="87" y="241"/>
                </a:cxn>
                <a:cxn ang="0">
                  <a:pos x="115" y="240"/>
                </a:cxn>
                <a:cxn ang="0">
                  <a:pos x="99" y="204"/>
                </a:cxn>
                <a:cxn ang="0">
                  <a:pos x="149" y="186"/>
                </a:cxn>
                <a:cxn ang="0">
                  <a:pos x="131" y="154"/>
                </a:cxn>
                <a:cxn ang="0">
                  <a:pos x="163" y="112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77" name="Group 85"/>
          <p:cNvGrpSpPr>
            <a:grpSpLocks/>
          </p:cNvGrpSpPr>
          <p:nvPr/>
        </p:nvGrpSpPr>
        <p:grpSpPr bwMode="auto">
          <a:xfrm>
            <a:off x="1168400" y="5010150"/>
            <a:ext cx="1497013" cy="1857375"/>
            <a:chOff x="0" y="0"/>
            <a:chExt cx="943" cy="1170"/>
          </a:xfrm>
        </p:grpSpPr>
        <p:sp>
          <p:nvSpPr>
            <p:cNvPr id="8278" name="Freeform 44"/>
            <p:cNvSpPr>
              <a:spLocks noChangeArrowheads="1"/>
            </p:cNvSpPr>
            <p:nvPr/>
          </p:nvSpPr>
          <p:spPr bwMode="auto">
            <a:xfrm>
              <a:off x="390" y="685"/>
              <a:ext cx="236" cy="8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98" y="37"/>
                </a:cxn>
                <a:cxn ang="0">
                  <a:pos x="100" y="25"/>
                </a:cxn>
                <a:cxn ang="0">
                  <a:pos x="4" y="0"/>
                </a:cxn>
                <a:cxn ang="0">
                  <a:pos x="0" y="12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79" name="Freeform 45"/>
            <p:cNvSpPr>
              <a:spLocks noChangeArrowheads="1"/>
            </p:cNvSpPr>
            <p:nvPr/>
          </p:nvSpPr>
          <p:spPr bwMode="auto">
            <a:xfrm>
              <a:off x="0" y="0"/>
              <a:ext cx="943" cy="922"/>
            </a:xfrm>
            <a:custGeom>
              <a:avLst/>
              <a:gdLst/>
              <a:ahLst/>
              <a:cxnLst>
                <a:cxn ang="0">
                  <a:pos x="212" y="385"/>
                </a:cxn>
                <a:cxn ang="0">
                  <a:pos x="368" y="198"/>
                </a:cxn>
                <a:cxn ang="0">
                  <a:pos x="62" y="117"/>
                </a:cxn>
                <a:cxn ang="0">
                  <a:pos x="212" y="385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EBE2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80" name="Freeform 46"/>
            <p:cNvSpPr>
              <a:spLocks noChangeArrowheads="1"/>
            </p:cNvSpPr>
            <p:nvPr/>
          </p:nvSpPr>
          <p:spPr bwMode="auto">
            <a:xfrm>
              <a:off x="204" y="381"/>
              <a:ext cx="564" cy="789"/>
            </a:xfrm>
            <a:custGeom>
              <a:avLst/>
              <a:gdLst/>
              <a:ahLst/>
              <a:cxnLst>
                <a:cxn ang="0">
                  <a:pos x="136" y="137"/>
                </a:cxn>
                <a:cxn ang="0">
                  <a:pos x="238" y="121"/>
                </a:cxn>
                <a:cxn ang="0">
                  <a:pos x="136" y="114"/>
                </a:cxn>
                <a:cxn ang="0">
                  <a:pos x="239" y="54"/>
                </a:cxn>
                <a:cxn ang="0">
                  <a:pos x="133" y="84"/>
                </a:cxn>
                <a:cxn ang="0">
                  <a:pos x="133" y="84"/>
                </a:cxn>
                <a:cxn ang="0">
                  <a:pos x="178" y="6"/>
                </a:cxn>
                <a:cxn ang="0">
                  <a:pos x="127" y="62"/>
                </a:cxn>
                <a:cxn ang="0">
                  <a:pos x="92" y="0"/>
                </a:cxn>
                <a:cxn ang="0">
                  <a:pos x="119" y="85"/>
                </a:cxn>
                <a:cxn ang="0">
                  <a:pos x="119" y="89"/>
                </a:cxn>
                <a:cxn ang="0">
                  <a:pos x="21" y="28"/>
                </a:cxn>
                <a:cxn ang="0">
                  <a:pos x="108" y="117"/>
                </a:cxn>
                <a:cxn ang="0">
                  <a:pos x="0" y="101"/>
                </a:cxn>
                <a:cxn ang="0">
                  <a:pos x="110" y="141"/>
                </a:cxn>
                <a:cxn ang="0">
                  <a:pos x="106" y="334"/>
                </a:cxn>
                <a:cxn ang="0">
                  <a:pos x="130" y="334"/>
                </a:cxn>
                <a:cxn ang="0">
                  <a:pos x="136" y="137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81" name="Freeform 47"/>
            <p:cNvSpPr>
              <a:spLocks noChangeArrowheads="1"/>
            </p:cNvSpPr>
            <p:nvPr/>
          </p:nvSpPr>
          <p:spPr bwMode="auto">
            <a:xfrm>
              <a:off x="161" y="97"/>
              <a:ext cx="593" cy="192"/>
            </a:xfrm>
            <a:custGeom>
              <a:avLst/>
              <a:gdLst/>
              <a:ahLst/>
              <a:cxnLst>
                <a:cxn ang="0">
                  <a:pos x="196" y="77"/>
                </a:cxn>
                <a:cxn ang="0">
                  <a:pos x="251" y="50"/>
                </a:cxn>
                <a:cxn ang="0">
                  <a:pos x="203" y="64"/>
                </a:cxn>
                <a:cxn ang="0">
                  <a:pos x="168" y="2"/>
                </a:cxn>
                <a:cxn ang="0">
                  <a:pos x="136" y="32"/>
                </a:cxn>
                <a:cxn ang="0">
                  <a:pos x="111" y="4"/>
                </a:cxn>
                <a:cxn ang="0">
                  <a:pos x="79" y="60"/>
                </a:cxn>
                <a:cxn ang="0">
                  <a:pos x="19" y="31"/>
                </a:cxn>
                <a:cxn ang="0">
                  <a:pos x="22" y="79"/>
                </a:cxn>
                <a:cxn ang="0">
                  <a:pos x="34" y="34"/>
                </a:cxn>
                <a:cxn ang="0">
                  <a:pos x="83" y="75"/>
                </a:cxn>
                <a:cxn ang="0">
                  <a:pos x="106" y="17"/>
                </a:cxn>
                <a:cxn ang="0">
                  <a:pos x="138" y="46"/>
                </a:cxn>
                <a:cxn ang="0">
                  <a:pos x="171" y="11"/>
                </a:cxn>
                <a:cxn ang="0">
                  <a:pos x="196" y="77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82" name="Freeform 48"/>
            <p:cNvSpPr>
              <a:spLocks noChangeArrowheads="1"/>
            </p:cNvSpPr>
            <p:nvPr/>
          </p:nvSpPr>
          <p:spPr bwMode="auto">
            <a:xfrm>
              <a:off x="598" y="265"/>
              <a:ext cx="307" cy="661"/>
            </a:xfrm>
            <a:custGeom>
              <a:avLst/>
              <a:gdLst/>
              <a:ahLst/>
              <a:cxnLst>
                <a:cxn ang="0">
                  <a:pos x="95" y="106"/>
                </a:cxn>
                <a:cxn ang="0">
                  <a:pos x="122" y="84"/>
                </a:cxn>
                <a:cxn ang="0">
                  <a:pos x="94" y="62"/>
                </a:cxn>
                <a:cxn ang="0">
                  <a:pos x="107" y="25"/>
                </a:cxn>
                <a:cxn ang="0">
                  <a:pos x="56" y="8"/>
                </a:cxn>
                <a:cxn ang="0">
                  <a:pos x="81" y="15"/>
                </a:cxn>
                <a:cxn ang="0">
                  <a:pos x="101" y="35"/>
                </a:cxn>
                <a:cxn ang="0">
                  <a:pos x="83" y="64"/>
                </a:cxn>
                <a:cxn ang="0">
                  <a:pos x="113" y="82"/>
                </a:cxn>
                <a:cxn ang="0">
                  <a:pos x="80" y="104"/>
                </a:cxn>
                <a:cxn ang="0">
                  <a:pos x="119" y="133"/>
                </a:cxn>
                <a:cxn ang="0">
                  <a:pos x="84" y="146"/>
                </a:cxn>
                <a:cxn ang="0">
                  <a:pos x="99" y="184"/>
                </a:cxn>
                <a:cxn ang="0">
                  <a:pos x="65" y="186"/>
                </a:cxn>
                <a:cxn ang="0">
                  <a:pos x="79" y="234"/>
                </a:cxn>
                <a:cxn ang="0">
                  <a:pos x="41" y="220"/>
                </a:cxn>
                <a:cxn ang="0">
                  <a:pos x="37" y="257"/>
                </a:cxn>
                <a:cxn ang="0">
                  <a:pos x="0" y="249"/>
                </a:cxn>
                <a:cxn ang="0">
                  <a:pos x="29" y="273"/>
                </a:cxn>
                <a:cxn ang="0">
                  <a:pos x="49" y="231"/>
                </a:cxn>
                <a:cxn ang="0">
                  <a:pos x="89" y="237"/>
                </a:cxn>
                <a:cxn ang="0">
                  <a:pos x="76" y="190"/>
                </a:cxn>
                <a:cxn ang="0">
                  <a:pos x="107" y="187"/>
                </a:cxn>
                <a:cxn ang="0">
                  <a:pos x="95" y="154"/>
                </a:cxn>
                <a:cxn ang="0">
                  <a:pos x="128" y="140"/>
                </a:cxn>
                <a:cxn ang="0">
                  <a:pos x="95" y="106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83" name="Freeform 49"/>
            <p:cNvSpPr>
              <a:spLocks noChangeArrowheads="1"/>
            </p:cNvSpPr>
            <p:nvPr/>
          </p:nvSpPr>
          <p:spPr bwMode="auto">
            <a:xfrm>
              <a:off x="36" y="256"/>
              <a:ext cx="389" cy="666"/>
            </a:xfrm>
            <a:custGeom>
              <a:avLst/>
              <a:gdLst/>
              <a:ahLst/>
              <a:cxnLst>
                <a:cxn ang="0">
                  <a:pos x="141" y="271"/>
                </a:cxn>
                <a:cxn ang="0">
                  <a:pos x="130" y="228"/>
                </a:cxn>
                <a:cxn ang="0">
                  <a:pos x="96" y="254"/>
                </a:cxn>
                <a:cxn ang="0">
                  <a:pos x="87" y="225"/>
                </a:cxn>
                <a:cxn ang="0">
                  <a:pos x="60" y="236"/>
                </a:cxn>
                <a:cxn ang="0">
                  <a:pos x="79" y="196"/>
                </a:cxn>
                <a:cxn ang="0">
                  <a:pos x="27" y="182"/>
                </a:cxn>
                <a:cxn ang="0">
                  <a:pos x="49" y="154"/>
                </a:cxn>
                <a:cxn ang="0">
                  <a:pos x="12" y="109"/>
                </a:cxn>
                <a:cxn ang="0">
                  <a:pos x="45" y="86"/>
                </a:cxn>
                <a:cxn ang="0">
                  <a:pos x="19" y="57"/>
                </a:cxn>
                <a:cxn ang="0">
                  <a:pos x="44" y="42"/>
                </a:cxn>
                <a:cxn ang="0">
                  <a:pos x="35" y="17"/>
                </a:cxn>
                <a:cxn ang="0">
                  <a:pos x="49" y="14"/>
                </a:cxn>
                <a:cxn ang="0">
                  <a:pos x="51" y="11"/>
                </a:cxn>
                <a:cxn ang="0">
                  <a:pos x="29" y="13"/>
                </a:cxn>
                <a:cxn ang="0">
                  <a:pos x="35" y="37"/>
                </a:cxn>
                <a:cxn ang="0">
                  <a:pos x="11" y="56"/>
                </a:cxn>
                <a:cxn ang="0">
                  <a:pos x="27" y="83"/>
                </a:cxn>
                <a:cxn ang="0">
                  <a:pos x="3" y="112"/>
                </a:cxn>
                <a:cxn ang="0">
                  <a:pos x="35" y="154"/>
                </a:cxn>
                <a:cxn ang="0">
                  <a:pos x="17" y="186"/>
                </a:cxn>
                <a:cxn ang="0">
                  <a:pos x="67" y="204"/>
                </a:cxn>
                <a:cxn ang="0">
                  <a:pos x="50" y="240"/>
                </a:cxn>
                <a:cxn ang="0">
                  <a:pos x="79" y="241"/>
                </a:cxn>
                <a:cxn ang="0">
                  <a:pos x="92" y="265"/>
                </a:cxn>
                <a:cxn ang="0">
                  <a:pos x="124" y="241"/>
                </a:cxn>
                <a:cxn ang="0">
                  <a:pos x="142" y="278"/>
                </a:cxn>
                <a:cxn ang="0">
                  <a:pos x="165" y="249"/>
                </a:cxn>
                <a:cxn ang="0">
                  <a:pos x="141" y="271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84" name="Group 92"/>
          <p:cNvGrpSpPr>
            <a:grpSpLocks/>
          </p:cNvGrpSpPr>
          <p:nvPr/>
        </p:nvGrpSpPr>
        <p:grpSpPr bwMode="auto">
          <a:xfrm>
            <a:off x="-20638" y="4349750"/>
            <a:ext cx="1695451" cy="2519363"/>
            <a:chOff x="0" y="0"/>
            <a:chExt cx="1696783" cy="2518186"/>
          </a:xfrm>
        </p:grpSpPr>
        <p:sp>
          <p:nvSpPr>
            <p:cNvPr id="8285" name="Freeform 34"/>
            <p:cNvSpPr>
              <a:spLocks noChangeArrowheads="1"/>
            </p:cNvSpPr>
            <p:nvPr/>
          </p:nvSpPr>
          <p:spPr bwMode="auto">
            <a:xfrm>
              <a:off x="1908" y="90726"/>
              <a:ext cx="1615212" cy="1820141"/>
            </a:xfrm>
            <a:custGeom>
              <a:avLst/>
              <a:gdLst/>
              <a:ahLst/>
              <a:cxnLst>
                <a:cxn ang="0">
                  <a:pos x="734626" y="2038"/>
                </a:cxn>
                <a:cxn ang="0">
                  <a:pos x="1589496" y="780177"/>
                </a:cxn>
                <a:cxn ang="0">
                  <a:pos x="724226" y="1817696"/>
                </a:cxn>
                <a:cxn ang="0">
                  <a:pos x="0" y="1572499"/>
                </a:cxn>
                <a:cxn ang="0">
                  <a:pos x="0" y="211270"/>
                </a:cxn>
                <a:cxn ang="0">
                  <a:pos x="734626" y="2038"/>
                </a:cxn>
              </a:cxnLst>
              <a:rect l="0" t="0" r="r" b="b"/>
              <a:pathLst>
                <a:path w="1615212" h="1820141">
                  <a:moveTo>
                    <a:pt x="734626" y="2038"/>
                  </a:moveTo>
                  <a:cubicBezTo>
                    <a:pt x="1104168" y="24231"/>
                    <a:pt x="1475791" y="230903"/>
                    <a:pt x="1589496" y="780177"/>
                  </a:cubicBezTo>
                  <a:cubicBezTo>
                    <a:pt x="1755894" y="1645701"/>
                    <a:pt x="1073662" y="1845437"/>
                    <a:pt x="724226" y="1817696"/>
                  </a:cubicBezTo>
                  <a:cubicBezTo>
                    <a:pt x="398251" y="1792485"/>
                    <a:pt x="161356" y="1703117"/>
                    <a:pt x="0" y="1572499"/>
                  </a:cubicBezTo>
                  <a:lnTo>
                    <a:pt x="0" y="211270"/>
                  </a:lnTo>
                  <a:cubicBezTo>
                    <a:pt x="161774" y="78872"/>
                    <a:pt x="447573" y="-15201"/>
                    <a:pt x="734626" y="2038"/>
                  </a:cubicBezTo>
                  <a:close/>
                </a:path>
              </a:pathLst>
            </a:custGeom>
            <a:solidFill>
              <a:srgbClr val="EB7F2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86" name="Freeform 35"/>
            <p:cNvSpPr>
              <a:spLocks noChangeArrowheads="1"/>
            </p:cNvSpPr>
            <p:nvPr/>
          </p:nvSpPr>
          <p:spPr bwMode="auto">
            <a:xfrm>
              <a:off x="28162" y="666510"/>
              <a:ext cx="1318938" cy="1851676"/>
            </a:xfrm>
            <a:custGeom>
              <a:avLst/>
              <a:gdLst/>
              <a:ahLst/>
              <a:cxnLst>
                <a:cxn ang="0">
                  <a:pos x="137" y="137"/>
                </a:cxn>
                <a:cxn ang="0">
                  <a:pos x="238" y="121"/>
                </a:cxn>
                <a:cxn ang="0">
                  <a:pos x="135" y="114"/>
                </a:cxn>
                <a:cxn ang="0">
                  <a:pos x="238" y="54"/>
                </a:cxn>
                <a:cxn ang="0">
                  <a:pos x="131" y="84"/>
                </a:cxn>
                <a:cxn ang="0">
                  <a:pos x="131" y="84"/>
                </a:cxn>
                <a:cxn ang="0">
                  <a:pos x="178" y="6"/>
                </a:cxn>
                <a:cxn ang="0">
                  <a:pos x="126" y="62"/>
                </a:cxn>
                <a:cxn ang="0">
                  <a:pos x="92" y="0"/>
                </a:cxn>
                <a:cxn ang="0">
                  <a:pos x="118" y="85"/>
                </a:cxn>
                <a:cxn ang="0">
                  <a:pos x="119" y="89"/>
                </a:cxn>
                <a:cxn ang="0">
                  <a:pos x="22" y="28"/>
                </a:cxn>
                <a:cxn ang="0">
                  <a:pos x="109" y="117"/>
                </a:cxn>
                <a:cxn ang="0">
                  <a:pos x="0" y="101"/>
                </a:cxn>
                <a:cxn ang="0">
                  <a:pos x="111" y="141"/>
                </a:cxn>
                <a:cxn ang="0">
                  <a:pos x="107" y="334"/>
                </a:cxn>
                <a:cxn ang="0">
                  <a:pos x="131" y="334"/>
                </a:cxn>
                <a:cxn ang="0">
                  <a:pos x="137" y="137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87" name="Freeform 36"/>
            <p:cNvSpPr>
              <a:spLocks noChangeArrowheads="1"/>
            </p:cNvSpPr>
            <p:nvPr/>
          </p:nvSpPr>
          <p:spPr bwMode="auto">
            <a:xfrm>
              <a:off x="0" y="0"/>
              <a:ext cx="1398732" cy="450598"/>
            </a:xfrm>
            <a:custGeom>
              <a:avLst/>
              <a:gdLst/>
              <a:ahLst/>
              <a:cxnLst>
                <a:cxn ang="0">
                  <a:pos x="147" y="17"/>
                </a:cxn>
                <a:cxn ang="0">
                  <a:pos x="169" y="75"/>
                </a:cxn>
                <a:cxn ang="0">
                  <a:pos x="217" y="34"/>
                </a:cxn>
                <a:cxn ang="0">
                  <a:pos x="230" y="79"/>
                </a:cxn>
                <a:cxn ang="0">
                  <a:pos x="233" y="31"/>
                </a:cxn>
                <a:cxn ang="0">
                  <a:pos x="172" y="60"/>
                </a:cxn>
                <a:cxn ang="0">
                  <a:pos x="141" y="4"/>
                </a:cxn>
                <a:cxn ang="0">
                  <a:pos x="115" y="32"/>
                </a:cxn>
                <a:cxn ang="0">
                  <a:pos x="85" y="2"/>
                </a:cxn>
                <a:cxn ang="0">
                  <a:pos x="49" y="64"/>
                </a:cxn>
                <a:cxn ang="0">
                  <a:pos x="0" y="50"/>
                </a:cxn>
                <a:cxn ang="0">
                  <a:pos x="56" y="77"/>
                </a:cxn>
                <a:cxn ang="0">
                  <a:pos x="82" y="11"/>
                </a:cxn>
                <a:cxn ang="0">
                  <a:pos x="114" y="46"/>
                </a:cxn>
                <a:cxn ang="0">
                  <a:pos x="147" y="17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88" name="Freeform 38"/>
            <p:cNvSpPr>
              <a:spLocks noChangeArrowheads="1"/>
            </p:cNvSpPr>
            <p:nvPr/>
          </p:nvSpPr>
          <p:spPr bwMode="auto">
            <a:xfrm>
              <a:off x="776812" y="373151"/>
              <a:ext cx="919971" cy="1563012"/>
            </a:xfrm>
            <a:custGeom>
              <a:avLst/>
              <a:gdLst/>
              <a:ahLst/>
              <a:cxnLst>
                <a:cxn ang="0">
                  <a:pos x="163" y="112"/>
                </a:cxn>
                <a:cxn ang="0">
                  <a:pos x="138" y="83"/>
                </a:cxn>
                <a:cxn ang="0">
                  <a:pos x="155" y="56"/>
                </a:cxn>
                <a:cxn ang="0">
                  <a:pos x="131" y="37"/>
                </a:cxn>
                <a:cxn ang="0">
                  <a:pos x="136" y="13"/>
                </a:cxn>
                <a:cxn ang="0">
                  <a:pos x="114" y="11"/>
                </a:cxn>
                <a:cxn ang="0">
                  <a:pos x="117" y="14"/>
                </a:cxn>
                <a:cxn ang="0">
                  <a:pos x="131" y="17"/>
                </a:cxn>
                <a:cxn ang="0">
                  <a:pos x="122" y="42"/>
                </a:cxn>
                <a:cxn ang="0">
                  <a:pos x="146" y="57"/>
                </a:cxn>
                <a:cxn ang="0">
                  <a:pos x="121" y="86"/>
                </a:cxn>
                <a:cxn ang="0">
                  <a:pos x="154" y="109"/>
                </a:cxn>
                <a:cxn ang="0">
                  <a:pos x="117" y="154"/>
                </a:cxn>
                <a:cxn ang="0">
                  <a:pos x="139" y="182"/>
                </a:cxn>
                <a:cxn ang="0">
                  <a:pos x="88" y="196"/>
                </a:cxn>
                <a:cxn ang="0">
                  <a:pos x="105" y="236"/>
                </a:cxn>
                <a:cxn ang="0">
                  <a:pos x="79" y="225"/>
                </a:cxn>
                <a:cxn ang="0">
                  <a:pos x="70" y="254"/>
                </a:cxn>
                <a:cxn ang="0">
                  <a:pos x="36" y="228"/>
                </a:cxn>
                <a:cxn ang="0">
                  <a:pos x="25" y="271"/>
                </a:cxn>
                <a:cxn ang="0">
                  <a:pos x="0" y="249"/>
                </a:cxn>
                <a:cxn ang="0">
                  <a:pos x="24" y="278"/>
                </a:cxn>
                <a:cxn ang="0">
                  <a:pos x="42" y="241"/>
                </a:cxn>
                <a:cxn ang="0">
                  <a:pos x="74" y="265"/>
                </a:cxn>
                <a:cxn ang="0">
                  <a:pos x="87" y="241"/>
                </a:cxn>
                <a:cxn ang="0">
                  <a:pos x="115" y="240"/>
                </a:cxn>
                <a:cxn ang="0">
                  <a:pos x="99" y="204"/>
                </a:cxn>
                <a:cxn ang="0">
                  <a:pos x="149" y="186"/>
                </a:cxn>
                <a:cxn ang="0">
                  <a:pos x="131" y="154"/>
                </a:cxn>
                <a:cxn ang="0">
                  <a:pos x="163" y="112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89" name="Group 97"/>
          <p:cNvGrpSpPr>
            <a:grpSpLocks/>
          </p:cNvGrpSpPr>
          <p:nvPr/>
        </p:nvGrpSpPr>
        <p:grpSpPr bwMode="auto">
          <a:xfrm>
            <a:off x="2911475" y="4572000"/>
            <a:ext cx="1851025" cy="2297113"/>
            <a:chOff x="0" y="0"/>
            <a:chExt cx="943" cy="1170"/>
          </a:xfrm>
        </p:grpSpPr>
        <p:sp>
          <p:nvSpPr>
            <p:cNvPr id="8290" name="Freeform 44"/>
            <p:cNvSpPr>
              <a:spLocks noChangeArrowheads="1"/>
            </p:cNvSpPr>
            <p:nvPr/>
          </p:nvSpPr>
          <p:spPr bwMode="auto">
            <a:xfrm>
              <a:off x="390" y="685"/>
              <a:ext cx="236" cy="8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98" y="37"/>
                </a:cxn>
                <a:cxn ang="0">
                  <a:pos x="100" y="25"/>
                </a:cxn>
                <a:cxn ang="0">
                  <a:pos x="4" y="0"/>
                </a:cxn>
                <a:cxn ang="0">
                  <a:pos x="0" y="12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1" name="Freeform 45"/>
            <p:cNvSpPr>
              <a:spLocks noChangeArrowheads="1"/>
            </p:cNvSpPr>
            <p:nvPr/>
          </p:nvSpPr>
          <p:spPr bwMode="auto">
            <a:xfrm>
              <a:off x="0" y="0"/>
              <a:ext cx="943" cy="922"/>
            </a:xfrm>
            <a:custGeom>
              <a:avLst/>
              <a:gdLst/>
              <a:ahLst/>
              <a:cxnLst>
                <a:cxn ang="0">
                  <a:pos x="212" y="385"/>
                </a:cxn>
                <a:cxn ang="0">
                  <a:pos x="368" y="198"/>
                </a:cxn>
                <a:cxn ang="0">
                  <a:pos x="62" y="117"/>
                </a:cxn>
                <a:cxn ang="0">
                  <a:pos x="212" y="385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7D32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2" name="Freeform 46"/>
            <p:cNvSpPr>
              <a:spLocks noChangeArrowheads="1"/>
            </p:cNvSpPr>
            <p:nvPr/>
          </p:nvSpPr>
          <p:spPr bwMode="auto">
            <a:xfrm>
              <a:off x="204" y="381"/>
              <a:ext cx="564" cy="789"/>
            </a:xfrm>
            <a:custGeom>
              <a:avLst/>
              <a:gdLst/>
              <a:ahLst/>
              <a:cxnLst>
                <a:cxn ang="0">
                  <a:pos x="136" y="137"/>
                </a:cxn>
                <a:cxn ang="0">
                  <a:pos x="238" y="121"/>
                </a:cxn>
                <a:cxn ang="0">
                  <a:pos x="136" y="114"/>
                </a:cxn>
                <a:cxn ang="0">
                  <a:pos x="239" y="54"/>
                </a:cxn>
                <a:cxn ang="0">
                  <a:pos x="133" y="84"/>
                </a:cxn>
                <a:cxn ang="0">
                  <a:pos x="133" y="84"/>
                </a:cxn>
                <a:cxn ang="0">
                  <a:pos x="178" y="6"/>
                </a:cxn>
                <a:cxn ang="0">
                  <a:pos x="127" y="62"/>
                </a:cxn>
                <a:cxn ang="0">
                  <a:pos x="92" y="0"/>
                </a:cxn>
                <a:cxn ang="0">
                  <a:pos x="119" y="85"/>
                </a:cxn>
                <a:cxn ang="0">
                  <a:pos x="119" y="89"/>
                </a:cxn>
                <a:cxn ang="0">
                  <a:pos x="21" y="28"/>
                </a:cxn>
                <a:cxn ang="0">
                  <a:pos x="108" y="117"/>
                </a:cxn>
                <a:cxn ang="0">
                  <a:pos x="0" y="101"/>
                </a:cxn>
                <a:cxn ang="0">
                  <a:pos x="110" y="141"/>
                </a:cxn>
                <a:cxn ang="0">
                  <a:pos x="106" y="334"/>
                </a:cxn>
                <a:cxn ang="0">
                  <a:pos x="130" y="334"/>
                </a:cxn>
                <a:cxn ang="0">
                  <a:pos x="136" y="137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3" name="Freeform 47"/>
            <p:cNvSpPr>
              <a:spLocks noChangeArrowheads="1"/>
            </p:cNvSpPr>
            <p:nvPr/>
          </p:nvSpPr>
          <p:spPr bwMode="auto">
            <a:xfrm>
              <a:off x="161" y="97"/>
              <a:ext cx="593" cy="192"/>
            </a:xfrm>
            <a:custGeom>
              <a:avLst/>
              <a:gdLst/>
              <a:ahLst/>
              <a:cxnLst>
                <a:cxn ang="0">
                  <a:pos x="196" y="77"/>
                </a:cxn>
                <a:cxn ang="0">
                  <a:pos x="251" y="50"/>
                </a:cxn>
                <a:cxn ang="0">
                  <a:pos x="203" y="64"/>
                </a:cxn>
                <a:cxn ang="0">
                  <a:pos x="168" y="2"/>
                </a:cxn>
                <a:cxn ang="0">
                  <a:pos x="136" y="32"/>
                </a:cxn>
                <a:cxn ang="0">
                  <a:pos x="111" y="4"/>
                </a:cxn>
                <a:cxn ang="0">
                  <a:pos x="79" y="60"/>
                </a:cxn>
                <a:cxn ang="0">
                  <a:pos x="19" y="31"/>
                </a:cxn>
                <a:cxn ang="0">
                  <a:pos x="22" y="79"/>
                </a:cxn>
                <a:cxn ang="0">
                  <a:pos x="34" y="34"/>
                </a:cxn>
                <a:cxn ang="0">
                  <a:pos x="83" y="75"/>
                </a:cxn>
                <a:cxn ang="0">
                  <a:pos x="106" y="17"/>
                </a:cxn>
                <a:cxn ang="0">
                  <a:pos x="138" y="46"/>
                </a:cxn>
                <a:cxn ang="0">
                  <a:pos x="171" y="11"/>
                </a:cxn>
                <a:cxn ang="0">
                  <a:pos x="196" y="77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4" name="Freeform 48"/>
            <p:cNvSpPr>
              <a:spLocks noChangeArrowheads="1"/>
            </p:cNvSpPr>
            <p:nvPr/>
          </p:nvSpPr>
          <p:spPr bwMode="auto">
            <a:xfrm>
              <a:off x="598" y="265"/>
              <a:ext cx="307" cy="661"/>
            </a:xfrm>
            <a:custGeom>
              <a:avLst/>
              <a:gdLst/>
              <a:ahLst/>
              <a:cxnLst>
                <a:cxn ang="0">
                  <a:pos x="95" y="106"/>
                </a:cxn>
                <a:cxn ang="0">
                  <a:pos x="122" y="84"/>
                </a:cxn>
                <a:cxn ang="0">
                  <a:pos x="94" y="62"/>
                </a:cxn>
                <a:cxn ang="0">
                  <a:pos x="107" y="25"/>
                </a:cxn>
                <a:cxn ang="0">
                  <a:pos x="56" y="8"/>
                </a:cxn>
                <a:cxn ang="0">
                  <a:pos x="81" y="15"/>
                </a:cxn>
                <a:cxn ang="0">
                  <a:pos x="101" y="35"/>
                </a:cxn>
                <a:cxn ang="0">
                  <a:pos x="83" y="64"/>
                </a:cxn>
                <a:cxn ang="0">
                  <a:pos x="113" y="82"/>
                </a:cxn>
                <a:cxn ang="0">
                  <a:pos x="80" y="104"/>
                </a:cxn>
                <a:cxn ang="0">
                  <a:pos x="119" y="133"/>
                </a:cxn>
                <a:cxn ang="0">
                  <a:pos x="84" y="146"/>
                </a:cxn>
                <a:cxn ang="0">
                  <a:pos x="99" y="184"/>
                </a:cxn>
                <a:cxn ang="0">
                  <a:pos x="65" y="186"/>
                </a:cxn>
                <a:cxn ang="0">
                  <a:pos x="79" y="234"/>
                </a:cxn>
                <a:cxn ang="0">
                  <a:pos x="41" y="220"/>
                </a:cxn>
                <a:cxn ang="0">
                  <a:pos x="37" y="257"/>
                </a:cxn>
                <a:cxn ang="0">
                  <a:pos x="0" y="249"/>
                </a:cxn>
                <a:cxn ang="0">
                  <a:pos x="29" y="273"/>
                </a:cxn>
                <a:cxn ang="0">
                  <a:pos x="49" y="231"/>
                </a:cxn>
                <a:cxn ang="0">
                  <a:pos x="89" y="237"/>
                </a:cxn>
                <a:cxn ang="0">
                  <a:pos x="76" y="190"/>
                </a:cxn>
                <a:cxn ang="0">
                  <a:pos x="107" y="187"/>
                </a:cxn>
                <a:cxn ang="0">
                  <a:pos x="95" y="154"/>
                </a:cxn>
                <a:cxn ang="0">
                  <a:pos x="128" y="140"/>
                </a:cxn>
                <a:cxn ang="0">
                  <a:pos x="95" y="106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5" name="Freeform 49"/>
            <p:cNvSpPr>
              <a:spLocks noChangeArrowheads="1"/>
            </p:cNvSpPr>
            <p:nvPr/>
          </p:nvSpPr>
          <p:spPr bwMode="auto">
            <a:xfrm>
              <a:off x="36" y="256"/>
              <a:ext cx="389" cy="666"/>
            </a:xfrm>
            <a:custGeom>
              <a:avLst/>
              <a:gdLst/>
              <a:ahLst/>
              <a:cxnLst>
                <a:cxn ang="0">
                  <a:pos x="141" y="271"/>
                </a:cxn>
                <a:cxn ang="0">
                  <a:pos x="130" y="228"/>
                </a:cxn>
                <a:cxn ang="0">
                  <a:pos x="96" y="254"/>
                </a:cxn>
                <a:cxn ang="0">
                  <a:pos x="87" y="225"/>
                </a:cxn>
                <a:cxn ang="0">
                  <a:pos x="60" y="236"/>
                </a:cxn>
                <a:cxn ang="0">
                  <a:pos x="79" y="196"/>
                </a:cxn>
                <a:cxn ang="0">
                  <a:pos x="27" y="182"/>
                </a:cxn>
                <a:cxn ang="0">
                  <a:pos x="49" y="154"/>
                </a:cxn>
                <a:cxn ang="0">
                  <a:pos x="12" y="109"/>
                </a:cxn>
                <a:cxn ang="0">
                  <a:pos x="45" y="86"/>
                </a:cxn>
                <a:cxn ang="0">
                  <a:pos x="19" y="57"/>
                </a:cxn>
                <a:cxn ang="0">
                  <a:pos x="44" y="42"/>
                </a:cxn>
                <a:cxn ang="0">
                  <a:pos x="35" y="17"/>
                </a:cxn>
                <a:cxn ang="0">
                  <a:pos x="49" y="14"/>
                </a:cxn>
                <a:cxn ang="0">
                  <a:pos x="51" y="11"/>
                </a:cxn>
                <a:cxn ang="0">
                  <a:pos x="29" y="13"/>
                </a:cxn>
                <a:cxn ang="0">
                  <a:pos x="35" y="37"/>
                </a:cxn>
                <a:cxn ang="0">
                  <a:pos x="11" y="56"/>
                </a:cxn>
                <a:cxn ang="0">
                  <a:pos x="27" y="83"/>
                </a:cxn>
                <a:cxn ang="0">
                  <a:pos x="3" y="112"/>
                </a:cxn>
                <a:cxn ang="0">
                  <a:pos x="35" y="154"/>
                </a:cxn>
                <a:cxn ang="0">
                  <a:pos x="17" y="186"/>
                </a:cxn>
                <a:cxn ang="0">
                  <a:pos x="67" y="204"/>
                </a:cxn>
                <a:cxn ang="0">
                  <a:pos x="50" y="240"/>
                </a:cxn>
                <a:cxn ang="0">
                  <a:pos x="79" y="241"/>
                </a:cxn>
                <a:cxn ang="0">
                  <a:pos x="92" y="265"/>
                </a:cxn>
                <a:cxn ang="0">
                  <a:pos x="124" y="241"/>
                </a:cxn>
                <a:cxn ang="0">
                  <a:pos x="142" y="278"/>
                </a:cxn>
                <a:cxn ang="0">
                  <a:pos x="165" y="249"/>
                </a:cxn>
                <a:cxn ang="0">
                  <a:pos x="141" y="271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96" name="Group 104"/>
          <p:cNvGrpSpPr>
            <a:grpSpLocks/>
          </p:cNvGrpSpPr>
          <p:nvPr/>
        </p:nvGrpSpPr>
        <p:grpSpPr bwMode="auto">
          <a:xfrm rot="1576354">
            <a:off x="11125200" y="2895600"/>
            <a:ext cx="1030288" cy="1171575"/>
            <a:chOff x="0" y="0"/>
            <a:chExt cx="1030189" cy="1170315"/>
          </a:xfrm>
        </p:grpSpPr>
        <p:sp>
          <p:nvSpPr>
            <p:cNvPr id="8297" name="Freeform 28"/>
            <p:cNvSpPr>
              <a:spLocks noChangeArrowheads="1"/>
            </p:cNvSpPr>
            <p:nvPr/>
          </p:nvSpPr>
          <p:spPr bwMode="auto">
            <a:xfrm rot="-1200454">
              <a:off x="0" y="0"/>
              <a:ext cx="1030189" cy="1092089"/>
            </a:xfrm>
            <a:custGeom>
              <a:avLst/>
              <a:gdLst/>
              <a:ahLst/>
              <a:cxnLst>
                <a:cxn ang="0">
                  <a:pos x="215" y="466"/>
                </a:cxn>
                <a:cxn ang="0">
                  <a:pos x="30" y="330"/>
                </a:cxn>
                <a:cxn ang="0">
                  <a:pos x="114" y="369"/>
                </a:cxn>
                <a:cxn ang="0">
                  <a:pos x="58" y="111"/>
                </a:cxn>
                <a:cxn ang="0">
                  <a:pos x="179" y="237"/>
                </a:cxn>
                <a:cxn ang="0">
                  <a:pos x="334" y="0"/>
                </a:cxn>
                <a:cxn ang="0">
                  <a:pos x="322" y="267"/>
                </a:cxn>
                <a:cxn ang="0">
                  <a:pos x="493" y="187"/>
                </a:cxn>
                <a:cxn ang="0">
                  <a:pos x="399" y="370"/>
                </a:cxn>
                <a:cxn ang="0">
                  <a:pos x="466" y="355"/>
                </a:cxn>
                <a:cxn ang="0">
                  <a:pos x="215" y="466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8" name="Freeform 29"/>
            <p:cNvSpPr>
              <a:spLocks noChangeArrowheads="1"/>
            </p:cNvSpPr>
            <p:nvPr/>
          </p:nvSpPr>
          <p:spPr bwMode="auto">
            <a:xfrm rot="-1200454">
              <a:off x="75286" y="65208"/>
              <a:ext cx="872786" cy="886051"/>
            </a:xfrm>
            <a:custGeom>
              <a:avLst/>
              <a:gdLst/>
              <a:ahLst/>
              <a:cxnLst>
                <a:cxn ang="0">
                  <a:pos x="223" y="422"/>
                </a:cxn>
                <a:cxn ang="0">
                  <a:pos x="385" y="358"/>
                </a:cxn>
                <a:cxn ang="0">
                  <a:pos x="304" y="360"/>
                </a:cxn>
                <a:cxn ang="0">
                  <a:pos x="417" y="196"/>
                </a:cxn>
                <a:cxn ang="0">
                  <a:pos x="255" y="268"/>
                </a:cxn>
                <a:cxn ang="0">
                  <a:pos x="272" y="0"/>
                </a:cxn>
                <a:cxn ang="0">
                  <a:pos x="150" y="242"/>
                </a:cxn>
                <a:cxn ang="0">
                  <a:pos x="25" y="126"/>
                </a:cxn>
                <a:cxn ang="0">
                  <a:pos x="130" y="365"/>
                </a:cxn>
                <a:cxn ang="0">
                  <a:pos x="30" y="339"/>
                </a:cxn>
                <a:cxn ang="0">
                  <a:pos x="217" y="424"/>
                </a:cxn>
                <a:cxn ang="0">
                  <a:pos x="223" y="422"/>
                </a:cxn>
                <a:cxn ang="0">
                  <a:pos x="223" y="422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9" name="Freeform 30"/>
            <p:cNvSpPr>
              <a:spLocks noChangeArrowheads="1"/>
            </p:cNvSpPr>
            <p:nvPr/>
          </p:nvSpPr>
          <p:spPr bwMode="auto">
            <a:xfrm rot="-1200454">
              <a:off x="451212" y="301708"/>
              <a:ext cx="144138" cy="616345"/>
            </a:xfrm>
            <a:custGeom>
              <a:avLst/>
              <a:gdLst/>
              <a:ahLst/>
              <a:cxnLst>
                <a:cxn ang="0">
                  <a:pos x="53" y="295"/>
                </a:cxn>
                <a:cxn ang="0">
                  <a:pos x="69" y="0"/>
                </a:cxn>
                <a:cxn ang="0">
                  <a:pos x="53" y="29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00" name="Freeform 31"/>
            <p:cNvSpPr>
              <a:spLocks noChangeArrowheads="1"/>
            </p:cNvSpPr>
            <p:nvPr/>
          </p:nvSpPr>
          <p:spPr bwMode="auto">
            <a:xfrm rot="-1200454">
              <a:off x="238807" y="537143"/>
              <a:ext cx="279433" cy="298887"/>
            </a:xfrm>
            <a:custGeom>
              <a:avLst/>
              <a:gdLst/>
              <a:ahLst/>
              <a:cxnLst>
                <a:cxn ang="0">
                  <a:pos x="134" y="143"/>
                </a:cxn>
                <a:cxn ang="0">
                  <a:pos x="0" y="0"/>
                </a:cxn>
                <a:cxn ang="0">
                  <a:pos x="134" y="143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01" name="Freeform 32"/>
            <p:cNvSpPr>
              <a:spLocks noChangeArrowheads="1"/>
            </p:cNvSpPr>
            <p:nvPr/>
          </p:nvSpPr>
          <p:spPr bwMode="auto">
            <a:xfrm rot="-1200454">
              <a:off x="372333" y="874846"/>
              <a:ext cx="244062" cy="84007"/>
            </a:xfrm>
            <a:custGeom>
              <a:avLst/>
              <a:gdLst/>
              <a:ahLst/>
              <a:cxnLst>
                <a:cxn ang="0">
                  <a:pos x="117" y="22"/>
                </a:cxn>
                <a:cxn ang="0">
                  <a:pos x="0" y="0"/>
                </a:cxn>
                <a:cxn ang="0">
                  <a:pos x="117" y="22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02" name="Freeform 33"/>
            <p:cNvSpPr>
              <a:spLocks noChangeArrowheads="1"/>
            </p:cNvSpPr>
            <p:nvPr/>
          </p:nvSpPr>
          <p:spPr bwMode="auto">
            <a:xfrm rot="-1200454">
              <a:off x="587508" y="492519"/>
              <a:ext cx="342217" cy="229913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64" y="0"/>
                </a:cxn>
                <a:cxn ang="0">
                  <a:pos x="0" y="10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03" name="Freeform 34"/>
            <p:cNvSpPr>
              <a:spLocks noChangeArrowheads="1"/>
            </p:cNvSpPr>
            <p:nvPr/>
          </p:nvSpPr>
          <p:spPr bwMode="auto">
            <a:xfrm rot="-1200454">
              <a:off x="641378" y="753448"/>
              <a:ext cx="329837" cy="104345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58" y="0"/>
                </a:cxn>
                <a:cxn ang="0">
                  <a:pos x="0" y="26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04" name="Freeform 35"/>
            <p:cNvSpPr>
              <a:spLocks noChangeArrowheads="1"/>
            </p:cNvSpPr>
            <p:nvPr/>
          </p:nvSpPr>
          <p:spPr bwMode="auto">
            <a:xfrm rot="-1200454">
              <a:off x="545960" y="958971"/>
              <a:ext cx="165361" cy="211344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11" y="101"/>
                </a:cxn>
                <a:cxn ang="0">
                  <a:pos x="0" y="92"/>
                </a:cxn>
                <a:cxn ang="0">
                  <a:pos x="49" y="58"/>
                </a:cxn>
                <a:cxn ang="0">
                  <a:pos x="52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305" name="Freeform 8"/>
          <p:cNvSpPr>
            <a:spLocks noChangeArrowheads="1"/>
          </p:cNvSpPr>
          <p:nvPr/>
        </p:nvSpPr>
        <p:spPr bwMode="auto">
          <a:xfrm>
            <a:off x="4041775" y="5351463"/>
            <a:ext cx="349250" cy="223837"/>
          </a:xfrm>
          <a:custGeom>
            <a:avLst/>
            <a:gdLst/>
            <a:ahLst/>
            <a:cxnLst>
              <a:cxn ang="0">
                <a:pos x="0" y="10"/>
              </a:cxn>
              <a:cxn ang="0">
                <a:pos x="87" y="60"/>
              </a:cxn>
              <a:cxn ang="0">
                <a:pos x="93" y="49"/>
              </a:cxn>
              <a:cxn ang="0">
                <a:pos x="6" y="0"/>
              </a:cxn>
              <a:cxn ang="0">
                <a:pos x="0" y="10"/>
              </a:cxn>
            </a:cxnLst>
            <a:rect l="0" t="0" r="r" b="b"/>
            <a:pathLst>
              <a:path w="93" h="60">
                <a:moveTo>
                  <a:pt x="0" y="10"/>
                </a:moveTo>
                <a:cubicBezTo>
                  <a:pt x="28" y="28"/>
                  <a:pt x="57" y="45"/>
                  <a:pt x="87" y="60"/>
                </a:cubicBezTo>
                <a:cubicBezTo>
                  <a:pt x="93" y="49"/>
                  <a:pt x="93" y="49"/>
                  <a:pt x="93" y="49"/>
                </a:cubicBezTo>
                <a:cubicBezTo>
                  <a:pt x="64" y="34"/>
                  <a:pt x="34" y="18"/>
                  <a:pt x="6" y="0"/>
                </a:cubicBezTo>
                <a:cubicBezTo>
                  <a:pt x="6" y="0"/>
                  <a:pt x="6" y="0"/>
                  <a:pt x="0" y="10"/>
                </a:cubicBezTo>
                <a:close/>
              </a:path>
            </a:pathLst>
          </a:custGeom>
          <a:solidFill>
            <a:srgbClr val="F9D43B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306" name="Freeform 115"/>
          <p:cNvSpPr>
            <a:spLocks noChangeArrowheads="1"/>
          </p:cNvSpPr>
          <p:nvPr/>
        </p:nvSpPr>
        <p:spPr bwMode="auto">
          <a:xfrm>
            <a:off x="-25400" y="3533775"/>
            <a:ext cx="12136438" cy="30305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598980" y="3026979"/>
              </a:cxn>
              <a:cxn ang="0">
                <a:pos x="12139450" y="1576552"/>
              </a:cxn>
            </a:cxnLst>
            <a:rect l="0" t="0" r="r" b="b"/>
            <a:pathLst>
              <a:path w="12139450" h="3029936">
                <a:moveTo>
                  <a:pt x="0" y="0"/>
                </a:moveTo>
                <a:cubicBezTo>
                  <a:pt x="2929759" y="344215"/>
                  <a:pt x="5071240" y="2953407"/>
                  <a:pt x="7598980" y="3026979"/>
                </a:cubicBezTo>
                <a:cubicBezTo>
                  <a:pt x="10126720" y="3100551"/>
                  <a:pt x="11782099" y="1778876"/>
                  <a:pt x="12139450" y="1576552"/>
                </a:cubicBezTo>
              </a:path>
            </a:pathLst>
          </a:custGeom>
          <a:noFill/>
          <a:ln w="38100">
            <a:solidFill>
              <a:srgbClr val="F9D43B"/>
            </a:solidFill>
            <a:prstDash val="lgDash"/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307" name="Group 115"/>
          <p:cNvGrpSpPr>
            <a:grpSpLocks/>
          </p:cNvGrpSpPr>
          <p:nvPr/>
        </p:nvGrpSpPr>
        <p:grpSpPr bwMode="auto">
          <a:xfrm rot="198573">
            <a:off x="1200150" y="2684463"/>
            <a:ext cx="2154238" cy="1685925"/>
            <a:chOff x="0" y="0"/>
            <a:chExt cx="2159248" cy="1690131"/>
          </a:xfrm>
        </p:grpSpPr>
        <p:sp>
          <p:nvSpPr>
            <p:cNvPr id="8308" name="Freeform 324"/>
            <p:cNvSpPr>
              <a:spLocks noChangeArrowheads="1"/>
            </p:cNvSpPr>
            <p:nvPr/>
          </p:nvSpPr>
          <p:spPr bwMode="auto">
            <a:xfrm rot="1365846">
              <a:off x="1494740" y="960733"/>
              <a:ext cx="638832" cy="573399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37" y="17"/>
                </a:cxn>
                <a:cxn ang="0">
                  <a:pos x="157" y="138"/>
                </a:cxn>
                <a:cxn ang="0">
                  <a:pos x="99" y="141"/>
                </a:cxn>
                <a:cxn ang="0">
                  <a:pos x="20" y="74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157" h="141">
                  <a:moveTo>
                    <a:pt x="0" y="16"/>
                  </a:moveTo>
                  <a:cubicBezTo>
                    <a:pt x="0" y="16"/>
                    <a:pt x="114" y="0"/>
                    <a:pt x="137" y="17"/>
                  </a:cubicBezTo>
                  <a:cubicBezTo>
                    <a:pt x="156" y="34"/>
                    <a:pt x="157" y="138"/>
                    <a:pt x="157" y="138"/>
                  </a:cubicBezTo>
                  <a:cubicBezTo>
                    <a:pt x="157" y="138"/>
                    <a:pt x="113" y="141"/>
                    <a:pt x="99" y="141"/>
                  </a:cubicBezTo>
                  <a:cubicBezTo>
                    <a:pt x="104" y="72"/>
                    <a:pt x="20" y="74"/>
                    <a:pt x="20" y="7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9D43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09" name="Freeform 325"/>
            <p:cNvSpPr>
              <a:spLocks noChangeArrowheads="1"/>
            </p:cNvSpPr>
            <p:nvPr/>
          </p:nvSpPr>
          <p:spPr bwMode="auto">
            <a:xfrm rot="1365846">
              <a:off x="15574" y="81062"/>
              <a:ext cx="1833843" cy="1150242"/>
            </a:xfrm>
            <a:custGeom>
              <a:avLst/>
              <a:gdLst/>
              <a:ahLst/>
              <a:cxnLst>
                <a:cxn ang="0">
                  <a:pos x="9" y="66"/>
                </a:cxn>
                <a:cxn ang="0">
                  <a:pos x="427" y="29"/>
                </a:cxn>
                <a:cxn ang="0">
                  <a:pos x="451" y="197"/>
                </a:cxn>
                <a:cxn ang="0">
                  <a:pos x="389" y="219"/>
                </a:cxn>
                <a:cxn ang="0">
                  <a:pos x="375" y="267"/>
                </a:cxn>
                <a:cxn ang="0">
                  <a:pos x="209" y="274"/>
                </a:cxn>
                <a:cxn ang="0">
                  <a:pos x="135" y="213"/>
                </a:cxn>
                <a:cxn ang="0">
                  <a:pos x="78" y="281"/>
                </a:cxn>
                <a:cxn ang="0">
                  <a:pos x="18" y="283"/>
                </a:cxn>
                <a:cxn ang="0">
                  <a:pos x="9" y="66"/>
                </a:cxn>
              </a:cxnLst>
              <a:rect l="0" t="0" r="r" b="b"/>
              <a:pathLst>
                <a:path w="451" h="283">
                  <a:moveTo>
                    <a:pt x="9" y="66"/>
                  </a:moveTo>
                  <a:cubicBezTo>
                    <a:pt x="25" y="42"/>
                    <a:pt x="403" y="0"/>
                    <a:pt x="427" y="29"/>
                  </a:cubicBezTo>
                  <a:cubicBezTo>
                    <a:pt x="437" y="40"/>
                    <a:pt x="444" y="131"/>
                    <a:pt x="451" y="197"/>
                  </a:cubicBezTo>
                  <a:cubicBezTo>
                    <a:pt x="434" y="189"/>
                    <a:pt x="389" y="219"/>
                    <a:pt x="389" y="219"/>
                  </a:cubicBezTo>
                  <a:cubicBezTo>
                    <a:pt x="371" y="237"/>
                    <a:pt x="375" y="267"/>
                    <a:pt x="375" y="267"/>
                  </a:cubicBezTo>
                  <a:cubicBezTo>
                    <a:pt x="209" y="274"/>
                    <a:pt x="209" y="274"/>
                    <a:pt x="209" y="274"/>
                  </a:cubicBezTo>
                  <a:cubicBezTo>
                    <a:pt x="209" y="274"/>
                    <a:pt x="212" y="210"/>
                    <a:pt x="135" y="213"/>
                  </a:cubicBezTo>
                  <a:cubicBezTo>
                    <a:pt x="114" y="213"/>
                    <a:pt x="71" y="244"/>
                    <a:pt x="78" y="281"/>
                  </a:cubicBezTo>
                  <a:cubicBezTo>
                    <a:pt x="45" y="282"/>
                    <a:pt x="18" y="283"/>
                    <a:pt x="18" y="283"/>
                  </a:cubicBezTo>
                  <a:cubicBezTo>
                    <a:pt x="18" y="283"/>
                    <a:pt x="0" y="85"/>
                    <a:pt x="9" y="66"/>
                  </a:cubicBezTo>
                  <a:close/>
                </a:path>
              </a:pathLst>
            </a:custGeom>
            <a:solidFill>
              <a:srgbClr val="F9D43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0" name="Freeform 326"/>
            <p:cNvSpPr>
              <a:spLocks noChangeArrowheads="1"/>
            </p:cNvSpPr>
            <p:nvPr/>
          </p:nvSpPr>
          <p:spPr bwMode="auto">
            <a:xfrm rot="1365846">
              <a:off x="1547389" y="471668"/>
              <a:ext cx="292726" cy="447699"/>
            </a:xfrm>
            <a:custGeom>
              <a:avLst/>
              <a:gdLst/>
              <a:ahLst/>
              <a:cxnLst>
                <a:cxn ang="0">
                  <a:pos x="72" y="109"/>
                </a:cxn>
                <a:cxn ang="0">
                  <a:pos x="8" y="110"/>
                </a:cxn>
                <a:cxn ang="0">
                  <a:pos x="0" y="11"/>
                </a:cxn>
                <a:cxn ang="0">
                  <a:pos x="55" y="16"/>
                </a:cxn>
                <a:cxn ang="0">
                  <a:pos x="72" y="109"/>
                </a:cxn>
              </a:cxnLst>
              <a:rect l="0" t="0" r="r" b="b"/>
              <a:pathLst>
                <a:path w="72" h="110">
                  <a:moveTo>
                    <a:pt x="72" y="109"/>
                  </a:moveTo>
                  <a:cubicBezTo>
                    <a:pt x="8" y="110"/>
                    <a:pt x="8" y="110"/>
                    <a:pt x="8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44" y="0"/>
                    <a:pt x="55" y="16"/>
                  </a:cubicBezTo>
                  <a:cubicBezTo>
                    <a:pt x="64" y="27"/>
                    <a:pt x="72" y="109"/>
                    <a:pt x="72" y="109"/>
                  </a:cubicBezTo>
                  <a:close/>
                </a:path>
              </a:pathLst>
            </a:custGeom>
            <a:solidFill>
              <a:srgbClr val="FFF2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1" name="Freeform 327"/>
            <p:cNvSpPr>
              <a:spLocks noChangeArrowheads="1"/>
            </p:cNvSpPr>
            <p:nvPr/>
          </p:nvSpPr>
          <p:spPr bwMode="auto">
            <a:xfrm rot="1365846">
              <a:off x="178845" y="137180"/>
              <a:ext cx="1105472" cy="495913"/>
            </a:xfrm>
            <a:custGeom>
              <a:avLst/>
              <a:gdLst/>
              <a:ahLst/>
              <a:cxnLst>
                <a:cxn ang="0">
                  <a:pos x="266" y="0"/>
                </a:cxn>
                <a:cxn ang="0">
                  <a:pos x="272" y="98"/>
                </a:cxn>
                <a:cxn ang="0">
                  <a:pos x="8" y="122"/>
                </a:cxn>
                <a:cxn ang="0">
                  <a:pos x="10" y="31"/>
                </a:cxn>
                <a:cxn ang="0">
                  <a:pos x="266" y="0"/>
                </a:cxn>
              </a:cxnLst>
              <a:rect l="0" t="0" r="r" b="b"/>
              <a:pathLst>
                <a:path w="272" h="122">
                  <a:moveTo>
                    <a:pt x="266" y="0"/>
                  </a:moveTo>
                  <a:cubicBezTo>
                    <a:pt x="272" y="98"/>
                    <a:pt x="272" y="98"/>
                    <a:pt x="272" y="9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0" y="40"/>
                    <a:pt x="10" y="31"/>
                  </a:cubicBezTo>
                  <a:cubicBezTo>
                    <a:pt x="19" y="23"/>
                    <a:pt x="266" y="0"/>
                    <a:pt x="266" y="0"/>
                  </a:cubicBezTo>
                  <a:close/>
                </a:path>
              </a:pathLst>
            </a:custGeom>
            <a:solidFill>
              <a:srgbClr val="FFF2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2" name="Freeform 328"/>
            <p:cNvSpPr>
              <a:spLocks noChangeArrowheads="1"/>
            </p:cNvSpPr>
            <p:nvPr/>
          </p:nvSpPr>
          <p:spPr bwMode="auto">
            <a:xfrm rot="1365846">
              <a:off x="457368" y="98200"/>
              <a:ext cx="44770" cy="439089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2" y="246"/>
                </a:cxn>
                <a:cxn ang="0">
                  <a:pos x="26" y="255"/>
                </a:cxn>
                <a:cxn ang="0">
                  <a:pos x="16" y="0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26" h="255">
                  <a:moveTo>
                    <a:pt x="0" y="5"/>
                  </a:moveTo>
                  <a:lnTo>
                    <a:pt x="12" y="246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3" name="Freeform 329"/>
            <p:cNvSpPr>
              <a:spLocks noChangeArrowheads="1"/>
            </p:cNvSpPr>
            <p:nvPr/>
          </p:nvSpPr>
          <p:spPr bwMode="auto">
            <a:xfrm rot="1365846">
              <a:off x="729705" y="175770"/>
              <a:ext cx="39604" cy="435646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7" y="246"/>
                </a:cxn>
                <a:cxn ang="0">
                  <a:pos x="23" y="253"/>
                </a:cxn>
                <a:cxn ang="0">
                  <a:pos x="16" y="0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23" h="253">
                  <a:moveTo>
                    <a:pt x="0" y="5"/>
                  </a:moveTo>
                  <a:lnTo>
                    <a:pt x="7" y="246"/>
                  </a:lnTo>
                  <a:lnTo>
                    <a:pt x="23" y="253"/>
                  </a:lnTo>
                  <a:lnTo>
                    <a:pt x="16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4" name="Freeform 330"/>
            <p:cNvSpPr>
              <a:spLocks noChangeArrowheads="1"/>
            </p:cNvSpPr>
            <p:nvPr/>
          </p:nvSpPr>
          <p:spPr bwMode="auto">
            <a:xfrm rot="1365846">
              <a:off x="969472" y="243998"/>
              <a:ext cx="44770" cy="439089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9" y="248"/>
                </a:cxn>
                <a:cxn ang="0">
                  <a:pos x="26" y="255"/>
                </a:cxn>
                <a:cxn ang="0">
                  <a:pos x="16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26" h="255">
                  <a:moveTo>
                    <a:pt x="0" y="4"/>
                  </a:moveTo>
                  <a:lnTo>
                    <a:pt x="9" y="248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9D43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5" name="Freeform 331"/>
            <p:cNvSpPr>
              <a:spLocks noChangeArrowheads="1"/>
            </p:cNvSpPr>
            <p:nvPr/>
          </p:nvSpPr>
          <p:spPr bwMode="auto">
            <a:xfrm rot="1365846">
              <a:off x="165039" y="782756"/>
              <a:ext cx="490747" cy="490747"/>
            </a:xfrm>
            <a:custGeom>
              <a:avLst/>
              <a:gdLst/>
              <a:ahLst/>
              <a:cxnLst>
                <a:cxn ang="0">
                  <a:pos x="106" y="33"/>
                </a:cxn>
                <a:cxn ang="0">
                  <a:pos x="88" y="106"/>
                </a:cxn>
                <a:cxn ang="0">
                  <a:pos x="15" y="88"/>
                </a:cxn>
                <a:cxn ang="0">
                  <a:pos x="33" y="15"/>
                </a:cxn>
                <a:cxn ang="0">
                  <a:pos x="106" y="33"/>
                </a:cxn>
              </a:cxnLst>
              <a:rect l="0" t="0" r="r" b="b"/>
              <a:pathLst>
                <a:path w="121" h="121">
                  <a:moveTo>
                    <a:pt x="106" y="33"/>
                  </a:moveTo>
                  <a:cubicBezTo>
                    <a:pt x="121" y="59"/>
                    <a:pt x="113" y="92"/>
                    <a:pt x="88" y="106"/>
                  </a:cubicBezTo>
                  <a:cubicBezTo>
                    <a:pt x="63" y="121"/>
                    <a:pt x="30" y="113"/>
                    <a:pt x="15" y="88"/>
                  </a:cubicBezTo>
                  <a:cubicBezTo>
                    <a:pt x="0" y="62"/>
                    <a:pt x="8" y="30"/>
                    <a:pt x="33" y="15"/>
                  </a:cubicBezTo>
                  <a:cubicBezTo>
                    <a:pt x="59" y="0"/>
                    <a:pt x="91" y="9"/>
                    <a:pt x="106" y="33"/>
                  </a:cubicBezTo>
                  <a:close/>
                </a:path>
              </a:pathLst>
            </a:custGeom>
            <a:solidFill>
              <a:srgbClr val="11111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6" name="Freeform 332"/>
            <p:cNvSpPr>
              <a:spLocks noChangeArrowheads="1"/>
            </p:cNvSpPr>
            <p:nvPr/>
          </p:nvSpPr>
          <p:spPr bwMode="auto">
            <a:xfrm rot="1365846">
              <a:off x="1291062" y="1194218"/>
              <a:ext cx="492469" cy="495913"/>
            </a:xfrm>
            <a:custGeom>
              <a:avLst/>
              <a:gdLst/>
              <a:ahLst/>
              <a:cxnLst>
                <a:cxn ang="0">
                  <a:pos x="106" y="34"/>
                </a:cxn>
                <a:cxn ang="0">
                  <a:pos x="88" y="107"/>
                </a:cxn>
                <a:cxn ang="0">
                  <a:pos x="15" y="88"/>
                </a:cxn>
                <a:cxn ang="0">
                  <a:pos x="33" y="15"/>
                </a:cxn>
                <a:cxn ang="0">
                  <a:pos x="106" y="34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11111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7" name="Freeform 333"/>
            <p:cNvSpPr>
              <a:spLocks noChangeArrowheads="1"/>
            </p:cNvSpPr>
            <p:nvPr/>
          </p:nvSpPr>
          <p:spPr bwMode="auto">
            <a:xfrm rot="1365846">
              <a:off x="147875" y="438098"/>
              <a:ext cx="256566" cy="30995"/>
            </a:xfrm>
            <a:custGeom>
              <a:avLst/>
              <a:gdLst/>
              <a:ahLst/>
              <a:cxnLst>
                <a:cxn ang="0">
                  <a:pos x="3" y="18"/>
                </a:cxn>
                <a:cxn ang="0">
                  <a:pos x="149" y="9"/>
                </a:cxn>
                <a:cxn ang="0">
                  <a:pos x="144" y="0"/>
                </a:cxn>
                <a:cxn ang="0">
                  <a:pos x="0" y="11"/>
                </a:cxn>
                <a:cxn ang="0">
                  <a:pos x="3" y="18"/>
                </a:cxn>
                <a:cxn ang="0">
                  <a:pos x="3" y="18"/>
                </a:cxn>
                <a:cxn ang="0">
                  <a:pos x="3" y="18"/>
                </a:cxn>
              </a:cxnLst>
              <a:rect l="0" t="0" r="r" b="b"/>
              <a:pathLst>
                <a:path w="149" h="18">
                  <a:moveTo>
                    <a:pt x="3" y="18"/>
                  </a:moveTo>
                  <a:lnTo>
                    <a:pt x="149" y="9"/>
                  </a:lnTo>
                  <a:lnTo>
                    <a:pt x="144" y="0"/>
                  </a:lnTo>
                  <a:lnTo>
                    <a:pt x="0" y="11"/>
                  </a:lnTo>
                  <a:lnTo>
                    <a:pt x="3" y="18"/>
                  </a:lnTo>
                  <a:close/>
                </a:path>
              </a:pathLst>
            </a:custGeom>
            <a:solidFill>
              <a:srgbClr val="E580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8" name="Freeform 334"/>
            <p:cNvSpPr>
              <a:spLocks noChangeArrowheads="1"/>
            </p:cNvSpPr>
            <p:nvPr/>
          </p:nvSpPr>
          <p:spPr bwMode="auto">
            <a:xfrm rot="1365846">
              <a:off x="417478" y="520641"/>
              <a:ext cx="261732" cy="32716"/>
            </a:xfrm>
            <a:custGeom>
              <a:avLst/>
              <a:gdLst/>
              <a:ahLst/>
              <a:cxnLst>
                <a:cxn ang="0">
                  <a:pos x="5" y="19"/>
                </a:cxn>
                <a:cxn ang="0">
                  <a:pos x="152" y="9"/>
                </a:cxn>
                <a:cxn ang="0">
                  <a:pos x="149" y="0"/>
                </a:cxn>
                <a:cxn ang="0">
                  <a:pos x="0" y="12"/>
                </a:cxn>
                <a:cxn ang="0">
                  <a:pos x="5" y="19"/>
                </a:cxn>
                <a:cxn ang="0">
                  <a:pos x="5" y="19"/>
                </a:cxn>
                <a:cxn ang="0">
                  <a:pos x="5" y="19"/>
                </a:cxn>
              </a:cxnLst>
              <a:rect l="0" t="0" r="r" b="b"/>
              <a:pathLst>
                <a:path w="152" h="19">
                  <a:moveTo>
                    <a:pt x="5" y="19"/>
                  </a:moveTo>
                  <a:lnTo>
                    <a:pt x="152" y="9"/>
                  </a:lnTo>
                  <a:lnTo>
                    <a:pt x="149" y="0"/>
                  </a:lnTo>
                  <a:lnTo>
                    <a:pt x="0" y="12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E580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9" name="Freeform 335"/>
            <p:cNvSpPr>
              <a:spLocks noChangeArrowheads="1"/>
            </p:cNvSpPr>
            <p:nvPr/>
          </p:nvSpPr>
          <p:spPr bwMode="auto">
            <a:xfrm rot="1365846">
              <a:off x="685643" y="598377"/>
              <a:ext cx="239347" cy="27551"/>
            </a:xfrm>
            <a:custGeom>
              <a:avLst/>
              <a:gdLst/>
              <a:ahLst/>
              <a:cxnLst>
                <a:cxn ang="0">
                  <a:pos x="5" y="16"/>
                </a:cxn>
                <a:cxn ang="0">
                  <a:pos x="139" y="9"/>
                </a:cxn>
                <a:cxn ang="0">
                  <a:pos x="137" y="0"/>
                </a:cxn>
                <a:cxn ang="0">
                  <a:pos x="0" y="9"/>
                </a:cxn>
                <a:cxn ang="0">
                  <a:pos x="5" y="16"/>
                </a:cxn>
                <a:cxn ang="0">
                  <a:pos x="5" y="16"/>
                </a:cxn>
                <a:cxn ang="0">
                  <a:pos x="5" y="16"/>
                </a:cxn>
              </a:cxnLst>
              <a:rect l="0" t="0" r="r" b="b"/>
              <a:pathLst>
                <a:path w="139" h="16">
                  <a:moveTo>
                    <a:pt x="5" y="16"/>
                  </a:moveTo>
                  <a:lnTo>
                    <a:pt x="139" y="9"/>
                  </a:lnTo>
                  <a:lnTo>
                    <a:pt x="137" y="0"/>
                  </a:lnTo>
                  <a:lnTo>
                    <a:pt x="0" y="9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E580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0" name="Freeform 336"/>
            <p:cNvSpPr>
              <a:spLocks noChangeArrowheads="1"/>
            </p:cNvSpPr>
            <p:nvPr/>
          </p:nvSpPr>
          <p:spPr bwMode="auto">
            <a:xfrm rot="1365846">
              <a:off x="922806" y="672656"/>
              <a:ext cx="268619" cy="36160"/>
            </a:xfrm>
            <a:custGeom>
              <a:avLst/>
              <a:gdLst/>
              <a:ahLst/>
              <a:cxnLst>
                <a:cxn ang="0">
                  <a:pos x="5" y="21"/>
                </a:cxn>
                <a:cxn ang="0">
                  <a:pos x="156" y="12"/>
                </a:cxn>
                <a:cxn ang="0">
                  <a:pos x="154" y="0"/>
                </a:cxn>
                <a:cxn ang="0">
                  <a:pos x="0" y="14"/>
                </a:cxn>
                <a:cxn ang="0">
                  <a:pos x="5" y="21"/>
                </a:cxn>
                <a:cxn ang="0">
                  <a:pos x="5" y="21"/>
                </a:cxn>
                <a:cxn ang="0">
                  <a:pos x="5" y="21"/>
                </a:cxn>
              </a:cxnLst>
              <a:rect l="0" t="0" r="r" b="b"/>
              <a:pathLst>
                <a:path w="156" h="21">
                  <a:moveTo>
                    <a:pt x="5" y="21"/>
                  </a:moveTo>
                  <a:lnTo>
                    <a:pt x="156" y="12"/>
                  </a:lnTo>
                  <a:lnTo>
                    <a:pt x="154" y="0"/>
                  </a:lnTo>
                  <a:lnTo>
                    <a:pt x="0" y="14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E580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1" name="Freeform 337"/>
            <p:cNvSpPr>
              <a:spLocks noChangeArrowheads="1"/>
            </p:cNvSpPr>
            <p:nvPr/>
          </p:nvSpPr>
          <p:spPr bwMode="auto">
            <a:xfrm rot="1365846">
              <a:off x="1226610" y="350856"/>
              <a:ext cx="29273" cy="402929"/>
            </a:xfrm>
            <a:custGeom>
              <a:avLst/>
              <a:gdLst/>
              <a:ahLst/>
              <a:cxnLst>
                <a:cxn ang="0">
                  <a:pos x="17" y="229"/>
                </a:cxn>
                <a:cxn ang="0">
                  <a:pos x="9" y="0"/>
                </a:cxn>
                <a:cxn ang="0">
                  <a:pos x="0" y="2"/>
                </a:cxn>
                <a:cxn ang="0">
                  <a:pos x="9" y="234"/>
                </a:cxn>
                <a:cxn ang="0">
                  <a:pos x="17" y="229"/>
                </a:cxn>
                <a:cxn ang="0">
                  <a:pos x="17" y="229"/>
                </a:cxn>
                <a:cxn ang="0">
                  <a:pos x="17" y="229"/>
                </a:cxn>
              </a:cxnLst>
              <a:rect l="0" t="0" r="r" b="b"/>
              <a:pathLst>
                <a:path w="17" h="234">
                  <a:moveTo>
                    <a:pt x="17" y="229"/>
                  </a:moveTo>
                  <a:lnTo>
                    <a:pt x="9" y="0"/>
                  </a:lnTo>
                  <a:lnTo>
                    <a:pt x="0" y="2"/>
                  </a:lnTo>
                  <a:lnTo>
                    <a:pt x="9" y="234"/>
                  </a:lnTo>
                  <a:lnTo>
                    <a:pt x="17" y="229"/>
                  </a:lnTo>
                  <a:close/>
                </a:path>
              </a:pathLst>
            </a:custGeom>
            <a:solidFill>
              <a:srgbClr val="E580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2" name="Freeform 338"/>
            <p:cNvSpPr>
              <a:spLocks noChangeArrowheads="1"/>
            </p:cNvSpPr>
            <p:nvPr/>
          </p:nvSpPr>
          <p:spPr bwMode="auto">
            <a:xfrm rot="1365846">
              <a:off x="959671" y="261972"/>
              <a:ext cx="32716" cy="402929"/>
            </a:xfrm>
            <a:custGeom>
              <a:avLst/>
              <a:gdLst/>
              <a:ahLst/>
              <a:cxnLst>
                <a:cxn ang="0">
                  <a:pos x="19" y="229"/>
                </a:cxn>
                <a:cxn ang="0">
                  <a:pos x="12" y="0"/>
                </a:cxn>
                <a:cxn ang="0">
                  <a:pos x="0" y="2"/>
                </a:cxn>
                <a:cxn ang="0">
                  <a:pos x="12" y="234"/>
                </a:cxn>
                <a:cxn ang="0">
                  <a:pos x="19" y="229"/>
                </a:cxn>
                <a:cxn ang="0">
                  <a:pos x="19" y="229"/>
                </a:cxn>
                <a:cxn ang="0">
                  <a:pos x="19" y="229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12" y="234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3" name="Freeform 339"/>
            <p:cNvSpPr>
              <a:spLocks noChangeArrowheads="1"/>
            </p:cNvSpPr>
            <p:nvPr/>
          </p:nvSpPr>
          <p:spPr bwMode="auto">
            <a:xfrm rot="1365846">
              <a:off x="718526" y="186925"/>
              <a:ext cx="32716" cy="402929"/>
            </a:xfrm>
            <a:custGeom>
              <a:avLst/>
              <a:gdLst/>
              <a:ahLst/>
              <a:cxnLst>
                <a:cxn ang="0">
                  <a:pos x="19" y="231"/>
                </a:cxn>
                <a:cxn ang="0">
                  <a:pos x="9" y="0"/>
                </a:cxn>
                <a:cxn ang="0">
                  <a:pos x="0" y="5"/>
                </a:cxn>
                <a:cxn ang="0">
                  <a:pos x="11" y="234"/>
                </a:cxn>
                <a:cxn ang="0">
                  <a:pos x="19" y="231"/>
                </a:cxn>
                <a:cxn ang="0">
                  <a:pos x="19" y="231"/>
                </a:cxn>
                <a:cxn ang="0">
                  <a:pos x="19" y="231"/>
                </a:cxn>
              </a:cxnLst>
              <a:rect l="0" t="0" r="r" b="b"/>
              <a:pathLst>
                <a:path w="19" h="234">
                  <a:moveTo>
                    <a:pt x="19" y="231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1" y="234"/>
                  </a:lnTo>
                  <a:lnTo>
                    <a:pt x="19" y="231"/>
                  </a:lnTo>
                  <a:close/>
                </a:path>
              </a:pathLst>
            </a:custGeom>
            <a:solidFill>
              <a:srgbClr val="E580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4" name="Freeform 340"/>
            <p:cNvSpPr>
              <a:spLocks noChangeArrowheads="1"/>
            </p:cNvSpPr>
            <p:nvPr/>
          </p:nvSpPr>
          <p:spPr bwMode="auto">
            <a:xfrm rot="1365846">
              <a:off x="447057" y="108490"/>
              <a:ext cx="32716" cy="402929"/>
            </a:xfrm>
            <a:custGeom>
              <a:avLst/>
              <a:gdLst/>
              <a:ahLst/>
              <a:cxnLst>
                <a:cxn ang="0">
                  <a:pos x="19" y="229"/>
                </a:cxn>
                <a:cxn ang="0">
                  <a:pos x="11" y="0"/>
                </a:cxn>
                <a:cxn ang="0">
                  <a:pos x="0" y="0"/>
                </a:cxn>
                <a:cxn ang="0">
                  <a:pos x="11" y="234"/>
                </a:cxn>
                <a:cxn ang="0">
                  <a:pos x="19" y="229"/>
                </a:cxn>
                <a:cxn ang="0">
                  <a:pos x="19" y="229"/>
                </a:cxn>
                <a:cxn ang="0">
                  <a:pos x="19" y="229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234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5" name="Freeform 341"/>
            <p:cNvSpPr>
              <a:spLocks noChangeArrowheads="1"/>
            </p:cNvSpPr>
            <p:nvPr/>
          </p:nvSpPr>
          <p:spPr bwMode="auto">
            <a:xfrm rot="1365846">
              <a:off x="1506490" y="902223"/>
              <a:ext cx="275507" cy="36160"/>
            </a:xfrm>
            <a:custGeom>
              <a:avLst/>
              <a:gdLst/>
              <a:ahLst/>
              <a:cxnLst>
                <a:cxn ang="0">
                  <a:pos x="4" y="21"/>
                </a:cxn>
                <a:cxn ang="0">
                  <a:pos x="160" y="9"/>
                </a:cxn>
                <a:cxn ang="0">
                  <a:pos x="153" y="0"/>
                </a:cxn>
                <a:cxn ang="0">
                  <a:pos x="0" y="11"/>
                </a:cxn>
                <a:cxn ang="0">
                  <a:pos x="4" y="21"/>
                </a:cxn>
                <a:cxn ang="0">
                  <a:pos x="4" y="21"/>
                </a:cxn>
                <a:cxn ang="0">
                  <a:pos x="4" y="21"/>
                </a:cxn>
              </a:cxnLst>
              <a:rect l="0" t="0" r="r" b="b"/>
              <a:pathLst>
                <a:path w="160" h="21">
                  <a:moveTo>
                    <a:pt x="4" y="21"/>
                  </a:moveTo>
                  <a:lnTo>
                    <a:pt x="160" y="9"/>
                  </a:lnTo>
                  <a:lnTo>
                    <a:pt x="153" y="0"/>
                  </a:lnTo>
                  <a:lnTo>
                    <a:pt x="0" y="1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E580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6" name="Freeform 342"/>
            <p:cNvSpPr>
              <a:spLocks noChangeArrowheads="1"/>
            </p:cNvSpPr>
            <p:nvPr/>
          </p:nvSpPr>
          <p:spPr bwMode="auto">
            <a:xfrm rot="1365846">
              <a:off x="0" y="659885"/>
              <a:ext cx="1227728" cy="158417"/>
            </a:xfrm>
            <a:custGeom>
              <a:avLst/>
              <a:gdLst/>
              <a:ahLst/>
              <a:cxnLst>
                <a:cxn ang="0">
                  <a:pos x="0" y="45"/>
                </a:cxn>
                <a:cxn ang="0">
                  <a:pos x="706" y="0"/>
                </a:cxn>
                <a:cxn ang="0">
                  <a:pos x="713" y="59"/>
                </a:cxn>
                <a:cxn ang="0">
                  <a:pos x="0" y="92"/>
                </a:cxn>
                <a:cxn ang="0">
                  <a:pos x="0" y="45"/>
                </a:cxn>
                <a:cxn ang="0">
                  <a:pos x="0" y="45"/>
                </a:cxn>
                <a:cxn ang="0">
                  <a:pos x="0" y="45"/>
                </a:cxn>
              </a:cxnLst>
              <a:rect l="0" t="0" r="r" b="b"/>
              <a:pathLst>
                <a:path w="713" h="92">
                  <a:moveTo>
                    <a:pt x="0" y="45"/>
                  </a:moveTo>
                  <a:lnTo>
                    <a:pt x="706" y="0"/>
                  </a:lnTo>
                  <a:lnTo>
                    <a:pt x="713" y="59"/>
                  </a:lnTo>
                  <a:lnTo>
                    <a:pt x="0" y="92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AA792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7" name="Freeform 343"/>
            <p:cNvSpPr>
              <a:spLocks noChangeArrowheads="1"/>
            </p:cNvSpPr>
            <p:nvPr/>
          </p:nvSpPr>
          <p:spPr bwMode="auto">
            <a:xfrm rot="1365846">
              <a:off x="1355544" y="1111769"/>
              <a:ext cx="788639" cy="101593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446" y="0"/>
                </a:cxn>
                <a:cxn ang="0">
                  <a:pos x="458" y="50"/>
                </a:cxn>
                <a:cxn ang="0">
                  <a:pos x="7" y="59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458" h="59">
                  <a:moveTo>
                    <a:pt x="0" y="16"/>
                  </a:moveTo>
                  <a:lnTo>
                    <a:pt x="446" y="0"/>
                  </a:lnTo>
                  <a:lnTo>
                    <a:pt x="458" y="50"/>
                  </a:lnTo>
                  <a:lnTo>
                    <a:pt x="7" y="59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AA792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8" name="Freeform 344"/>
            <p:cNvSpPr>
              <a:spLocks noChangeArrowheads="1"/>
            </p:cNvSpPr>
            <p:nvPr/>
          </p:nvSpPr>
          <p:spPr bwMode="auto">
            <a:xfrm rot="1365846">
              <a:off x="4112" y="697890"/>
              <a:ext cx="1212230" cy="77486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704" y="0"/>
                </a:cxn>
                <a:cxn ang="0">
                  <a:pos x="704" y="12"/>
                </a:cxn>
                <a:cxn ang="0">
                  <a:pos x="0" y="45"/>
                </a:cxn>
                <a:cxn ang="0">
                  <a:pos x="0" y="38"/>
                </a:cxn>
                <a:cxn ang="0">
                  <a:pos x="0" y="38"/>
                </a:cxn>
                <a:cxn ang="0">
                  <a:pos x="0" y="38"/>
                </a:cxn>
              </a:cxnLst>
              <a:rect l="0" t="0" r="r" b="b"/>
              <a:pathLst>
                <a:path w="704" h="45">
                  <a:moveTo>
                    <a:pt x="0" y="38"/>
                  </a:moveTo>
                  <a:lnTo>
                    <a:pt x="704" y="0"/>
                  </a:lnTo>
                  <a:lnTo>
                    <a:pt x="704" y="12"/>
                  </a:lnTo>
                  <a:lnTo>
                    <a:pt x="0" y="45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9D43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9" name="Freeform 345"/>
            <p:cNvSpPr>
              <a:spLocks noChangeArrowheads="1"/>
            </p:cNvSpPr>
            <p:nvPr/>
          </p:nvSpPr>
          <p:spPr bwMode="auto">
            <a:xfrm rot="1365846">
              <a:off x="69967" y="0"/>
              <a:ext cx="726650" cy="874735"/>
            </a:xfrm>
            <a:custGeom>
              <a:avLst/>
              <a:gdLst/>
              <a:ahLst/>
              <a:cxnLst>
                <a:cxn ang="0">
                  <a:pos x="12" y="215"/>
                </a:cxn>
                <a:cxn ang="0">
                  <a:pos x="2" y="89"/>
                </a:cxn>
                <a:cxn ang="0">
                  <a:pos x="9" y="29"/>
                </a:cxn>
                <a:cxn ang="0">
                  <a:pos x="109" y="6"/>
                </a:cxn>
                <a:cxn ang="0">
                  <a:pos x="179" y="0"/>
                </a:cxn>
                <a:cxn ang="0">
                  <a:pos x="45" y="25"/>
                </a:cxn>
                <a:cxn ang="0">
                  <a:pos x="12" y="42"/>
                </a:cxn>
                <a:cxn ang="0">
                  <a:pos x="12" y="215"/>
                </a:cxn>
              </a:cxnLst>
              <a:rect l="0" t="0" r="r" b="b"/>
              <a:pathLst>
                <a:path w="179" h="215">
                  <a:moveTo>
                    <a:pt x="12" y="215"/>
                  </a:moveTo>
                  <a:cubicBezTo>
                    <a:pt x="12" y="215"/>
                    <a:pt x="2" y="180"/>
                    <a:pt x="2" y="89"/>
                  </a:cubicBezTo>
                  <a:cubicBezTo>
                    <a:pt x="2" y="73"/>
                    <a:pt x="0" y="36"/>
                    <a:pt x="9" y="29"/>
                  </a:cubicBezTo>
                  <a:cubicBezTo>
                    <a:pt x="18" y="23"/>
                    <a:pt x="97" y="9"/>
                    <a:pt x="109" y="6"/>
                  </a:cubicBezTo>
                  <a:cubicBezTo>
                    <a:pt x="135" y="0"/>
                    <a:pt x="179" y="0"/>
                    <a:pt x="179" y="0"/>
                  </a:cubicBezTo>
                  <a:cubicBezTo>
                    <a:pt x="179" y="0"/>
                    <a:pt x="61" y="21"/>
                    <a:pt x="45" y="25"/>
                  </a:cubicBezTo>
                  <a:cubicBezTo>
                    <a:pt x="30" y="29"/>
                    <a:pt x="18" y="29"/>
                    <a:pt x="12" y="42"/>
                  </a:cubicBezTo>
                  <a:cubicBezTo>
                    <a:pt x="7" y="55"/>
                    <a:pt x="12" y="215"/>
                    <a:pt x="12" y="215"/>
                  </a:cubicBezTo>
                  <a:close/>
                </a:path>
              </a:pathLst>
            </a:custGeom>
            <a:solidFill>
              <a:srgbClr val="E580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0" name="Freeform 346"/>
            <p:cNvSpPr>
              <a:spLocks noChangeArrowheads="1"/>
            </p:cNvSpPr>
            <p:nvPr/>
          </p:nvSpPr>
          <p:spPr bwMode="auto">
            <a:xfrm rot="1365846">
              <a:off x="1357857" y="1146662"/>
              <a:ext cx="776585" cy="36160"/>
            </a:xfrm>
            <a:custGeom>
              <a:avLst/>
              <a:gdLst/>
              <a:ahLst/>
              <a:cxnLst>
                <a:cxn ang="0">
                  <a:pos x="10" y="12"/>
                </a:cxn>
                <a:cxn ang="0">
                  <a:pos x="451" y="0"/>
                </a:cxn>
                <a:cxn ang="0">
                  <a:pos x="451" y="10"/>
                </a:cxn>
                <a:cxn ang="0">
                  <a:pos x="0" y="21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10" y="12"/>
                </a:cxn>
              </a:cxnLst>
              <a:rect l="0" t="0" r="r" b="b"/>
              <a:pathLst>
                <a:path w="451" h="21">
                  <a:moveTo>
                    <a:pt x="10" y="12"/>
                  </a:moveTo>
                  <a:lnTo>
                    <a:pt x="451" y="0"/>
                  </a:lnTo>
                  <a:lnTo>
                    <a:pt x="451" y="10"/>
                  </a:lnTo>
                  <a:lnTo>
                    <a:pt x="0" y="21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F9D43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1" name="Freeform 347"/>
            <p:cNvSpPr>
              <a:spLocks noChangeArrowheads="1"/>
            </p:cNvSpPr>
            <p:nvPr/>
          </p:nvSpPr>
          <p:spPr bwMode="auto">
            <a:xfrm rot="1365846">
              <a:off x="1178079" y="376288"/>
              <a:ext cx="284117" cy="972884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53" y="260"/>
                </a:cxn>
                <a:cxn ang="0">
                  <a:pos x="165" y="555"/>
                </a:cxn>
                <a:cxn ang="0">
                  <a:pos x="153" y="560"/>
                </a:cxn>
                <a:cxn ang="0">
                  <a:pos x="139" y="267"/>
                </a:cxn>
                <a:cxn ang="0">
                  <a:pos x="118" y="19"/>
                </a:cxn>
                <a:cxn ang="0">
                  <a:pos x="14" y="26"/>
                </a:cxn>
                <a:cxn ang="0">
                  <a:pos x="47" y="563"/>
                </a:cxn>
                <a:cxn ang="0">
                  <a:pos x="33" y="565"/>
                </a:cxn>
                <a:cxn ang="0">
                  <a:pos x="0" y="12"/>
                </a:cxn>
                <a:cxn ang="0">
                  <a:pos x="132" y="0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65" h="565">
                  <a:moveTo>
                    <a:pt x="132" y="0"/>
                  </a:moveTo>
                  <a:lnTo>
                    <a:pt x="153" y="260"/>
                  </a:lnTo>
                  <a:lnTo>
                    <a:pt x="165" y="555"/>
                  </a:lnTo>
                  <a:lnTo>
                    <a:pt x="153" y="560"/>
                  </a:lnTo>
                  <a:lnTo>
                    <a:pt x="139" y="267"/>
                  </a:lnTo>
                  <a:lnTo>
                    <a:pt x="118" y="19"/>
                  </a:lnTo>
                  <a:lnTo>
                    <a:pt x="14" y="26"/>
                  </a:lnTo>
                  <a:lnTo>
                    <a:pt x="47" y="563"/>
                  </a:lnTo>
                  <a:lnTo>
                    <a:pt x="33" y="565"/>
                  </a:lnTo>
                  <a:lnTo>
                    <a:pt x="0" y="12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E580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2" name="Freeform 348"/>
            <p:cNvSpPr>
              <a:spLocks noChangeArrowheads="1"/>
            </p:cNvSpPr>
            <p:nvPr/>
          </p:nvSpPr>
          <p:spPr bwMode="auto">
            <a:xfrm rot="1365846">
              <a:off x="1720159" y="1025423"/>
              <a:ext cx="439089" cy="45975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59" y="4"/>
                </a:cxn>
                <a:cxn ang="0">
                  <a:pos x="98" y="45"/>
                </a:cxn>
                <a:cxn ang="0">
                  <a:pos x="103" y="112"/>
                </a:cxn>
                <a:cxn ang="0">
                  <a:pos x="80" y="18"/>
                </a:cxn>
                <a:cxn ang="0">
                  <a:pos x="0" y="7"/>
                </a:cxn>
              </a:cxnLst>
              <a:rect l="0" t="0" r="r" b="b"/>
              <a:pathLst>
                <a:path w="108" h="113">
                  <a:moveTo>
                    <a:pt x="0" y="7"/>
                  </a:moveTo>
                  <a:cubicBezTo>
                    <a:pt x="10" y="2"/>
                    <a:pt x="41" y="0"/>
                    <a:pt x="59" y="4"/>
                  </a:cubicBezTo>
                  <a:cubicBezTo>
                    <a:pt x="77" y="7"/>
                    <a:pt x="88" y="5"/>
                    <a:pt x="98" y="45"/>
                  </a:cubicBezTo>
                  <a:cubicBezTo>
                    <a:pt x="107" y="84"/>
                    <a:pt x="108" y="113"/>
                    <a:pt x="103" y="112"/>
                  </a:cubicBezTo>
                  <a:cubicBezTo>
                    <a:pt x="99" y="90"/>
                    <a:pt x="96" y="38"/>
                    <a:pt x="80" y="18"/>
                  </a:cubicBezTo>
                  <a:cubicBezTo>
                    <a:pt x="70" y="6"/>
                    <a:pt x="27" y="6"/>
                    <a:pt x="0" y="7"/>
                  </a:cubicBezTo>
                  <a:close/>
                </a:path>
              </a:pathLst>
            </a:custGeom>
            <a:solidFill>
              <a:srgbClr val="E5801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3" name="Freeform 349"/>
            <p:cNvSpPr>
              <a:spLocks noChangeArrowheads="1"/>
            </p:cNvSpPr>
            <p:nvPr/>
          </p:nvSpPr>
          <p:spPr bwMode="auto">
            <a:xfrm rot="1365846">
              <a:off x="1999545" y="1088486"/>
              <a:ext cx="154973" cy="146363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9" y="25"/>
                </a:cxn>
                <a:cxn ang="0">
                  <a:pos x="38" y="34"/>
                </a:cxn>
                <a:cxn ang="0">
                  <a:pos x="28" y="8"/>
                </a:cxn>
                <a:cxn ang="0">
                  <a:pos x="3" y="0"/>
                </a:cxn>
              </a:cxnLst>
              <a:rect l="0" t="0" r="r" b="b"/>
              <a:pathLst>
                <a:path w="38" h="36">
                  <a:moveTo>
                    <a:pt x="3" y="0"/>
                  </a:moveTo>
                  <a:cubicBezTo>
                    <a:pt x="3" y="0"/>
                    <a:pt x="0" y="15"/>
                    <a:pt x="9" y="25"/>
                  </a:cubicBezTo>
                  <a:cubicBezTo>
                    <a:pt x="16" y="36"/>
                    <a:pt x="38" y="34"/>
                    <a:pt x="38" y="34"/>
                  </a:cubicBezTo>
                  <a:cubicBezTo>
                    <a:pt x="38" y="34"/>
                    <a:pt x="38" y="16"/>
                    <a:pt x="28" y="8"/>
                  </a:cubicBezTo>
                  <a:cubicBezTo>
                    <a:pt x="19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2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4" name="Freeform 332"/>
            <p:cNvSpPr>
              <a:spLocks noChangeArrowheads="1"/>
            </p:cNvSpPr>
            <p:nvPr/>
          </p:nvSpPr>
          <p:spPr bwMode="auto">
            <a:xfrm rot="1365846">
              <a:off x="1411960" y="1314016"/>
              <a:ext cx="251352" cy="253109"/>
            </a:xfrm>
            <a:custGeom>
              <a:avLst/>
              <a:gdLst/>
              <a:ahLst/>
              <a:cxnLst>
                <a:cxn ang="0">
                  <a:pos x="106" y="34"/>
                </a:cxn>
                <a:cxn ang="0">
                  <a:pos x="88" y="107"/>
                </a:cxn>
                <a:cxn ang="0">
                  <a:pos x="15" y="88"/>
                </a:cxn>
                <a:cxn ang="0">
                  <a:pos x="33" y="15"/>
                </a:cxn>
                <a:cxn ang="0">
                  <a:pos x="106" y="34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5" name="Freeform 332"/>
            <p:cNvSpPr>
              <a:spLocks noChangeArrowheads="1"/>
            </p:cNvSpPr>
            <p:nvPr/>
          </p:nvSpPr>
          <p:spPr bwMode="auto">
            <a:xfrm rot="1365846">
              <a:off x="279335" y="904080"/>
              <a:ext cx="251352" cy="253109"/>
            </a:xfrm>
            <a:custGeom>
              <a:avLst/>
              <a:gdLst/>
              <a:ahLst/>
              <a:cxnLst>
                <a:cxn ang="0">
                  <a:pos x="106" y="34"/>
                </a:cxn>
                <a:cxn ang="0">
                  <a:pos x="88" y="107"/>
                </a:cxn>
                <a:cxn ang="0">
                  <a:pos x="15" y="88"/>
                </a:cxn>
                <a:cxn ang="0">
                  <a:pos x="33" y="15"/>
                </a:cxn>
                <a:cxn ang="0">
                  <a:pos x="106" y="34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336" name="Group 144"/>
          <p:cNvGrpSpPr>
            <a:grpSpLocks/>
          </p:cNvGrpSpPr>
          <p:nvPr/>
        </p:nvGrpSpPr>
        <p:grpSpPr bwMode="auto">
          <a:xfrm>
            <a:off x="9167813" y="4138613"/>
            <a:ext cx="3022600" cy="2719387"/>
            <a:chOff x="0" y="0"/>
            <a:chExt cx="1903" cy="1712"/>
          </a:xfrm>
        </p:grpSpPr>
        <p:sp>
          <p:nvSpPr>
            <p:cNvPr id="8337" name="Freeform 6"/>
            <p:cNvSpPr>
              <a:spLocks noChangeArrowheads="1"/>
            </p:cNvSpPr>
            <p:nvPr/>
          </p:nvSpPr>
          <p:spPr bwMode="auto">
            <a:xfrm>
              <a:off x="1856" y="1056"/>
              <a:ext cx="47" cy="38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20" y="8"/>
                </a:cxn>
                <a:cxn ang="0">
                  <a:pos x="20" y="0"/>
                </a:cxn>
                <a:cxn ang="0">
                  <a:pos x="0" y="10"/>
                </a:cxn>
                <a:cxn ang="0">
                  <a:pos x="4" y="16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10" y="13"/>
                    <a:pt x="15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3"/>
                    <a:pt x="8" y="6"/>
                    <a:pt x="0" y="10"/>
                  </a:cubicBezTo>
                  <a:cubicBezTo>
                    <a:pt x="0" y="10"/>
                    <a:pt x="0" y="10"/>
                    <a:pt x="4" y="16"/>
                  </a:cubicBezTo>
                  <a:close/>
                </a:path>
              </a:pathLst>
            </a:custGeom>
            <a:solidFill>
              <a:srgbClr val="F9D43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8" name="Freeform 7"/>
            <p:cNvSpPr>
              <a:spLocks noChangeArrowheads="1"/>
            </p:cNvSpPr>
            <p:nvPr/>
          </p:nvSpPr>
          <p:spPr bwMode="auto">
            <a:xfrm>
              <a:off x="470" y="246"/>
              <a:ext cx="668" cy="831"/>
            </a:xfrm>
            <a:custGeom>
              <a:avLst/>
              <a:gdLst/>
              <a:ahLst/>
              <a:cxnLst>
                <a:cxn ang="0">
                  <a:pos x="218" y="19"/>
                </a:cxn>
                <a:cxn ang="0">
                  <a:pos x="164" y="53"/>
                </a:cxn>
                <a:cxn ang="0">
                  <a:pos x="20" y="142"/>
                </a:cxn>
                <a:cxn ang="0">
                  <a:pos x="20" y="266"/>
                </a:cxn>
                <a:cxn ang="0">
                  <a:pos x="92" y="321"/>
                </a:cxn>
                <a:cxn ang="0">
                  <a:pos x="132" y="328"/>
                </a:cxn>
                <a:cxn ang="0">
                  <a:pos x="174" y="344"/>
                </a:cxn>
                <a:cxn ang="0">
                  <a:pos x="261" y="340"/>
                </a:cxn>
                <a:cxn ang="0">
                  <a:pos x="280" y="140"/>
                </a:cxn>
                <a:cxn ang="0">
                  <a:pos x="218" y="19"/>
                </a:cxn>
              </a:cxnLst>
              <a:rect l="0" t="0" r="r" b="b"/>
              <a:pathLst>
                <a:path w="283" h="352">
                  <a:moveTo>
                    <a:pt x="218" y="19"/>
                  </a:moveTo>
                  <a:cubicBezTo>
                    <a:pt x="218" y="19"/>
                    <a:pt x="157" y="0"/>
                    <a:pt x="164" y="53"/>
                  </a:cubicBezTo>
                  <a:cubicBezTo>
                    <a:pt x="166" y="68"/>
                    <a:pt x="54" y="66"/>
                    <a:pt x="20" y="142"/>
                  </a:cubicBezTo>
                  <a:cubicBezTo>
                    <a:pt x="20" y="142"/>
                    <a:pt x="0" y="221"/>
                    <a:pt x="20" y="266"/>
                  </a:cubicBezTo>
                  <a:cubicBezTo>
                    <a:pt x="41" y="312"/>
                    <a:pt x="92" y="321"/>
                    <a:pt x="92" y="321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132" y="328"/>
                    <a:pt x="132" y="344"/>
                    <a:pt x="174" y="344"/>
                  </a:cubicBezTo>
                  <a:cubicBezTo>
                    <a:pt x="217" y="344"/>
                    <a:pt x="254" y="352"/>
                    <a:pt x="261" y="340"/>
                  </a:cubicBezTo>
                  <a:cubicBezTo>
                    <a:pt x="269" y="329"/>
                    <a:pt x="283" y="158"/>
                    <a:pt x="280" y="140"/>
                  </a:cubicBezTo>
                  <a:cubicBezTo>
                    <a:pt x="273" y="77"/>
                    <a:pt x="218" y="19"/>
                    <a:pt x="218" y="19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9" name="Freeform 8"/>
            <p:cNvSpPr>
              <a:spLocks noChangeArrowheads="1"/>
            </p:cNvSpPr>
            <p:nvPr/>
          </p:nvSpPr>
          <p:spPr bwMode="auto">
            <a:xfrm>
              <a:off x="786" y="326"/>
              <a:ext cx="274" cy="199"/>
            </a:xfrm>
            <a:custGeom>
              <a:avLst/>
              <a:gdLst/>
              <a:ahLst/>
              <a:cxnLst>
                <a:cxn ang="0">
                  <a:pos x="82" y="28"/>
                </a:cxn>
                <a:cxn ang="0">
                  <a:pos x="73" y="2"/>
                </a:cxn>
                <a:cxn ang="0">
                  <a:pos x="40" y="0"/>
                </a:cxn>
                <a:cxn ang="0">
                  <a:pos x="47" y="16"/>
                </a:cxn>
                <a:cxn ang="0">
                  <a:pos x="29" y="40"/>
                </a:cxn>
                <a:cxn ang="0">
                  <a:pos x="0" y="64"/>
                </a:cxn>
                <a:cxn ang="0">
                  <a:pos x="103" y="84"/>
                </a:cxn>
                <a:cxn ang="0">
                  <a:pos x="107" y="63"/>
                </a:cxn>
                <a:cxn ang="0">
                  <a:pos x="82" y="28"/>
                </a:cxn>
              </a:cxnLst>
              <a:rect l="0" t="0" r="r" b="b"/>
              <a:pathLst>
                <a:path w="116" h="84">
                  <a:moveTo>
                    <a:pt x="82" y="28"/>
                  </a:moveTo>
                  <a:cubicBezTo>
                    <a:pt x="81" y="16"/>
                    <a:pt x="73" y="2"/>
                    <a:pt x="73" y="2"/>
                  </a:cubicBezTo>
                  <a:cubicBezTo>
                    <a:pt x="73" y="2"/>
                    <a:pt x="73" y="2"/>
                    <a:pt x="40" y="0"/>
                  </a:cubicBezTo>
                  <a:cubicBezTo>
                    <a:pt x="40" y="0"/>
                    <a:pt x="40" y="0"/>
                    <a:pt x="47" y="16"/>
                  </a:cubicBezTo>
                  <a:cubicBezTo>
                    <a:pt x="47" y="16"/>
                    <a:pt x="47" y="34"/>
                    <a:pt x="29" y="40"/>
                  </a:cubicBezTo>
                  <a:cubicBezTo>
                    <a:pt x="10" y="45"/>
                    <a:pt x="0" y="64"/>
                    <a:pt x="0" y="6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16" y="81"/>
                    <a:pt x="107" y="63"/>
                  </a:cubicBezTo>
                  <a:cubicBezTo>
                    <a:pt x="97" y="38"/>
                    <a:pt x="90" y="36"/>
                    <a:pt x="82" y="28"/>
                  </a:cubicBezTo>
                  <a:close/>
                </a:path>
              </a:pathLst>
            </a:custGeom>
            <a:solidFill>
              <a:srgbClr val="78953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0" name="Freeform 9"/>
            <p:cNvSpPr>
              <a:spLocks noChangeArrowheads="1"/>
            </p:cNvSpPr>
            <p:nvPr/>
          </p:nvSpPr>
          <p:spPr bwMode="auto">
            <a:xfrm>
              <a:off x="548" y="423"/>
              <a:ext cx="675" cy="590"/>
            </a:xfrm>
            <a:custGeom>
              <a:avLst/>
              <a:gdLst/>
              <a:ahLst/>
              <a:cxnLst>
                <a:cxn ang="0">
                  <a:pos x="203" y="33"/>
                </a:cxn>
                <a:cxn ang="0">
                  <a:pos x="113" y="21"/>
                </a:cxn>
                <a:cxn ang="0">
                  <a:pos x="4" y="110"/>
                </a:cxn>
                <a:cxn ang="0">
                  <a:pos x="73" y="229"/>
                </a:cxn>
                <a:cxn ang="0">
                  <a:pos x="181" y="233"/>
                </a:cxn>
                <a:cxn ang="0">
                  <a:pos x="203" y="33"/>
                </a:cxn>
              </a:cxnLst>
              <a:rect l="0" t="0" r="r" b="b"/>
              <a:pathLst>
                <a:path w="286" h="250">
                  <a:moveTo>
                    <a:pt x="203" y="33"/>
                  </a:moveTo>
                  <a:cubicBezTo>
                    <a:pt x="180" y="3"/>
                    <a:pt x="144" y="8"/>
                    <a:pt x="113" y="21"/>
                  </a:cubicBezTo>
                  <a:cubicBezTo>
                    <a:pt x="81" y="0"/>
                    <a:pt x="9" y="49"/>
                    <a:pt x="4" y="110"/>
                  </a:cubicBezTo>
                  <a:cubicBezTo>
                    <a:pt x="0" y="162"/>
                    <a:pt x="5" y="221"/>
                    <a:pt x="73" y="229"/>
                  </a:cubicBezTo>
                  <a:cubicBezTo>
                    <a:pt x="103" y="250"/>
                    <a:pt x="158" y="250"/>
                    <a:pt x="181" y="233"/>
                  </a:cubicBezTo>
                  <a:cubicBezTo>
                    <a:pt x="286" y="238"/>
                    <a:pt x="283" y="39"/>
                    <a:pt x="203" y="33"/>
                  </a:cubicBezTo>
                  <a:close/>
                </a:path>
              </a:pathLst>
            </a:custGeom>
            <a:solidFill>
              <a:srgbClr val="CA7F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1" name="Freeform 10"/>
            <p:cNvSpPr>
              <a:spLocks noChangeArrowheads="1"/>
            </p:cNvSpPr>
            <p:nvPr/>
          </p:nvSpPr>
          <p:spPr bwMode="auto">
            <a:xfrm>
              <a:off x="538" y="466"/>
              <a:ext cx="208" cy="491"/>
            </a:xfrm>
            <a:custGeom>
              <a:avLst/>
              <a:gdLst/>
              <a:ahLst/>
              <a:cxnLst>
                <a:cxn ang="0">
                  <a:pos x="52" y="25"/>
                </a:cxn>
                <a:cxn ang="0">
                  <a:pos x="88" y="0"/>
                </a:cxn>
                <a:cxn ang="0">
                  <a:pos x="8" y="71"/>
                </a:cxn>
                <a:cxn ang="0">
                  <a:pos x="17" y="187"/>
                </a:cxn>
                <a:cxn ang="0">
                  <a:pos x="57" y="203"/>
                </a:cxn>
                <a:cxn ang="0">
                  <a:pos x="61" y="191"/>
                </a:cxn>
                <a:cxn ang="0">
                  <a:pos x="17" y="124"/>
                </a:cxn>
                <a:cxn ang="0">
                  <a:pos x="52" y="25"/>
                </a:cxn>
              </a:cxnLst>
              <a:rect l="0" t="0" r="r" b="b"/>
              <a:pathLst>
                <a:path w="88" h="208">
                  <a:moveTo>
                    <a:pt x="52" y="25"/>
                  </a:moveTo>
                  <a:cubicBezTo>
                    <a:pt x="72" y="5"/>
                    <a:pt x="88" y="0"/>
                    <a:pt x="88" y="0"/>
                  </a:cubicBezTo>
                  <a:cubicBezTo>
                    <a:pt x="88" y="0"/>
                    <a:pt x="17" y="20"/>
                    <a:pt x="8" y="71"/>
                  </a:cubicBezTo>
                  <a:cubicBezTo>
                    <a:pt x="0" y="122"/>
                    <a:pt x="3" y="166"/>
                    <a:pt x="17" y="187"/>
                  </a:cubicBezTo>
                  <a:cubicBezTo>
                    <a:pt x="32" y="208"/>
                    <a:pt x="57" y="203"/>
                    <a:pt x="57" y="20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61" y="191"/>
                    <a:pt x="19" y="194"/>
                    <a:pt x="17" y="124"/>
                  </a:cubicBezTo>
                  <a:cubicBezTo>
                    <a:pt x="16" y="53"/>
                    <a:pt x="33" y="44"/>
                    <a:pt x="52" y="25"/>
                  </a:cubicBezTo>
                  <a:close/>
                </a:path>
              </a:pathLst>
            </a:custGeom>
            <a:solidFill>
              <a:srgbClr val="A160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2" name="Freeform 11"/>
            <p:cNvSpPr>
              <a:spLocks noChangeArrowheads="1"/>
            </p:cNvSpPr>
            <p:nvPr/>
          </p:nvSpPr>
          <p:spPr bwMode="auto">
            <a:xfrm>
              <a:off x="739" y="518"/>
              <a:ext cx="83" cy="415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1" y="77"/>
                </a:cxn>
                <a:cxn ang="0">
                  <a:pos x="9" y="176"/>
                </a:cxn>
                <a:cxn ang="0">
                  <a:pos x="21" y="173"/>
                </a:cxn>
                <a:cxn ang="0">
                  <a:pos x="17" y="84"/>
                </a:cxn>
                <a:cxn ang="0">
                  <a:pos x="35" y="0"/>
                </a:cxn>
              </a:cxnLst>
              <a:rect l="0" t="0" r="r" b="b"/>
              <a:pathLst>
                <a:path w="35" h="176">
                  <a:moveTo>
                    <a:pt x="35" y="0"/>
                  </a:moveTo>
                  <a:cubicBezTo>
                    <a:pt x="16" y="13"/>
                    <a:pt x="4" y="41"/>
                    <a:pt x="1" y="77"/>
                  </a:cubicBezTo>
                  <a:cubicBezTo>
                    <a:pt x="0" y="112"/>
                    <a:pt x="9" y="176"/>
                    <a:pt x="9" y="176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1" y="173"/>
                    <a:pt x="16" y="114"/>
                    <a:pt x="17" y="84"/>
                  </a:cubicBezTo>
                  <a:cubicBezTo>
                    <a:pt x="19" y="54"/>
                    <a:pt x="21" y="30"/>
                    <a:pt x="35" y="0"/>
                  </a:cubicBezTo>
                  <a:close/>
                </a:path>
              </a:pathLst>
            </a:custGeom>
            <a:solidFill>
              <a:srgbClr val="A160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3" name="Freeform 12"/>
            <p:cNvSpPr>
              <a:spLocks noChangeArrowheads="1"/>
            </p:cNvSpPr>
            <p:nvPr/>
          </p:nvSpPr>
          <p:spPr bwMode="auto">
            <a:xfrm>
              <a:off x="959" y="0"/>
              <a:ext cx="942" cy="1174"/>
            </a:xfrm>
            <a:custGeom>
              <a:avLst/>
              <a:gdLst/>
              <a:ahLst/>
              <a:cxnLst>
                <a:cxn ang="0">
                  <a:pos x="342" y="106"/>
                </a:cxn>
                <a:cxn ang="0">
                  <a:pos x="270" y="23"/>
                </a:cxn>
                <a:cxn ang="0">
                  <a:pos x="185" y="56"/>
                </a:cxn>
                <a:cxn ang="0">
                  <a:pos x="102" y="97"/>
                </a:cxn>
                <a:cxn ang="0">
                  <a:pos x="0" y="303"/>
                </a:cxn>
                <a:cxn ang="0">
                  <a:pos x="38" y="421"/>
                </a:cxn>
                <a:cxn ang="0">
                  <a:pos x="120" y="459"/>
                </a:cxn>
                <a:cxn ang="0">
                  <a:pos x="210" y="492"/>
                </a:cxn>
                <a:cxn ang="0">
                  <a:pos x="307" y="473"/>
                </a:cxn>
                <a:cxn ang="0">
                  <a:pos x="360" y="477"/>
                </a:cxn>
                <a:cxn ang="0">
                  <a:pos x="399" y="418"/>
                </a:cxn>
                <a:cxn ang="0">
                  <a:pos x="399" y="136"/>
                </a:cxn>
                <a:cxn ang="0">
                  <a:pos x="342" y="106"/>
                </a:cxn>
              </a:cxnLst>
              <a:rect l="0" t="0" r="r" b="b"/>
              <a:pathLst>
                <a:path w="399" h="497">
                  <a:moveTo>
                    <a:pt x="342" y="106"/>
                  </a:moveTo>
                  <a:cubicBezTo>
                    <a:pt x="297" y="40"/>
                    <a:pt x="270" y="23"/>
                    <a:pt x="270" y="23"/>
                  </a:cubicBezTo>
                  <a:cubicBezTo>
                    <a:pt x="213" y="0"/>
                    <a:pt x="185" y="56"/>
                    <a:pt x="185" y="56"/>
                  </a:cubicBezTo>
                  <a:cubicBezTo>
                    <a:pt x="185" y="56"/>
                    <a:pt x="131" y="93"/>
                    <a:pt x="102" y="97"/>
                  </a:cubicBezTo>
                  <a:cubicBezTo>
                    <a:pt x="43" y="106"/>
                    <a:pt x="0" y="258"/>
                    <a:pt x="0" y="303"/>
                  </a:cubicBezTo>
                  <a:cubicBezTo>
                    <a:pt x="0" y="348"/>
                    <a:pt x="19" y="396"/>
                    <a:pt x="38" y="421"/>
                  </a:cubicBezTo>
                  <a:cubicBezTo>
                    <a:pt x="56" y="445"/>
                    <a:pt x="97" y="456"/>
                    <a:pt x="120" y="459"/>
                  </a:cubicBezTo>
                  <a:cubicBezTo>
                    <a:pt x="142" y="479"/>
                    <a:pt x="155" y="487"/>
                    <a:pt x="210" y="492"/>
                  </a:cubicBezTo>
                  <a:cubicBezTo>
                    <a:pt x="264" y="497"/>
                    <a:pt x="307" y="473"/>
                    <a:pt x="307" y="473"/>
                  </a:cubicBezTo>
                  <a:cubicBezTo>
                    <a:pt x="307" y="473"/>
                    <a:pt x="333" y="483"/>
                    <a:pt x="360" y="477"/>
                  </a:cubicBezTo>
                  <a:cubicBezTo>
                    <a:pt x="374" y="474"/>
                    <a:pt x="389" y="445"/>
                    <a:pt x="399" y="418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61" y="100"/>
                    <a:pt x="342" y="106"/>
                    <a:pt x="342" y="106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4" name="Freeform 13"/>
            <p:cNvSpPr>
              <a:spLocks noChangeArrowheads="1"/>
            </p:cNvSpPr>
            <p:nvPr/>
          </p:nvSpPr>
          <p:spPr bwMode="auto">
            <a:xfrm>
              <a:off x="1003" y="206"/>
              <a:ext cx="898" cy="978"/>
            </a:xfrm>
            <a:custGeom>
              <a:avLst/>
              <a:gdLst/>
              <a:ahLst/>
              <a:cxnLst>
                <a:cxn ang="0">
                  <a:pos x="272" y="35"/>
                </a:cxn>
                <a:cxn ang="0">
                  <a:pos x="141" y="32"/>
                </a:cxn>
                <a:cxn ang="0">
                  <a:pos x="8" y="204"/>
                </a:cxn>
                <a:cxn ang="0">
                  <a:pos x="106" y="355"/>
                </a:cxn>
                <a:cxn ang="0">
                  <a:pos x="287" y="362"/>
                </a:cxn>
                <a:cxn ang="0">
                  <a:pos x="380" y="287"/>
                </a:cxn>
                <a:cxn ang="0">
                  <a:pos x="380" y="99"/>
                </a:cxn>
                <a:cxn ang="0">
                  <a:pos x="272" y="35"/>
                </a:cxn>
              </a:cxnLst>
              <a:rect l="0" t="0" r="r" b="b"/>
              <a:pathLst>
                <a:path w="380" h="414">
                  <a:moveTo>
                    <a:pt x="272" y="35"/>
                  </a:moveTo>
                  <a:cubicBezTo>
                    <a:pt x="243" y="3"/>
                    <a:pt x="170" y="0"/>
                    <a:pt x="141" y="32"/>
                  </a:cubicBezTo>
                  <a:cubicBezTo>
                    <a:pt x="77" y="10"/>
                    <a:pt x="16" y="99"/>
                    <a:pt x="8" y="204"/>
                  </a:cubicBezTo>
                  <a:cubicBezTo>
                    <a:pt x="0" y="290"/>
                    <a:pt x="32" y="352"/>
                    <a:pt x="106" y="355"/>
                  </a:cubicBezTo>
                  <a:cubicBezTo>
                    <a:pt x="131" y="390"/>
                    <a:pt x="255" y="414"/>
                    <a:pt x="287" y="362"/>
                  </a:cubicBezTo>
                  <a:cubicBezTo>
                    <a:pt x="328" y="375"/>
                    <a:pt x="376" y="352"/>
                    <a:pt x="380" y="287"/>
                  </a:cubicBezTo>
                  <a:cubicBezTo>
                    <a:pt x="380" y="99"/>
                    <a:pt x="380" y="99"/>
                    <a:pt x="380" y="99"/>
                  </a:cubicBezTo>
                  <a:cubicBezTo>
                    <a:pt x="362" y="56"/>
                    <a:pt x="327" y="27"/>
                    <a:pt x="272" y="35"/>
                  </a:cubicBezTo>
                  <a:close/>
                </a:path>
              </a:pathLst>
            </a:custGeom>
            <a:solidFill>
              <a:srgbClr val="EB7F2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5" name="Freeform 14"/>
            <p:cNvSpPr>
              <a:spLocks noChangeArrowheads="1"/>
            </p:cNvSpPr>
            <p:nvPr/>
          </p:nvSpPr>
          <p:spPr bwMode="auto">
            <a:xfrm>
              <a:off x="1015" y="281"/>
              <a:ext cx="324" cy="754"/>
            </a:xfrm>
            <a:custGeom>
              <a:avLst/>
              <a:gdLst/>
              <a:ahLst/>
              <a:cxnLst>
                <a:cxn ang="0">
                  <a:pos x="60" y="36"/>
                </a:cxn>
                <a:cxn ang="0">
                  <a:pos x="11" y="229"/>
                </a:cxn>
                <a:cxn ang="0">
                  <a:pos x="76" y="318"/>
                </a:cxn>
                <a:cxn ang="0">
                  <a:pos x="96" y="317"/>
                </a:cxn>
                <a:cxn ang="0">
                  <a:pos x="22" y="171"/>
                </a:cxn>
                <a:cxn ang="0">
                  <a:pos x="96" y="20"/>
                </a:cxn>
                <a:cxn ang="0">
                  <a:pos x="137" y="0"/>
                </a:cxn>
                <a:cxn ang="0">
                  <a:pos x="60" y="36"/>
                </a:cxn>
              </a:cxnLst>
              <a:rect l="0" t="0" r="r" b="b"/>
              <a:pathLst>
                <a:path w="137" h="319">
                  <a:moveTo>
                    <a:pt x="60" y="36"/>
                  </a:moveTo>
                  <a:cubicBezTo>
                    <a:pt x="27" y="80"/>
                    <a:pt x="0" y="151"/>
                    <a:pt x="11" y="229"/>
                  </a:cubicBezTo>
                  <a:cubicBezTo>
                    <a:pt x="19" y="281"/>
                    <a:pt x="48" y="316"/>
                    <a:pt x="76" y="318"/>
                  </a:cubicBezTo>
                  <a:cubicBezTo>
                    <a:pt x="81" y="319"/>
                    <a:pt x="96" y="317"/>
                    <a:pt x="96" y="317"/>
                  </a:cubicBezTo>
                  <a:cubicBezTo>
                    <a:pt x="96" y="317"/>
                    <a:pt x="8" y="294"/>
                    <a:pt x="22" y="171"/>
                  </a:cubicBezTo>
                  <a:cubicBezTo>
                    <a:pt x="34" y="69"/>
                    <a:pt x="76" y="30"/>
                    <a:pt x="96" y="20"/>
                  </a:cubicBezTo>
                  <a:cubicBezTo>
                    <a:pt x="117" y="10"/>
                    <a:pt x="137" y="0"/>
                    <a:pt x="137" y="0"/>
                  </a:cubicBezTo>
                  <a:cubicBezTo>
                    <a:pt x="137" y="0"/>
                    <a:pt x="85" y="3"/>
                    <a:pt x="60" y="36"/>
                  </a:cubicBezTo>
                  <a:close/>
                </a:path>
              </a:pathLst>
            </a:custGeom>
            <a:solidFill>
              <a:srgbClr val="9C55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6" name="Freeform 15"/>
            <p:cNvSpPr>
              <a:spLocks noChangeArrowheads="1"/>
            </p:cNvSpPr>
            <p:nvPr/>
          </p:nvSpPr>
          <p:spPr bwMode="auto">
            <a:xfrm>
              <a:off x="1183" y="359"/>
              <a:ext cx="203" cy="657"/>
            </a:xfrm>
            <a:custGeom>
              <a:avLst/>
              <a:gdLst/>
              <a:ahLst/>
              <a:cxnLst>
                <a:cxn ang="0">
                  <a:pos x="14" y="96"/>
                </a:cxn>
                <a:cxn ang="0">
                  <a:pos x="20" y="254"/>
                </a:cxn>
                <a:cxn ang="0">
                  <a:pos x="42" y="278"/>
                </a:cxn>
                <a:cxn ang="0">
                  <a:pos x="23" y="109"/>
                </a:cxn>
                <a:cxn ang="0">
                  <a:pos x="86" y="0"/>
                </a:cxn>
                <a:cxn ang="0">
                  <a:pos x="14" y="96"/>
                </a:cxn>
              </a:cxnLst>
              <a:rect l="0" t="0" r="r" b="b"/>
              <a:pathLst>
                <a:path w="86" h="278">
                  <a:moveTo>
                    <a:pt x="14" y="96"/>
                  </a:moveTo>
                  <a:cubicBezTo>
                    <a:pt x="0" y="166"/>
                    <a:pt x="6" y="222"/>
                    <a:pt x="20" y="254"/>
                  </a:cubicBezTo>
                  <a:cubicBezTo>
                    <a:pt x="29" y="276"/>
                    <a:pt x="42" y="278"/>
                    <a:pt x="42" y="278"/>
                  </a:cubicBezTo>
                  <a:cubicBezTo>
                    <a:pt x="42" y="278"/>
                    <a:pt x="15" y="228"/>
                    <a:pt x="23" y="109"/>
                  </a:cubicBezTo>
                  <a:cubicBezTo>
                    <a:pt x="28" y="36"/>
                    <a:pt x="86" y="0"/>
                    <a:pt x="86" y="0"/>
                  </a:cubicBezTo>
                  <a:cubicBezTo>
                    <a:pt x="86" y="0"/>
                    <a:pt x="31" y="3"/>
                    <a:pt x="14" y="96"/>
                  </a:cubicBezTo>
                  <a:close/>
                </a:path>
              </a:pathLst>
            </a:custGeom>
            <a:solidFill>
              <a:srgbClr val="9C55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7" name="Freeform 16"/>
            <p:cNvSpPr>
              <a:spLocks noChangeArrowheads="1"/>
            </p:cNvSpPr>
            <p:nvPr/>
          </p:nvSpPr>
          <p:spPr bwMode="auto">
            <a:xfrm>
              <a:off x="1646" y="364"/>
              <a:ext cx="132" cy="692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42" y="93"/>
                </a:cxn>
                <a:cxn ang="0">
                  <a:pos x="0" y="293"/>
                </a:cxn>
                <a:cxn ang="0">
                  <a:pos x="14" y="287"/>
                </a:cxn>
                <a:cxn ang="0">
                  <a:pos x="56" y="90"/>
                </a:cxn>
                <a:cxn ang="0">
                  <a:pos x="13" y="0"/>
                </a:cxn>
              </a:cxnLst>
              <a:rect l="0" t="0" r="r" b="b"/>
              <a:pathLst>
                <a:path w="56" h="293">
                  <a:moveTo>
                    <a:pt x="13" y="0"/>
                  </a:moveTo>
                  <a:cubicBezTo>
                    <a:pt x="13" y="0"/>
                    <a:pt x="40" y="29"/>
                    <a:pt x="42" y="93"/>
                  </a:cubicBezTo>
                  <a:cubicBezTo>
                    <a:pt x="47" y="174"/>
                    <a:pt x="0" y="293"/>
                    <a:pt x="0" y="293"/>
                  </a:cubicBezTo>
                  <a:cubicBezTo>
                    <a:pt x="0" y="293"/>
                    <a:pt x="9" y="287"/>
                    <a:pt x="14" y="287"/>
                  </a:cubicBezTo>
                  <a:cubicBezTo>
                    <a:pt x="41" y="250"/>
                    <a:pt x="56" y="167"/>
                    <a:pt x="56" y="90"/>
                  </a:cubicBezTo>
                  <a:cubicBezTo>
                    <a:pt x="56" y="1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9C552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8" name="Freeform 17"/>
            <p:cNvSpPr>
              <a:spLocks noChangeArrowheads="1"/>
            </p:cNvSpPr>
            <p:nvPr/>
          </p:nvSpPr>
          <p:spPr bwMode="auto">
            <a:xfrm>
              <a:off x="1341" y="102"/>
              <a:ext cx="359" cy="229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64" y="0"/>
                </a:cxn>
                <a:cxn ang="0">
                  <a:pos x="66" y="25"/>
                </a:cxn>
                <a:cxn ang="0">
                  <a:pos x="29" y="42"/>
                </a:cxn>
                <a:cxn ang="0">
                  <a:pos x="0" y="78"/>
                </a:cxn>
                <a:cxn ang="0">
                  <a:pos x="149" y="75"/>
                </a:cxn>
                <a:cxn ang="0">
                  <a:pos x="89" y="0"/>
                </a:cxn>
              </a:cxnLst>
              <a:rect l="0" t="0" r="r" b="b"/>
              <a:pathLst>
                <a:path w="152" h="97">
                  <a:moveTo>
                    <a:pt x="89" y="0"/>
                  </a:moveTo>
                  <a:cubicBezTo>
                    <a:pt x="89" y="0"/>
                    <a:pt x="89" y="0"/>
                    <a:pt x="64" y="0"/>
                  </a:cubicBezTo>
                  <a:cubicBezTo>
                    <a:pt x="64" y="0"/>
                    <a:pt x="64" y="0"/>
                    <a:pt x="66" y="25"/>
                  </a:cubicBezTo>
                  <a:cubicBezTo>
                    <a:pt x="66" y="25"/>
                    <a:pt x="56" y="32"/>
                    <a:pt x="29" y="42"/>
                  </a:cubicBezTo>
                  <a:cubicBezTo>
                    <a:pt x="2" y="52"/>
                    <a:pt x="0" y="78"/>
                    <a:pt x="0" y="78"/>
                  </a:cubicBezTo>
                  <a:cubicBezTo>
                    <a:pt x="53" y="96"/>
                    <a:pt x="148" y="97"/>
                    <a:pt x="149" y="75"/>
                  </a:cubicBezTo>
                  <a:cubicBezTo>
                    <a:pt x="152" y="54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6F863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9" name="Freeform 18"/>
            <p:cNvSpPr>
              <a:spLocks noChangeArrowheads="1"/>
            </p:cNvSpPr>
            <p:nvPr/>
          </p:nvSpPr>
          <p:spPr bwMode="auto">
            <a:xfrm>
              <a:off x="1422" y="102"/>
              <a:ext cx="304" cy="255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87" y="46"/>
                </a:cxn>
                <a:cxn ang="0">
                  <a:pos x="83" y="83"/>
                </a:cxn>
                <a:cxn ang="0">
                  <a:pos x="0" y="86"/>
                </a:cxn>
                <a:cxn ang="0">
                  <a:pos x="101" y="96"/>
                </a:cxn>
                <a:cxn ang="0">
                  <a:pos x="105" y="45"/>
                </a:cxn>
                <a:cxn ang="0">
                  <a:pos x="55" y="0"/>
                </a:cxn>
              </a:cxnLst>
              <a:rect l="0" t="0" r="r" b="b"/>
              <a:pathLst>
                <a:path w="129" h="108">
                  <a:moveTo>
                    <a:pt x="55" y="0"/>
                  </a:moveTo>
                  <a:cubicBezTo>
                    <a:pt x="55" y="0"/>
                    <a:pt x="86" y="35"/>
                    <a:pt x="87" y="46"/>
                  </a:cubicBezTo>
                  <a:cubicBezTo>
                    <a:pt x="89" y="58"/>
                    <a:pt x="89" y="79"/>
                    <a:pt x="83" y="83"/>
                  </a:cubicBezTo>
                  <a:cubicBezTo>
                    <a:pt x="58" y="99"/>
                    <a:pt x="11" y="86"/>
                    <a:pt x="0" y="86"/>
                  </a:cubicBezTo>
                  <a:cubicBezTo>
                    <a:pt x="23" y="100"/>
                    <a:pt x="63" y="108"/>
                    <a:pt x="101" y="96"/>
                  </a:cubicBezTo>
                  <a:cubicBezTo>
                    <a:pt x="129" y="86"/>
                    <a:pt x="116" y="65"/>
                    <a:pt x="105" y="45"/>
                  </a:cubicBezTo>
                  <a:cubicBezTo>
                    <a:pt x="92" y="19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5C6B2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0" name="Freeform 19"/>
            <p:cNvSpPr>
              <a:spLocks noChangeArrowheads="1"/>
            </p:cNvSpPr>
            <p:nvPr/>
          </p:nvSpPr>
          <p:spPr bwMode="auto">
            <a:xfrm>
              <a:off x="0" y="454"/>
              <a:ext cx="1901" cy="1258"/>
            </a:xfrm>
            <a:custGeom>
              <a:avLst/>
              <a:gdLst/>
              <a:ahLst/>
              <a:cxnLst>
                <a:cxn ang="0">
                  <a:pos x="805" y="216"/>
                </a:cxn>
                <a:cxn ang="0">
                  <a:pos x="761" y="213"/>
                </a:cxn>
                <a:cxn ang="0">
                  <a:pos x="591" y="130"/>
                </a:cxn>
                <a:cxn ang="0">
                  <a:pos x="550" y="9"/>
                </a:cxn>
                <a:cxn ang="0">
                  <a:pos x="445" y="41"/>
                </a:cxn>
                <a:cxn ang="0">
                  <a:pos x="460" y="118"/>
                </a:cxn>
                <a:cxn ang="0">
                  <a:pos x="340" y="132"/>
                </a:cxn>
                <a:cxn ang="0">
                  <a:pos x="280" y="169"/>
                </a:cxn>
                <a:cxn ang="0">
                  <a:pos x="159" y="200"/>
                </a:cxn>
                <a:cxn ang="0">
                  <a:pos x="3" y="446"/>
                </a:cxn>
                <a:cxn ang="0">
                  <a:pos x="0" y="533"/>
                </a:cxn>
                <a:cxn ang="0">
                  <a:pos x="805" y="533"/>
                </a:cxn>
                <a:cxn ang="0">
                  <a:pos x="805" y="216"/>
                </a:cxn>
                <a:cxn ang="0">
                  <a:pos x="805" y="216"/>
                </a:cxn>
              </a:cxnLst>
              <a:rect l="0" t="0" r="r" b="b"/>
              <a:pathLst>
                <a:path w="805" h="533">
                  <a:moveTo>
                    <a:pt x="805" y="216"/>
                  </a:moveTo>
                  <a:cubicBezTo>
                    <a:pt x="790" y="213"/>
                    <a:pt x="775" y="212"/>
                    <a:pt x="761" y="213"/>
                  </a:cubicBezTo>
                  <a:cubicBezTo>
                    <a:pt x="736" y="168"/>
                    <a:pt x="661" y="120"/>
                    <a:pt x="591" y="130"/>
                  </a:cubicBezTo>
                  <a:cubicBezTo>
                    <a:pt x="591" y="74"/>
                    <a:pt x="572" y="31"/>
                    <a:pt x="550" y="9"/>
                  </a:cubicBezTo>
                  <a:cubicBezTo>
                    <a:pt x="522" y="0"/>
                    <a:pt x="465" y="25"/>
                    <a:pt x="445" y="41"/>
                  </a:cubicBezTo>
                  <a:cubicBezTo>
                    <a:pt x="460" y="66"/>
                    <a:pt x="464" y="99"/>
                    <a:pt x="460" y="118"/>
                  </a:cubicBezTo>
                  <a:cubicBezTo>
                    <a:pt x="460" y="118"/>
                    <a:pt x="387" y="112"/>
                    <a:pt x="340" y="132"/>
                  </a:cubicBezTo>
                  <a:cubicBezTo>
                    <a:pt x="296" y="150"/>
                    <a:pt x="280" y="169"/>
                    <a:pt x="280" y="169"/>
                  </a:cubicBezTo>
                  <a:cubicBezTo>
                    <a:pt x="280" y="169"/>
                    <a:pt x="194" y="180"/>
                    <a:pt x="159" y="200"/>
                  </a:cubicBezTo>
                  <a:cubicBezTo>
                    <a:pt x="112" y="226"/>
                    <a:pt x="15" y="309"/>
                    <a:pt x="3" y="446"/>
                  </a:cubicBezTo>
                  <a:cubicBezTo>
                    <a:pt x="1" y="478"/>
                    <a:pt x="0" y="507"/>
                    <a:pt x="0" y="533"/>
                  </a:cubicBezTo>
                  <a:cubicBezTo>
                    <a:pt x="805" y="533"/>
                    <a:pt x="805" y="533"/>
                    <a:pt x="805" y="533"/>
                  </a:cubicBezTo>
                  <a:cubicBezTo>
                    <a:pt x="805" y="216"/>
                    <a:pt x="805" y="216"/>
                    <a:pt x="805" y="216"/>
                  </a:cubicBezTo>
                  <a:cubicBezTo>
                    <a:pt x="805" y="216"/>
                    <a:pt x="805" y="216"/>
                    <a:pt x="805" y="216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1" name="Freeform 20"/>
            <p:cNvSpPr>
              <a:spLocks noChangeArrowheads="1"/>
            </p:cNvSpPr>
            <p:nvPr/>
          </p:nvSpPr>
          <p:spPr bwMode="auto">
            <a:xfrm>
              <a:off x="7" y="784"/>
              <a:ext cx="1894" cy="928"/>
            </a:xfrm>
            <a:custGeom>
              <a:avLst/>
              <a:gdLst/>
              <a:ahLst/>
              <a:cxnLst>
                <a:cxn ang="0">
                  <a:pos x="802" y="114"/>
                </a:cxn>
                <a:cxn ang="0">
                  <a:pos x="736" y="101"/>
                </a:cxn>
                <a:cxn ang="0">
                  <a:pos x="388" y="31"/>
                </a:cxn>
                <a:cxn ang="0">
                  <a:pos x="253" y="55"/>
                </a:cxn>
                <a:cxn ang="0">
                  <a:pos x="23" y="393"/>
                </a:cxn>
                <a:cxn ang="0">
                  <a:pos x="802" y="393"/>
                </a:cxn>
                <a:cxn ang="0">
                  <a:pos x="802" y="114"/>
                </a:cxn>
                <a:cxn ang="0">
                  <a:pos x="802" y="114"/>
                </a:cxn>
              </a:cxnLst>
              <a:rect l="0" t="0" r="r" b="b"/>
              <a:pathLst>
                <a:path w="802" h="393">
                  <a:moveTo>
                    <a:pt x="802" y="114"/>
                  </a:moveTo>
                  <a:cubicBezTo>
                    <a:pt x="782" y="106"/>
                    <a:pt x="759" y="101"/>
                    <a:pt x="736" y="101"/>
                  </a:cubicBezTo>
                  <a:cubicBezTo>
                    <a:pt x="658" y="0"/>
                    <a:pt x="494" y="8"/>
                    <a:pt x="388" y="31"/>
                  </a:cubicBezTo>
                  <a:cubicBezTo>
                    <a:pt x="287" y="55"/>
                    <a:pt x="253" y="55"/>
                    <a:pt x="253" y="55"/>
                  </a:cubicBezTo>
                  <a:cubicBezTo>
                    <a:pt x="151" y="52"/>
                    <a:pt x="0" y="179"/>
                    <a:pt x="23" y="393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02" y="114"/>
                    <a:pt x="802" y="114"/>
                    <a:pt x="802" y="114"/>
                  </a:cubicBezTo>
                  <a:cubicBezTo>
                    <a:pt x="802" y="114"/>
                    <a:pt x="802" y="114"/>
                    <a:pt x="802" y="114"/>
                  </a:cubicBezTo>
                  <a:close/>
                </a:path>
              </a:pathLst>
            </a:custGeom>
            <a:solidFill>
              <a:srgbClr val="FEBE2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2" name="Freeform 21"/>
            <p:cNvSpPr>
              <a:spLocks noChangeArrowheads="1"/>
            </p:cNvSpPr>
            <p:nvPr/>
          </p:nvSpPr>
          <p:spPr bwMode="auto">
            <a:xfrm>
              <a:off x="699" y="506"/>
              <a:ext cx="1060" cy="588"/>
            </a:xfrm>
            <a:custGeom>
              <a:avLst/>
              <a:gdLst/>
              <a:ahLst/>
              <a:cxnLst>
                <a:cxn ang="0">
                  <a:pos x="364" y="146"/>
                </a:cxn>
                <a:cxn ang="0">
                  <a:pos x="272" y="130"/>
                </a:cxn>
                <a:cxn ang="0">
                  <a:pos x="245" y="6"/>
                </a:cxn>
                <a:cxn ang="0">
                  <a:pos x="177" y="27"/>
                </a:cxn>
                <a:cxn ang="0">
                  <a:pos x="189" y="128"/>
                </a:cxn>
                <a:cxn ang="0">
                  <a:pos x="0" y="186"/>
                </a:cxn>
                <a:cxn ang="0">
                  <a:pos x="101" y="165"/>
                </a:cxn>
                <a:cxn ang="0">
                  <a:pos x="60" y="222"/>
                </a:cxn>
                <a:cxn ang="0">
                  <a:pos x="195" y="189"/>
                </a:cxn>
                <a:cxn ang="0">
                  <a:pos x="327" y="249"/>
                </a:cxn>
                <a:cxn ang="0">
                  <a:pos x="331" y="178"/>
                </a:cxn>
                <a:cxn ang="0">
                  <a:pos x="449" y="221"/>
                </a:cxn>
                <a:cxn ang="0">
                  <a:pos x="364" y="146"/>
                </a:cxn>
              </a:cxnLst>
              <a:rect l="0" t="0" r="r" b="b"/>
              <a:pathLst>
                <a:path w="449" h="249">
                  <a:moveTo>
                    <a:pt x="364" y="146"/>
                  </a:moveTo>
                  <a:cubicBezTo>
                    <a:pt x="316" y="125"/>
                    <a:pt x="272" y="130"/>
                    <a:pt x="272" y="130"/>
                  </a:cubicBezTo>
                  <a:cubicBezTo>
                    <a:pt x="272" y="130"/>
                    <a:pt x="281" y="56"/>
                    <a:pt x="245" y="6"/>
                  </a:cubicBezTo>
                  <a:cubicBezTo>
                    <a:pt x="202" y="0"/>
                    <a:pt x="177" y="27"/>
                    <a:pt x="177" y="27"/>
                  </a:cubicBezTo>
                  <a:cubicBezTo>
                    <a:pt x="177" y="27"/>
                    <a:pt x="204" y="111"/>
                    <a:pt x="189" y="128"/>
                  </a:cubicBezTo>
                  <a:cubicBezTo>
                    <a:pt x="153" y="128"/>
                    <a:pt x="75" y="104"/>
                    <a:pt x="0" y="186"/>
                  </a:cubicBezTo>
                  <a:cubicBezTo>
                    <a:pt x="0" y="186"/>
                    <a:pt x="69" y="160"/>
                    <a:pt x="101" y="165"/>
                  </a:cubicBezTo>
                  <a:cubicBezTo>
                    <a:pt x="60" y="189"/>
                    <a:pt x="60" y="222"/>
                    <a:pt x="60" y="222"/>
                  </a:cubicBezTo>
                  <a:cubicBezTo>
                    <a:pt x="60" y="222"/>
                    <a:pt x="136" y="191"/>
                    <a:pt x="195" y="189"/>
                  </a:cubicBezTo>
                  <a:cubicBezTo>
                    <a:pt x="247" y="198"/>
                    <a:pt x="327" y="249"/>
                    <a:pt x="327" y="249"/>
                  </a:cubicBezTo>
                  <a:cubicBezTo>
                    <a:pt x="327" y="249"/>
                    <a:pt x="340" y="221"/>
                    <a:pt x="331" y="178"/>
                  </a:cubicBezTo>
                  <a:cubicBezTo>
                    <a:pt x="371" y="186"/>
                    <a:pt x="449" y="221"/>
                    <a:pt x="449" y="221"/>
                  </a:cubicBezTo>
                  <a:cubicBezTo>
                    <a:pt x="449" y="221"/>
                    <a:pt x="428" y="174"/>
                    <a:pt x="364" y="146"/>
                  </a:cubicBezTo>
                  <a:close/>
                </a:path>
              </a:pathLst>
            </a:custGeom>
            <a:solidFill>
              <a:srgbClr val="92C44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3" name="Freeform 22"/>
            <p:cNvSpPr>
              <a:spLocks noChangeArrowheads="1"/>
            </p:cNvSpPr>
            <p:nvPr/>
          </p:nvSpPr>
          <p:spPr bwMode="auto">
            <a:xfrm>
              <a:off x="94" y="952"/>
              <a:ext cx="506" cy="760"/>
            </a:xfrm>
            <a:custGeom>
              <a:avLst/>
              <a:gdLst/>
              <a:ahLst/>
              <a:cxnLst>
                <a:cxn ang="0">
                  <a:pos x="45" y="161"/>
                </a:cxn>
                <a:cxn ang="0">
                  <a:pos x="214" y="17"/>
                </a:cxn>
                <a:cxn ang="0">
                  <a:pos x="72" y="75"/>
                </a:cxn>
                <a:cxn ang="0">
                  <a:pos x="0" y="291"/>
                </a:cxn>
                <a:cxn ang="0">
                  <a:pos x="0" y="322"/>
                </a:cxn>
                <a:cxn ang="0">
                  <a:pos x="21" y="322"/>
                </a:cxn>
                <a:cxn ang="0">
                  <a:pos x="45" y="161"/>
                </a:cxn>
              </a:cxnLst>
              <a:rect l="0" t="0" r="r" b="b"/>
              <a:pathLst>
                <a:path w="214" h="322">
                  <a:moveTo>
                    <a:pt x="45" y="161"/>
                  </a:moveTo>
                  <a:cubicBezTo>
                    <a:pt x="98" y="14"/>
                    <a:pt x="166" y="30"/>
                    <a:pt x="214" y="17"/>
                  </a:cubicBezTo>
                  <a:cubicBezTo>
                    <a:pt x="174" y="0"/>
                    <a:pt x="110" y="25"/>
                    <a:pt x="72" y="75"/>
                  </a:cubicBezTo>
                  <a:cubicBezTo>
                    <a:pt x="34" y="126"/>
                    <a:pt x="0" y="219"/>
                    <a:pt x="0" y="291"/>
                  </a:cubicBezTo>
                  <a:cubicBezTo>
                    <a:pt x="0" y="303"/>
                    <a:pt x="0" y="313"/>
                    <a:pt x="0" y="322"/>
                  </a:cubicBezTo>
                  <a:cubicBezTo>
                    <a:pt x="21" y="322"/>
                    <a:pt x="21" y="322"/>
                    <a:pt x="21" y="322"/>
                  </a:cubicBezTo>
                  <a:cubicBezTo>
                    <a:pt x="19" y="278"/>
                    <a:pt x="24" y="222"/>
                    <a:pt x="45" y="161"/>
                  </a:cubicBezTo>
                  <a:close/>
                </a:path>
              </a:pathLst>
            </a:custGeom>
            <a:solidFill>
              <a:srgbClr val="D279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4" name="Freeform 23"/>
            <p:cNvSpPr>
              <a:spLocks noChangeArrowheads="1"/>
            </p:cNvSpPr>
            <p:nvPr/>
          </p:nvSpPr>
          <p:spPr bwMode="auto">
            <a:xfrm>
              <a:off x="1280" y="522"/>
              <a:ext cx="92" cy="33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75"/>
                </a:cxn>
                <a:cxn ang="0">
                  <a:pos x="25" y="140"/>
                </a:cxn>
                <a:cxn ang="0">
                  <a:pos x="32" y="73"/>
                </a:cxn>
                <a:cxn ang="0">
                  <a:pos x="0" y="0"/>
                </a:cxn>
              </a:cxnLst>
              <a:rect l="0" t="0" r="r" b="b"/>
              <a:pathLst>
                <a:path w="39" h="140">
                  <a:moveTo>
                    <a:pt x="0" y="0"/>
                  </a:moveTo>
                  <a:cubicBezTo>
                    <a:pt x="0" y="0"/>
                    <a:pt x="21" y="43"/>
                    <a:pt x="24" y="75"/>
                  </a:cubicBezTo>
                  <a:cubicBezTo>
                    <a:pt x="26" y="94"/>
                    <a:pt x="25" y="140"/>
                    <a:pt x="25" y="140"/>
                  </a:cubicBezTo>
                  <a:cubicBezTo>
                    <a:pt x="25" y="140"/>
                    <a:pt x="39" y="123"/>
                    <a:pt x="32" y="73"/>
                  </a:cubicBezTo>
                  <a:cubicBezTo>
                    <a:pt x="22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E9D3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5" name="Freeform 24"/>
            <p:cNvSpPr>
              <a:spLocks noChangeArrowheads="1"/>
            </p:cNvSpPr>
            <p:nvPr/>
          </p:nvSpPr>
          <p:spPr bwMode="auto">
            <a:xfrm>
              <a:off x="699" y="782"/>
              <a:ext cx="453" cy="149"/>
            </a:xfrm>
            <a:custGeom>
              <a:avLst/>
              <a:gdLst/>
              <a:ahLst/>
              <a:cxnLst>
                <a:cxn ang="0">
                  <a:pos x="119" y="1"/>
                </a:cxn>
                <a:cxn ang="0">
                  <a:pos x="0" y="63"/>
                </a:cxn>
                <a:cxn ang="0">
                  <a:pos x="105" y="11"/>
                </a:cxn>
                <a:cxn ang="0">
                  <a:pos x="192" y="12"/>
                </a:cxn>
                <a:cxn ang="0">
                  <a:pos x="119" y="1"/>
                </a:cxn>
              </a:cxnLst>
              <a:rect l="0" t="0" r="r" b="b"/>
              <a:pathLst>
                <a:path w="192" h="63">
                  <a:moveTo>
                    <a:pt x="119" y="1"/>
                  </a:moveTo>
                  <a:cubicBezTo>
                    <a:pt x="89" y="3"/>
                    <a:pt x="22" y="26"/>
                    <a:pt x="0" y="63"/>
                  </a:cubicBezTo>
                  <a:cubicBezTo>
                    <a:pt x="48" y="31"/>
                    <a:pt x="81" y="15"/>
                    <a:pt x="105" y="11"/>
                  </a:cubicBezTo>
                  <a:cubicBezTo>
                    <a:pt x="124" y="8"/>
                    <a:pt x="124" y="11"/>
                    <a:pt x="192" y="12"/>
                  </a:cubicBezTo>
                  <a:cubicBezTo>
                    <a:pt x="192" y="12"/>
                    <a:pt x="168" y="0"/>
                    <a:pt x="119" y="1"/>
                  </a:cubicBezTo>
                  <a:close/>
                </a:path>
              </a:pathLst>
            </a:custGeom>
            <a:solidFill>
              <a:srgbClr val="7E9D3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6" name="Freeform 25"/>
            <p:cNvSpPr>
              <a:spLocks noChangeArrowheads="1"/>
            </p:cNvSpPr>
            <p:nvPr/>
          </p:nvSpPr>
          <p:spPr bwMode="auto">
            <a:xfrm>
              <a:off x="753" y="1122"/>
              <a:ext cx="258" cy="590"/>
            </a:xfrm>
            <a:custGeom>
              <a:avLst/>
              <a:gdLst/>
              <a:ahLst/>
              <a:cxnLst>
                <a:cxn ang="0">
                  <a:pos x="46" y="117"/>
                </a:cxn>
                <a:cxn ang="0">
                  <a:pos x="109" y="0"/>
                </a:cxn>
                <a:cxn ang="0">
                  <a:pos x="25" y="64"/>
                </a:cxn>
                <a:cxn ang="0">
                  <a:pos x="0" y="219"/>
                </a:cxn>
                <a:cxn ang="0">
                  <a:pos x="1" y="250"/>
                </a:cxn>
                <a:cxn ang="0">
                  <a:pos x="40" y="250"/>
                </a:cxn>
                <a:cxn ang="0">
                  <a:pos x="46" y="117"/>
                </a:cxn>
              </a:cxnLst>
              <a:rect l="0" t="0" r="r" b="b"/>
              <a:pathLst>
                <a:path w="109" h="250">
                  <a:moveTo>
                    <a:pt x="46" y="117"/>
                  </a:moveTo>
                  <a:cubicBezTo>
                    <a:pt x="56" y="75"/>
                    <a:pt x="109" y="0"/>
                    <a:pt x="109" y="0"/>
                  </a:cubicBezTo>
                  <a:cubicBezTo>
                    <a:pt x="109" y="0"/>
                    <a:pt x="43" y="32"/>
                    <a:pt x="25" y="64"/>
                  </a:cubicBezTo>
                  <a:cubicBezTo>
                    <a:pt x="9" y="97"/>
                    <a:pt x="0" y="214"/>
                    <a:pt x="0" y="219"/>
                  </a:cubicBezTo>
                  <a:cubicBezTo>
                    <a:pt x="0" y="222"/>
                    <a:pt x="0" y="235"/>
                    <a:pt x="1" y="250"/>
                  </a:cubicBezTo>
                  <a:cubicBezTo>
                    <a:pt x="40" y="250"/>
                    <a:pt x="40" y="250"/>
                    <a:pt x="40" y="250"/>
                  </a:cubicBezTo>
                  <a:cubicBezTo>
                    <a:pt x="37" y="212"/>
                    <a:pt x="37" y="161"/>
                    <a:pt x="46" y="117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7" name="Freeform 26"/>
            <p:cNvSpPr>
              <a:spLocks noChangeArrowheads="1"/>
            </p:cNvSpPr>
            <p:nvPr/>
          </p:nvSpPr>
          <p:spPr bwMode="auto">
            <a:xfrm>
              <a:off x="718" y="1106"/>
              <a:ext cx="323" cy="606"/>
            </a:xfrm>
            <a:custGeom>
              <a:avLst/>
              <a:gdLst/>
              <a:ahLst/>
              <a:cxnLst>
                <a:cxn ang="0">
                  <a:pos x="31" y="128"/>
                </a:cxn>
                <a:cxn ang="0">
                  <a:pos x="137" y="0"/>
                </a:cxn>
                <a:cxn ang="0">
                  <a:pos x="11" y="131"/>
                </a:cxn>
                <a:cxn ang="0">
                  <a:pos x="5" y="257"/>
                </a:cxn>
                <a:cxn ang="0">
                  <a:pos x="23" y="257"/>
                </a:cxn>
                <a:cxn ang="0">
                  <a:pos x="31" y="128"/>
                </a:cxn>
              </a:cxnLst>
              <a:rect l="0" t="0" r="r" b="b"/>
              <a:pathLst>
                <a:path w="137" h="257">
                  <a:moveTo>
                    <a:pt x="31" y="128"/>
                  </a:moveTo>
                  <a:cubicBezTo>
                    <a:pt x="50" y="44"/>
                    <a:pt x="137" y="0"/>
                    <a:pt x="137" y="0"/>
                  </a:cubicBezTo>
                  <a:cubicBezTo>
                    <a:pt x="137" y="0"/>
                    <a:pt x="39" y="13"/>
                    <a:pt x="11" y="131"/>
                  </a:cubicBezTo>
                  <a:cubicBezTo>
                    <a:pt x="0" y="178"/>
                    <a:pt x="1" y="221"/>
                    <a:pt x="5" y="257"/>
                  </a:cubicBezTo>
                  <a:cubicBezTo>
                    <a:pt x="23" y="257"/>
                    <a:pt x="23" y="257"/>
                    <a:pt x="23" y="257"/>
                  </a:cubicBezTo>
                  <a:cubicBezTo>
                    <a:pt x="22" y="214"/>
                    <a:pt x="23" y="165"/>
                    <a:pt x="31" y="128"/>
                  </a:cubicBezTo>
                  <a:close/>
                </a:path>
              </a:pathLst>
            </a:custGeom>
            <a:solidFill>
              <a:srgbClr val="D279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8" name="Freeform 27"/>
            <p:cNvSpPr>
              <a:spLocks noChangeArrowheads="1"/>
            </p:cNvSpPr>
            <p:nvPr/>
          </p:nvSpPr>
          <p:spPr bwMode="auto">
            <a:xfrm>
              <a:off x="1653" y="1158"/>
              <a:ext cx="248" cy="554"/>
            </a:xfrm>
            <a:custGeom>
              <a:avLst/>
              <a:gdLst/>
              <a:ahLst/>
              <a:cxnLst>
                <a:cxn ang="0">
                  <a:pos x="105" y="173"/>
                </a:cxn>
                <a:cxn ang="0">
                  <a:pos x="83" y="64"/>
                </a:cxn>
                <a:cxn ang="0">
                  <a:pos x="0" y="0"/>
                </a:cxn>
                <a:cxn ang="0">
                  <a:pos x="62" y="117"/>
                </a:cxn>
                <a:cxn ang="0">
                  <a:pos x="69" y="235"/>
                </a:cxn>
                <a:cxn ang="0">
                  <a:pos x="105" y="235"/>
                </a:cxn>
                <a:cxn ang="0">
                  <a:pos x="105" y="173"/>
                </a:cxn>
                <a:cxn ang="0">
                  <a:pos x="105" y="173"/>
                </a:cxn>
              </a:cxnLst>
              <a:rect l="0" t="0" r="r" b="b"/>
              <a:pathLst>
                <a:path w="105" h="235">
                  <a:moveTo>
                    <a:pt x="105" y="173"/>
                  </a:moveTo>
                  <a:cubicBezTo>
                    <a:pt x="101" y="135"/>
                    <a:pt x="93" y="84"/>
                    <a:pt x="83" y="64"/>
                  </a:cubicBezTo>
                  <a:cubicBezTo>
                    <a:pt x="66" y="32"/>
                    <a:pt x="0" y="0"/>
                    <a:pt x="0" y="0"/>
                  </a:cubicBezTo>
                  <a:cubicBezTo>
                    <a:pt x="0" y="0"/>
                    <a:pt x="53" y="75"/>
                    <a:pt x="62" y="117"/>
                  </a:cubicBezTo>
                  <a:cubicBezTo>
                    <a:pt x="71" y="156"/>
                    <a:pt x="72" y="200"/>
                    <a:pt x="69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3"/>
                    <a:pt x="105" y="173"/>
                    <a:pt x="105" y="173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9" name="Freeform 28"/>
            <p:cNvSpPr>
              <a:spLocks noChangeArrowheads="1"/>
            </p:cNvSpPr>
            <p:nvPr/>
          </p:nvSpPr>
          <p:spPr bwMode="auto">
            <a:xfrm>
              <a:off x="1620" y="1141"/>
              <a:ext cx="281" cy="571"/>
            </a:xfrm>
            <a:custGeom>
              <a:avLst/>
              <a:gdLst/>
              <a:ahLst/>
              <a:cxnLst>
                <a:cxn ang="0">
                  <a:pos x="119" y="105"/>
                </a:cxn>
                <a:cxn ang="0">
                  <a:pos x="0" y="0"/>
                </a:cxn>
                <a:cxn ang="0">
                  <a:pos x="107" y="129"/>
                </a:cxn>
                <a:cxn ang="0">
                  <a:pos x="115" y="242"/>
                </a:cxn>
                <a:cxn ang="0">
                  <a:pos x="119" y="242"/>
                </a:cxn>
                <a:cxn ang="0">
                  <a:pos x="119" y="105"/>
                </a:cxn>
                <a:cxn ang="0">
                  <a:pos x="119" y="105"/>
                </a:cxn>
              </a:cxnLst>
              <a:rect l="0" t="0" r="r" b="b"/>
              <a:pathLst>
                <a:path w="119" h="242">
                  <a:moveTo>
                    <a:pt x="119" y="105"/>
                  </a:moveTo>
                  <a:cubicBezTo>
                    <a:pt x="85" y="12"/>
                    <a:pt x="0" y="0"/>
                    <a:pt x="0" y="0"/>
                  </a:cubicBezTo>
                  <a:cubicBezTo>
                    <a:pt x="0" y="0"/>
                    <a:pt x="88" y="45"/>
                    <a:pt x="107" y="129"/>
                  </a:cubicBezTo>
                  <a:cubicBezTo>
                    <a:pt x="115" y="161"/>
                    <a:pt x="116" y="203"/>
                    <a:pt x="115" y="242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lose/>
                </a:path>
              </a:pathLst>
            </a:custGeom>
            <a:solidFill>
              <a:srgbClr val="D279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0" name="Freeform 29"/>
            <p:cNvSpPr>
              <a:spLocks noChangeArrowheads="1"/>
            </p:cNvSpPr>
            <p:nvPr/>
          </p:nvSpPr>
          <p:spPr bwMode="auto">
            <a:xfrm>
              <a:off x="1112" y="562"/>
              <a:ext cx="50" cy="251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1" y="55"/>
                </a:cxn>
                <a:cxn ang="0">
                  <a:pos x="10" y="104"/>
                </a:cxn>
                <a:cxn ang="0">
                  <a:pos x="18" y="106"/>
                </a:cxn>
                <a:cxn ang="0">
                  <a:pos x="21" y="53"/>
                </a:cxn>
                <a:cxn ang="0">
                  <a:pos x="6" y="0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21" h="106">
                  <a:moveTo>
                    <a:pt x="0" y="8"/>
                  </a:moveTo>
                  <a:cubicBezTo>
                    <a:pt x="0" y="8"/>
                    <a:pt x="10" y="40"/>
                    <a:pt x="11" y="55"/>
                  </a:cubicBezTo>
                  <a:cubicBezTo>
                    <a:pt x="13" y="70"/>
                    <a:pt x="10" y="104"/>
                    <a:pt x="10" y="104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21" y="70"/>
                    <a:pt x="21" y="53"/>
                  </a:cubicBezTo>
                  <a:cubicBezTo>
                    <a:pt x="21" y="37"/>
                    <a:pt x="6" y="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E9D3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361" name="Group 169"/>
          <p:cNvGrpSpPr>
            <a:grpSpLocks/>
          </p:cNvGrpSpPr>
          <p:nvPr/>
        </p:nvGrpSpPr>
        <p:grpSpPr bwMode="auto">
          <a:xfrm rot="12827499" flipH="1">
            <a:off x="11360150" y="2338388"/>
            <a:ext cx="484188" cy="536575"/>
            <a:chOff x="0" y="0"/>
            <a:chExt cx="768" cy="852"/>
          </a:xfrm>
        </p:grpSpPr>
        <p:sp>
          <p:nvSpPr>
            <p:cNvPr id="8362" name="Freeform 65"/>
            <p:cNvSpPr>
              <a:spLocks noChangeArrowheads="1"/>
            </p:cNvSpPr>
            <p:nvPr/>
          </p:nvSpPr>
          <p:spPr bwMode="auto">
            <a:xfrm>
              <a:off x="378" y="621"/>
              <a:ext cx="151" cy="231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12" y="97"/>
                </a:cxn>
                <a:cxn ang="0">
                  <a:pos x="0" y="92"/>
                </a:cxn>
                <a:cxn ang="0">
                  <a:pos x="35" y="51"/>
                </a:cxn>
                <a:cxn ang="0">
                  <a:pos x="24" y="0"/>
                </a:cxn>
                <a:cxn ang="0">
                  <a:pos x="33" y="4"/>
                </a:cxn>
                <a:cxn ang="0">
                  <a:pos x="33" y="4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3" name="Freeform 66"/>
            <p:cNvSpPr>
              <a:spLocks noChangeArrowheads="1"/>
            </p:cNvSpPr>
            <p:nvPr/>
          </p:nvSpPr>
          <p:spPr bwMode="auto">
            <a:xfrm>
              <a:off x="0" y="0"/>
              <a:ext cx="768" cy="729"/>
            </a:xfrm>
            <a:custGeom>
              <a:avLst/>
              <a:gdLst/>
              <a:ahLst/>
              <a:cxnLst>
                <a:cxn ang="0">
                  <a:pos x="162" y="301"/>
                </a:cxn>
                <a:cxn ang="0">
                  <a:pos x="291" y="223"/>
                </a:cxn>
                <a:cxn ang="0">
                  <a:pos x="304" y="152"/>
                </a:cxn>
                <a:cxn ang="0">
                  <a:pos x="249" y="207"/>
                </a:cxn>
                <a:cxn ang="0">
                  <a:pos x="268" y="58"/>
                </a:cxn>
                <a:cxn ang="0">
                  <a:pos x="243" y="27"/>
                </a:cxn>
                <a:cxn ang="0">
                  <a:pos x="197" y="120"/>
                </a:cxn>
                <a:cxn ang="0">
                  <a:pos x="108" y="30"/>
                </a:cxn>
                <a:cxn ang="0">
                  <a:pos x="42" y="0"/>
                </a:cxn>
                <a:cxn ang="0">
                  <a:pos x="116" y="173"/>
                </a:cxn>
                <a:cxn ang="0">
                  <a:pos x="0" y="162"/>
                </a:cxn>
                <a:cxn ang="0">
                  <a:pos x="87" y="257"/>
                </a:cxn>
                <a:cxn ang="0">
                  <a:pos x="46" y="261"/>
                </a:cxn>
                <a:cxn ang="0">
                  <a:pos x="94" y="300"/>
                </a:cxn>
                <a:cxn ang="0">
                  <a:pos x="157" y="303"/>
                </a:cxn>
                <a:cxn ang="0">
                  <a:pos x="162" y="301"/>
                </a:cxn>
                <a:cxn ang="0">
                  <a:pos x="162" y="301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4" name="Freeform 67"/>
            <p:cNvSpPr>
              <a:spLocks noChangeArrowheads="1"/>
            </p:cNvSpPr>
            <p:nvPr/>
          </p:nvSpPr>
          <p:spPr bwMode="auto">
            <a:xfrm>
              <a:off x="38" y="59"/>
              <a:ext cx="650" cy="677"/>
            </a:xfrm>
            <a:custGeom>
              <a:avLst/>
              <a:gdLst/>
              <a:ahLst/>
              <a:cxnLst>
                <a:cxn ang="0">
                  <a:pos x="172" y="254"/>
                </a:cxn>
                <a:cxn ang="0">
                  <a:pos x="55" y="249"/>
                </a:cxn>
                <a:cxn ang="0">
                  <a:pos x="108" y="232"/>
                </a:cxn>
                <a:cxn ang="0">
                  <a:pos x="0" y="156"/>
                </a:cxn>
                <a:cxn ang="0">
                  <a:pos x="117" y="164"/>
                </a:cxn>
                <a:cxn ang="0">
                  <a:pos x="49" y="0"/>
                </a:cxn>
                <a:cxn ang="0">
                  <a:pos x="178" y="125"/>
                </a:cxn>
                <a:cxn ang="0">
                  <a:pos x="232" y="25"/>
                </a:cxn>
                <a:cxn ang="0">
                  <a:pos x="218" y="197"/>
                </a:cxn>
                <a:cxn ang="0">
                  <a:pos x="275" y="160"/>
                </a:cxn>
                <a:cxn ang="0">
                  <a:pos x="176" y="254"/>
                </a:cxn>
                <a:cxn ang="0">
                  <a:pos x="172" y="254"/>
                </a:cxn>
                <a:cxn ang="0">
                  <a:pos x="172" y="254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5" name="Freeform 68"/>
            <p:cNvSpPr>
              <a:spLocks noChangeArrowheads="1"/>
            </p:cNvSpPr>
            <p:nvPr/>
          </p:nvSpPr>
          <p:spPr bwMode="auto">
            <a:xfrm>
              <a:off x="270" y="203"/>
              <a:ext cx="212" cy="429"/>
            </a:xfrm>
            <a:custGeom>
              <a:avLst/>
              <a:gdLst/>
              <a:ahLst/>
              <a:cxnLst>
                <a:cxn ang="0">
                  <a:pos x="75" y="182"/>
                </a:cxn>
                <a:cxn ang="0">
                  <a:pos x="0" y="0"/>
                </a:cxn>
                <a:cxn ang="0">
                  <a:pos x="75" y="182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6" name="Freeform 69"/>
            <p:cNvSpPr>
              <a:spLocks noChangeArrowheads="1"/>
            </p:cNvSpPr>
            <p:nvPr/>
          </p:nvSpPr>
          <p:spPr bwMode="auto">
            <a:xfrm>
              <a:off x="456" y="240"/>
              <a:ext cx="128" cy="281"/>
            </a:xfrm>
            <a:custGeom>
              <a:avLst/>
              <a:gdLst/>
              <a:ahLst/>
              <a:cxnLst>
                <a:cxn ang="0">
                  <a:pos x="0" y="119"/>
                </a:cxn>
                <a:cxn ang="0">
                  <a:pos x="52" y="0"/>
                </a:cxn>
                <a:cxn ang="0">
                  <a:pos x="0" y="119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7" name="Freeform 70"/>
            <p:cNvSpPr>
              <a:spLocks noChangeArrowheads="1"/>
            </p:cNvSpPr>
            <p:nvPr/>
          </p:nvSpPr>
          <p:spPr bwMode="auto">
            <a:xfrm>
              <a:off x="487" y="505"/>
              <a:ext cx="163" cy="101"/>
            </a:xfrm>
            <a:custGeom>
              <a:avLst/>
              <a:gdLst/>
              <a:ahLst/>
              <a:cxnLst>
                <a:cxn ang="0">
                  <a:pos x="0" y="40"/>
                </a:cxn>
                <a:cxn ang="0">
                  <a:pos x="69" y="0"/>
                </a:cxn>
                <a:cxn ang="0">
                  <a:pos x="0" y="40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8" name="Freeform 71"/>
            <p:cNvSpPr>
              <a:spLocks noChangeArrowheads="1"/>
            </p:cNvSpPr>
            <p:nvPr/>
          </p:nvSpPr>
          <p:spPr bwMode="auto">
            <a:xfrm>
              <a:off x="251" y="609"/>
              <a:ext cx="177" cy="59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0" y="23"/>
                </a:cxn>
                <a:cxn ang="0">
                  <a:pos x="75" y="0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9" name="Freeform 72"/>
            <p:cNvSpPr>
              <a:spLocks noChangeArrowheads="1"/>
            </p:cNvSpPr>
            <p:nvPr/>
          </p:nvSpPr>
          <p:spPr bwMode="auto">
            <a:xfrm>
              <a:off x="109" y="477"/>
              <a:ext cx="300" cy="111"/>
            </a:xfrm>
            <a:custGeom>
              <a:avLst/>
              <a:gdLst/>
              <a:ahLst/>
              <a:cxnLst>
                <a:cxn ang="0">
                  <a:pos x="127" y="30"/>
                </a:cxn>
                <a:cxn ang="0">
                  <a:pos x="0" y="0"/>
                </a:cxn>
                <a:cxn ang="0">
                  <a:pos x="127" y="30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370" name="Title 1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2001838" y="1574800"/>
            <a:ext cx="9990137" cy="17541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5400" b="1" smtClean="0">
                <a:solidFill>
                  <a:srgbClr val="7C3F0B"/>
                </a:solidFill>
                <a:latin typeface="汉仪太极体简" charset="-122"/>
                <a:ea typeface="汉仪太极体简" charset="-122"/>
              </a:rPr>
              <a:t>5 </a:t>
            </a:r>
            <a:r>
              <a:rPr lang="zh-CN" altLang="en-US" sz="5400" b="1" smtClean="0">
                <a:solidFill>
                  <a:srgbClr val="7C3F0B"/>
                </a:solidFill>
                <a:latin typeface="汉仪太极体简" charset="-122"/>
                <a:ea typeface="汉仪太极体简" charset="-122"/>
              </a:rPr>
              <a:t>铺满金色巴掌的水泥道</a:t>
            </a: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 noChangeArrowheads="1"/>
          </p:cNvPicPr>
          <p:nvPr/>
        </p:nvPicPr>
        <p:blipFill>
          <a:blip r:embed="rId2" cstate="print"/>
          <a:srcRect b="38943"/>
          <a:stretch>
            <a:fillRect/>
          </a:stretch>
        </p:blipFill>
        <p:spPr bwMode="auto">
          <a:xfrm>
            <a:off x="6811963" y="5187950"/>
            <a:ext cx="5410200" cy="168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Freeform 92"/>
          <p:cNvSpPr>
            <a:spLocks noChangeArrowheads="1"/>
          </p:cNvSpPr>
          <p:nvPr/>
        </p:nvSpPr>
        <p:spPr bwMode="auto">
          <a:xfrm>
            <a:off x="8715375" y="5438775"/>
            <a:ext cx="212725" cy="755650"/>
          </a:xfrm>
          <a:custGeom>
            <a:avLst/>
            <a:gdLst/>
            <a:ahLst/>
            <a:cxnLst>
              <a:cxn ang="0">
                <a:pos x="51" y="487"/>
              </a:cxn>
              <a:cxn ang="0">
                <a:pos x="51" y="429"/>
              </a:cxn>
              <a:cxn ang="0">
                <a:pos x="3" y="343"/>
              </a:cxn>
              <a:cxn ang="0">
                <a:pos x="51" y="410"/>
              </a:cxn>
              <a:cxn ang="0">
                <a:pos x="51" y="335"/>
              </a:cxn>
              <a:cxn ang="0">
                <a:pos x="3" y="249"/>
              </a:cxn>
              <a:cxn ang="0">
                <a:pos x="50" y="314"/>
              </a:cxn>
              <a:cxn ang="0">
                <a:pos x="50" y="214"/>
              </a:cxn>
              <a:cxn ang="0">
                <a:pos x="7" y="131"/>
              </a:cxn>
              <a:cxn ang="0">
                <a:pos x="50" y="183"/>
              </a:cxn>
              <a:cxn ang="0">
                <a:pos x="50" y="117"/>
              </a:cxn>
              <a:cxn ang="0">
                <a:pos x="5" y="33"/>
              </a:cxn>
              <a:cxn ang="0">
                <a:pos x="50" y="88"/>
              </a:cxn>
              <a:cxn ang="0">
                <a:pos x="50" y="56"/>
              </a:cxn>
              <a:cxn ang="0">
                <a:pos x="58" y="56"/>
              </a:cxn>
              <a:cxn ang="0">
                <a:pos x="103" y="0"/>
              </a:cxn>
              <a:cxn ang="0">
                <a:pos x="59" y="84"/>
              </a:cxn>
              <a:cxn ang="0">
                <a:pos x="59" y="162"/>
              </a:cxn>
              <a:cxn ang="0">
                <a:pos x="106" y="93"/>
              </a:cxn>
              <a:cxn ang="0">
                <a:pos x="59" y="179"/>
              </a:cxn>
              <a:cxn ang="0">
                <a:pos x="59" y="264"/>
              </a:cxn>
              <a:cxn ang="0">
                <a:pos x="105" y="204"/>
              </a:cxn>
              <a:cxn ang="0">
                <a:pos x="59" y="290"/>
              </a:cxn>
              <a:cxn ang="0">
                <a:pos x="59" y="371"/>
              </a:cxn>
              <a:cxn ang="0">
                <a:pos x="105" y="313"/>
              </a:cxn>
              <a:cxn ang="0">
                <a:pos x="59" y="397"/>
              </a:cxn>
              <a:cxn ang="0">
                <a:pos x="60" y="492"/>
              </a:cxn>
              <a:cxn ang="0">
                <a:pos x="108" y="415"/>
              </a:cxn>
              <a:cxn ang="0">
                <a:pos x="60" y="502"/>
              </a:cxn>
              <a:cxn ang="0">
                <a:pos x="60" y="525"/>
              </a:cxn>
              <a:cxn ang="0">
                <a:pos x="51" y="525"/>
              </a:cxn>
              <a:cxn ang="0">
                <a:pos x="51" y="518"/>
              </a:cxn>
              <a:cxn ang="0">
                <a:pos x="7" y="434"/>
              </a:cxn>
              <a:cxn ang="0">
                <a:pos x="51" y="48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7411" name="Group 5"/>
          <p:cNvGrpSpPr>
            <a:grpSpLocks/>
          </p:cNvGrpSpPr>
          <p:nvPr/>
        </p:nvGrpSpPr>
        <p:grpSpPr bwMode="auto">
          <a:xfrm flipH="1">
            <a:off x="9731375" y="2905125"/>
            <a:ext cx="1401763" cy="3019425"/>
            <a:chOff x="0" y="0"/>
            <a:chExt cx="1347" cy="3848"/>
          </a:xfrm>
        </p:grpSpPr>
        <p:sp>
          <p:nvSpPr>
            <p:cNvPr id="17412" name="Freeform 70"/>
            <p:cNvSpPr>
              <a:spLocks noChangeArrowheads="1"/>
            </p:cNvSpPr>
            <p:nvPr/>
          </p:nvSpPr>
          <p:spPr bwMode="auto">
            <a:xfrm>
              <a:off x="770" y="257"/>
              <a:ext cx="29" cy="134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1347"/>
                </a:cxn>
                <a:cxn ang="0">
                  <a:pos x="24" y="1347"/>
                </a:cxn>
                <a:cxn ang="0">
                  <a:pos x="29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3" name="Freeform 71"/>
            <p:cNvSpPr>
              <a:spLocks noChangeArrowheads="1"/>
            </p:cNvSpPr>
            <p:nvPr/>
          </p:nvSpPr>
          <p:spPr bwMode="auto">
            <a:xfrm>
              <a:off x="591" y="980"/>
              <a:ext cx="161" cy="248"/>
            </a:xfrm>
            <a:custGeom>
              <a:avLst/>
              <a:gdLst/>
              <a:ahLst/>
              <a:cxnLst>
                <a:cxn ang="0">
                  <a:pos x="65" y="105"/>
                </a:cxn>
                <a:cxn ang="0">
                  <a:pos x="5" y="0"/>
                </a:cxn>
                <a:cxn ang="0">
                  <a:pos x="65" y="10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4" name="Freeform 72"/>
            <p:cNvSpPr>
              <a:spLocks noChangeArrowheads="1"/>
            </p:cNvSpPr>
            <p:nvPr/>
          </p:nvSpPr>
          <p:spPr bwMode="auto">
            <a:xfrm>
              <a:off x="801" y="770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5" name="Freeform 73"/>
            <p:cNvSpPr>
              <a:spLocks noChangeArrowheads="1"/>
            </p:cNvSpPr>
            <p:nvPr/>
          </p:nvSpPr>
          <p:spPr bwMode="auto">
            <a:xfrm>
              <a:off x="591" y="1273"/>
              <a:ext cx="161" cy="253"/>
            </a:xfrm>
            <a:custGeom>
              <a:avLst/>
              <a:gdLst/>
              <a:ahLst/>
              <a:cxnLst>
                <a:cxn ang="0">
                  <a:pos x="65" y="107"/>
                </a:cxn>
                <a:cxn ang="0">
                  <a:pos x="5" y="0"/>
                </a:cxn>
                <a:cxn ang="0">
                  <a:pos x="65" y="107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6" name="Freeform 74"/>
            <p:cNvSpPr>
              <a:spLocks noChangeArrowheads="1"/>
            </p:cNvSpPr>
            <p:nvPr/>
          </p:nvSpPr>
          <p:spPr bwMode="auto">
            <a:xfrm>
              <a:off x="801" y="1065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7" name="Freeform 75"/>
            <p:cNvSpPr>
              <a:spLocks noChangeArrowheads="1"/>
            </p:cNvSpPr>
            <p:nvPr/>
          </p:nvSpPr>
          <p:spPr bwMode="auto">
            <a:xfrm>
              <a:off x="801" y="1396"/>
              <a:ext cx="161" cy="252"/>
            </a:xfrm>
            <a:custGeom>
              <a:avLst/>
              <a:gdLst/>
              <a:ahLst/>
              <a:cxnLst>
                <a:cxn ang="0">
                  <a:pos x="4" y="107"/>
                </a:cxn>
                <a:cxn ang="0">
                  <a:pos x="64" y="0"/>
                </a:cxn>
                <a:cxn ang="0">
                  <a:pos x="4" y="107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8" name="Freeform 76"/>
            <p:cNvSpPr>
              <a:spLocks noChangeArrowheads="1"/>
            </p:cNvSpPr>
            <p:nvPr/>
          </p:nvSpPr>
          <p:spPr bwMode="auto">
            <a:xfrm>
              <a:off x="591" y="649"/>
              <a:ext cx="161" cy="253"/>
            </a:xfrm>
            <a:custGeom>
              <a:avLst/>
              <a:gdLst/>
              <a:ahLst/>
              <a:cxnLst>
                <a:cxn ang="0">
                  <a:pos x="65" y="107"/>
                </a:cxn>
                <a:cxn ang="0">
                  <a:pos x="5" y="0"/>
                </a:cxn>
                <a:cxn ang="0">
                  <a:pos x="65" y="107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9" name="Freeform 77"/>
            <p:cNvSpPr>
              <a:spLocks noChangeArrowheads="1"/>
            </p:cNvSpPr>
            <p:nvPr/>
          </p:nvSpPr>
          <p:spPr bwMode="auto">
            <a:xfrm>
              <a:off x="801" y="441"/>
              <a:ext cx="161" cy="251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0" name="Freeform 78"/>
            <p:cNvSpPr>
              <a:spLocks noChangeArrowheads="1"/>
            </p:cNvSpPr>
            <p:nvPr/>
          </p:nvSpPr>
          <p:spPr bwMode="auto">
            <a:xfrm>
              <a:off x="591" y="333"/>
              <a:ext cx="161" cy="250"/>
            </a:xfrm>
            <a:custGeom>
              <a:avLst/>
              <a:gdLst/>
              <a:ahLst/>
              <a:cxnLst>
                <a:cxn ang="0">
                  <a:pos x="65" y="106"/>
                </a:cxn>
                <a:cxn ang="0">
                  <a:pos x="5" y="0"/>
                </a:cxn>
                <a:cxn ang="0">
                  <a:pos x="65" y="106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1" name="Freeform 79"/>
            <p:cNvSpPr>
              <a:spLocks noChangeArrowheads="1"/>
            </p:cNvSpPr>
            <p:nvPr/>
          </p:nvSpPr>
          <p:spPr bwMode="auto">
            <a:xfrm>
              <a:off x="615" y="96"/>
              <a:ext cx="161" cy="251"/>
            </a:xfrm>
            <a:custGeom>
              <a:avLst/>
              <a:gdLst/>
              <a:ahLst/>
              <a:cxnLst>
                <a:cxn ang="0">
                  <a:pos x="65" y="106"/>
                </a:cxn>
                <a:cxn ang="0">
                  <a:pos x="5" y="0"/>
                </a:cxn>
                <a:cxn ang="0">
                  <a:pos x="65" y="106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2" name="Freeform 80"/>
            <p:cNvSpPr>
              <a:spLocks noChangeArrowheads="1"/>
            </p:cNvSpPr>
            <p:nvPr/>
          </p:nvSpPr>
          <p:spPr bwMode="auto">
            <a:xfrm>
              <a:off x="801" y="125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3" name="Freeform 81"/>
            <p:cNvSpPr>
              <a:spLocks noChangeArrowheads="1"/>
            </p:cNvSpPr>
            <p:nvPr/>
          </p:nvSpPr>
          <p:spPr bwMode="auto">
            <a:xfrm>
              <a:off x="140" y="250"/>
              <a:ext cx="21" cy="104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049"/>
                </a:cxn>
                <a:cxn ang="0">
                  <a:pos x="19" y="1049"/>
                </a:cxn>
                <a:cxn ang="0">
                  <a:pos x="21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4" name="Freeform 82"/>
            <p:cNvSpPr>
              <a:spLocks noChangeArrowheads="1"/>
            </p:cNvSpPr>
            <p:nvPr/>
          </p:nvSpPr>
          <p:spPr bwMode="auto">
            <a:xfrm>
              <a:off x="0" y="812"/>
              <a:ext cx="126" cy="194"/>
            </a:xfrm>
            <a:custGeom>
              <a:avLst/>
              <a:gdLst/>
              <a:ahLst/>
              <a:cxnLst>
                <a:cxn ang="0">
                  <a:pos x="51" y="82"/>
                </a:cxn>
                <a:cxn ang="0">
                  <a:pos x="4" y="0"/>
                </a:cxn>
                <a:cxn ang="0">
                  <a:pos x="51" y="82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5" name="Freeform 83"/>
            <p:cNvSpPr>
              <a:spLocks noChangeArrowheads="1"/>
            </p:cNvSpPr>
            <p:nvPr/>
          </p:nvSpPr>
          <p:spPr bwMode="auto">
            <a:xfrm>
              <a:off x="166" y="649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6" name="Freeform 84"/>
            <p:cNvSpPr>
              <a:spLocks noChangeArrowheads="1"/>
            </p:cNvSpPr>
            <p:nvPr/>
          </p:nvSpPr>
          <p:spPr bwMode="auto">
            <a:xfrm>
              <a:off x="0" y="1041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7" name="Freeform 85"/>
            <p:cNvSpPr>
              <a:spLocks noChangeArrowheads="1"/>
            </p:cNvSpPr>
            <p:nvPr/>
          </p:nvSpPr>
          <p:spPr bwMode="auto">
            <a:xfrm>
              <a:off x="166" y="878"/>
              <a:ext cx="123" cy="194"/>
            </a:xfrm>
            <a:custGeom>
              <a:avLst/>
              <a:gdLst/>
              <a:ahLst/>
              <a:cxnLst>
                <a:cxn ang="0">
                  <a:pos x="3" y="82"/>
                </a:cxn>
                <a:cxn ang="0">
                  <a:pos x="49" y="0"/>
                </a:cxn>
                <a:cxn ang="0">
                  <a:pos x="3" y="82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8" name="Freeform 86"/>
            <p:cNvSpPr>
              <a:spLocks noChangeArrowheads="1"/>
            </p:cNvSpPr>
            <p:nvPr/>
          </p:nvSpPr>
          <p:spPr bwMode="auto">
            <a:xfrm>
              <a:off x="166" y="1136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9" name="Freeform 87"/>
            <p:cNvSpPr>
              <a:spLocks noChangeArrowheads="1"/>
            </p:cNvSpPr>
            <p:nvPr/>
          </p:nvSpPr>
          <p:spPr bwMode="auto">
            <a:xfrm>
              <a:off x="0" y="557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0" name="Freeform 88"/>
            <p:cNvSpPr>
              <a:spLocks noChangeArrowheads="1"/>
            </p:cNvSpPr>
            <p:nvPr/>
          </p:nvSpPr>
          <p:spPr bwMode="auto">
            <a:xfrm>
              <a:off x="166" y="394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1" name="Freeform 89"/>
            <p:cNvSpPr>
              <a:spLocks noChangeArrowheads="1"/>
            </p:cNvSpPr>
            <p:nvPr/>
          </p:nvSpPr>
          <p:spPr bwMode="auto">
            <a:xfrm>
              <a:off x="0" y="309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2" name="Freeform 90"/>
            <p:cNvSpPr>
              <a:spLocks noChangeArrowheads="1"/>
            </p:cNvSpPr>
            <p:nvPr/>
          </p:nvSpPr>
          <p:spPr bwMode="auto">
            <a:xfrm>
              <a:off x="0" y="80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3" name="Freeform 91"/>
            <p:cNvSpPr>
              <a:spLocks noChangeArrowheads="1"/>
            </p:cNvSpPr>
            <p:nvPr/>
          </p:nvSpPr>
          <p:spPr bwMode="auto">
            <a:xfrm>
              <a:off x="166" y="149"/>
              <a:ext cx="123" cy="193"/>
            </a:xfrm>
            <a:custGeom>
              <a:avLst/>
              <a:gdLst/>
              <a:ahLst/>
              <a:cxnLst>
                <a:cxn ang="0">
                  <a:pos x="3" y="82"/>
                </a:cxn>
                <a:cxn ang="0">
                  <a:pos x="49" y="0"/>
                </a:cxn>
                <a:cxn ang="0">
                  <a:pos x="3" y="82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4" name="Freeform 92"/>
            <p:cNvSpPr>
              <a:spLocks noChangeArrowheads="1"/>
            </p:cNvSpPr>
            <p:nvPr/>
          </p:nvSpPr>
          <p:spPr bwMode="auto">
            <a:xfrm>
              <a:off x="63" y="1524"/>
              <a:ext cx="264" cy="1241"/>
            </a:xfrm>
            <a:custGeom>
              <a:avLst/>
              <a:gdLst/>
              <a:ahLst/>
              <a:cxnLst>
                <a:cxn ang="0">
                  <a:pos x="51" y="487"/>
                </a:cxn>
                <a:cxn ang="0">
                  <a:pos x="51" y="429"/>
                </a:cxn>
                <a:cxn ang="0">
                  <a:pos x="3" y="343"/>
                </a:cxn>
                <a:cxn ang="0">
                  <a:pos x="51" y="410"/>
                </a:cxn>
                <a:cxn ang="0">
                  <a:pos x="51" y="335"/>
                </a:cxn>
                <a:cxn ang="0">
                  <a:pos x="3" y="249"/>
                </a:cxn>
                <a:cxn ang="0">
                  <a:pos x="50" y="314"/>
                </a:cxn>
                <a:cxn ang="0">
                  <a:pos x="50" y="214"/>
                </a:cxn>
                <a:cxn ang="0">
                  <a:pos x="7" y="131"/>
                </a:cxn>
                <a:cxn ang="0">
                  <a:pos x="50" y="183"/>
                </a:cxn>
                <a:cxn ang="0">
                  <a:pos x="50" y="117"/>
                </a:cxn>
                <a:cxn ang="0">
                  <a:pos x="5" y="33"/>
                </a:cxn>
                <a:cxn ang="0">
                  <a:pos x="50" y="88"/>
                </a:cxn>
                <a:cxn ang="0">
                  <a:pos x="50" y="56"/>
                </a:cxn>
                <a:cxn ang="0">
                  <a:pos x="58" y="56"/>
                </a:cxn>
                <a:cxn ang="0">
                  <a:pos x="103" y="0"/>
                </a:cxn>
                <a:cxn ang="0">
                  <a:pos x="59" y="84"/>
                </a:cxn>
                <a:cxn ang="0">
                  <a:pos x="59" y="162"/>
                </a:cxn>
                <a:cxn ang="0">
                  <a:pos x="106" y="93"/>
                </a:cxn>
                <a:cxn ang="0">
                  <a:pos x="59" y="179"/>
                </a:cxn>
                <a:cxn ang="0">
                  <a:pos x="59" y="264"/>
                </a:cxn>
                <a:cxn ang="0">
                  <a:pos x="105" y="204"/>
                </a:cxn>
                <a:cxn ang="0">
                  <a:pos x="59" y="290"/>
                </a:cxn>
                <a:cxn ang="0">
                  <a:pos x="59" y="371"/>
                </a:cxn>
                <a:cxn ang="0">
                  <a:pos x="105" y="313"/>
                </a:cxn>
                <a:cxn ang="0">
                  <a:pos x="59" y="397"/>
                </a:cxn>
                <a:cxn ang="0">
                  <a:pos x="60" y="492"/>
                </a:cxn>
                <a:cxn ang="0">
                  <a:pos x="108" y="415"/>
                </a:cxn>
                <a:cxn ang="0">
                  <a:pos x="60" y="502"/>
                </a:cxn>
                <a:cxn ang="0">
                  <a:pos x="60" y="525"/>
                </a:cxn>
                <a:cxn ang="0">
                  <a:pos x="51" y="525"/>
                </a:cxn>
                <a:cxn ang="0">
                  <a:pos x="51" y="518"/>
                </a:cxn>
                <a:cxn ang="0">
                  <a:pos x="7" y="434"/>
                </a:cxn>
                <a:cxn ang="0">
                  <a:pos x="51" y="48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5" name="Freeform 93"/>
            <p:cNvSpPr>
              <a:spLocks noChangeArrowheads="1"/>
            </p:cNvSpPr>
            <p:nvPr/>
          </p:nvSpPr>
          <p:spPr bwMode="auto">
            <a:xfrm>
              <a:off x="585" y="1143"/>
              <a:ext cx="378" cy="1786"/>
            </a:xfrm>
            <a:custGeom>
              <a:avLst/>
              <a:gdLst/>
              <a:ahLst/>
              <a:cxnLst>
                <a:cxn ang="0">
                  <a:pos x="86" y="701"/>
                </a:cxn>
                <a:cxn ang="0">
                  <a:pos x="86" y="617"/>
                </a:cxn>
                <a:cxn ang="0">
                  <a:pos x="155" y="493"/>
                </a:cxn>
                <a:cxn ang="0">
                  <a:pos x="86" y="589"/>
                </a:cxn>
                <a:cxn ang="0">
                  <a:pos x="86" y="481"/>
                </a:cxn>
                <a:cxn ang="0">
                  <a:pos x="155" y="358"/>
                </a:cxn>
                <a:cxn ang="0">
                  <a:pos x="88" y="452"/>
                </a:cxn>
                <a:cxn ang="0">
                  <a:pos x="88" y="309"/>
                </a:cxn>
                <a:cxn ang="0">
                  <a:pos x="150" y="189"/>
                </a:cxn>
                <a:cxn ang="0">
                  <a:pos x="88" y="263"/>
                </a:cxn>
                <a:cxn ang="0">
                  <a:pos x="88" y="169"/>
                </a:cxn>
                <a:cxn ang="0">
                  <a:pos x="152" y="47"/>
                </a:cxn>
                <a:cxn ang="0">
                  <a:pos x="88" y="127"/>
                </a:cxn>
                <a:cxn ang="0">
                  <a:pos x="76" y="81"/>
                </a:cxn>
                <a:cxn ang="0">
                  <a:pos x="13" y="0"/>
                </a:cxn>
                <a:cxn ang="0">
                  <a:pos x="75" y="121"/>
                </a:cxn>
                <a:cxn ang="0">
                  <a:pos x="75" y="234"/>
                </a:cxn>
                <a:cxn ang="0">
                  <a:pos x="7" y="133"/>
                </a:cxn>
                <a:cxn ang="0">
                  <a:pos x="75" y="258"/>
                </a:cxn>
                <a:cxn ang="0">
                  <a:pos x="75" y="380"/>
                </a:cxn>
                <a:cxn ang="0">
                  <a:pos x="10" y="293"/>
                </a:cxn>
                <a:cxn ang="0">
                  <a:pos x="75" y="417"/>
                </a:cxn>
                <a:cxn ang="0">
                  <a:pos x="75" y="533"/>
                </a:cxn>
                <a:cxn ang="0">
                  <a:pos x="10" y="450"/>
                </a:cxn>
                <a:cxn ang="0">
                  <a:pos x="75" y="572"/>
                </a:cxn>
                <a:cxn ang="0">
                  <a:pos x="74" y="707"/>
                </a:cxn>
                <a:cxn ang="0">
                  <a:pos x="5" y="597"/>
                </a:cxn>
                <a:cxn ang="0">
                  <a:pos x="74" y="721"/>
                </a:cxn>
                <a:cxn ang="0">
                  <a:pos x="74" y="756"/>
                </a:cxn>
                <a:cxn ang="0">
                  <a:pos x="86" y="756"/>
                </a:cxn>
                <a:cxn ang="0">
                  <a:pos x="86" y="746"/>
                </a:cxn>
                <a:cxn ang="0">
                  <a:pos x="150" y="625"/>
                </a:cxn>
                <a:cxn ang="0">
                  <a:pos x="86" y="701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6" name="Freeform 94"/>
            <p:cNvSpPr>
              <a:spLocks noChangeArrowheads="1"/>
            </p:cNvSpPr>
            <p:nvPr/>
          </p:nvSpPr>
          <p:spPr bwMode="auto">
            <a:xfrm>
              <a:off x="29" y="2688"/>
              <a:ext cx="359" cy="560"/>
            </a:xfrm>
            <a:custGeom>
              <a:avLst/>
              <a:gdLst/>
              <a:ahLst/>
              <a:cxnLst>
                <a:cxn ang="0">
                  <a:pos x="144" y="237"/>
                </a:cxn>
                <a:cxn ang="0">
                  <a:pos x="11" y="0"/>
                </a:cxn>
                <a:cxn ang="0">
                  <a:pos x="144" y="237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7" name="Freeform 95"/>
            <p:cNvSpPr>
              <a:spLocks noChangeArrowheads="1"/>
            </p:cNvSpPr>
            <p:nvPr/>
          </p:nvSpPr>
          <p:spPr bwMode="auto">
            <a:xfrm>
              <a:off x="104" y="2756"/>
              <a:ext cx="305" cy="520"/>
            </a:xfrm>
            <a:custGeom>
              <a:avLst/>
              <a:gdLst/>
              <a:ahLst/>
              <a:cxnLst>
                <a:cxn ang="0">
                  <a:pos x="112" y="197"/>
                </a:cxn>
                <a:cxn ang="0">
                  <a:pos x="108" y="190"/>
                </a:cxn>
                <a:cxn ang="0">
                  <a:pos x="100" y="178"/>
                </a:cxn>
                <a:cxn ang="0">
                  <a:pos x="96" y="173"/>
                </a:cxn>
                <a:cxn ang="0">
                  <a:pos x="88" y="158"/>
                </a:cxn>
                <a:cxn ang="0">
                  <a:pos x="87" y="154"/>
                </a:cxn>
                <a:cxn ang="0">
                  <a:pos x="82" y="146"/>
                </a:cxn>
                <a:cxn ang="0">
                  <a:pos x="78" y="139"/>
                </a:cxn>
                <a:cxn ang="0">
                  <a:pos x="76" y="135"/>
                </a:cxn>
                <a:cxn ang="0">
                  <a:pos x="74" y="132"/>
                </a:cxn>
                <a:cxn ang="0">
                  <a:pos x="68" y="124"/>
                </a:cxn>
                <a:cxn ang="0">
                  <a:pos x="66" y="121"/>
                </a:cxn>
                <a:cxn ang="0">
                  <a:pos x="63" y="115"/>
                </a:cxn>
                <a:cxn ang="0">
                  <a:pos x="60" y="110"/>
                </a:cxn>
                <a:cxn ang="0">
                  <a:pos x="55" y="103"/>
                </a:cxn>
                <a:cxn ang="0">
                  <a:pos x="51" y="95"/>
                </a:cxn>
                <a:cxn ang="0">
                  <a:pos x="49" y="92"/>
                </a:cxn>
                <a:cxn ang="0">
                  <a:pos x="48" y="88"/>
                </a:cxn>
                <a:cxn ang="0">
                  <a:pos x="46" y="86"/>
                </a:cxn>
                <a:cxn ang="0">
                  <a:pos x="45" y="85"/>
                </a:cxn>
                <a:cxn ang="0">
                  <a:pos x="43" y="81"/>
                </a:cxn>
                <a:cxn ang="0">
                  <a:pos x="36" y="70"/>
                </a:cxn>
                <a:cxn ang="0">
                  <a:pos x="34" y="66"/>
                </a:cxn>
                <a:cxn ang="0">
                  <a:pos x="31" y="61"/>
                </a:cxn>
                <a:cxn ang="0">
                  <a:pos x="27" y="53"/>
                </a:cxn>
                <a:cxn ang="0">
                  <a:pos x="27" y="49"/>
                </a:cxn>
                <a:cxn ang="0">
                  <a:pos x="23" y="47"/>
                </a:cxn>
                <a:cxn ang="0">
                  <a:pos x="20" y="45"/>
                </a:cxn>
                <a:cxn ang="0">
                  <a:pos x="18" y="40"/>
                </a:cxn>
                <a:cxn ang="0">
                  <a:pos x="17" y="40"/>
                </a:cxn>
                <a:cxn ang="0">
                  <a:pos x="16" y="38"/>
                </a:cxn>
                <a:cxn ang="0">
                  <a:pos x="16" y="33"/>
                </a:cxn>
                <a:cxn ang="0">
                  <a:pos x="12" y="31"/>
                </a:cxn>
                <a:cxn ang="0">
                  <a:pos x="12" y="29"/>
                </a:cxn>
                <a:cxn ang="0">
                  <a:pos x="9" y="26"/>
                </a:cxn>
                <a:cxn ang="0">
                  <a:pos x="8" y="23"/>
                </a:cxn>
                <a:cxn ang="0">
                  <a:pos x="10" y="23"/>
                </a:cxn>
                <a:cxn ang="0">
                  <a:pos x="6" y="18"/>
                </a:cxn>
                <a:cxn ang="0">
                  <a:pos x="3" y="8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2" y="3"/>
                </a:cxn>
                <a:cxn ang="0">
                  <a:pos x="3" y="7"/>
                </a:cxn>
                <a:cxn ang="0">
                  <a:pos x="11" y="16"/>
                </a:cxn>
                <a:cxn ang="0">
                  <a:pos x="21" y="32"/>
                </a:cxn>
                <a:cxn ang="0">
                  <a:pos x="31" y="48"/>
                </a:cxn>
                <a:cxn ang="0">
                  <a:pos x="39" y="61"/>
                </a:cxn>
                <a:cxn ang="0">
                  <a:pos x="46" y="73"/>
                </a:cxn>
                <a:cxn ang="0">
                  <a:pos x="57" y="94"/>
                </a:cxn>
                <a:cxn ang="0">
                  <a:pos x="63" y="105"/>
                </a:cxn>
                <a:cxn ang="0">
                  <a:pos x="70" y="120"/>
                </a:cxn>
                <a:cxn ang="0">
                  <a:pos x="101" y="167"/>
                </a:cxn>
                <a:cxn ang="0">
                  <a:pos x="107" y="180"/>
                </a:cxn>
                <a:cxn ang="0">
                  <a:pos x="125" y="218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8" name="Freeform 96"/>
            <p:cNvSpPr>
              <a:spLocks noChangeArrowheads="1"/>
            </p:cNvSpPr>
            <p:nvPr/>
          </p:nvSpPr>
          <p:spPr bwMode="auto">
            <a:xfrm>
              <a:off x="390" y="139"/>
              <a:ext cx="232" cy="444"/>
            </a:xfrm>
            <a:custGeom>
              <a:avLst/>
              <a:gdLst/>
              <a:ahLst/>
              <a:cxnLst>
                <a:cxn ang="0">
                  <a:pos x="61" y="4"/>
                </a:cxn>
                <a:cxn ang="0">
                  <a:pos x="14" y="188"/>
                </a:cxn>
                <a:cxn ang="0">
                  <a:pos x="79" y="116"/>
                </a:cxn>
                <a:cxn ang="0">
                  <a:pos x="61" y="4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9" name="Freeform 97"/>
            <p:cNvSpPr>
              <a:spLocks noChangeArrowheads="1"/>
            </p:cNvSpPr>
            <p:nvPr/>
          </p:nvSpPr>
          <p:spPr bwMode="auto">
            <a:xfrm>
              <a:off x="492" y="151"/>
              <a:ext cx="118" cy="37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157"/>
                </a:cxn>
                <a:cxn ang="0">
                  <a:pos x="36" y="111"/>
                </a:cxn>
                <a:cxn ang="0">
                  <a:pos x="18" y="0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0" name="Freeform 98"/>
            <p:cNvSpPr>
              <a:spLocks noChangeArrowheads="1"/>
            </p:cNvSpPr>
            <p:nvPr/>
          </p:nvSpPr>
          <p:spPr bwMode="auto">
            <a:xfrm>
              <a:off x="407" y="1521"/>
              <a:ext cx="252" cy="498"/>
            </a:xfrm>
            <a:custGeom>
              <a:avLst/>
              <a:gdLst/>
              <a:ahLst/>
              <a:cxnLst>
                <a:cxn ang="0">
                  <a:pos x="67" y="4"/>
                </a:cxn>
                <a:cxn ang="0">
                  <a:pos x="16" y="211"/>
                </a:cxn>
                <a:cxn ang="0">
                  <a:pos x="87" y="130"/>
                </a:cxn>
                <a:cxn ang="0">
                  <a:pos x="67" y="4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1" name="Freeform 99"/>
            <p:cNvSpPr>
              <a:spLocks noChangeArrowheads="1"/>
            </p:cNvSpPr>
            <p:nvPr/>
          </p:nvSpPr>
          <p:spPr bwMode="auto">
            <a:xfrm>
              <a:off x="520" y="1530"/>
              <a:ext cx="128" cy="416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176"/>
                </a:cxn>
                <a:cxn ang="0">
                  <a:pos x="38" y="125"/>
                </a:cxn>
                <a:cxn ang="0">
                  <a:pos x="19" y="0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2" name="Freeform 100"/>
            <p:cNvSpPr>
              <a:spLocks noChangeArrowheads="1"/>
            </p:cNvSpPr>
            <p:nvPr/>
          </p:nvSpPr>
          <p:spPr bwMode="auto">
            <a:xfrm>
              <a:off x="388" y="2780"/>
              <a:ext cx="255" cy="498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15" y="211"/>
                </a:cxn>
                <a:cxn ang="0">
                  <a:pos x="87" y="130"/>
                </a:cxn>
                <a:cxn ang="0">
                  <a:pos x="68" y="3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3" name="Freeform 101"/>
            <p:cNvSpPr>
              <a:spLocks noChangeArrowheads="1"/>
            </p:cNvSpPr>
            <p:nvPr/>
          </p:nvSpPr>
          <p:spPr bwMode="auto">
            <a:xfrm>
              <a:off x="501" y="2789"/>
              <a:ext cx="128" cy="41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76"/>
                </a:cxn>
                <a:cxn ang="0">
                  <a:pos x="39" y="126"/>
                </a:cxn>
                <a:cxn ang="0">
                  <a:pos x="20" y="0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4" name="Freeform 102"/>
            <p:cNvSpPr>
              <a:spLocks noChangeArrowheads="1"/>
            </p:cNvSpPr>
            <p:nvPr/>
          </p:nvSpPr>
          <p:spPr bwMode="auto">
            <a:xfrm>
              <a:off x="109" y="1292"/>
              <a:ext cx="255" cy="496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92" y="210"/>
                </a:cxn>
                <a:cxn ang="0">
                  <a:pos x="22" y="128"/>
                </a:cxn>
                <a:cxn ang="0">
                  <a:pos x="40" y="3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5" name="Freeform 103"/>
            <p:cNvSpPr>
              <a:spLocks noChangeArrowheads="1"/>
            </p:cNvSpPr>
            <p:nvPr/>
          </p:nvSpPr>
          <p:spPr bwMode="auto">
            <a:xfrm>
              <a:off x="121" y="1301"/>
              <a:ext cx="127" cy="41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54" y="177"/>
                </a:cxn>
                <a:cxn ang="0">
                  <a:pos x="17" y="124"/>
                </a:cxn>
                <a:cxn ang="0">
                  <a:pos x="35" y="0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6" name="Freeform 104"/>
            <p:cNvSpPr>
              <a:spLocks noChangeArrowheads="1"/>
            </p:cNvSpPr>
            <p:nvPr/>
          </p:nvSpPr>
          <p:spPr bwMode="auto">
            <a:xfrm>
              <a:off x="41" y="2036"/>
              <a:ext cx="356" cy="560"/>
            </a:xfrm>
            <a:custGeom>
              <a:avLst/>
              <a:gdLst/>
              <a:ahLst/>
              <a:cxnLst>
                <a:cxn ang="0">
                  <a:pos x="143" y="237"/>
                </a:cxn>
                <a:cxn ang="0">
                  <a:pos x="10" y="0"/>
                </a:cxn>
                <a:cxn ang="0">
                  <a:pos x="143" y="237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7" name="Freeform 105"/>
            <p:cNvSpPr>
              <a:spLocks noChangeArrowheads="1"/>
            </p:cNvSpPr>
            <p:nvPr/>
          </p:nvSpPr>
          <p:spPr bwMode="auto">
            <a:xfrm>
              <a:off x="395" y="1627"/>
              <a:ext cx="357" cy="560"/>
            </a:xfrm>
            <a:custGeom>
              <a:avLst/>
              <a:gdLst/>
              <a:ahLst/>
              <a:cxnLst>
                <a:cxn ang="0">
                  <a:pos x="7" y="237"/>
                </a:cxn>
                <a:cxn ang="0">
                  <a:pos x="140" y="0"/>
                </a:cxn>
                <a:cxn ang="0">
                  <a:pos x="7" y="237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8" name="Freeform 106"/>
            <p:cNvSpPr>
              <a:spLocks noChangeArrowheads="1"/>
            </p:cNvSpPr>
            <p:nvPr/>
          </p:nvSpPr>
          <p:spPr bwMode="auto">
            <a:xfrm>
              <a:off x="367" y="2227"/>
              <a:ext cx="356" cy="562"/>
            </a:xfrm>
            <a:custGeom>
              <a:avLst/>
              <a:gdLst/>
              <a:ahLst/>
              <a:cxnLst>
                <a:cxn ang="0">
                  <a:pos x="8" y="238"/>
                </a:cxn>
                <a:cxn ang="0">
                  <a:pos x="140" y="0"/>
                </a:cxn>
                <a:cxn ang="0">
                  <a:pos x="8" y="238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9" name="Freeform 107"/>
            <p:cNvSpPr>
              <a:spLocks noChangeArrowheads="1"/>
            </p:cNvSpPr>
            <p:nvPr/>
          </p:nvSpPr>
          <p:spPr bwMode="auto">
            <a:xfrm>
              <a:off x="371" y="2860"/>
              <a:ext cx="352" cy="562"/>
            </a:xfrm>
            <a:custGeom>
              <a:avLst/>
              <a:gdLst/>
              <a:ahLst/>
              <a:cxnLst>
                <a:cxn ang="0">
                  <a:pos x="7" y="238"/>
                </a:cxn>
                <a:cxn ang="0">
                  <a:pos x="140" y="0"/>
                </a:cxn>
                <a:cxn ang="0">
                  <a:pos x="7" y="238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0" name="Freeform 108"/>
            <p:cNvSpPr>
              <a:spLocks noChangeArrowheads="1"/>
            </p:cNvSpPr>
            <p:nvPr/>
          </p:nvSpPr>
          <p:spPr bwMode="auto">
            <a:xfrm>
              <a:off x="24" y="1367"/>
              <a:ext cx="357" cy="555"/>
            </a:xfrm>
            <a:custGeom>
              <a:avLst/>
              <a:gdLst/>
              <a:ahLst/>
              <a:cxnLst>
                <a:cxn ang="0">
                  <a:pos x="144" y="235"/>
                </a:cxn>
                <a:cxn ang="0">
                  <a:pos x="11" y="0"/>
                </a:cxn>
                <a:cxn ang="0">
                  <a:pos x="144" y="23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1" name="Freeform 109"/>
            <p:cNvSpPr>
              <a:spLocks noChangeArrowheads="1"/>
            </p:cNvSpPr>
            <p:nvPr/>
          </p:nvSpPr>
          <p:spPr bwMode="auto">
            <a:xfrm>
              <a:off x="411" y="902"/>
              <a:ext cx="355" cy="558"/>
            </a:xfrm>
            <a:custGeom>
              <a:avLst/>
              <a:gdLst/>
              <a:ahLst/>
              <a:cxnLst>
                <a:cxn ang="0">
                  <a:pos x="6" y="236"/>
                </a:cxn>
                <a:cxn ang="0">
                  <a:pos x="140" y="0"/>
                </a:cxn>
                <a:cxn ang="0">
                  <a:pos x="6" y="236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2" name="Freeform 110"/>
            <p:cNvSpPr>
              <a:spLocks noChangeArrowheads="1"/>
            </p:cNvSpPr>
            <p:nvPr/>
          </p:nvSpPr>
          <p:spPr bwMode="auto">
            <a:xfrm>
              <a:off x="24" y="659"/>
              <a:ext cx="357" cy="560"/>
            </a:xfrm>
            <a:custGeom>
              <a:avLst/>
              <a:gdLst/>
              <a:ahLst/>
              <a:cxnLst>
                <a:cxn ang="0">
                  <a:pos x="144" y="237"/>
                </a:cxn>
                <a:cxn ang="0">
                  <a:pos x="11" y="0"/>
                </a:cxn>
                <a:cxn ang="0">
                  <a:pos x="144" y="237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3" name="Freeform 111"/>
            <p:cNvSpPr>
              <a:spLocks noChangeArrowheads="1"/>
            </p:cNvSpPr>
            <p:nvPr/>
          </p:nvSpPr>
          <p:spPr bwMode="auto">
            <a:xfrm>
              <a:off x="8" y="0"/>
              <a:ext cx="359" cy="562"/>
            </a:xfrm>
            <a:custGeom>
              <a:avLst/>
              <a:gdLst/>
              <a:ahLst/>
              <a:cxnLst>
                <a:cxn ang="0">
                  <a:pos x="144" y="238"/>
                </a:cxn>
                <a:cxn ang="0">
                  <a:pos x="11" y="0"/>
                </a:cxn>
                <a:cxn ang="0">
                  <a:pos x="144" y="238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4" name="Freeform 112"/>
            <p:cNvSpPr>
              <a:spLocks noChangeArrowheads="1"/>
            </p:cNvSpPr>
            <p:nvPr/>
          </p:nvSpPr>
          <p:spPr bwMode="auto">
            <a:xfrm>
              <a:off x="381" y="252"/>
              <a:ext cx="321" cy="501"/>
            </a:xfrm>
            <a:custGeom>
              <a:avLst/>
              <a:gdLst/>
              <a:ahLst/>
              <a:cxnLst>
                <a:cxn ang="0">
                  <a:pos x="6" y="212"/>
                </a:cxn>
                <a:cxn ang="0">
                  <a:pos x="126" y="0"/>
                </a:cxn>
                <a:cxn ang="0">
                  <a:pos x="6" y="212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5" name="Freeform 113"/>
            <p:cNvSpPr>
              <a:spLocks noChangeArrowheads="1"/>
            </p:cNvSpPr>
            <p:nvPr/>
          </p:nvSpPr>
          <p:spPr bwMode="auto">
            <a:xfrm>
              <a:off x="416" y="1627"/>
              <a:ext cx="300" cy="551"/>
            </a:xfrm>
            <a:custGeom>
              <a:avLst/>
              <a:gdLst/>
              <a:ahLst/>
              <a:cxnLst>
                <a:cxn ang="0">
                  <a:pos x="13" y="206"/>
                </a:cxn>
                <a:cxn ang="0">
                  <a:pos x="17" y="199"/>
                </a:cxn>
                <a:cxn ang="0">
                  <a:pos x="23" y="185"/>
                </a:cxn>
                <a:cxn ang="0">
                  <a:pos x="26" y="179"/>
                </a:cxn>
                <a:cxn ang="0">
                  <a:pos x="35" y="166"/>
                </a:cxn>
                <a:cxn ang="0">
                  <a:pos x="37" y="160"/>
                </a:cxn>
                <a:cxn ang="0">
                  <a:pos x="42" y="152"/>
                </a:cxn>
                <a:cxn ang="0">
                  <a:pos x="46" y="145"/>
                </a:cxn>
                <a:cxn ang="0">
                  <a:pos x="49" y="141"/>
                </a:cxn>
                <a:cxn ang="0">
                  <a:pos x="49" y="137"/>
                </a:cxn>
                <a:cxn ang="0">
                  <a:pos x="54" y="128"/>
                </a:cxn>
                <a:cxn ang="0">
                  <a:pos x="56" y="124"/>
                </a:cxn>
                <a:cxn ang="0">
                  <a:pos x="58" y="119"/>
                </a:cxn>
                <a:cxn ang="0">
                  <a:pos x="63" y="113"/>
                </a:cxn>
                <a:cxn ang="0">
                  <a:pos x="66" y="106"/>
                </a:cxn>
                <a:cxn ang="0">
                  <a:pos x="71" y="98"/>
                </a:cxn>
                <a:cxn ang="0">
                  <a:pos x="72" y="94"/>
                </a:cxn>
                <a:cxn ang="0">
                  <a:pos x="75" y="91"/>
                </a:cxn>
                <a:cxn ang="0">
                  <a:pos x="76" y="87"/>
                </a:cxn>
                <a:cxn ang="0">
                  <a:pos x="76" y="86"/>
                </a:cxn>
                <a:cxn ang="0">
                  <a:pos x="79" y="82"/>
                </a:cxn>
                <a:cxn ang="0">
                  <a:pos x="85" y="71"/>
                </a:cxn>
                <a:cxn ang="0">
                  <a:pos x="88" y="65"/>
                </a:cxn>
                <a:cxn ang="0">
                  <a:pos x="90" y="62"/>
                </a:cxn>
                <a:cxn ang="0">
                  <a:pos x="95" y="52"/>
                </a:cxn>
                <a:cxn ang="0">
                  <a:pos x="98" y="51"/>
                </a:cxn>
                <a:cxn ang="0">
                  <a:pos x="99" y="46"/>
                </a:cxn>
                <a:cxn ang="0">
                  <a:pos x="99" y="43"/>
                </a:cxn>
                <a:cxn ang="0">
                  <a:pos x="102" y="38"/>
                </a:cxn>
                <a:cxn ang="0">
                  <a:pos x="102" y="37"/>
                </a:cxn>
                <a:cxn ang="0">
                  <a:pos x="103" y="35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6"/>
                </a:cxn>
                <a:cxn ang="0">
                  <a:pos x="110" y="23"/>
                </a:cxn>
                <a:cxn ang="0">
                  <a:pos x="111" y="19"/>
                </a:cxn>
                <a:cxn ang="0">
                  <a:pos x="112" y="23"/>
                </a:cxn>
                <a:cxn ang="0">
                  <a:pos x="116" y="16"/>
                </a:cxn>
                <a:cxn ang="0">
                  <a:pos x="122" y="8"/>
                </a:cxn>
                <a:cxn ang="0">
                  <a:pos x="124" y="6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3" y="8"/>
                </a:cxn>
                <a:cxn ang="0">
                  <a:pos x="119" y="18"/>
                </a:cxn>
                <a:cxn ang="0">
                  <a:pos x="110" y="35"/>
                </a:cxn>
                <a:cxn ang="0">
                  <a:pos x="101" y="54"/>
                </a:cxn>
                <a:cxn ang="0">
                  <a:pos x="93" y="69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8" y="113"/>
                </a:cxn>
                <a:cxn ang="0">
                  <a:pos x="58" y="127"/>
                </a:cxn>
                <a:cxn ang="0">
                  <a:pos x="33" y="179"/>
                </a:cxn>
                <a:cxn ang="0">
                  <a:pos x="26" y="193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6" name="Freeform 114"/>
            <p:cNvSpPr>
              <a:spLocks noChangeArrowheads="1"/>
            </p:cNvSpPr>
            <p:nvPr/>
          </p:nvSpPr>
          <p:spPr bwMode="auto">
            <a:xfrm>
              <a:off x="433" y="921"/>
              <a:ext cx="300" cy="550"/>
            </a:xfrm>
            <a:custGeom>
              <a:avLst/>
              <a:gdLst/>
              <a:ahLst/>
              <a:cxnLst>
                <a:cxn ang="0">
                  <a:pos x="13" y="206"/>
                </a:cxn>
                <a:cxn ang="0">
                  <a:pos x="17" y="199"/>
                </a:cxn>
                <a:cxn ang="0">
                  <a:pos x="23" y="184"/>
                </a:cxn>
                <a:cxn ang="0">
                  <a:pos x="26" y="179"/>
                </a:cxn>
                <a:cxn ang="0">
                  <a:pos x="36" y="165"/>
                </a:cxn>
                <a:cxn ang="0">
                  <a:pos x="37" y="160"/>
                </a:cxn>
                <a:cxn ang="0">
                  <a:pos x="42" y="151"/>
                </a:cxn>
                <a:cxn ang="0">
                  <a:pos x="46" y="144"/>
                </a:cxn>
                <a:cxn ang="0">
                  <a:pos x="49" y="140"/>
                </a:cxn>
                <a:cxn ang="0">
                  <a:pos x="50" y="137"/>
                </a:cxn>
                <a:cxn ang="0">
                  <a:pos x="54" y="128"/>
                </a:cxn>
                <a:cxn ang="0">
                  <a:pos x="57" y="124"/>
                </a:cxn>
                <a:cxn ang="0">
                  <a:pos x="58" y="118"/>
                </a:cxn>
                <a:cxn ang="0">
                  <a:pos x="63" y="112"/>
                </a:cxn>
                <a:cxn ang="0">
                  <a:pos x="66" y="106"/>
                </a:cxn>
                <a:cxn ang="0">
                  <a:pos x="71" y="97"/>
                </a:cxn>
                <a:cxn ang="0">
                  <a:pos x="73" y="93"/>
                </a:cxn>
                <a:cxn ang="0">
                  <a:pos x="75" y="90"/>
                </a:cxn>
                <a:cxn ang="0">
                  <a:pos x="76" y="88"/>
                </a:cxn>
                <a:cxn ang="0">
                  <a:pos x="77" y="85"/>
                </a:cxn>
                <a:cxn ang="0">
                  <a:pos x="79" y="82"/>
                </a:cxn>
                <a:cxn ang="0">
                  <a:pos x="85" y="70"/>
                </a:cxn>
                <a:cxn ang="0">
                  <a:pos x="88" y="65"/>
                </a:cxn>
                <a:cxn ang="0">
                  <a:pos x="91" y="62"/>
                </a:cxn>
                <a:cxn ang="0">
                  <a:pos x="95" y="52"/>
                </a:cxn>
                <a:cxn ang="0">
                  <a:pos x="98" y="51"/>
                </a:cxn>
                <a:cxn ang="0">
                  <a:pos x="99" y="46"/>
                </a:cxn>
                <a:cxn ang="0">
                  <a:pos x="99" y="42"/>
                </a:cxn>
                <a:cxn ang="0">
                  <a:pos x="102" y="38"/>
                </a:cxn>
                <a:cxn ang="0">
                  <a:pos x="102" y="36"/>
                </a:cxn>
                <a:cxn ang="0">
                  <a:pos x="104" y="35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7"/>
                </a:cxn>
                <a:cxn ang="0">
                  <a:pos x="110" y="22"/>
                </a:cxn>
                <a:cxn ang="0">
                  <a:pos x="111" y="19"/>
                </a:cxn>
                <a:cxn ang="0">
                  <a:pos x="112" y="21"/>
                </a:cxn>
                <a:cxn ang="0">
                  <a:pos x="116" y="15"/>
                </a:cxn>
                <a:cxn ang="0">
                  <a:pos x="123" y="8"/>
                </a:cxn>
                <a:cxn ang="0">
                  <a:pos x="125" y="6"/>
                </a:cxn>
                <a:cxn ang="0">
                  <a:pos x="127" y="0"/>
                </a:cxn>
                <a:cxn ang="0">
                  <a:pos x="127" y="2"/>
                </a:cxn>
                <a:cxn ang="0">
                  <a:pos x="124" y="8"/>
                </a:cxn>
                <a:cxn ang="0">
                  <a:pos x="119" y="18"/>
                </a:cxn>
                <a:cxn ang="0">
                  <a:pos x="111" y="35"/>
                </a:cxn>
                <a:cxn ang="0">
                  <a:pos x="101" y="54"/>
                </a:cxn>
                <a:cxn ang="0">
                  <a:pos x="93" y="68"/>
                </a:cxn>
                <a:cxn ang="0">
                  <a:pos x="88" y="80"/>
                </a:cxn>
                <a:cxn ang="0">
                  <a:pos x="75" y="101"/>
                </a:cxn>
                <a:cxn ang="0">
                  <a:pos x="68" y="112"/>
                </a:cxn>
                <a:cxn ang="0">
                  <a:pos x="58" y="128"/>
                </a:cxn>
                <a:cxn ang="0">
                  <a:pos x="32" y="179"/>
                </a:cxn>
                <a:cxn ang="0">
                  <a:pos x="26" y="192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7" name="Freeform 115"/>
            <p:cNvSpPr>
              <a:spLocks noChangeArrowheads="1"/>
            </p:cNvSpPr>
            <p:nvPr/>
          </p:nvSpPr>
          <p:spPr bwMode="auto">
            <a:xfrm>
              <a:off x="400" y="260"/>
              <a:ext cx="269" cy="493"/>
            </a:xfrm>
            <a:custGeom>
              <a:avLst/>
              <a:gdLst/>
              <a:ahLst/>
              <a:cxnLst>
                <a:cxn ang="0">
                  <a:pos x="12" y="184"/>
                </a:cxn>
                <a:cxn ang="0">
                  <a:pos x="16" y="178"/>
                </a:cxn>
                <a:cxn ang="0">
                  <a:pos x="21" y="165"/>
                </a:cxn>
                <a:cxn ang="0">
                  <a:pos x="23" y="160"/>
                </a:cxn>
                <a:cxn ang="0">
                  <a:pos x="31" y="147"/>
                </a:cxn>
                <a:cxn ang="0">
                  <a:pos x="34" y="144"/>
                </a:cxn>
                <a:cxn ang="0">
                  <a:pos x="37" y="136"/>
                </a:cxn>
                <a:cxn ang="0">
                  <a:pos x="42" y="129"/>
                </a:cxn>
                <a:cxn ang="0">
                  <a:pos x="43" y="126"/>
                </a:cxn>
                <a:cxn ang="0">
                  <a:pos x="44" y="122"/>
                </a:cxn>
                <a:cxn ang="0">
                  <a:pos x="48" y="114"/>
                </a:cxn>
                <a:cxn ang="0">
                  <a:pos x="50" y="111"/>
                </a:cxn>
                <a:cxn ang="0">
                  <a:pos x="52" y="106"/>
                </a:cxn>
                <a:cxn ang="0">
                  <a:pos x="56" y="101"/>
                </a:cxn>
                <a:cxn ang="0">
                  <a:pos x="59" y="94"/>
                </a:cxn>
                <a:cxn ang="0">
                  <a:pos x="63" y="87"/>
                </a:cxn>
                <a:cxn ang="0">
                  <a:pos x="64" y="84"/>
                </a:cxn>
                <a:cxn ang="0">
                  <a:pos x="68" y="81"/>
                </a:cxn>
                <a:cxn ang="0">
                  <a:pos x="69" y="78"/>
                </a:cxn>
                <a:cxn ang="0">
                  <a:pos x="69" y="77"/>
                </a:cxn>
                <a:cxn ang="0">
                  <a:pos x="70" y="73"/>
                </a:cxn>
                <a:cxn ang="0">
                  <a:pos x="76" y="63"/>
                </a:cxn>
                <a:cxn ang="0">
                  <a:pos x="78" y="59"/>
                </a:cxn>
                <a:cxn ang="0">
                  <a:pos x="80" y="55"/>
                </a:cxn>
                <a:cxn ang="0">
                  <a:pos x="85" y="46"/>
                </a:cxn>
                <a:cxn ang="0">
                  <a:pos x="88" y="46"/>
                </a:cxn>
                <a:cxn ang="0">
                  <a:pos x="88" y="41"/>
                </a:cxn>
                <a:cxn ang="0">
                  <a:pos x="88" y="38"/>
                </a:cxn>
                <a:cxn ang="0">
                  <a:pos x="90" y="35"/>
                </a:cxn>
                <a:cxn ang="0">
                  <a:pos x="90" y="32"/>
                </a:cxn>
                <a:cxn ang="0">
                  <a:pos x="92" y="31"/>
                </a:cxn>
                <a:cxn ang="0">
                  <a:pos x="96" y="29"/>
                </a:cxn>
                <a:cxn ang="0">
                  <a:pos x="96" y="26"/>
                </a:cxn>
                <a:cxn ang="0">
                  <a:pos x="97" y="23"/>
                </a:cxn>
                <a:cxn ang="0">
                  <a:pos x="98" y="20"/>
                </a:cxn>
                <a:cxn ang="0">
                  <a:pos x="100" y="18"/>
                </a:cxn>
                <a:cxn ang="0">
                  <a:pos x="101" y="19"/>
                </a:cxn>
                <a:cxn ang="0">
                  <a:pos x="103" y="13"/>
                </a:cxn>
                <a:cxn ang="0">
                  <a:pos x="109" y="8"/>
                </a:cxn>
                <a:cxn ang="0">
                  <a:pos x="111" y="5"/>
                </a:cxn>
                <a:cxn ang="0">
                  <a:pos x="114" y="0"/>
                </a:cxn>
                <a:cxn ang="0">
                  <a:pos x="114" y="3"/>
                </a:cxn>
                <a:cxn ang="0">
                  <a:pos x="109" y="6"/>
                </a:cxn>
                <a:cxn ang="0">
                  <a:pos x="107" y="17"/>
                </a:cxn>
                <a:cxn ang="0">
                  <a:pos x="99" y="32"/>
                </a:cxn>
                <a:cxn ang="0">
                  <a:pos x="90" y="48"/>
                </a:cxn>
                <a:cxn ang="0">
                  <a:pos x="83" y="62"/>
                </a:cxn>
                <a:cxn ang="0">
                  <a:pos x="79" y="72"/>
                </a:cxn>
                <a:cxn ang="0">
                  <a:pos x="68" y="92"/>
                </a:cxn>
                <a:cxn ang="0">
                  <a:pos x="61" y="101"/>
                </a:cxn>
                <a:cxn ang="0">
                  <a:pos x="53" y="114"/>
                </a:cxn>
                <a:cxn ang="0">
                  <a:pos x="30" y="160"/>
                </a:cxn>
                <a:cxn ang="0">
                  <a:pos x="23" y="173"/>
                </a:cxn>
                <a:cxn ang="0">
                  <a:pos x="1" y="205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8" name="Freeform 116"/>
            <p:cNvSpPr>
              <a:spLocks noChangeArrowheads="1"/>
            </p:cNvSpPr>
            <p:nvPr/>
          </p:nvSpPr>
          <p:spPr bwMode="auto">
            <a:xfrm>
              <a:off x="45" y="37"/>
              <a:ext cx="319" cy="530"/>
            </a:xfrm>
            <a:custGeom>
              <a:avLst/>
              <a:gdLst/>
              <a:ahLst/>
              <a:cxnLst>
                <a:cxn ang="0">
                  <a:pos x="118" y="200"/>
                </a:cxn>
                <a:cxn ang="0">
                  <a:pos x="113" y="193"/>
                </a:cxn>
                <a:cxn ang="0">
                  <a:pos x="104" y="180"/>
                </a:cxn>
                <a:cxn ang="0">
                  <a:pos x="102" y="176"/>
                </a:cxn>
                <a:cxn ang="0">
                  <a:pos x="93" y="160"/>
                </a:cxn>
                <a:cxn ang="0">
                  <a:pos x="91" y="156"/>
                </a:cxn>
                <a:cxn ang="0">
                  <a:pos x="86" y="149"/>
                </a:cxn>
                <a:cxn ang="0">
                  <a:pos x="82" y="141"/>
                </a:cxn>
                <a:cxn ang="0">
                  <a:pos x="79" y="137"/>
                </a:cxn>
                <a:cxn ang="0">
                  <a:pos x="77" y="134"/>
                </a:cxn>
                <a:cxn ang="0">
                  <a:pos x="73" y="126"/>
                </a:cxn>
                <a:cxn ang="0">
                  <a:pos x="69" y="123"/>
                </a:cxn>
                <a:cxn ang="0">
                  <a:pos x="66" y="118"/>
                </a:cxn>
                <a:cxn ang="0">
                  <a:pos x="63" y="112"/>
                </a:cxn>
                <a:cxn ang="0">
                  <a:pos x="59" y="106"/>
                </a:cxn>
                <a:cxn ang="0">
                  <a:pos x="55" y="97"/>
                </a:cxn>
                <a:cxn ang="0">
                  <a:pos x="52" y="93"/>
                </a:cxn>
                <a:cxn ang="0">
                  <a:pos x="51" y="90"/>
                </a:cxn>
                <a:cxn ang="0">
                  <a:pos x="48" y="87"/>
                </a:cxn>
                <a:cxn ang="0">
                  <a:pos x="47" y="86"/>
                </a:cxn>
                <a:cxn ang="0">
                  <a:pos x="46" y="82"/>
                </a:cxn>
                <a:cxn ang="0">
                  <a:pos x="39" y="71"/>
                </a:cxn>
                <a:cxn ang="0">
                  <a:pos x="36" y="66"/>
                </a:cxn>
                <a:cxn ang="0">
                  <a:pos x="33" y="63"/>
                </a:cxn>
                <a:cxn ang="0">
                  <a:pos x="28" y="53"/>
                </a:cxn>
                <a:cxn ang="0">
                  <a:pos x="29" y="50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0"/>
                </a:cxn>
                <a:cxn ang="0">
                  <a:pos x="19" y="39"/>
                </a:cxn>
                <a:cxn ang="0">
                  <a:pos x="19" y="38"/>
                </a:cxn>
                <a:cxn ang="0">
                  <a:pos x="17" y="34"/>
                </a:cxn>
                <a:cxn ang="0">
                  <a:pos x="13" y="31"/>
                </a:cxn>
                <a:cxn ang="0">
                  <a:pos x="13" y="29"/>
                </a:cxn>
                <a:cxn ang="0">
                  <a:pos x="11" y="26"/>
                </a:cxn>
                <a:cxn ang="0">
                  <a:pos x="8" y="23"/>
                </a:cxn>
                <a:cxn ang="0">
                  <a:pos x="12" y="23"/>
                </a:cxn>
                <a:cxn ang="0">
                  <a:pos x="6" y="19"/>
                </a:cxn>
                <a:cxn ang="0">
                  <a:pos x="5" y="9"/>
                </a:cxn>
                <a:cxn ang="0">
                  <a:pos x="4" y="5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5" y="8"/>
                </a:cxn>
                <a:cxn ang="0">
                  <a:pos x="12" y="17"/>
                </a:cxn>
                <a:cxn ang="0">
                  <a:pos x="22" y="32"/>
                </a:cxn>
                <a:cxn ang="0">
                  <a:pos x="32" y="49"/>
                </a:cxn>
                <a:cxn ang="0">
                  <a:pos x="41" y="63"/>
                </a:cxn>
                <a:cxn ang="0">
                  <a:pos x="48" y="73"/>
                </a:cxn>
                <a:cxn ang="0">
                  <a:pos x="59" y="94"/>
                </a:cxn>
                <a:cxn ang="0">
                  <a:pos x="66" y="107"/>
                </a:cxn>
                <a:cxn ang="0">
                  <a:pos x="74" y="121"/>
                </a:cxn>
                <a:cxn ang="0">
                  <a:pos x="105" y="170"/>
                </a:cxn>
                <a:cxn ang="0">
                  <a:pos x="112" y="182"/>
                </a:cxn>
                <a:cxn ang="0">
                  <a:pos x="131" y="222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9" name="Freeform 117"/>
            <p:cNvSpPr>
              <a:spLocks noChangeArrowheads="1"/>
            </p:cNvSpPr>
            <p:nvPr/>
          </p:nvSpPr>
          <p:spPr bwMode="auto">
            <a:xfrm>
              <a:off x="59" y="680"/>
              <a:ext cx="319" cy="529"/>
            </a:xfrm>
            <a:custGeom>
              <a:avLst/>
              <a:gdLst/>
              <a:ahLst/>
              <a:cxnLst>
                <a:cxn ang="0">
                  <a:pos x="118" y="198"/>
                </a:cxn>
                <a:cxn ang="0">
                  <a:pos x="114" y="193"/>
                </a:cxn>
                <a:cxn ang="0">
                  <a:pos x="104" y="180"/>
                </a:cxn>
                <a:cxn ang="0">
                  <a:pos x="102" y="176"/>
                </a:cxn>
                <a:cxn ang="0">
                  <a:pos x="93" y="160"/>
                </a:cxn>
                <a:cxn ang="0">
                  <a:pos x="91" y="155"/>
                </a:cxn>
                <a:cxn ang="0">
                  <a:pos x="86" y="148"/>
                </a:cxn>
                <a:cxn ang="0">
                  <a:pos x="82" y="141"/>
                </a:cxn>
                <a:cxn ang="0">
                  <a:pos x="80" y="137"/>
                </a:cxn>
                <a:cxn ang="0">
                  <a:pos x="78" y="134"/>
                </a:cxn>
                <a:cxn ang="0">
                  <a:pos x="72" y="126"/>
                </a:cxn>
                <a:cxn ang="0">
                  <a:pos x="70" y="122"/>
                </a:cxn>
                <a:cxn ang="0">
                  <a:pos x="65" y="117"/>
                </a:cxn>
                <a:cxn ang="0">
                  <a:pos x="63" y="111"/>
                </a:cxn>
                <a:cxn ang="0">
                  <a:pos x="58" y="105"/>
                </a:cxn>
                <a:cxn ang="0">
                  <a:pos x="55" y="97"/>
                </a:cxn>
                <a:cxn ang="0">
                  <a:pos x="52" y="94"/>
                </a:cxn>
                <a:cxn ang="0">
                  <a:pos x="51" y="90"/>
                </a:cxn>
                <a:cxn ang="0">
                  <a:pos x="48" y="87"/>
                </a:cxn>
                <a:cxn ang="0">
                  <a:pos x="47" y="86"/>
                </a:cxn>
                <a:cxn ang="0">
                  <a:pos x="45" y="82"/>
                </a:cxn>
                <a:cxn ang="0">
                  <a:pos x="38" y="70"/>
                </a:cxn>
                <a:cxn ang="0">
                  <a:pos x="36" y="67"/>
                </a:cxn>
                <a:cxn ang="0">
                  <a:pos x="34" y="63"/>
                </a:cxn>
                <a:cxn ang="0">
                  <a:pos x="28" y="53"/>
                </a:cxn>
                <a:cxn ang="0">
                  <a:pos x="29" y="50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1"/>
                </a:cxn>
                <a:cxn ang="0">
                  <a:pos x="18" y="40"/>
                </a:cxn>
                <a:cxn ang="0">
                  <a:pos x="18" y="37"/>
                </a:cxn>
                <a:cxn ang="0">
                  <a:pos x="17" y="34"/>
                </a:cxn>
                <a:cxn ang="0">
                  <a:pos x="13" y="31"/>
                </a:cxn>
                <a:cxn ang="0">
                  <a:pos x="13" y="29"/>
                </a:cxn>
                <a:cxn ang="0">
                  <a:pos x="10" y="26"/>
                </a:cxn>
                <a:cxn ang="0">
                  <a:pos x="9" y="23"/>
                </a:cxn>
                <a:cxn ang="0">
                  <a:pos x="11" y="23"/>
                </a:cxn>
                <a:cxn ang="0">
                  <a:pos x="7" y="18"/>
                </a:cxn>
                <a:cxn ang="0">
                  <a:pos x="4" y="9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4" y="8"/>
                </a:cxn>
                <a:cxn ang="0">
                  <a:pos x="11" y="16"/>
                </a:cxn>
                <a:cxn ang="0">
                  <a:pos x="22" y="32"/>
                </a:cxn>
                <a:cxn ang="0">
                  <a:pos x="32" y="50"/>
                </a:cxn>
                <a:cxn ang="0">
                  <a:pos x="41" y="63"/>
                </a:cxn>
                <a:cxn ang="0">
                  <a:pos x="48" y="73"/>
                </a:cxn>
                <a:cxn ang="0">
                  <a:pos x="60" y="95"/>
                </a:cxn>
                <a:cxn ang="0">
                  <a:pos x="66" y="107"/>
                </a:cxn>
                <a:cxn ang="0">
                  <a:pos x="74" y="122"/>
                </a:cxn>
                <a:cxn ang="0">
                  <a:pos x="105" y="169"/>
                </a:cxn>
                <a:cxn ang="0">
                  <a:pos x="112" y="182"/>
                </a:cxn>
                <a:cxn ang="0">
                  <a:pos x="131" y="222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0" name="Freeform 118"/>
            <p:cNvSpPr>
              <a:spLocks noChangeArrowheads="1"/>
            </p:cNvSpPr>
            <p:nvPr/>
          </p:nvSpPr>
          <p:spPr bwMode="auto">
            <a:xfrm>
              <a:off x="69" y="1389"/>
              <a:ext cx="305" cy="517"/>
            </a:xfrm>
            <a:custGeom>
              <a:avLst/>
              <a:gdLst/>
              <a:ahLst/>
              <a:cxnLst>
                <a:cxn ang="0">
                  <a:pos x="112" y="195"/>
                </a:cxn>
                <a:cxn ang="0">
                  <a:pos x="109" y="188"/>
                </a:cxn>
                <a:cxn ang="0">
                  <a:pos x="100" y="176"/>
                </a:cxn>
                <a:cxn ang="0">
                  <a:pos x="96" y="172"/>
                </a:cxn>
                <a:cxn ang="0">
                  <a:pos x="89" y="157"/>
                </a:cxn>
                <a:cxn ang="0">
                  <a:pos x="86" y="153"/>
                </a:cxn>
                <a:cxn ang="0">
                  <a:pos x="82" y="145"/>
                </a:cxn>
                <a:cxn ang="0">
                  <a:pos x="77" y="138"/>
                </a:cxn>
                <a:cxn ang="0">
                  <a:pos x="76" y="134"/>
                </a:cxn>
                <a:cxn ang="0">
                  <a:pos x="74" y="132"/>
                </a:cxn>
                <a:cxn ang="0">
                  <a:pos x="68" y="124"/>
                </a:cxn>
                <a:cxn ang="0">
                  <a:pos x="66" y="119"/>
                </a:cxn>
                <a:cxn ang="0">
                  <a:pos x="62" y="115"/>
                </a:cxn>
                <a:cxn ang="0">
                  <a:pos x="59" y="109"/>
                </a:cxn>
                <a:cxn ang="0">
                  <a:pos x="56" y="102"/>
                </a:cxn>
                <a:cxn ang="0">
                  <a:pos x="51" y="93"/>
                </a:cxn>
                <a:cxn ang="0">
                  <a:pos x="49" y="91"/>
                </a:cxn>
                <a:cxn ang="0">
                  <a:pos x="48" y="87"/>
                </a:cxn>
                <a:cxn ang="0">
                  <a:pos x="46" y="85"/>
                </a:cxn>
                <a:cxn ang="0">
                  <a:pos x="45" y="84"/>
                </a:cxn>
                <a:cxn ang="0">
                  <a:pos x="42" y="80"/>
                </a:cxn>
                <a:cxn ang="0">
                  <a:pos x="36" y="69"/>
                </a:cxn>
                <a:cxn ang="0">
                  <a:pos x="33" y="65"/>
                </a:cxn>
                <a:cxn ang="0">
                  <a:pos x="31" y="61"/>
                </a:cxn>
                <a:cxn ang="0">
                  <a:pos x="27" y="52"/>
                </a:cxn>
                <a:cxn ang="0">
                  <a:pos x="27" y="48"/>
                </a:cxn>
                <a:cxn ang="0">
                  <a:pos x="22" y="47"/>
                </a:cxn>
                <a:cxn ang="0">
                  <a:pos x="20" y="45"/>
                </a:cxn>
                <a:cxn ang="0">
                  <a:pos x="18" y="40"/>
                </a:cxn>
                <a:cxn ang="0">
                  <a:pos x="16" y="39"/>
                </a:cxn>
                <a:cxn ang="0">
                  <a:pos x="16" y="37"/>
                </a:cxn>
                <a:cxn ang="0">
                  <a:pos x="16" y="33"/>
                </a:cxn>
                <a:cxn ang="0">
                  <a:pos x="12" y="30"/>
                </a:cxn>
                <a:cxn ang="0">
                  <a:pos x="12" y="28"/>
                </a:cxn>
                <a:cxn ang="0">
                  <a:pos x="9" y="26"/>
                </a:cxn>
                <a:cxn ang="0">
                  <a:pos x="7" y="22"/>
                </a:cxn>
                <a:cxn ang="0">
                  <a:pos x="10" y="22"/>
                </a:cxn>
                <a:cxn ang="0">
                  <a:pos x="5" y="18"/>
                </a:cxn>
                <a:cxn ang="0">
                  <a:pos x="3" y="8"/>
                </a:cxn>
                <a:cxn ang="0">
                  <a:pos x="3" y="5"/>
                </a:cxn>
                <a:cxn ang="0">
                  <a:pos x="0" y="0"/>
                </a:cxn>
                <a:cxn ang="0">
                  <a:pos x="2" y="1"/>
                </a:cxn>
                <a:cxn ang="0">
                  <a:pos x="3" y="7"/>
                </a:cxn>
                <a:cxn ang="0">
                  <a:pos x="10" y="16"/>
                </a:cxn>
                <a:cxn ang="0">
                  <a:pos x="20" y="31"/>
                </a:cxn>
                <a:cxn ang="0">
                  <a:pos x="30" y="47"/>
                </a:cxn>
                <a:cxn ang="0">
                  <a:pos x="39" y="61"/>
                </a:cxn>
                <a:cxn ang="0">
                  <a:pos x="45" y="72"/>
                </a:cxn>
                <a:cxn ang="0">
                  <a:pos x="57" y="93"/>
                </a:cxn>
                <a:cxn ang="0">
                  <a:pos x="63" y="105"/>
                </a:cxn>
                <a:cxn ang="0">
                  <a:pos x="70" y="119"/>
                </a:cxn>
                <a:cxn ang="0">
                  <a:pos x="100" y="165"/>
                </a:cxn>
                <a:cxn ang="0">
                  <a:pos x="108" y="179"/>
                </a:cxn>
                <a:cxn ang="0">
                  <a:pos x="126" y="21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1" name="Freeform 119"/>
            <p:cNvSpPr>
              <a:spLocks noChangeArrowheads="1"/>
            </p:cNvSpPr>
            <p:nvPr/>
          </p:nvSpPr>
          <p:spPr bwMode="auto">
            <a:xfrm>
              <a:off x="71" y="2041"/>
              <a:ext cx="310" cy="517"/>
            </a:xfrm>
            <a:custGeom>
              <a:avLst/>
              <a:gdLst/>
              <a:ahLst/>
              <a:cxnLst>
                <a:cxn ang="0">
                  <a:pos x="115" y="195"/>
                </a:cxn>
                <a:cxn ang="0">
                  <a:pos x="111" y="189"/>
                </a:cxn>
                <a:cxn ang="0">
                  <a:pos x="102" y="176"/>
                </a:cxn>
                <a:cxn ang="0">
                  <a:pos x="100" y="172"/>
                </a:cxn>
                <a:cxn ang="0">
                  <a:pos x="92" y="157"/>
                </a:cxn>
                <a:cxn ang="0">
                  <a:pos x="89" y="153"/>
                </a:cxn>
                <a:cxn ang="0">
                  <a:pos x="84" y="146"/>
                </a:cxn>
                <a:cxn ang="0">
                  <a:pos x="80" y="139"/>
                </a:cxn>
                <a:cxn ang="0">
                  <a:pos x="78" y="134"/>
                </a:cxn>
                <a:cxn ang="0">
                  <a:pos x="75" y="131"/>
                </a:cxn>
                <a:cxn ang="0">
                  <a:pos x="70" y="124"/>
                </a:cxn>
                <a:cxn ang="0">
                  <a:pos x="68" y="120"/>
                </a:cxn>
                <a:cxn ang="0">
                  <a:pos x="65" y="115"/>
                </a:cxn>
                <a:cxn ang="0">
                  <a:pos x="61" y="109"/>
                </a:cxn>
                <a:cxn ang="0">
                  <a:pos x="58" y="103"/>
                </a:cxn>
                <a:cxn ang="0">
                  <a:pos x="53" y="94"/>
                </a:cxn>
                <a:cxn ang="0">
                  <a:pos x="51" y="92"/>
                </a:cxn>
                <a:cxn ang="0">
                  <a:pos x="50" y="87"/>
                </a:cxn>
                <a:cxn ang="0">
                  <a:pos x="48" y="86"/>
                </a:cxn>
                <a:cxn ang="0">
                  <a:pos x="47" y="84"/>
                </a:cxn>
                <a:cxn ang="0">
                  <a:pos x="44" y="80"/>
                </a:cxn>
                <a:cxn ang="0">
                  <a:pos x="38" y="69"/>
                </a:cxn>
                <a:cxn ang="0">
                  <a:pos x="35" y="66"/>
                </a:cxn>
                <a:cxn ang="0">
                  <a:pos x="33" y="61"/>
                </a:cxn>
                <a:cxn ang="0">
                  <a:pos x="28" y="52"/>
                </a:cxn>
                <a:cxn ang="0">
                  <a:pos x="28" y="49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0"/>
                </a:cxn>
                <a:cxn ang="0">
                  <a:pos x="18" y="40"/>
                </a:cxn>
                <a:cxn ang="0">
                  <a:pos x="18" y="38"/>
                </a:cxn>
                <a:cxn ang="0">
                  <a:pos x="17" y="33"/>
                </a:cxn>
                <a:cxn ang="0">
                  <a:pos x="14" y="31"/>
                </a:cxn>
                <a:cxn ang="0">
                  <a:pos x="13" y="28"/>
                </a:cxn>
                <a:cxn ang="0">
                  <a:pos x="12" y="26"/>
                </a:cxn>
                <a:cxn ang="0">
                  <a:pos x="9" y="22"/>
                </a:cxn>
                <a:cxn ang="0">
                  <a:pos x="12" y="23"/>
                </a:cxn>
                <a:cxn ang="0">
                  <a:pos x="7" y="18"/>
                </a:cxn>
                <a:cxn ang="0">
                  <a:pos x="5" y="8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5" y="7"/>
                </a:cxn>
                <a:cxn ang="0">
                  <a:pos x="13" y="16"/>
                </a:cxn>
                <a:cxn ang="0">
                  <a:pos x="22" y="31"/>
                </a:cxn>
                <a:cxn ang="0">
                  <a:pos x="33" y="48"/>
                </a:cxn>
                <a:cxn ang="0">
                  <a:pos x="41" y="61"/>
                </a:cxn>
                <a:cxn ang="0">
                  <a:pos x="48" y="71"/>
                </a:cxn>
                <a:cxn ang="0">
                  <a:pos x="59" y="93"/>
                </a:cxn>
                <a:cxn ang="0">
                  <a:pos x="65" y="105"/>
                </a:cxn>
                <a:cxn ang="0">
                  <a:pos x="73" y="120"/>
                </a:cxn>
                <a:cxn ang="0">
                  <a:pos x="103" y="166"/>
                </a:cxn>
                <a:cxn ang="0">
                  <a:pos x="110" y="178"/>
                </a:cxn>
                <a:cxn ang="0">
                  <a:pos x="128" y="21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2" name="Freeform 120"/>
            <p:cNvSpPr>
              <a:spLocks noChangeArrowheads="1"/>
            </p:cNvSpPr>
            <p:nvPr/>
          </p:nvSpPr>
          <p:spPr bwMode="auto">
            <a:xfrm>
              <a:off x="388" y="2201"/>
              <a:ext cx="300" cy="551"/>
            </a:xfrm>
            <a:custGeom>
              <a:avLst/>
              <a:gdLst/>
              <a:ahLst/>
              <a:cxnLst>
                <a:cxn ang="0">
                  <a:pos x="14" y="205"/>
                </a:cxn>
                <a:cxn ang="0">
                  <a:pos x="17" y="199"/>
                </a:cxn>
                <a:cxn ang="0">
                  <a:pos x="23" y="185"/>
                </a:cxn>
                <a:cxn ang="0">
                  <a:pos x="27" y="179"/>
                </a:cxn>
                <a:cxn ang="0">
                  <a:pos x="35" y="165"/>
                </a:cxn>
                <a:cxn ang="0">
                  <a:pos x="38" y="160"/>
                </a:cxn>
                <a:cxn ang="0">
                  <a:pos x="41" y="152"/>
                </a:cxn>
                <a:cxn ang="0">
                  <a:pos x="46" y="145"/>
                </a:cxn>
                <a:cxn ang="0">
                  <a:pos x="48" y="141"/>
                </a:cxn>
                <a:cxn ang="0">
                  <a:pos x="49" y="137"/>
                </a:cxn>
                <a:cxn ang="0">
                  <a:pos x="54" y="128"/>
                </a:cxn>
                <a:cxn ang="0">
                  <a:pos x="56" y="124"/>
                </a:cxn>
                <a:cxn ang="0">
                  <a:pos x="58" y="118"/>
                </a:cxn>
                <a:cxn ang="0">
                  <a:pos x="62" y="112"/>
                </a:cxn>
                <a:cxn ang="0">
                  <a:pos x="66" y="105"/>
                </a:cxn>
                <a:cxn ang="0">
                  <a:pos x="71" y="98"/>
                </a:cxn>
                <a:cxn ang="0">
                  <a:pos x="73" y="93"/>
                </a:cxn>
                <a:cxn ang="0">
                  <a:pos x="74" y="91"/>
                </a:cxn>
                <a:cxn ang="0">
                  <a:pos x="76" y="87"/>
                </a:cxn>
                <a:cxn ang="0">
                  <a:pos x="76" y="85"/>
                </a:cxn>
                <a:cxn ang="0">
                  <a:pos x="78" y="82"/>
                </a:cxn>
                <a:cxn ang="0">
                  <a:pos x="85" y="71"/>
                </a:cxn>
                <a:cxn ang="0">
                  <a:pos x="88" y="65"/>
                </a:cxn>
                <a:cxn ang="0">
                  <a:pos x="90" y="62"/>
                </a:cxn>
                <a:cxn ang="0">
                  <a:pos x="95" y="52"/>
                </a:cxn>
                <a:cxn ang="0">
                  <a:pos x="98" y="50"/>
                </a:cxn>
                <a:cxn ang="0">
                  <a:pos x="99" y="46"/>
                </a:cxn>
                <a:cxn ang="0">
                  <a:pos x="99" y="43"/>
                </a:cxn>
                <a:cxn ang="0">
                  <a:pos x="101" y="38"/>
                </a:cxn>
                <a:cxn ang="0">
                  <a:pos x="101" y="37"/>
                </a:cxn>
                <a:cxn ang="0">
                  <a:pos x="103" y="35"/>
                </a:cxn>
                <a:cxn ang="0">
                  <a:pos x="107" y="31"/>
                </a:cxn>
                <a:cxn ang="0">
                  <a:pos x="107" y="28"/>
                </a:cxn>
                <a:cxn ang="0">
                  <a:pos x="109" y="26"/>
                </a:cxn>
                <a:cxn ang="0">
                  <a:pos x="110" y="23"/>
                </a:cxn>
                <a:cxn ang="0">
                  <a:pos x="112" y="19"/>
                </a:cxn>
                <a:cxn ang="0">
                  <a:pos x="113" y="22"/>
                </a:cxn>
                <a:cxn ang="0">
                  <a:pos x="115" y="15"/>
                </a:cxn>
                <a:cxn ang="0">
                  <a:pos x="121" y="8"/>
                </a:cxn>
                <a:cxn ang="0">
                  <a:pos x="124" y="5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2" y="8"/>
                </a:cxn>
                <a:cxn ang="0">
                  <a:pos x="119" y="18"/>
                </a:cxn>
                <a:cxn ang="0">
                  <a:pos x="111" y="36"/>
                </a:cxn>
                <a:cxn ang="0">
                  <a:pos x="101" y="54"/>
                </a:cxn>
                <a:cxn ang="0">
                  <a:pos x="94" y="68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8" y="112"/>
                </a:cxn>
                <a:cxn ang="0">
                  <a:pos x="59" y="128"/>
                </a:cxn>
                <a:cxn ang="0">
                  <a:pos x="33" y="179"/>
                </a:cxn>
                <a:cxn ang="0">
                  <a:pos x="26" y="192"/>
                </a:cxn>
                <a:cxn ang="0">
                  <a:pos x="1" y="230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3" name="Freeform 121"/>
            <p:cNvSpPr>
              <a:spLocks noChangeArrowheads="1"/>
            </p:cNvSpPr>
            <p:nvPr/>
          </p:nvSpPr>
          <p:spPr bwMode="auto">
            <a:xfrm>
              <a:off x="388" y="2853"/>
              <a:ext cx="300" cy="551"/>
            </a:xfrm>
            <a:custGeom>
              <a:avLst/>
              <a:gdLst/>
              <a:ahLst/>
              <a:cxnLst>
                <a:cxn ang="0">
                  <a:pos x="14" y="205"/>
                </a:cxn>
                <a:cxn ang="0">
                  <a:pos x="18" y="199"/>
                </a:cxn>
                <a:cxn ang="0">
                  <a:pos x="25" y="184"/>
                </a:cxn>
                <a:cxn ang="0">
                  <a:pos x="26" y="179"/>
                </a:cxn>
                <a:cxn ang="0">
                  <a:pos x="36" y="165"/>
                </a:cxn>
                <a:cxn ang="0">
                  <a:pos x="39" y="160"/>
                </a:cxn>
                <a:cxn ang="0">
                  <a:pos x="43" y="151"/>
                </a:cxn>
                <a:cxn ang="0">
                  <a:pos x="46" y="145"/>
                </a:cxn>
                <a:cxn ang="0">
                  <a:pos x="50" y="140"/>
                </a:cxn>
                <a:cxn ang="0">
                  <a:pos x="51" y="137"/>
                </a:cxn>
                <a:cxn ang="0">
                  <a:pos x="54" y="128"/>
                </a:cxn>
                <a:cxn ang="0">
                  <a:pos x="57" y="123"/>
                </a:cxn>
                <a:cxn ang="0">
                  <a:pos x="59" y="119"/>
                </a:cxn>
                <a:cxn ang="0">
                  <a:pos x="63" y="113"/>
                </a:cxn>
                <a:cxn ang="0">
                  <a:pos x="66" y="105"/>
                </a:cxn>
                <a:cxn ang="0">
                  <a:pos x="72" y="97"/>
                </a:cxn>
                <a:cxn ang="0">
                  <a:pos x="73" y="93"/>
                </a:cxn>
                <a:cxn ang="0">
                  <a:pos x="75" y="91"/>
                </a:cxn>
                <a:cxn ang="0">
                  <a:pos x="77" y="86"/>
                </a:cxn>
                <a:cxn ang="0">
                  <a:pos x="78" y="86"/>
                </a:cxn>
                <a:cxn ang="0">
                  <a:pos x="80" y="82"/>
                </a:cxn>
                <a:cxn ang="0">
                  <a:pos x="87" y="70"/>
                </a:cxn>
                <a:cxn ang="0">
                  <a:pos x="88" y="65"/>
                </a:cxn>
                <a:cxn ang="0">
                  <a:pos x="91" y="61"/>
                </a:cxn>
                <a:cxn ang="0">
                  <a:pos x="96" y="52"/>
                </a:cxn>
                <a:cxn ang="0">
                  <a:pos x="99" y="50"/>
                </a:cxn>
                <a:cxn ang="0">
                  <a:pos x="100" y="46"/>
                </a:cxn>
                <a:cxn ang="0">
                  <a:pos x="100" y="42"/>
                </a:cxn>
                <a:cxn ang="0">
                  <a:pos x="102" y="38"/>
                </a:cxn>
                <a:cxn ang="0">
                  <a:pos x="102" y="37"/>
                </a:cxn>
                <a:cxn ang="0">
                  <a:pos x="105" y="34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5"/>
                </a:cxn>
                <a:cxn ang="0">
                  <a:pos x="110" y="23"/>
                </a:cxn>
                <a:cxn ang="0">
                  <a:pos x="112" y="19"/>
                </a:cxn>
                <a:cxn ang="0">
                  <a:pos x="114" y="22"/>
                </a:cxn>
                <a:cxn ang="0">
                  <a:pos x="116" y="15"/>
                </a:cxn>
                <a:cxn ang="0">
                  <a:pos x="123" y="7"/>
                </a:cxn>
                <a:cxn ang="0">
                  <a:pos x="125" y="5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4" y="7"/>
                </a:cxn>
                <a:cxn ang="0">
                  <a:pos x="120" y="18"/>
                </a:cxn>
                <a:cxn ang="0">
                  <a:pos x="111" y="35"/>
                </a:cxn>
                <a:cxn ang="0">
                  <a:pos x="101" y="54"/>
                </a:cxn>
                <a:cxn ang="0">
                  <a:pos x="93" y="68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9" y="113"/>
                </a:cxn>
                <a:cxn ang="0">
                  <a:pos x="59" y="128"/>
                </a:cxn>
                <a:cxn ang="0">
                  <a:pos x="33" y="179"/>
                </a:cxn>
                <a:cxn ang="0">
                  <a:pos x="26" y="192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4" name="Freeform 122"/>
            <p:cNvSpPr>
              <a:spLocks noChangeArrowheads="1"/>
            </p:cNvSpPr>
            <p:nvPr/>
          </p:nvSpPr>
          <p:spPr bwMode="auto">
            <a:xfrm>
              <a:off x="355" y="515"/>
              <a:ext cx="68" cy="293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9" y="616"/>
                </a:cxn>
                <a:cxn ang="0">
                  <a:pos x="0" y="1244"/>
                </a:cxn>
                <a:cxn ang="0">
                  <a:pos x="26" y="1244"/>
                </a:cxn>
                <a:cxn ang="0">
                  <a:pos x="17" y="901"/>
                </a:cxn>
                <a:cxn ang="0">
                  <a:pos x="29" y="283"/>
                </a:cxn>
                <a:cxn ang="0">
                  <a:pos x="2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5" name="Freeform 123"/>
            <p:cNvSpPr>
              <a:spLocks noChangeArrowheads="1"/>
            </p:cNvSpPr>
            <p:nvPr/>
          </p:nvSpPr>
          <p:spPr bwMode="auto">
            <a:xfrm>
              <a:off x="841" y="1044"/>
              <a:ext cx="194" cy="385"/>
            </a:xfrm>
            <a:custGeom>
              <a:avLst/>
              <a:gdLst/>
              <a:ahLst/>
              <a:cxnLst>
                <a:cxn ang="0">
                  <a:pos x="30" y="5"/>
                </a:cxn>
                <a:cxn ang="0">
                  <a:pos x="69" y="163"/>
                </a:cxn>
                <a:cxn ang="0">
                  <a:pos x="15" y="101"/>
                </a:cxn>
                <a:cxn ang="0">
                  <a:pos x="30" y="5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6" name="Freeform 124"/>
            <p:cNvSpPr>
              <a:spLocks noChangeArrowheads="1"/>
            </p:cNvSpPr>
            <p:nvPr/>
          </p:nvSpPr>
          <p:spPr bwMode="auto">
            <a:xfrm>
              <a:off x="848" y="1056"/>
              <a:ext cx="102" cy="318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3" y="135"/>
                </a:cxn>
                <a:cxn ang="0">
                  <a:pos x="13" y="96"/>
                </a:cxn>
                <a:cxn ang="0">
                  <a:pos x="28" y="0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7" name="Freeform 125"/>
            <p:cNvSpPr>
              <a:spLocks noChangeArrowheads="1"/>
            </p:cNvSpPr>
            <p:nvPr/>
          </p:nvSpPr>
          <p:spPr bwMode="auto">
            <a:xfrm>
              <a:off x="820" y="2248"/>
              <a:ext cx="220" cy="426"/>
            </a:xfrm>
            <a:custGeom>
              <a:avLst/>
              <a:gdLst/>
              <a:ahLst/>
              <a:cxnLst>
                <a:cxn ang="0">
                  <a:pos x="35" y="4"/>
                </a:cxn>
                <a:cxn ang="0">
                  <a:pos x="80" y="180"/>
                </a:cxn>
                <a:cxn ang="0">
                  <a:pos x="18" y="109"/>
                </a:cxn>
                <a:cxn ang="0">
                  <a:pos x="35" y="4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8" name="Freeform 126"/>
            <p:cNvSpPr>
              <a:spLocks noChangeArrowheads="1"/>
            </p:cNvSpPr>
            <p:nvPr/>
          </p:nvSpPr>
          <p:spPr bwMode="auto">
            <a:xfrm>
              <a:off x="830" y="2256"/>
              <a:ext cx="111" cy="359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7" y="152"/>
                </a:cxn>
                <a:cxn ang="0">
                  <a:pos x="14" y="107"/>
                </a:cxn>
                <a:cxn ang="0">
                  <a:pos x="31" y="0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9" name="Freeform 127"/>
            <p:cNvSpPr>
              <a:spLocks noChangeArrowheads="1"/>
            </p:cNvSpPr>
            <p:nvPr/>
          </p:nvSpPr>
          <p:spPr bwMode="auto">
            <a:xfrm>
              <a:off x="830" y="3309"/>
              <a:ext cx="222" cy="428"/>
            </a:xfrm>
            <a:custGeom>
              <a:avLst/>
              <a:gdLst/>
              <a:ahLst/>
              <a:cxnLst>
                <a:cxn ang="0">
                  <a:pos x="35" y="5"/>
                </a:cxn>
                <a:cxn ang="0">
                  <a:pos x="79" y="181"/>
                </a:cxn>
                <a:cxn ang="0">
                  <a:pos x="19" y="112"/>
                </a:cxn>
                <a:cxn ang="0">
                  <a:pos x="35" y="5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0" name="Freeform 128"/>
            <p:cNvSpPr>
              <a:spLocks noChangeArrowheads="1"/>
            </p:cNvSpPr>
            <p:nvPr/>
          </p:nvSpPr>
          <p:spPr bwMode="auto">
            <a:xfrm>
              <a:off x="846" y="3321"/>
              <a:ext cx="106" cy="354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5" y="150"/>
                </a:cxn>
                <a:cxn ang="0">
                  <a:pos x="13" y="107"/>
                </a:cxn>
                <a:cxn ang="0">
                  <a:pos x="28" y="0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1" name="Freeform 129"/>
            <p:cNvSpPr>
              <a:spLocks noChangeArrowheads="1"/>
            </p:cNvSpPr>
            <p:nvPr/>
          </p:nvSpPr>
          <p:spPr bwMode="auto">
            <a:xfrm>
              <a:off x="1049" y="2085"/>
              <a:ext cx="218" cy="433"/>
            </a:xfrm>
            <a:custGeom>
              <a:avLst/>
              <a:gdLst/>
              <a:ahLst/>
              <a:cxnLst>
                <a:cxn ang="0">
                  <a:pos x="57" y="5"/>
                </a:cxn>
                <a:cxn ang="0">
                  <a:pos x="13" y="183"/>
                </a:cxn>
                <a:cxn ang="0">
                  <a:pos x="72" y="111"/>
                </a:cxn>
                <a:cxn ang="0">
                  <a:pos x="57" y="5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2" name="Freeform 130"/>
            <p:cNvSpPr>
              <a:spLocks noChangeArrowheads="1"/>
            </p:cNvSpPr>
            <p:nvPr/>
          </p:nvSpPr>
          <p:spPr bwMode="auto">
            <a:xfrm>
              <a:off x="1146" y="2097"/>
              <a:ext cx="111" cy="355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0" y="150"/>
                </a:cxn>
                <a:cxn ang="0">
                  <a:pos x="33" y="106"/>
                </a:cxn>
                <a:cxn ang="0">
                  <a:pos x="17" y="0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3" name="Freeform 131"/>
            <p:cNvSpPr>
              <a:spLocks noChangeArrowheads="1"/>
            </p:cNvSpPr>
            <p:nvPr/>
          </p:nvSpPr>
          <p:spPr bwMode="auto">
            <a:xfrm>
              <a:off x="1033" y="2719"/>
              <a:ext cx="304" cy="481"/>
            </a:xfrm>
            <a:custGeom>
              <a:avLst/>
              <a:gdLst/>
              <a:ahLst/>
              <a:cxnLst>
                <a:cxn ang="0">
                  <a:pos x="6" y="204"/>
                </a:cxn>
                <a:cxn ang="0">
                  <a:pos x="120" y="0"/>
                </a:cxn>
                <a:cxn ang="0">
                  <a:pos x="6" y="204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4" name="Freeform 132"/>
            <p:cNvSpPr>
              <a:spLocks noChangeArrowheads="1"/>
            </p:cNvSpPr>
            <p:nvPr/>
          </p:nvSpPr>
          <p:spPr bwMode="auto">
            <a:xfrm>
              <a:off x="744" y="2341"/>
              <a:ext cx="305" cy="477"/>
            </a:xfrm>
            <a:custGeom>
              <a:avLst/>
              <a:gdLst/>
              <a:ahLst/>
              <a:cxnLst>
                <a:cxn ang="0">
                  <a:pos x="123" y="202"/>
                </a:cxn>
                <a:cxn ang="0">
                  <a:pos x="10" y="0"/>
                </a:cxn>
                <a:cxn ang="0">
                  <a:pos x="123" y="202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5" name="Freeform 133"/>
            <p:cNvSpPr>
              <a:spLocks noChangeArrowheads="1"/>
            </p:cNvSpPr>
            <p:nvPr/>
          </p:nvSpPr>
          <p:spPr bwMode="auto">
            <a:xfrm>
              <a:off x="1042" y="3354"/>
              <a:ext cx="305" cy="479"/>
            </a:xfrm>
            <a:custGeom>
              <a:avLst/>
              <a:gdLst/>
              <a:ahLst/>
              <a:cxnLst>
                <a:cxn ang="0">
                  <a:pos x="6" y="203"/>
                </a:cxn>
                <a:cxn ang="0">
                  <a:pos x="120" y="0"/>
                </a:cxn>
                <a:cxn ang="0">
                  <a:pos x="6" y="203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6" name="Freeform 134"/>
            <p:cNvSpPr>
              <a:spLocks noChangeArrowheads="1"/>
            </p:cNvSpPr>
            <p:nvPr/>
          </p:nvSpPr>
          <p:spPr bwMode="auto">
            <a:xfrm>
              <a:off x="752" y="2886"/>
              <a:ext cx="304" cy="475"/>
            </a:xfrm>
            <a:custGeom>
              <a:avLst/>
              <a:gdLst/>
              <a:ahLst/>
              <a:cxnLst>
                <a:cxn ang="0">
                  <a:pos x="124" y="201"/>
                </a:cxn>
                <a:cxn ang="0">
                  <a:pos x="9" y="0"/>
                </a:cxn>
                <a:cxn ang="0">
                  <a:pos x="124" y="201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7" name="Freeform 135"/>
            <p:cNvSpPr>
              <a:spLocks noChangeArrowheads="1"/>
            </p:cNvSpPr>
            <p:nvPr/>
          </p:nvSpPr>
          <p:spPr bwMode="auto">
            <a:xfrm>
              <a:off x="761" y="3359"/>
              <a:ext cx="305" cy="482"/>
            </a:xfrm>
            <a:custGeom>
              <a:avLst/>
              <a:gdLst/>
              <a:ahLst/>
              <a:cxnLst>
                <a:cxn ang="0">
                  <a:pos x="124" y="204"/>
                </a:cxn>
                <a:cxn ang="0">
                  <a:pos x="9" y="0"/>
                </a:cxn>
                <a:cxn ang="0">
                  <a:pos x="124" y="204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8" name="Freeform 136"/>
            <p:cNvSpPr>
              <a:spLocks noChangeArrowheads="1"/>
            </p:cNvSpPr>
            <p:nvPr/>
          </p:nvSpPr>
          <p:spPr bwMode="auto">
            <a:xfrm>
              <a:off x="1033" y="2149"/>
              <a:ext cx="304" cy="482"/>
            </a:xfrm>
            <a:custGeom>
              <a:avLst/>
              <a:gdLst/>
              <a:ahLst/>
              <a:cxnLst>
                <a:cxn ang="0">
                  <a:pos x="6" y="204"/>
                </a:cxn>
                <a:cxn ang="0">
                  <a:pos x="120" y="0"/>
                </a:cxn>
                <a:cxn ang="0">
                  <a:pos x="6" y="204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9" name="Freeform 137"/>
            <p:cNvSpPr>
              <a:spLocks noChangeArrowheads="1"/>
            </p:cNvSpPr>
            <p:nvPr/>
          </p:nvSpPr>
          <p:spPr bwMode="auto">
            <a:xfrm>
              <a:off x="730" y="1710"/>
              <a:ext cx="305" cy="484"/>
            </a:xfrm>
            <a:custGeom>
              <a:avLst/>
              <a:gdLst/>
              <a:ahLst/>
              <a:cxnLst>
                <a:cxn ang="0">
                  <a:pos x="122" y="205"/>
                </a:cxn>
                <a:cxn ang="0">
                  <a:pos x="8" y="0"/>
                </a:cxn>
                <a:cxn ang="0">
                  <a:pos x="122" y="20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0" name="Freeform 138"/>
            <p:cNvSpPr>
              <a:spLocks noChangeArrowheads="1"/>
            </p:cNvSpPr>
            <p:nvPr/>
          </p:nvSpPr>
          <p:spPr bwMode="auto">
            <a:xfrm>
              <a:off x="1033" y="1511"/>
              <a:ext cx="304" cy="478"/>
            </a:xfrm>
            <a:custGeom>
              <a:avLst/>
              <a:gdLst/>
              <a:ahLst/>
              <a:cxnLst>
                <a:cxn ang="0">
                  <a:pos x="6" y="202"/>
                </a:cxn>
                <a:cxn ang="0">
                  <a:pos x="120" y="0"/>
                </a:cxn>
                <a:cxn ang="0">
                  <a:pos x="6" y="202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1" name="Freeform 139"/>
            <p:cNvSpPr>
              <a:spLocks noChangeArrowheads="1"/>
            </p:cNvSpPr>
            <p:nvPr/>
          </p:nvSpPr>
          <p:spPr bwMode="auto">
            <a:xfrm>
              <a:off x="1028" y="975"/>
              <a:ext cx="307" cy="475"/>
            </a:xfrm>
            <a:custGeom>
              <a:avLst/>
              <a:gdLst/>
              <a:ahLst/>
              <a:cxnLst>
                <a:cxn ang="0">
                  <a:pos x="7" y="201"/>
                </a:cxn>
                <a:cxn ang="0">
                  <a:pos x="120" y="0"/>
                </a:cxn>
                <a:cxn ang="0">
                  <a:pos x="7" y="201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2" name="Freeform 140"/>
            <p:cNvSpPr>
              <a:spLocks noChangeArrowheads="1"/>
            </p:cNvSpPr>
            <p:nvPr/>
          </p:nvSpPr>
          <p:spPr bwMode="auto">
            <a:xfrm>
              <a:off x="770" y="1145"/>
              <a:ext cx="274" cy="428"/>
            </a:xfrm>
            <a:custGeom>
              <a:avLst/>
              <a:gdLst/>
              <a:ahLst/>
              <a:cxnLst>
                <a:cxn ang="0">
                  <a:pos x="112" y="181"/>
                </a:cxn>
                <a:cxn ang="0">
                  <a:pos x="8" y="0"/>
                </a:cxn>
                <a:cxn ang="0">
                  <a:pos x="112" y="181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3" name="Freeform 141"/>
            <p:cNvSpPr>
              <a:spLocks noChangeArrowheads="1"/>
            </p:cNvSpPr>
            <p:nvPr/>
          </p:nvSpPr>
          <p:spPr bwMode="auto">
            <a:xfrm>
              <a:off x="773" y="2341"/>
              <a:ext cx="260" cy="474"/>
            </a:xfrm>
            <a:custGeom>
              <a:avLst/>
              <a:gdLst/>
              <a:ahLst/>
              <a:cxnLst>
                <a:cxn ang="0">
                  <a:pos x="97" y="176"/>
                </a:cxn>
                <a:cxn ang="0">
                  <a:pos x="93" y="169"/>
                </a:cxn>
                <a:cxn ang="0">
                  <a:pos x="89" y="156"/>
                </a:cxn>
                <a:cxn ang="0">
                  <a:pos x="88" y="153"/>
                </a:cxn>
                <a:cxn ang="0">
                  <a:pos x="79" y="140"/>
                </a:cxn>
                <a:cxn ang="0">
                  <a:pos x="76" y="136"/>
                </a:cxn>
                <a:cxn ang="0">
                  <a:pos x="73" y="128"/>
                </a:cxn>
                <a:cxn ang="0">
                  <a:pos x="71" y="123"/>
                </a:cxn>
                <a:cxn ang="0">
                  <a:pos x="68" y="120"/>
                </a:cxn>
                <a:cxn ang="0">
                  <a:pos x="68" y="116"/>
                </a:cxn>
                <a:cxn ang="0">
                  <a:pos x="64" y="108"/>
                </a:cxn>
                <a:cxn ang="0">
                  <a:pos x="62" y="104"/>
                </a:cxn>
                <a:cxn ang="0">
                  <a:pos x="60" y="99"/>
                </a:cxn>
                <a:cxn ang="0">
                  <a:pos x="58" y="95"/>
                </a:cxn>
                <a:cxn ang="0">
                  <a:pos x="55" y="89"/>
                </a:cxn>
                <a:cxn ang="0">
                  <a:pos x="49" y="82"/>
                </a:cxn>
                <a:cxn ang="0">
                  <a:pos x="49" y="80"/>
                </a:cxn>
                <a:cxn ang="0">
                  <a:pos x="46" y="76"/>
                </a:cxn>
                <a:cxn ang="0">
                  <a:pos x="45" y="73"/>
                </a:cxn>
                <a:cxn ang="0">
                  <a:pos x="45" y="72"/>
                </a:cxn>
                <a:cxn ang="0">
                  <a:pos x="43" y="69"/>
                </a:cxn>
                <a:cxn ang="0">
                  <a:pos x="37" y="59"/>
                </a:cxn>
                <a:cxn ang="0">
                  <a:pos x="36" y="55"/>
                </a:cxn>
                <a:cxn ang="0">
                  <a:pos x="33" y="51"/>
                </a:cxn>
                <a:cxn ang="0">
                  <a:pos x="29" y="43"/>
                </a:cxn>
                <a:cxn ang="0">
                  <a:pos x="27" y="42"/>
                </a:cxn>
                <a:cxn ang="0">
                  <a:pos x="27" y="39"/>
                </a:cxn>
                <a:cxn ang="0">
                  <a:pos x="28" y="34"/>
                </a:cxn>
                <a:cxn ang="0">
                  <a:pos x="24" y="31"/>
                </a:cxn>
                <a:cxn ang="0">
                  <a:pos x="24" y="29"/>
                </a:cxn>
                <a:cxn ang="0">
                  <a:pos x="23" y="29"/>
                </a:cxn>
                <a:cxn ang="0">
                  <a:pos x="19" y="26"/>
                </a:cxn>
                <a:cxn ang="0">
                  <a:pos x="20" y="21"/>
                </a:cxn>
                <a:cxn ang="0">
                  <a:pos x="17" y="21"/>
                </a:cxn>
                <a:cxn ang="0">
                  <a:pos x="17" y="17"/>
                </a:cxn>
                <a:cxn ang="0">
                  <a:pos x="16" y="14"/>
                </a:cxn>
                <a:cxn ang="0">
                  <a:pos x="15" y="17"/>
                </a:cxn>
                <a:cxn ang="0">
                  <a:pos x="13" y="11"/>
                </a:cxn>
                <a:cxn ang="0">
                  <a:pos x="4" y="5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" y="5"/>
                </a:cxn>
                <a:cxn ang="0">
                  <a:pos x="6" y="16"/>
                </a:cxn>
                <a:cxn ang="0">
                  <a:pos x="13" y="30"/>
                </a:cxn>
                <a:cxn ang="0">
                  <a:pos x="20" y="46"/>
                </a:cxn>
                <a:cxn ang="0">
                  <a:pos x="28" y="59"/>
                </a:cxn>
                <a:cxn ang="0">
                  <a:pos x="32" y="69"/>
                </a:cxn>
                <a:cxn ang="0">
                  <a:pos x="43" y="87"/>
                </a:cxn>
                <a:cxn ang="0">
                  <a:pos x="49" y="97"/>
                </a:cxn>
                <a:cxn ang="0">
                  <a:pos x="58" y="110"/>
                </a:cxn>
                <a:cxn ang="0">
                  <a:pos x="77" y="154"/>
                </a:cxn>
                <a:cxn ang="0">
                  <a:pos x="85" y="166"/>
                </a:cxn>
                <a:cxn ang="0">
                  <a:pos x="109" y="196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4" name="Freeform 142"/>
            <p:cNvSpPr>
              <a:spLocks noChangeArrowheads="1"/>
            </p:cNvSpPr>
            <p:nvPr/>
          </p:nvSpPr>
          <p:spPr bwMode="auto">
            <a:xfrm>
              <a:off x="759" y="1726"/>
              <a:ext cx="257" cy="478"/>
            </a:xfrm>
            <a:custGeom>
              <a:avLst/>
              <a:gdLst/>
              <a:ahLst/>
              <a:cxnLst>
                <a:cxn ang="0">
                  <a:pos x="96" y="177"/>
                </a:cxn>
                <a:cxn ang="0">
                  <a:pos x="94" y="172"/>
                </a:cxn>
                <a:cxn ang="0">
                  <a:pos x="88" y="158"/>
                </a:cxn>
                <a:cxn ang="0">
                  <a:pos x="87" y="155"/>
                </a:cxn>
                <a:cxn ang="0">
                  <a:pos x="79" y="143"/>
                </a:cxn>
                <a:cxn ang="0">
                  <a:pos x="75" y="138"/>
                </a:cxn>
                <a:cxn ang="0">
                  <a:pos x="73" y="131"/>
                </a:cxn>
                <a:cxn ang="0">
                  <a:pos x="70" y="124"/>
                </a:cxn>
                <a:cxn ang="0">
                  <a:pos x="68" y="122"/>
                </a:cxn>
                <a:cxn ang="0">
                  <a:pos x="68" y="118"/>
                </a:cxn>
                <a:cxn ang="0">
                  <a:pos x="65" y="110"/>
                </a:cxn>
                <a:cxn ang="0">
                  <a:pos x="61" y="106"/>
                </a:cxn>
                <a:cxn ang="0">
                  <a:pos x="60" y="102"/>
                </a:cxn>
                <a:cxn ang="0">
                  <a:pos x="57" y="97"/>
                </a:cxn>
                <a:cxn ang="0">
                  <a:pos x="55" y="91"/>
                </a:cxn>
                <a:cxn ang="0">
                  <a:pos x="48" y="84"/>
                </a:cxn>
                <a:cxn ang="0">
                  <a:pos x="48" y="80"/>
                </a:cxn>
                <a:cxn ang="0">
                  <a:pos x="46" y="79"/>
                </a:cxn>
                <a:cxn ang="0">
                  <a:pos x="44" y="76"/>
                </a:cxn>
                <a:cxn ang="0">
                  <a:pos x="44" y="75"/>
                </a:cxn>
                <a:cxn ang="0">
                  <a:pos x="43" y="70"/>
                </a:cxn>
                <a:cxn ang="0">
                  <a:pos x="38" y="61"/>
                </a:cxn>
                <a:cxn ang="0">
                  <a:pos x="37" y="57"/>
                </a:cxn>
                <a:cxn ang="0">
                  <a:pos x="33" y="53"/>
                </a:cxn>
                <a:cxn ang="0">
                  <a:pos x="29" y="45"/>
                </a:cxn>
                <a:cxn ang="0">
                  <a:pos x="26" y="44"/>
                </a:cxn>
                <a:cxn ang="0">
                  <a:pos x="26" y="40"/>
                </a:cxn>
                <a:cxn ang="0">
                  <a:pos x="27" y="37"/>
                </a:cxn>
                <a:cxn ang="0">
                  <a:pos x="25" y="33"/>
                </a:cxn>
                <a:cxn ang="0">
                  <a:pos x="25" y="30"/>
                </a:cxn>
                <a:cxn ang="0">
                  <a:pos x="24" y="29"/>
                </a:cxn>
                <a:cxn ang="0">
                  <a:pos x="18" y="28"/>
                </a:cxn>
                <a:cxn ang="0">
                  <a:pos x="18" y="24"/>
                </a:cxn>
                <a:cxn ang="0">
                  <a:pos x="17" y="23"/>
                </a:cxn>
                <a:cxn ang="0">
                  <a:pos x="17" y="20"/>
                </a:cxn>
                <a:cxn ang="0">
                  <a:pos x="16" y="16"/>
                </a:cxn>
                <a:cxn ang="0">
                  <a:pos x="13" y="20"/>
                </a:cxn>
                <a:cxn ang="0">
                  <a:pos x="13" y="13"/>
                </a:cxn>
                <a:cxn ang="0">
                  <a:pos x="4" y="8"/>
                </a:cxn>
                <a:cxn ang="0">
                  <a:pos x="3" y="7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" y="8"/>
                </a:cxn>
                <a:cxn ang="0">
                  <a:pos x="5" y="17"/>
                </a:cxn>
                <a:cxn ang="0">
                  <a:pos x="13" y="33"/>
                </a:cxn>
                <a:cxn ang="0">
                  <a:pos x="20" y="49"/>
                </a:cxn>
                <a:cxn ang="0">
                  <a:pos x="27" y="62"/>
                </a:cxn>
                <a:cxn ang="0">
                  <a:pos x="31" y="70"/>
                </a:cxn>
                <a:cxn ang="0">
                  <a:pos x="43" y="89"/>
                </a:cxn>
                <a:cxn ang="0">
                  <a:pos x="48" y="98"/>
                </a:cxn>
                <a:cxn ang="0">
                  <a:pos x="57" y="111"/>
                </a:cxn>
                <a:cxn ang="0">
                  <a:pos x="78" y="156"/>
                </a:cxn>
                <a:cxn ang="0">
                  <a:pos x="85" y="168"/>
                </a:cxn>
                <a:cxn ang="0">
                  <a:pos x="108" y="198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5" name="Freeform 143"/>
            <p:cNvSpPr>
              <a:spLocks noChangeArrowheads="1"/>
            </p:cNvSpPr>
            <p:nvPr/>
          </p:nvSpPr>
          <p:spPr bwMode="auto">
            <a:xfrm>
              <a:off x="799" y="1152"/>
              <a:ext cx="229" cy="421"/>
            </a:xfrm>
            <a:custGeom>
              <a:avLst/>
              <a:gdLst/>
              <a:ahLst/>
              <a:cxnLst>
                <a:cxn ang="0">
                  <a:pos x="86" y="156"/>
                </a:cxn>
                <a:cxn ang="0">
                  <a:pos x="83" y="151"/>
                </a:cxn>
                <a:cxn ang="0">
                  <a:pos x="80" y="139"/>
                </a:cxn>
                <a:cxn ang="0">
                  <a:pos x="77" y="137"/>
                </a:cxn>
                <a:cxn ang="0">
                  <a:pos x="70" y="125"/>
                </a:cxn>
                <a:cxn ang="0">
                  <a:pos x="69" y="121"/>
                </a:cxn>
                <a:cxn ang="0">
                  <a:pos x="65" y="114"/>
                </a:cxn>
                <a:cxn ang="0">
                  <a:pos x="62" y="109"/>
                </a:cxn>
                <a:cxn ang="0">
                  <a:pos x="60" y="107"/>
                </a:cxn>
                <a:cxn ang="0">
                  <a:pos x="60" y="103"/>
                </a:cxn>
                <a:cxn ang="0">
                  <a:pos x="57" y="96"/>
                </a:cxn>
                <a:cxn ang="0">
                  <a:pos x="56" y="94"/>
                </a:cxn>
                <a:cxn ang="0">
                  <a:pos x="54" y="88"/>
                </a:cxn>
                <a:cxn ang="0">
                  <a:pos x="50" y="85"/>
                </a:cxn>
                <a:cxn ang="0">
                  <a:pos x="48" y="79"/>
                </a:cxn>
                <a:cxn ang="0">
                  <a:pos x="44" y="73"/>
                </a:cxn>
                <a:cxn ang="0">
                  <a:pos x="43" y="70"/>
                </a:cxn>
                <a:cxn ang="0">
                  <a:pos x="41" y="68"/>
                </a:cxn>
                <a:cxn ang="0">
                  <a:pos x="40" y="65"/>
                </a:cxn>
                <a:cxn ang="0">
                  <a:pos x="40" y="65"/>
                </a:cxn>
                <a:cxn ang="0">
                  <a:pos x="39" y="60"/>
                </a:cxn>
                <a:cxn ang="0">
                  <a:pos x="33" y="52"/>
                </a:cxn>
                <a:cxn ang="0">
                  <a:pos x="31" y="48"/>
                </a:cxn>
                <a:cxn ang="0">
                  <a:pos x="30" y="46"/>
                </a:cxn>
                <a:cxn ang="0">
                  <a:pos x="26" y="39"/>
                </a:cxn>
                <a:cxn ang="0">
                  <a:pos x="22" y="38"/>
                </a:cxn>
                <a:cxn ang="0">
                  <a:pos x="24" y="34"/>
                </a:cxn>
                <a:cxn ang="0">
                  <a:pos x="24" y="30"/>
                </a:cxn>
                <a:cxn ang="0">
                  <a:pos x="20" y="27"/>
                </a:cxn>
                <a:cxn ang="0">
                  <a:pos x="22" y="26"/>
                </a:cxn>
                <a:cxn ang="0">
                  <a:pos x="20" y="25"/>
                </a:cxn>
                <a:cxn ang="0">
                  <a:pos x="17" y="22"/>
                </a:cxn>
                <a:cxn ang="0">
                  <a:pos x="17" y="18"/>
                </a:cxn>
                <a:cxn ang="0">
                  <a:pos x="15" y="18"/>
                </a:cxn>
                <a:cxn ang="0">
                  <a:pos x="15" y="16"/>
                </a:cxn>
                <a:cxn ang="0">
                  <a:pos x="14" y="13"/>
                </a:cxn>
                <a:cxn ang="0">
                  <a:pos x="13" y="16"/>
                </a:cxn>
                <a:cxn ang="0">
                  <a:pos x="11" y="10"/>
                </a:cxn>
                <a:cxn ang="0">
                  <a:pos x="3" y="5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2" y="5"/>
                </a:cxn>
                <a:cxn ang="0">
                  <a:pos x="5" y="14"/>
                </a:cxn>
                <a:cxn ang="0">
                  <a:pos x="11" y="27"/>
                </a:cxn>
                <a:cxn ang="0">
                  <a:pos x="18" y="42"/>
                </a:cxn>
                <a:cxn ang="0">
                  <a:pos x="24" y="53"/>
                </a:cxn>
                <a:cxn ang="0">
                  <a:pos x="27" y="61"/>
                </a:cxn>
                <a:cxn ang="0">
                  <a:pos x="36" y="78"/>
                </a:cxn>
                <a:cxn ang="0">
                  <a:pos x="43" y="86"/>
                </a:cxn>
                <a:cxn ang="0">
                  <a:pos x="49" y="98"/>
                </a:cxn>
                <a:cxn ang="0">
                  <a:pos x="69" y="138"/>
                </a:cxn>
                <a:cxn ang="0">
                  <a:pos x="74" y="148"/>
                </a:cxn>
                <a:cxn ang="0">
                  <a:pos x="96" y="176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6" name="Freeform 144"/>
            <p:cNvSpPr>
              <a:spLocks noChangeArrowheads="1"/>
            </p:cNvSpPr>
            <p:nvPr/>
          </p:nvSpPr>
          <p:spPr bwMode="auto">
            <a:xfrm>
              <a:off x="1028" y="1004"/>
              <a:ext cx="276" cy="448"/>
            </a:xfrm>
            <a:custGeom>
              <a:avLst/>
              <a:gdLst/>
              <a:ahLst/>
              <a:cxnLst>
                <a:cxn ang="0">
                  <a:pos x="16" y="171"/>
                </a:cxn>
                <a:cxn ang="0">
                  <a:pos x="19" y="164"/>
                </a:cxn>
                <a:cxn ang="0">
                  <a:pos x="28" y="154"/>
                </a:cxn>
                <a:cxn ang="0">
                  <a:pos x="30" y="150"/>
                </a:cxn>
                <a:cxn ang="0">
                  <a:pos x="38" y="137"/>
                </a:cxn>
                <a:cxn ang="0">
                  <a:pos x="40" y="134"/>
                </a:cxn>
                <a:cxn ang="0">
                  <a:pos x="45" y="126"/>
                </a:cxn>
                <a:cxn ang="0">
                  <a:pos x="47" y="121"/>
                </a:cxn>
                <a:cxn ang="0">
                  <a:pos x="49" y="117"/>
                </a:cxn>
                <a:cxn ang="0">
                  <a:pos x="53" y="116"/>
                </a:cxn>
                <a:cxn ang="0">
                  <a:pos x="57" y="110"/>
                </a:cxn>
                <a:cxn ang="0">
                  <a:pos x="59" y="106"/>
                </a:cxn>
                <a:cxn ang="0">
                  <a:pos x="62" y="102"/>
                </a:cxn>
                <a:cxn ang="0">
                  <a:pos x="63" y="97"/>
                </a:cxn>
                <a:cxn ang="0">
                  <a:pos x="68" y="91"/>
                </a:cxn>
                <a:cxn ang="0">
                  <a:pos x="71" y="84"/>
                </a:cxn>
                <a:cxn ang="0">
                  <a:pos x="74" y="81"/>
                </a:cxn>
                <a:cxn ang="0">
                  <a:pos x="74" y="78"/>
                </a:cxn>
                <a:cxn ang="0">
                  <a:pos x="76" y="76"/>
                </a:cxn>
                <a:cxn ang="0">
                  <a:pos x="79" y="76"/>
                </a:cxn>
                <a:cxn ang="0">
                  <a:pos x="80" y="70"/>
                </a:cxn>
                <a:cxn ang="0">
                  <a:pos x="85" y="63"/>
                </a:cxn>
                <a:cxn ang="0">
                  <a:pos x="88" y="57"/>
                </a:cxn>
                <a:cxn ang="0">
                  <a:pos x="89" y="55"/>
                </a:cxn>
                <a:cxn ang="0">
                  <a:pos x="94" y="47"/>
                </a:cxn>
                <a:cxn ang="0">
                  <a:pos x="93" y="43"/>
                </a:cxn>
                <a:cxn ang="0">
                  <a:pos x="97" y="42"/>
                </a:cxn>
                <a:cxn ang="0">
                  <a:pos x="101" y="41"/>
                </a:cxn>
                <a:cxn ang="0">
                  <a:pos x="102" y="37"/>
                </a:cxn>
                <a:cxn ang="0">
                  <a:pos x="105" y="37"/>
                </a:cxn>
                <a:cxn ang="0">
                  <a:pos x="105" y="35"/>
                </a:cxn>
                <a:cxn ang="0">
                  <a:pos x="105" y="30"/>
                </a:cxn>
                <a:cxn ang="0">
                  <a:pos x="107" y="28"/>
                </a:cxn>
                <a:cxn ang="0">
                  <a:pos x="107" y="26"/>
                </a:cxn>
                <a:cxn ang="0">
                  <a:pos x="110" y="25"/>
                </a:cxn>
                <a:cxn ang="0">
                  <a:pos x="111" y="22"/>
                </a:cxn>
                <a:cxn ang="0">
                  <a:pos x="109" y="21"/>
                </a:cxn>
                <a:cxn ang="0">
                  <a:pos x="113" y="17"/>
                </a:cxn>
                <a:cxn ang="0">
                  <a:pos x="113" y="8"/>
                </a:cxn>
                <a:cxn ang="0">
                  <a:pos x="114" y="7"/>
                </a:cxn>
                <a:cxn ang="0">
                  <a:pos x="117" y="0"/>
                </a:cxn>
                <a:cxn ang="0">
                  <a:pos x="114" y="1"/>
                </a:cxn>
                <a:cxn ang="0">
                  <a:pos x="113" y="8"/>
                </a:cxn>
                <a:cxn ang="0">
                  <a:pos x="106" y="13"/>
                </a:cxn>
                <a:cxn ang="0">
                  <a:pos x="97" y="26"/>
                </a:cxn>
                <a:cxn ang="0">
                  <a:pos x="87" y="41"/>
                </a:cxn>
                <a:cxn ang="0">
                  <a:pos x="80" y="54"/>
                </a:cxn>
                <a:cxn ang="0">
                  <a:pos x="74" y="63"/>
                </a:cxn>
                <a:cxn ang="0">
                  <a:pos x="63" y="81"/>
                </a:cxn>
                <a:cxn ang="0">
                  <a:pos x="59" y="91"/>
                </a:cxn>
                <a:cxn ang="0">
                  <a:pos x="53" y="104"/>
                </a:cxn>
                <a:cxn ang="0">
                  <a:pos x="25" y="143"/>
                </a:cxn>
                <a:cxn ang="0">
                  <a:pos x="19" y="154"/>
                </a:cxn>
                <a:cxn ang="0">
                  <a:pos x="4" y="189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7" name="Freeform 145"/>
            <p:cNvSpPr>
              <a:spLocks noChangeArrowheads="1"/>
            </p:cNvSpPr>
            <p:nvPr/>
          </p:nvSpPr>
          <p:spPr bwMode="auto">
            <a:xfrm>
              <a:off x="1033" y="1530"/>
              <a:ext cx="274" cy="449"/>
            </a:xfrm>
            <a:custGeom>
              <a:avLst/>
              <a:gdLst/>
              <a:ahLst/>
              <a:cxnLst>
                <a:cxn ang="0">
                  <a:pos x="16" y="170"/>
                </a:cxn>
                <a:cxn ang="0">
                  <a:pos x="18" y="164"/>
                </a:cxn>
                <a:cxn ang="0">
                  <a:pos x="27" y="154"/>
                </a:cxn>
                <a:cxn ang="0">
                  <a:pos x="30" y="150"/>
                </a:cxn>
                <a:cxn ang="0">
                  <a:pos x="36" y="137"/>
                </a:cxn>
                <a:cxn ang="0">
                  <a:pos x="39" y="134"/>
                </a:cxn>
                <a:cxn ang="0">
                  <a:pos x="44" y="127"/>
                </a:cxn>
                <a:cxn ang="0">
                  <a:pos x="47" y="121"/>
                </a:cxn>
                <a:cxn ang="0">
                  <a:pos x="48" y="117"/>
                </a:cxn>
                <a:cxn ang="0">
                  <a:pos x="51" y="115"/>
                </a:cxn>
                <a:cxn ang="0">
                  <a:pos x="56" y="110"/>
                </a:cxn>
                <a:cxn ang="0">
                  <a:pos x="59" y="106"/>
                </a:cxn>
                <a:cxn ang="0">
                  <a:pos x="61" y="102"/>
                </a:cxn>
                <a:cxn ang="0">
                  <a:pos x="63" y="96"/>
                </a:cxn>
                <a:cxn ang="0">
                  <a:pos x="66" y="91"/>
                </a:cxn>
                <a:cxn ang="0">
                  <a:pos x="70" y="83"/>
                </a:cxn>
                <a:cxn ang="0">
                  <a:pos x="73" y="81"/>
                </a:cxn>
                <a:cxn ang="0">
                  <a:pos x="73" y="78"/>
                </a:cxn>
                <a:cxn ang="0">
                  <a:pos x="76" y="74"/>
                </a:cxn>
                <a:cxn ang="0">
                  <a:pos x="77" y="74"/>
                </a:cxn>
                <a:cxn ang="0">
                  <a:pos x="78" y="70"/>
                </a:cxn>
                <a:cxn ang="0">
                  <a:pos x="85" y="63"/>
                </a:cxn>
                <a:cxn ang="0">
                  <a:pos x="87" y="57"/>
                </a:cxn>
                <a:cxn ang="0">
                  <a:pos x="89" y="55"/>
                </a:cxn>
                <a:cxn ang="0">
                  <a:pos x="93" y="46"/>
                </a:cxn>
                <a:cxn ang="0">
                  <a:pos x="91" y="43"/>
                </a:cxn>
                <a:cxn ang="0">
                  <a:pos x="95" y="42"/>
                </a:cxn>
                <a:cxn ang="0">
                  <a:pos x="100" y="40"/>
                </a:cxn>
                <a:cxn ang="0">
                  <a:pos x="102" y="36"/>
                </a:cxn>
                <a:cxn ang="0">
                  <a:pos x="103" y="36"/>
                </a:cxn>
                <a:cxn ang="0">
                  <a:pos x="103" y="35"/>
                </a:cxn>
                <a:cxn ang="0">
                  <a:pos x="103" y="30"/>
                </a:cxn>
                <a:cxn ang="0">
                  <a:pos x="106" y="27"/>
                </a:cxn>
                <a:cxn ang="0">
                  <a:pos x="106" y="26"/>
                </a:cxn>
                <a:cxn ang="0">
                  <a:pos x="108" y="25"/>
                </a:cxn>
                <a:cxn ang="0">
                  <a:pos x="110" y="22"/>
                </a:cxn>
                <a:cxn ang="0">
                  <a:pos x="107" y="19"/>
                </a:cxn>
                <a:cxn ang="0">
                  <a:pos x="111" y="17"/>
                </a:cxn>
                <a:cxn ang="0">
                  <a:pos x="111" y="8"/>
                </a:cxn>
                <a:cxn ang="0">
                  <a:pos x="113" y="5"/>
                </a:cxn>
                <a:cxn ang="0">
                  <a:pos x="116" y="0"/>
                </a:cxn>
                <a:cxn ang="0">
                  <a:pos x="113" y="1"/>
                </a:cxn>
                <a:cxn ang="0">
                  <a:pos x="111" y="8"/>
                </a:cxn>
                <a:cxn ang="0">
                  <a:pos x="104" y="13"/>
                </a:cxn>
                <a:cxn ang="0">
                  <a:pos x="95" y="26"/>
                </a:cxn>
                <a:cxn ang="0">
                  <a:pos x="86" y="40"/>
                </a:cxn>
                <a:cxn ang="0">
                  <a:pos x="78" y="53"/>
                </a:cxn>
                <a:cxn ang="0">
                  <a:pos x="73" y="63"/>
                </a:cxn>
                <a:cxn ang="0">
                  <a:pos x="63" y="81"/>
                </a:cxn>
                <a:cxn ang="0">
                  <a:pos x="57" y="91"/>
                </a:cxn>
                <a:cxn ang="0">
                  <a:pos x="51" y="104"/>
                </a:cxn>
                <a:cxn ang="0">
                  <a:pos x="25" y="142"/>
                </a:cxn>
                <a:cxn ang="0">
                  <a:pos x="18" y="154"/>
                </a:cxn>
                <a:cxn ang="0">
                  <a:pos x="4" y="189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8" name="Freeform 146"/>
            <p:cNvSpPr>
              <a:spLocks noChangeArrowheads="1"/>
            </p:cNvSpPr>
            <p:nvPr/>
          </p:nvSpPr>
          <p:spPr bwMode="auto">
            <a:xfrm>
              <a:off x="1033" y="2171"/>
              <a:ext cx="271" cy="441"/>
            </a:xfrm>
            <a:custGeom>
              <a:avLst/>
              <a:gdLst/>
              <a:ahLst/>
              <a:cxnLst>
                <a:cxn ang="0">
                  <a:pos x="17" y="167"/>
                </a:cxn>
                <a:cxn ang="0">
                  <a:pos x="19" y="161"/>
                </a:cxn>
                <a:cxn ang="0">
                  <a:pos x="29" y="152"/>
                </a:cxn>
                <a:cxn ang="0">
                  <a:pos x="31" y="148"/>
                </a:cxn>
                <a:cxn ang="0">
                  <a:pos x="36" y="135"/>
                </a:cxn>
                <a:cxn ang="0">
                  <a:pos x="39" y="131"/>
                </a:cxn>
                <a:cxn ang="0">
                  <a:pos x="44" y="125"/>
                </a:cxn>
                <a:cxn ang="0">
                  <a:pos x="47" y="119"/>
                </a:cxn>
                <a:cxn ang="0">
                  <a:pos x="48" y="115"/>
                </a:cxn>
                <a:cxn ang="0">
                  <a:pos x="51" y="114"/>
                </a:cxn>
                <a:cxn ang="0">
                  <a:pos x="56" y="106"/>
                </a:cxn>
                <a:cxn ang="0">
                  <a:pos x="59" y="103"/>
                </a:cxn>
                <a:cxn ang="0">
                  <a:pos x="61" y="99"/>
                </a:cxn>
                <a:cxn ang="0">
                  <a:pos x="62" y="94"/>
                </a:cxn>
                <a:cxn ang="0">
                  <a:pos x="68" y="89"/>
                </a:cxn>
                <a:cxn ang="0">
                  <a:pos x="70" y="81"/>
                </a:cxn>
                <a:cxn ang="0">
                  <a:pos x="73" y="78"/>
                </a:cxn>
                <a:cxn ang="0">
                  <a:pos x="73" y="76"/>
                </a:cxn>
                <a:cxn ang="0">
                  <a:pos x="76" y="75"/>
                </a:cxn>
                <a:cxn ang="0">
                  <a:pos x="76" y="73"/>
                </a:cxn>
                <a:cxn ang="0">
                  <a:pos x="79" y="69"/>
                </a:cxn>
                <a:cxn ang="0">
                  <a:pos x="85" y="60"/>
                </a:cxn>
                <a:cxn ang="0">
                  <a:pos x="86" y="56"/>
                </a:cxn>
                <a:cxn ang="0">
                  <a:pos x="87" y="52"/>
                </a:cxn>
                <a:cxn ang="0">
                  <a:pos x="92" y="46"/>
                </a:cxn>
                <a:cxn ang="0">
                  <a:pos x="92" y="42"/>
                </a:cxn>
                <a:cxn ang="0">
                  <a:pos x="95" y="41"/>
                </a:cxn>
                <a:cxn ang="0">
                  <a:pos x="99" y="39"/>
                </a:cxn>
                <a:cxn ang="0">
                  <a:pos x="100" y="35"/>
                </a:cxn>
                <a:cxn ang="0">
                  <a:pos x="102" y="35"/>
                </a:cxn>
                <a:cxn ang="0">
                  <a:pos x="102" y="33"/>
                </a:cxn>
                <a:cxn ang="0">
                  <a:pos x="102" y="29"/>
                </a:cxn>
                <a:cxn ang="0">
                  <a:pos x="105" y="26"/>
                </a:cxn>
                <a:cxn ang="0">
                  <a:pos x="105" y="25"/>
                </a:cxn>
                <a:cxn ang="0">
                  <a:pos x="108" y="24"/>
                </a:cxn>
                <a:cxn ang="0">
                  <a:pos x="109" y="21"/>
                </a:cxn>
                <a:cxn ang="0">
                  <a:pos x="107" y="21"/>
                </a:cxn>
                <a:cxn ang="0">
                  <a:pos x="111" y="16"/>
                </a:cxn>
                <a:cxn ang="0">
                  <a:pos x="111" y="8"/>
                </a:cxn>
                <a:cxn ang="0">
                  <a:pos x="112" y="5"/>
                </a:cxn>
                <a:cxn ang="0">
                  <a:pos x="115" y="0"/>
                </a:cxn>
                <a:cxn ang="0">
                  <a:pos x="112" y="1"/>
                </a:cxn>
                <a:cxn ang="0">
                  <a:pos x="111" y="7"/>
                </a:cxn>
                <a:cxn ang="0">
                  <a:pos x="103" y="13"/>
                </a:cxn>
                <a:cxn ang="0">
                  <a:pos x="95" y="25"/>
                </a:cxn>
                <a:cxn ang="0">
                  <a:pos x="85" y="39"/>
                </a:cxn>
                <a:cxn ang="0">
                  <a:pos x="77" y="51"/>
                </a:cxn>
                <a:cxn ang="0">
                  <a:pos x="73" y="60"/>
                </a:cxn>
                <a:cxn ang="0">
                  <a:pos x="62" y="78"/>
                </a:cxn>
                <a:cxn ang="0">
                  <a:pos x="57" y="89"/>
                </a:cxn>
                <a:cxn ang="0">
                  <a:pos x="51" y="102"/>
                </a:cxn>
                <a:cxn ang="0">
                  <a:pos x="25" y="141"/>
                </a:cxn>
                <a:cxn ang="0">
                  <a:pos x="19" y="152"/>
                </a:cxn>
                <a:cxn ang="0">
                  <a:pos x="5" y="186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9" name="Freeform 147"/>
            <p:cNvSpPr>
              <a:spLocks noChangeArrowheads="1"/>
            </p:cNvSpPr>
            <p:nvPr/>
          </p:nvSpPr>
          <p:spPr bwMode="auto">
            <a:xfrm>
              <a:off x="1144" y="2411"/>
              <a:ext cx="2" cy="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2" y="3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0" name="Freeform 148"/>
            <p:cNvSpPr>
              <a:spLocks noChangeArrowheads="1"/>
            </p:cNvSpPr>
            <p:nvPr/>
          </p:nvSpPr>
          <p:spPr bwMode="auto">
            <a:xfrm>
              <a:off x="1042" y="2723"/>
              <a:ext cx="267" cy="444"/>
            </a:xfrm>
            <a:custGeom>
              <a:avLst/>
              <a:gdLst/>
              <a:ahLst/>
              <a:cxnLst>
                <a:cxn ang="0">
                  <a:pos x="15" y="167"/>
                </a:cxn>
                <a:cxn ang="0">
                  <a:pos x="18" y="161"/>
                </a:cxn>
                <a:cxn ang="0">
                  <a:pos x="27" y="151"/>
                </a:cxn>
                <a:cxn ang="0">
                  <a:pos x="30" y="148"/>
                </a:cxn>
                <a:cxn ang="0">
                  <a:pos x="35" y="135"/>
                </a:cxn>
                <a:cxn ang="0">
                  <a:pos x="37" y="130"/>
                </a:cxn>
                <a:cxn ang="0">
                  <a:pos x="43" y="125"/>
                </a:cxn>
                <a:cxn ang="0">
                  <a:pos x="45" y="118"/>
                </a:cxn>
                <a:cxn ang="0">
                  <a:pos x="47" y="115"/>
                </a:cxn>
                <a:cxn ang="0">
                  <a:pos x="49" y="113"/>
                </a:cxn>
                <a:cxn ang="0">
                  <a:pos x="54" y="108"/>
                </a:cxn>
                <a:cxn ang="0">
                  <a:pos x="57" y="103"/>
                </a:cxn>
                <a:cxn ang="0">
                  <a:pos x="60" y="100"/>
                </a:cxn>
                <a:cxn ang="0">
                  <a:pos x="61" y="95"/>
                </a:cxn>
                <a:cxn ang="0">
                  <a:pos x="65" y="88"/>
                </a:cxn>
                <a:cxn ang="0">
                  <a:pos x="69" y="82"/>
                </a:cxn>
                <a:cxn ang="0">
                  <a:pos x="71" y="78"/>
                </a:cxn>
                <a:cxn ang="0">
                  <a:pos x="71" y="75"/>
                </a:cxn>
                <a:cxn ang="0">
                  <a:pos x="74" y="74"/>
                </a:cxn>
                <a:cxn ang="0">
                  <a:pos x="74" y="73"/>
                </a:cxn>
                <a:cxn ang="0">
                  <a:pos x="77" y="70"/>
                </a:cxn>
                <a:cxn ang="0">
                  <a:pos x="83" y="60"/>
                </a:cxn>
                <a:cxn ang="0">
                  <a:pos x="84" y="57"/>
                </a:cxn>
                <a:cxn ang="0">
                  <a:pos x="86" y="55"/>
                </a:cxn>
                <a:cxn ang="0">
                  <a:pos x="91" y="45"/>
                </a:cxn>
                <a:cxn ang="0">
                  <a:pos x="90" y="43"/>
                </a:cxn>
                <a:cxn ang="0">
                  <a:pos x="92" y="42"/>
                </a:cxn>
                <a:cxn ang="0">
                  <a:pos x="97" y="39"/>
                </a:cxn>
                <a:cxn ang="0">
                  <a:pos x="99" y="35"/>
                </a:cxn>
                <a:cxn ang="0">
                  <a:pos x="100" y="35"/>
                </a:cxn>
                <a:cxn ang="0">
                  <a:pos x="100" y="34"/>
                </a:cxn>
                <a:cxn ang="0">
                  <a:pos x="100" y="30"/>
                </a:cxn>
                <a:cxn ang="0">
                  <a:pos x="103" y="26"/>
                </a:cxn>
                <a:cxn ang="0">
                  <a:pos x="103" y="25"/>
                </a:cxn>
                <a:cxn ang="0">
                  <a:pos x="105" y="23"/>
                </a:cxn>
                <a:cxn ang="0">
                  <a:pos x="107" y="21"/>
                </a:cxn>
                <a:cxn ang="0">
                  <a:pos x="104" y="21"/>
                </a:cxn>
                <a:cxn ang="0">
                  <a:pos x="109" y="17"/>
                </a:cxn>
                <a:cxn ang="0">
                  <a:pos x="109" y="8"/>
                </a:cxn>
                <a:cxn ang="0">
                  <a:pos x="110" y="5"/>
                </a:cxn>
                <a:cxn ang="0">
                  <a:pos x="113" y="0"/>
                </a:cxn>
                <a:cxn ang="0">
                  <a:pos x="110" y="2"/>
                </a:cxn>
                <a:cxn ang="0">
                  <a:pos x="109" y="6"/>
                </a:cxn>
                <a:cxn ang="0">
                  <a:pos x="101" y="13"/>
                </a:cxn>
                <a:cxn ang="0">
                  <a:pos x="92" y="25"/>
                </a:cxn>
                <a:cxn ang="0">
                  <a:pos x="83" y="39"/>
                </a:cxn>
                <a:cxn ang="0">
                  <a:pos x="75" y="51"/>
                </a:cxn>
                <a:cxn ang="0">
                  <a:pos x="71" y="60"/>
                </a:cxn>
                <a:cxn ang="0">
                  <a:pos x="61" y="78"/>
                </a:cxn>
                <a:cxn ang="0">
                  <a:pos x="56" y="88"/>
                </a:cxn>
                <a:cxn ang="0">
                  <a:pos x="49" y="102"/>
                </a:cxn>
                <a:cxn ang="0">
                  <a:pos x="23" y="141"/>
                </a:cxn>
                <a:cxn ang="0">
                  <a:pos x="18" y="151"/>
                </a:cxn>
                <a:cxn ang="0">
                  <a:pos x="4" y="185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1" name="Freeform 149"/>
            <p:cNvSpPr>
              <a:spLocks noChangeArrowheads="1"/>
            </p:cNvSpPr>
            <p:nvPr/>
          </p:nvSpPr>
          <p:spPr bwMode="auto">
            <a:xfrm>
              <a:off x="1049" y="3385"/>
              <a:ext cx="267" cy="441"/>
            </a:xfrm>
            <a:custGeom>
              <a:avLst/>
              <a:gdLst/>
              <a:ahLst/>
              <a:cxnLst>
                <a:cxn ang="0">
                  <a:pos x="14" y="166"/>
                </a:cxn>
                <a:cxn ang="0">
                  <a:pos x="19" y="161"/>
                </a:cxn>
                <a:cxn ang="0">
                  <a:pos x="27" y="150"/>
                </a:cxn>
                <a:cxn ang="0">
                  <a:pos x="28" y="146"/>
                </a:cxn>
                <a:cxn ang="0">
                  <a:pos x="36" y="135"/>
                </a:cxn>
                <a:cxn ang="0">
                  <a:pos x="37" y="131"/>
                </a:cxn>
                <a:cxn ang="0">
                  <a:pos x="43" y="124"/>
                </a:cxn>
                <a:cxn ang="0">
                  <a:pos x="46" y="118"/>
                </a:cxn>
                <a:cxn ang="0">
                  <a:pos x="46" y="114"/>
                </a:cxn>
                <a:cxn ang="0">
                  <a:pos x="49" y="111"/>
                </a:cxn>
                <a:cxn ang="0">
                  <a:pos x="54" y="106"/>
                </a:cxn>
                <a:cxn ang="0">
                  <a:pos x="56" y="103"/>
                </a:cxn>
                <a:cxn ang="0">
                  <a:pos x="60" y="98"/>
                </a:cxn>
                <a:cxn ang="0">
                  <a:pos x="62" y="94"/>
                </a:cxn>
                <a:cxn ang="0">
                  <a:pos x="65" y="89"/>
                </a:cxn>
                <a:cxn ang="0">
                  <a:pos x="69" y="81"/>
                </a:cxn>
                <a:cxn ang="0">
                  <a:pos x="70" y="79"/>
                </a:cxn>
                <a:cxn ang="0">
                  <a:pos x="73" y="76"/>
                </a:cxn>
                <a:cxn ang="0">
                  <a:pos x="74" y="72"/>
                </a:cxn>
                <a:cxn ang="0">
                  <a:pos x="75" y="72"/>
                </a:cxn>
                <a:cxn ang="0">
                  <a:pos x="76" y="69"/>
                </a:cxn>
                <a:cxn ang="0">
                  <a:pos x="82" y="59"/>
                </a:cxn>
                <a:cxn ang="0">
                  <a:pos x="86" y="56"/>
                </a:cxn>
                <a:cxn ang="0">
                  <a:pos x="87" y="52"/>
                </a:cxn>
                <a:cxn ang="0">
                  <a:pos x="91" y="45"/>
                </a:cxn>
                <a:cxn ang="0">
                  <a:pos x="89" y="42"/>
                </a:cxn>
                <a:cxn ang="0">
                  <a:pos x="93" y="41"/>
                </a:cxn>
                <a:cxn ang="0">
                  <a:pos x="96" y="39"/>
                </a:cxn>
                <a:cxn ang="0">
                  <a:pos x="99" y="35"/>
                </a:cxn>
                <a:cxn ang="0">
                  <a:pos x="100" y="35"/>
                </a:cxn>
                <a:cxn ang="0">
                  <a:pos x="100" y="32"/>
                </a:cxn>
                <a:cxn ang="0">
                  <a:pos x="100" y="29"/>
                </a:cxn>
                <a:cxn ang="0">
                  <a:pos x="104" y="26"/>
                </a:cxn>
                <a:cxn ang="0">
                  <a:pos x="104" y="25"/>
                </a:cxn>
                <a:cxn ang="0">
                  <a:pos x="105" y="24"/>
                </a:cxn>
                <a:cxn ang="0">
                  <a:pos x="108" y="20"/>
                </a:cxn>
                <a:cxn ang="0">
                  <a:pos x="104" y="18"/>
                </a:cxn>
                <a:cxn ang="0">
                  <a:pos x="108" y="16"/>
                </a:cxn>
                <a:cxn ang="0">
                  <a:pos x="109" y="5"/>
                </a:cxn>
                <a:cxn ang="0">
                  <a:pos x="109" y="4"/>
                </a:cxn>
                <a:cxn ang="0">
                  <a:pos x="113" y="0"/>
                </a:cxn>
                <a:cxn ang="0">
                  <a:pos x="109" y="0"/>
                </a:cxn>
                <a:cxn ang="0">
                  <a:pos x="108" y="5"/>
                </a:cxn>
                <a:cxn ang="0">
                  <a:pos x="101" y="12"/>
                </a:cxn>
                <a:cxn ang="0">
                  <a:pos x="92" y="25"/>
                </a:cxn>
                <a:cxn ang="0">
                  <a:pos x="83" y="39"/>
                </a:cxn>
                <a:cxn ang="0">
                  <a:pos x="76" y="51"/>
                </a:cxn>
                <a:cxn ang="0">
                  <a:pos x="70" y="59"/>
                </a:cxn>
                <a:cxn ang="0">
                  <a:pos x="61" y="79"/>
                </a:cxn>
                <a:cxn ang="0">
                  <a:pos x="56" y="89"/>
                </a:cxn>
                <a:cxn ang="0">
                  <a:pos x="49" y="102"/>
                </a:cxn>
                <a:cxn ang="0">
                  <a:pos x="23" y="140"/>
                </a:cxn>
                <a:cxn ang="0">
                  <a:pos x="17" y="150"/>
                </a:cxn>
                <a:cxn ang="0">
                  <a:pos x="5" y="186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2" name="Freeform 150"/>
            <p:cNvSpPr>
              <a:spLocks noChangeArrowheads="1"/>
            </p:cNvSpPr>
            <p:nvPr/>
          </p:nvSpPr>
          <p:spPr bwMode="auto">
            <a:xfrm>
              <a:off x="782" y="2863"/>
              <a:ext cx="260" cy="472"/>
            </a:xfrm>
            <a:custGeom>
              <a:avLst/>
              <a:gdLst/>
              <a:ahLst/>
              <a:cxnLst>
                <a:cxn ang="0">
                  <a:pos x="98" y="175"/>
                </a:cxn>
                <a:cxn ang="0">
                  <a:pos x="95" y="169"/>
                </a:cxn>
                <a:cxn ang="0">
                  <a:pos x="89" y="156"/>
                </a:cxn>
                <a:cxn ang="0">
                  <a:pos x="88" y="152"/>
                </a:cxn>
                <a:cxn ang="0">
                  <a:pos x="78" y="140"/>
                </a:cxn>
                <a:cxn ang="0">
                  <a:pos x="77" y="136"/>
                </a:cxn>
                <a:cxn ang="0">
                  <a:pos x="75" y="127"/>
                </a:cxn>
                <a:cxn ang="0">
                  <a:pos x="71" y="122"/>
                </a:cxn>
                <a:cxn ang="0">
                  <a:pos x="68" y="119"/>
                </a:cxn>
                <a:cxn ang="0">
                  <a:pos x="68" y="116"/>
                </a:cxn>
                <a:cxn ang="0">
                  <a:pos x="64" y="109"/>
                </a:cxn>
                <a:cxn ang="0">
                  <a:pos x="62" y="105"/>
                </a:cxn>
                <a:cxn ang="0">
                  <a:pos x="60" y="100"/>
                </a:cxn>
                <a:cxn ang="0">
                  <a:pos x="58" y="95"/>
                </a:cxn>
                <a:cxn ang="0">
                  <a:pos x="55" y="88"/>
                </a:cxn>
                <a:cxn ang="0">
                  <a:pos x="50" y="82"/>
                </a:cxn>
                <a:cxn ang="0">
                  <a:pos x="49" y="79"/>
                </a:cxn>
                <a:cxn ang="0">
                  <a:pos x="46" y="75"/>
                </a:cxn>
                <a:cxn ang="0">
                  <a:pos x="46" y="73"/>
                </a:cxn>
                <a:cxn ang="0">
                  <a:pos x="45" y="71"/>
                </a:cxn>
                <a:cxn ang="0">
                  <a:pos x="43" y="69"/>
                </a:cxn>
                <a:cxn ang="0">
                  <a:pos x="37" y="58"/>
                </a:cxn>
                <a:cxn ang="0">
                  <a:pos x="35" y="54"/>
                </a:cxn>
                <a:cxn ang="0">
                  <a:pos x="34" y="52"/>
                </a:cxn>
                <a:cxn ang="0">
                  <a:pos x="29" y="43"/>
                </a:cxn>
                <a:cxn ang="0">
                  <a:pos x="25" y="43"/>
                </a:cxn>
                <a:cxn ang="0">
                  <a:pos x="28" y="39"/>
                </a:cxn>
                <a:cxn ang="0">
                  <a:pos x="28" y="34"/>
                </a:cxn>
                <a:cxn ang="0">
                  <a:pos x="24" y="31"/>
                </a:cxn>
                <a:cxn ang="0">
                  <a:pos x="24" y="30"/>
                </a:cxn>
                <a:cxn ang="0">
                  <a:pos x="22" y="28"/>
                </a:cxn>
                <a:cxn ang="0">
                  <a:pos x="20" y="27"/>
                </a:cxn>
                <a:cxn ang="0">
                  <a:pos x="20" y="22"/>
                </a:cxn>
                <a:cxn ang="0">
                  <a:pos x="17" y="21"/>
                </a:cxn>
                <a:cxn ang="0">
                  <a:pos x="17" y="18"/>
                </a:cxn>
                <a:cxn ang="0">
                  <a:pos x="16" y="16"/>
                </a:cxn>
                <a:cxn ang="0">
                  <a:pos x="15" y="18"/>
                </a:cxn>
                <a:cxn ang="0">
                  <a:pos x="13" y="12"/>
                </a:cxn>
                <a:cxn ang="0">
                  <a:pos x="6" y="6"/>
                </a:cxn>
                <a:cxn ang="0">
                  <a:pos x="3" y="4"/>
                </a:cxn>
                <a:cxn ang="0">
                  <a:pos x="2" y="0"/>
                </a:cxn>
                <a:cxn ang="0">
                  <a:pos x="0" y="3"/>
                </a:cxn>
                <a:cxn ang="0">
                  <a:pos x="4" y="6"/>
                </a:cxn>
                <a:cxn ang="0">
                  <a:pos x="7" y="16"/>
                </a:cxn>
                <a:cxn ang="0">
                  <a:pos x="13" y="31"/>
                </a:cxn>
                <a:cxn ang="0">
                  <a:pos x="21" y="47"/>
                </a:cxn>
                <a:cxn ang="0">
                  <a:pos x="28" y="58"/>
                </a:cxn>
                <a:cxn ang="0">
                  <a:pos x="32" y="69"/>
                </a:cxn>
                <a:cxn ang="0">
                  <a:pos x="43" y="87"/>
                </a:cxn>
                <a:cxn ang="0">
                  <a:pos x="49" y="97"/>
                </a:cxn>
                <a:cxn ang="0">
                  <a:pos x="58" y="109"/>
                </a:cxn>
                <a:cxn ang="0">
                  <a:pos x="78" y="153"/>
                </a:cxn>
                <a:cxn ang="0">
                  <a:pos x="85" y="165"/>
                </a:cxn>
                <a:cxn ang="0">
                  <a:pos x="107" y="195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3" name="Freeform 151"/>
            <p:cNvSpPr>
              <a:spLocks noChangeArrowheads="1"/>
            </p:cNvSpPr>
            <p:nvPr/>
          </p:nvSpPr>
          <p:spPr bwMode="auto">
            <a:xfrm>
              <a:off x="789" y="3373"/>
              <a:ext cx="260" cy="475"/>
            </a:xfrm>
            <a:custGeom>
              <a:avLst/>
              <a:gdLst/>
              <a:ahLst/>
              <a:cxnLst>
                <a:cxn ang="0">
                  <a:pos x="97" y="177"/>
                </a:cxn>
                <a:cxn ang="0">
                  <a:pos x="94" y="171"/>
                </a:cxn>
                <a:cxn ang="0">
                  <a:pos x="90" y="158"/>
                </a:cxn>
                <a:cxn ang="0">
                  <a:pos x="89" y="154"/>
                </a:cxn>
                <a:cxn ang="0">
                  <a:pos x="80" y="141"/>
                </a:cxn>
                <a:cxn ang="0">
                  <a:pos x="77" y="137"/>
                </a:cxn>
                <a:cxn ang="0">
                  <a:pos x="74" y="129"/>
                </a:cxn>
                <a:cxn ang="0">
                  <a:pos x="70" y="124"/>
                </a:cxn>
                <a:cxn ang="0">
                  <a:pos x="68" y="120"/>
                </a:cxn>
                <a:cxn ang="0">
                  <a:pos x="68" y="116"/>
                </a:cxn>
                <a:cxn ang="0">
                  <a:pos x="65" y="110"/>
                </a:cxn>
                <a:cxn ang="0">
                  <a:pos x="63" y="106"/>
                </a:cxn>
                <a:cxn ang="0">
                  <a:pos x="61" y="100"/>
                </a:cxn>
                <a:cxn ang="0">
                  <a:pos x="57" y="97"/>
                </a:cxn>
                <a:cxn ang="0">
                  <a:pos x="55" y="90"/>
                </a:cxn>
                <a:cxn ang="0">
                  <a:pos x="49" y="84"/>
                </a:cxn>
                <a:cxn ang="0">
                  <a:pos x="49" y="80"/>
                </a:cxn>
                <a:cxn ang="0">
                  <a:pos x="47" y="77"/>
                </a:cxn>
                <a:cxn ang="0">
                  <a:pos x="44" y="74"/>
                </a:cxn>
                <a:cxn ang="0">
                  <a:pos x="44" y="73"/>
                </a:cxn>
                <a:cxn ang="0">
                  <a:pos x="43" y="71"/>
                </a:cxn>
                <a:cxn ang="0">
                  <a:pos x="38" y="60"/>
                </a:cxn>
                <a:cxn ang="0">
                  <a:pos x="36" y="55"/>
                </a:cxn>
                <a:cxn ang="0">
                  <a:pos x="34" y="52"/>
                </a:cxn>
                <a:cxn ang="0">
                  <a:pos x="28" y="45"/>
                </a:cxn>
                <a:cxn ang="0">
                  <a:pos x="26" y="43"/>
                </a:cxn>
                <a:cxn ang="0">
                  <a:pos x="26" y="39"/>
                </a:cxn>
                <a:cxn ang="0">
                  <a:pos x="27" y="35"/>
                </a:cxn>
                <a:cxn ang="0">
                  <a:pos x="25" y="33"/>
                </a:cxn>
                <a:cxn ang="0">
                  <a:pos x="25" y="30"/>
                </a:cxn>
                <a:cxn ang="0">
                  <a:pos x="23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7" y="22"/>
                </a:cxn>
                <a:cxn ang="0">
                  <a:pos x="17" y="19"/>
                </a:cxn>
                <a:cxn ang="0">
                  <a:pos x="15" y="15"/>
                </a:cxn>
                <a:cxn ang="0">
                  <a:pos x="13" y="19"/>
                </a:cxn>
                <a:cxn ang="0">
                  <a:pos x="13" y="12"/>
                </a:cxn>
                <a:cxn ang="0">
                  <a:pos x="4" y="7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4" y="7"/>
                </a:cxn>
                <a:cxn ang="0">
                  <a:pos x="5" y="17"/>
                </a:cxn>
                <a:cxn ang="0">
                  <a:pos x="13" y="32"/>
                </a:cxn>
                <a:cxn ang="0">
                  <a:pos x="21" y="47"/>
                </a:cxn>
                <a:cxn ang="0">
                  <a:pos x="27" y="60"/>
                </a:cxn>
                <a:cxn ang="0">
                  <a:pos x="31" y="71"/>
                </a:cxn>
                <a:cxn ang="0">
                  <a:pos x="43" y="89"/>
                </a:cxn>
                <a:cxn ang="0">
                  <a:pos x="49" y="98"/>
                </a:cxn>
                <a:cxn ang="0">
                  <a:pos x="57" y="111"/>
                </a:cxn>
                <a:cxn ang="0">
                  <a:pos x="78" y="155"/>
                </a:cxn>
                <a:cxn ang="0">
                  <a:pos x="86" y="167"/>
                </a:cxn>
                <a:cxn ang="0">
                  <a:pos x="108" y="19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4" name="Freeform 152"/>
            <p:cNvSpPr>
              <a:spLocks noChangeArrowheads="1"/>
            </p:cNvSpPr>
            <p:nvPr/>
          </p:nvSpPr>
          <p:spPr bwMode="auto">
            <a:xfrm>
              <a:off x="1007" y="1370"/>
              <a:ext cx="59" cy="2471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7" y="518"/>
                </a:cxn>
                <a:cxn ang="0">
                  <a:pos x="25" y="1046"/>
                </a:cxn>
                <a:cxn ang="0">
                  <a:pos x="4" y="1046"/>
                </a:cxn>
                <a:cxn ang="0">
                  <a:pos x="11" y="758"/>
                </a:cxn>
                <a:cxn ang="0">
                  <a:pos x="0" y="239"/>
                </a:cxn>
                <a:cxn ang="0">
                  <a:pos x="8" y="0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95" name="Group 89"/>
          <p:cNvGrpSpPr>
            <a:grpSpLocks/>
          </p:cNvGrpSpPr>
          <p:nvPr/>
        </p:nvGrpSpPr>
        <p:grpSpPr bwMode="auto">
          <a:xfrm>
            <a:off x="10895013" y="2830513"/>
            <a:ext cx="1254125" cy="2727325"/>
            <a:chOff x="0" y="0"/>
            <a:chExt cx="1443" cy="3848"/>
          </a:xfrm>
        </p:grpSpPr>
        <p:sp>
          <p:nvSpPr>
            <p:cNvPr id="17496" name="Freeform 70"/>
            <p:cNvSpPr>
              <a:spLocks noChangeArrowheads="1"/>
            </p:cNvSpPr>
            <p:nvPr/>
          </p:nvSpPr>
          <p:spPr bwMode="auto">
            <a:xfrm>
              <a:off x="734" y="1565"/>
              <a:ext cx="29" cy="134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1347"/>
                </a:cxn>
                <a:cxn ang="0">
                  <a:pos x="24" y="1347"/>
                </a:cxn>
                <a:cxn ang="0">
                  <a:pos x="29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7" name="Freeform 71"/>
            <p:cNvSpPr>
              <a:spLocks noChangeArrowheads="1"/>
            </p:cNvSpPr>
            <p:nvPr/>
          </p:nvSpPr>
          <p:spPr bwMode="auto">
            <a:xfrm>
              <a:off x="555" y="2315"/>
              <a:ext cx="161" cy="248"/>
            </a:xfrm>
            <a:custGeom>
              <a:avLst/>
              <a:gdLst/>
              <a:ahLst/>
              <a:cxnLst>
                <a:cxn ang="0">
                  <a:pos x="65" y="105"/>
                </a:cxn>
                <a:cxn ang="0">
                  <a:pos x="5" y="0"/>
                </a:cxn>
                <a:cxn ang="0">
                  <a:pos x="65" y="10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8" name="Freeform 72"/>
            <p:cNvSpPr>
              <a:spLocks noChangeArrowheads="1"/>
            </p:cNvSpPr>
            <p:nvPr/>
          </p:nvSpPr>
          <p:spPr bwMode="auto">
            <a:xfrm>
              <a:off x="765" y="2105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9" name="Freeform 73"/>
            <p:cNvSpPr>
              <a:spLocks noChangeArrowheads="1"/>
            </p:cNvSpPr>
            <p:nvPr/>
          </p:nvSpPr>
          <p:spPr bwMode="auto">
            <a:xfrm>
              <a:off x="555" y="2608"/>
              <a:ext cx="161" cy="253"/>
            </a:xfrm>
            <a:custGeom>
              <a:avLst/>
              <a:gdLst/>
              <a:ahLst/>
              <a:cxnLst>
                <a:cxn ang="0">
                  <a:pos x="65" y="107"/>
                </a:cxn>
                <a:cxn ang="0">
                  <a:pos x="5" y="0"/>
                </a:cxn>
                <a:cxn ang="0">
                  <a:pos x="65" y="107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0" name="Freeform 74"/>
            <p:cNvSpPr>
              <a:spLocks noChangeArrowheads="1"/>
            </p:cNvSpPr>
            <p:nvPr/>
          </p:nvSpPr>
          <p:spPr bwMode="auto">
            <a:xfrm>
              <a:off x="897" y="1065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1" name="Freeform 75"/>
            <p:cNvSpPr>
              <a:spLocks noChangeArrowheads="1"/>
            </p:cNvSpPr>
            <p:nvPr/>
          </p:nvSpPr>
          <p:spPr bwMode="auto">
            <a:xfrm>
              <a:off x="765" y="2731"/>
              <a:ext cx="161" cy="252"/>
            </a:xfrm>
            <a:custGeom>
              <a:avLst/>
              <a:gdLst/>
              <a:ahLst/>
              <a:cxnLst>
                <a:cxn ang="0">
                  <a:pos x="4" y="107"/>
                </a:cxn>
                <a:cxn ang="0">
                  <a:pos x="64" y="0"/>
                </a:cxn>
                <a:cxn ang="0">
                  <a:pos x="4" y="107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2" name="Freeform 76"/>
            <p:cNvSpPr>
              <a:spLocks noChangeArrowheads="1"/>
            </p:cNvSpPr>
            <p:nvPr/>
          </p:nvSpPr>
          <p:spPr bwMode="auto">
            <a:xfrm>
              <a:off x="555" y="1984"/>
              <a:ext cx="161" cy="253"/>
            </a:xfrm>
            <a:custGeom>
              <a:avLst/>
              <a:gdLst/>
              <a:ahLst/>
              <a:cxnLst>
                <a:cxn ang="0">
                  <a:pos x="65" y="107"/>
                </a:cxn>
                <a:cxn ang="0">
                  <a:pos x="5" y="0"/>
                </a:cxn>
                <a:cxn ang="0">
                  <a:pos x="65" y="107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3" name="Freeform 77"/>
            <p:cNvSpPr>
              <a:spLocks noChangeArrowheads="1"/>
            </p:cNvSpPr>
            <p:nvPr/>
          </p:nvSpPr>
          <p:spPr bwMode="auto">
            <a:xfrm>
              <a:off x="765" y="1776"/>
              <a:ext cx="161" cy="251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4" name="Freeform 78"/>
            <p:cNvSpPr>
              <a:spLocks noChangeArrowheads="1"/>
            </p:cNvSpPr>
            <p:nvPr/>
          </p:nvSpPr>
          <p:spPr bwMode="auto">
            <a:xfrm>
              <a:off x="555" y="1668"/>
              <a:ext cx="161" cy="250"/>
            </a:xfrm>
            <a:custGeom>
              <a:avLst/>
              <a:gdLst/>
              <a:ahLst/>
              <a:cxnLst>
                <a:cxn ang="0">
                  <a:pos x="65" y="106"/>
                </a:cxn>
                <a:cxn ang="0">
                  <a:pos x="5" y="0"/>
                </a:cxn>
                <a:cxn ang="0">
                  <a:pos x="65" y="106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5" name="Freeform 79"/>
            <p:cNvSpPr>
              <a:spLocks noChangeArrowheads="1"/>
            </p:cNvSpPr>
            <p:nvPr/>
          </p:nvSpPr>
          <p:spPr bwMode="auto">
            <a:xfrm>
              <a:off x="555" y="1372"/>
              <a:ext cx="161" cy="251"/>
            </a:xfrm>
            <a:custGeom>
              <a:avLst/>
              <a:gdLst/>
              <a:ahLst/>
              <a:cxnLst>
                <a:cxn ang="0">
                  <a:pos x="65" y="106"/>
                </a:cxn>
                <a:cxn ang="0">
                  <a:pos x="5" y="0"/>
                </a:cxn>
                <a:cxn ang="0">
                  <a:pos x="65" y="106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6" name="Freeform 80"/>
            <p:cNvSpPr>
              <a:spLocks noChangeArrowheads="1"/>
            </p:cNvSpPr>
            <p:nvPr/>
          </p:nvSpPr>
          <p:spPr bwMode="auto">
            <a:xfrm>
              <a:off x="765" y="1460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7" name="Freeform 81"/>
            <p:cNvSpPr>
              <a:spLocks noChangeArrowheads="1"/>
            </p:cNvSpPr>
            <p:nvPr/>
          </p:nvSpPr>
          <p:spPr bwMode="auto">
            <a:xfrm>
              <a:off x="236" y="250"/>
              <a:ext cx="21" cy="104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049"/>
                </a:cxn>
                <a:cxn ang="0">
                  <a:pos x="19" y="1049"/>
                </a:cxn>
                <a:cxn ang="0">
                  <a:pos x="21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8" name="Freeform 82"/>
            <p:cNvSpPr>
              <a:spLocks noChangeArrowheads="1"/>
            </p:cNvSpPr>
            <p:nvPr/>
          </p:nvSpPr>
          <p:spPr bwMode="auto">
            <a:xfrm>
              <a:off x="96" y="812"/>
              <a:ext cx="126" cy="194"/>
            </a:xfrm>
            <a:custGeom>
              <a:avLst/>
              <a:gdLst/>
              <a:ahLst/>
              <a:cxnLst>
                <a:cxn ang="0">
                  <a:pos x="51" y="82"/>
                </a:cxn>
                <a:cxn ang="0">
                  <a:pos x="4" y="0"/>
                </a:cxn>
                <a:cxn ang="0">
                  <a:pos x="51" y="82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9" name="Freeform 83"/>
            <p:cNvSpPr>
              <a:spLocks noChangeArrowheads="1"/>
            </p:cNvSpPr>
            <p:nvPr/>
          </p:nvSpPr>
          <p:spPr bwMode="auto">
            <a:xfrm>
              <a:off x="262" y="649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0" name="Freeform 84"/>
            <p:cNvSpPr>
              <a:spLocks noChangeArrowheads="1"/>
            </p:cNvSpPr>
            <p:nvPr/>
          </p:nvSpPr>
          <p:spPr bwMode="auto">
            <a:xfrm>
              <a:off x="96" y="1041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1" name="Freeform 85"/>
            <p:cNvSpPr>
              <a:spLocks noChangeArrowheads="1"/>
            </p:cNvSpPr>
            <p:nvPr/>
          </p:nvSpPr>
          <p:spPr bwMode="auto">
            <a:xfrm>
              <a:off x="262" y="878"/>
              <a:ext cx="123" cy="194"/>
            </a:xfrm>
            <a:custGeom>
              <a:avLst/>
              <a:gdLst/>
              <a:ahLst/>
              <a:cxnLst>
                <a:cxn ang="0">
                  <a:pos x="3" y="82"/>
                </a:cxn>
                <a:cxn ang="0">
                  <a:pos x="49" y="0"/>
                </a:cxn>
                <a:cxn ang="0">
                  <a:pos x="3" y="82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2" name="Freeform 86"/>
            <p:cNvSpPr>
              <a:spLocks noChangeArrowheads="1"/>
            </p:cNvSpPr>
            <p:nvPr/>
          </p:nvSpPr>
          <p:spPr bwMode="auto">
            <a:xfrm>
              <a:off x="262" y="1136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3" name="Freeform 87"/>
            <p:cNvSpPr>
              <a:spLocks noChangeArrowheads="1"/>
            </p:cNvSpPr>
            <p:nvPr/>
          </p:nvSpPr>
          <p:spPr bwMode="auto">
            <a:xfrm>
              <a:off x="96" y="557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4" name="Freeform 88"/>
            <p:cNvSpPr>
              <a:spLocks noChangeArrowheads="1"/>
            </p:cNvSpPr>
            <p:nvPr/>
          </p:nvSpPr>
          <p:spPr bwMode="auto">
            <a:xfrm>
              <a:off x="262" y="394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5" name="Freeform 89"/>
            <p:cNvSpPr>
              <a:spLocks noChangeArrowheads="1"/>
            </p:cNvSpPr>
            <p:nvPr/>
          </p:nvSpPr>
          <p:spPr bwMode="auto">
            <a:xfrm>
              <a:off x="96" y="309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6" name="Freeform 90"/>
            <p:cNvSpPr>
              <a:spLocks noChangeArrowheads="1"/>
            </p:cNvSpPr>
            <p:nvPr/>
          </p:nvSpPr>
          <p:spPr bwMode="auto">
            <a:xfrm>
              <a:off x="96" y="80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7" name="Freeform 91"/>
            <p:cNvSpPr>
              <a:spLocks noChangeArrowheads="1"/>
            </p:cNvSpPr>
            <p:nvPr/>
          </p:nvSpPr>
          <p:spPr bwMode="auto">
            <a:xfrm>
              <a:off x="262" y="149"/>
              <a:ext cx="123" cy="193"/>
            </a:xfrm>
            <a:custGeom>
              <a:avLst/>
              <a:gdLst/>
              <a:ahLst/>
              <a:cxnLst>
                <a:cxn ang="0">
                  <a:pos x="3" y="82"/>
                </a:cxn>
                <a:cxn ang="0">
                  <a:pos x="49" y="0"/>
                </a:cxn>
                <a:cxn ang="0">
                  <a:pos x="3" y="82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8" name="Freeform 92"/>
            <p:cNvSpPr>
              <a:spLocks noChangeArrowheads="1"/>
            </p:cNvSpPr>
            <p:nvPr/>
          </p:nvSpPr>
          <p:spPr bwMode="auto">
            <a:xfrm>
              <a:off x="0" y="826"/>
              <a:ext cx="264" cy="1241"/>
            </a:xfrm>
            <a:custGeom>
              <a:avLst/>
              <a:gdLst/>
              <a:ahLst/>
              <a:cxnLst>
                <a:cxn ang="0">
                  <a:pos x="51" y="487"/>
                </a:cxn>
                <a:cxn ang="0">
                  <a:pos x="51" y="429"/>
                </a:cxn>
                <a:cxn ang="0">
                  <a:pos x="3" y="343"/>
                </a:cxn>
                <a:cxn ang="0">
                  <a:pos x="51" y="410"/>
                </a:cxn>
                <a:cxn ang="0">
                  <a:pos x="51" y="335"/>
                </a:cxn>
                <a:cxn ang="0">
                  <a:pos x="3" y="249"/>
                </a:cxn>
                <a:cxn ang="0">
                  <a:pos x="50" y="314"/>
                </a:cxn>
                <a:cxn ang="0">
                  <a:pos x="50" y="214"/>
                </a:cxn>
                <a:cxn ang="0">
                  <a:pos x="7" y="131"/>
                </a:cxn>
                <a:cxn ang="0">
                  <a:pos x="50" y="183"/>
                </a:cxn>
                <a:cxn ang="0">
                  <a:pos x="50" y="117"/>
                </a:cxn>
                <a:cxn ang="0">
                  <a:pos x="5" y="33"/>
                </a:cxn>
                <a:cxn ang="0">
                  <a:pos x="50" y="88"/>
                </a:cxn>
                <a:cxn ang="0">
                  <a:pos x="50" y="56"/>
                </a:cxn>
                <a:cxn ang="0">
                  <a:pos x="58" y="56"/>
                </a:cxn>
                <a:cxn ang="0">
                  <a:pos x="103" y="0"/>
                </a:cxn>
                <a:cxn ang="0">
                  <a:pos x="59" y="84"/>
                </a:cxn>
                <a:cxn ang="0">
                  <a:pos x="59" y="162"/>
                </a:cxn>
                <a:cxn ang="0">
                  <a:pos x="106" y="93"/>
                </a:cxn>
                <a:cxn ang="0">
                  <a:pos x="59" y="179"/>
                </a:cxn>
                <a:cxn ang="0">
                  <a:pos x="59" y="264"/>
                </a:cxn>
                <a:cxn ang="0">
                  <a:pos x="105" y="204"/>
                </a:cxn>
                <a:cxn ang="0">
                  <a:pos x="59" y="290"/>
                </a:cxn>
                <a:cxn ang="0">
                  <a:pos x="59" y="371"/>
                </a:cxn>
                <a:cxn ang="0">
                  <a:pos x="105" y="313"/>
                </a:cxn>
                <a:cxn ang="0">
                  <a:pos x="59" y="397"/>
                </a:cxn>
                <a:cxn ang="0">
                  <a:pos x="60" y="492"/>
                </a:cxn>
                <a:cxn ang="0">
                  <a:pos x="108" y="415"/>
                </a:cxn>
                <a:cxn ang="0">
                  <a:pos x="60" y="502"/>
                </a:cxn>
                <a:cxn ang="0">
                  <a:pos x="60" y="525"/>
                </a:cxn>
                <a:cxn ang="0">
                  <a:pos x="51" y="525"/>
                </a:cxn>
                <a:cxn ang="0">
                  <a:pos x="51" y="518"/>
                </a:cxn>
                <a:cxn ang="0">
                  <a:pos x="7" y="434"/>
                </a:cxn>
                <a:cxn ang="0">
                  <a:pos x="51" y="48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9" name="Freeform 93"/>
            <p:cNvSpPr>
              <a:spLocks noChangeArrowheads="1"/>
            </p:cNvSpPr>
            <p:nvPr/>
          </p:nvSpPr>
          <p:spPr bwMode="auto">
            <a:xfrm>
              <a:off x="613" y="1474"/>
              <a:ext cx="378" cy="1786"/>
            </a:xfrm>
            <a:custGeom>
              <a:avLst/>
              <a:gdLst/>
              <a:ahLst/>
              <a:cxnLst>
                <a:cxn ang="0">
                  <a:pos x="86" y="701"/>
                </a:cxn>
                <a:cxn ang="0">
                  <a:pos x="86" y="617"/>
                </a:cxn>
                <a:cxn ang="0">
                  <a:pos x="155" y="493"/>
                </a:cxn>
                <a:cxn ang="0">
                  <a:pos x="86" y="589"/>
                </a:cxn>
                <a:cxn ang="0">
                  <a:pos x="86" y="481"/>
                </a:cxn>
                <a:cxn ang="0">
                  <a:pos x="155" y="358"/>
                </a:cxn>
                <a:cxn ang="0">
                  <a:pos x="88" y="452"/>
                </a:cxn>
                <a:cxn ang="0">
                  <a:pos x="88" y="309"/>
                </a:cxn>
                <a:cxn ang="0">
                  <a:pos x="150" y="189"/>
                </a:cxn>
                <a:cxn ang="0">
                  <a:pos x="88" y="263"/>
                </a:cxn>
                <a:cxn ang="0">
                  <a:pos x="88" y="169"/>
                </a:cxn>
                <a:cxn ang="0">
                  <a:pos x="152" y="47"/>
                </a:cxn>
                <a:cxn ang="0">
                  <a:pos x="88" y="127"/>
                </a:cxn>
                <a:cxn ang="0">
                  <a:pos x="76" y="81"/>
                </a:cxn>
                <a:cxn ang="0">
                  <a:pos x="13" y="0"/>
                </a:cxn>
                <a:cxn ang="0">
                  <a:pos x="75" y="121"/>
                </a:cxn>
                <a:cxn ang="0">
                  <a:pos x="75" y="234"/>
                </a:cxn>
                <a:cxn ang="0">
                  <a:pos x="7" y="133"/>
                </a:cxn>
                <a:cxn ang="0">
                  <a:pos x="75" y="258"/>
                </a:cxn>
                <a:cxn ang="0">
                  <a:pos x="75" y="380"/>
                </a:cxn>
                <a:cxn ang="0">
                  <a:pos x="10" y="293"/>
                </a:cxn>
                <a:cxn ang="0">
                  <a:pos x="75" y="417"/>
                </a:cxn>
                <a:cxn ang="0">
                  <a:pos x="75" y="533"/>
                </a:cxn>
                <a:cxn ang="0">
                  <a:pos x="10" y="450"/>
                </a:cxn>
                <a:cxn ang="0">
                  <a:pos x="75" y="572"/>
                </a:cxn>
                <a:cxn ang="0">
                  <a:pos x="74" y="707"/>
                </a:cxn>
                <a:cxn ang="0">
                  <a:pos x="5" y="597"/>
                </a:cxn>
                <a:cxn ang="0">
                  <a:pos x="74" y="721"/>
                </a:cxn>
                <a:cxn ang="0">
                  <a:pos x="74" y="756"/>
                </a:cxn>
                <a:cxn ang="0">
                  <a:pos x="86" y="756"/>
                </a:cxn>
                <a:cxn ang="0">
                  <a:pos x="86" y="746"/>
                </a:cxn>
                <a:cxn ang="0">
                  <a:pos x="150" y="625"/>
                </a:cxn>
                <a:cxn ang="0">
                  <a:pos x="86" y="701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0" name="Freeform 94"/>
            <p:cNvSpPr>
              <a:spLocks noChangeArrowheads="1"/>
            </p:cNvSpPr>
            <p:nvPr/>
          </p:nvSpPr>
          <p:spPr bwMode="auto">
            <a:xfrm>
              <a:off x="125" y="2688"/>
              <a:ext cx="359" cy="560"/>
            </a:xfrm>
            <a:custGeom>
              <a:avLst/>
              <a:gdLst/>
              <a:ahLst/>
              <a:cxnLst>
                <a:cxn ang="0">
                  <a:pos x="144" y="237"/>
                </a:cxn>
                <a:cxn ang="0">
                  <a:pos x="11" y="0"/>
                </a:cxn>
                <a:cxn ang="0">
                  <a:pos x="144" y="237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1" name="Freeform 95"/>
            <p:cNvSpPr>
              <a:spLocks noChangeArrowheads="1"/>
            </p:cNvSpPr>
            <p:nvPr/>
          </p:nvSpPr>
          <p:spPr bwMode="auto">
            <a:xfrm>
              <a:off x="200" y="2756"/>
              <a:ext cx="305" cy="520"/>
            </a:xfrm>
            <a:custGeom>
              <a:avLst/>
              <a:gdLst/>
              <a:ahLst/>
              <a:cxnLst>
                <a:cxn ang="0">
                  <a:pos x="112" y="197"/>
                </a:cxn>
                <a:cxn ang="0">
                  <a:pos x="108" y="190"/>
                </a:cxn>
                <a:cxn ang="0">
                  <a:pos x="100" y="178"/>
                </a:cxn>
                <a:cxn ang="0">
                  <a:pos x="96" y="173"/>
                </a:cxn>
                <a:cxn ang="0">
                  <a:pos x="88" y="158"/>
                </a:cxn>
                <a:cxn ang="0">
                  <a:pos x="87" y="154"/>
                </a:cxn>
                <a:cxn ang="0">
                  <a:pos x="82" y="146"/>
                </a:cxn>
                <a:cxn ang="0">
                  <a:pos x="78" y="139"/>
                </a:cxn>
                <a:cxn ang="0">
                  <a:pos x="76" y="135"/>
                </a:cxn>
                <a:cxn ang="0">
                  <a:pos x="74" y="132"/>
                </a:cxn>
                <a:cxn ang="0">
                  <a:pos x="68" y="124"/>
                </a:cxn>
                <a:cxn ang="0">
                  <a:pos x="66" y="121"/>
                </a:cxn>
                <a:cxn ang="0">
                  <a:pos x="63" y="115"/>
                </a:cxn>
                <a:cxn ang="0">
                  <a:pos x="60" y="110"/>
                </a:cxn>
                <a:cxn ang="0">
                  <a:pos x="55" y="103"/>
                </a:cxn>
                <a:cxn ang="0">
                  <a:pos x="51" y="95"/>
                </a:cxn>
                <a:cxn ang="0">
                  <a:pos x="49" y="92"/>
                </a:cxn>
                <a:cxn ang="0">
                  <a:pos x="48" y="88"/>
                </a:cxn>
                <a:cxn ang="0">
                  <a:pos x="46" y="86"/>
                </a:cxn>
                <a:cxn ang="0">
                  <a:pos x="45" y="85"/>
                </a:cxn>
                <a:cxn ang="0">
                  <a:pos x="43" y="81"/>
                </a:cxn>
                <a:cxn ang="0">
                  <a:pos x="36" y="70"/>
                </a:cxn>
                <a:cxn ang="0">
                  <a:pos x="34" y="66"/>
                </a:cxn>
                <a:cxn ang="0">
                  <a:pos x="31" y="61"/>
                </a:cxn>
                <a:cxn ang="0">
                  <a:pos x="27" y="53"/>
                </a:cxn>
                <a:cxn ang="0">
                  <a:pos x="27" y="49"/>
                </a:cxn>
                <a:cxn ang="0">
                  <a:pos x="23" y="47"/>
                </a:cxn>
                <a:cxn ang="0">
                  <a:pos x="20" y="45"/>
                </a:cxn>
                <a:cxn ang="0">
                  <a:pos x="18" y="40"/>
                </a:cxn>
                <a:cxn ang="0">
                  <a:pos x="17" y="40"/>
                </a:cxn>
                <a:cxn ang="0">
                  <a:pos x="16" y="38"/>
                </a:cxn>
                <a:cxn ang="0">
                  <a:pos x="16" y="33"/>
                </a:cxn>
                <a:cxn ang="0">
                  <a:pos x="12" y="31"/>
                </a:cxn>
                <a:cxn ang="0">
                  <a:pos x="12" y="29"/>
                </a:cxn>
                <a:cxn ang="0">
                  <a:pos x="9" y="26"/>
                </a:cxn>
                <a:cxn ang="0">
                  <a:pos x="8" y="23"/>
                </a:cxn>
                <a:cxn ang="0">
                  <a:pos x="10" y="23"/>
                </a:cxn>
                <a:cxn ang="0">
                  <a:pos x="6" y="18"/>
                </a:cxn>
                <a:cxn ang="0">
                  <a:pos x="3" y="8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2" y="3"/>
                </a:cxn>
                <a:cxn ang="0">
                  <a:pos x="3" y="7"/>
                </a:cxn>
                <a:cxn ang="0">
                  <a:pos x="11" y="16"/>
                </a:cxn>
                <a:cxn ang="0">
                  <a:pos x="21" y="32"/>
                </a:cxn>
                <a:cxn ang="0">
                  <a:pos x="31" y="48"/>
                </a:cxn>
                <a:cxn ang="0">
                  <a:pos x="39" y="61"/>
                </a:cxn>
                <a:cxn ang="0">
                  <a:pos x="46" y="73"/>
                </a:cxn>
                <a:cxn ang="0">
                  <a:pos x="57" y="94"/>
                </a:cxn>
                <a:cxn ang="0">
                  <a:pos x="63" y="105"/>
                </a:cxn>
                <a:cxn ang="0">
                  <a:pos x="70" y="120"/>
                </a:cxn>
                <a:cxn ang="0">
                  <a:pos x="101" y="167"/>
                </a:cxn>
                <a:cxn ang="0">
                  <a:pos x="107" y="180"/>
                </a:cxn>
                <a:cxn ang="0">
                  <a:pos x="125" y="218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2" name="Freeform 96"/>
            <p:cNvSpPr>
              <a:spLocks noChangeArrowheads="1"/>
            </p:cNvSpPr>
            <p:nvPr/>
          </p:nvSpPr>
          <p:spPr bwMode="auto">
            <a:xfrm>
              <a:off x="486" y="139"/>
              <a:ext cx="232" cy="444"/>
            </a:xfrm>
            <a:custGeom>
              <a:avLst/>
              <a:gdLst/>
              <a:ahLst/>
              <a:cxnLst>
                <a:cxn ang="0">
                  <a:pos x="61" y="4"/>
                </a:cxn>
                <a:cxn ang="0">
                  <a:pos x="14" y="188"/>
                </a:cxn>
                <a:cxn ang="0">
                  <a:pos x="79" y="116"/>
                </a:cxn>
                <a:cxn ang="0">
                  <a:pos x="61" y="4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3" name="Freeform 97"/>
            <p:cNvSpPr>
              <a:spLocks noChangeArrowheads="1"/>
            </p:cNvSpPr>
            <p:nvPr/>
          </p:nvSpPr>
          <p:spPr bwMode="auto">
            <a:xfrm>
              <a:off x="588" y="151"/>
              <a:ext cx="118" cy="37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157"/>
                </a:cxn>
                <a:cxn ang="0">
                  <a:pos x="36" y="111"/>
                </a:cxn>
                <a:cxn ang="0">
                  <a:pos x="18" y="0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4" name="Freeform 98"/>
            <p:cNvSpPr>
              <a:spLocks noChangeArrowheads="1"/>
            </p:cNvSpPr>
            <p:nvPr/>
          </p:nvSpPr>
          <p:spPr bwMode="auto">
            <a:xfrm>
              <a:off x="503" y="1521"/>
              <a:ext cx="252" cy="498"/>
            </a:xfrm>
            <a:custGeom>
              <a:avLst/>
              <a:gdLst/>
              <a:ahLst/>
              <a:cxnLst>
                <a:cxn ang="0">
                  <a:pos x="67" y="4"/>
                </a:cxn>
                <a:cxn ang="0">
                  <a:pos x="16" y="211"/>
                </a:cxn>
                <a:cxn ang="0">
                  <a:pos x="87" y="130"/>
                </a:cxn>
                <a:cxn ang="0">
                  <a:pos x="67" y="4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5" name="Freeform 99"/>
            <p:cNvSpPr>
              <a:spLocks noChangeArrowheads="1"/>
            </p:cNvSpPr>
            <p:nvPr/>
          </p:nvSpPr>
          <p:spPr bwMode="auto">
            <a:xfrm>
              <a:off x="616" y="1530"/>
              <a:ext cx="128" cy="416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176"/>
                </a:cxn>
                <a:cxn ang="0">
                  <a:pos x="38" y="125"/>
                </a:cxn>
                <a:cxn ang="0">
                  <a:pos x="19" y="0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6" name="Freeform 100"/>
            <p:cNvSpPr>
              <a:spLocks noChangeArrowheads="1"/>
            </p:cNvSpPr>
            <p:nvPr/>
          </p:nvSpPr>
          <p:spPr bwMode="auto">
            <a:xfrm>
              <a:off x="484" y="2780"/>
              <a:ext cx="255" cy="498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15" y="211"/>
                </a:cxn>
                <a:cxn ang="0">
                  <a:pos x="87" y="130"/>
                </a:cxn>
                <a:cxn ang="0">
                  <a:pos x="68" y="3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7" name="Freeform 101"/>
            <p:cNvSpPr>
              <a:spLocks noChangeArrowheads="1"/>
            </p:cNvSpPr>
            <p:nvPr/>
          </p:nvSpPr>
          <p:spPr bwMode="auto">
            <a:xfrm>
              <a:off x="597" y="2789"/>
              <a:ext cx="128" cy="41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76"/>
                </a:cxn>
                <a:cxn ang="0">
                  <a:pos x="39" y="126"/>
                </a:cxn>
                <a:cxn ang="0">
                  <a:pos x="20" y="0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8" name="Freeform 102"/>
            <p:cNvSpPr>
              <a:spLocks noChangeArrowheads="1"/>
            </p:cNvSpPr>
            <p:nvPr/>
          </p:nvSpPr>
          <p:spPr bwMode="auto">
            <a:xfrm>
              <a:off x="205" y="1292"/>
              <a:ext cx="255" cy="496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92" y="210"/>
                </a:cxn>
                <a:cxn ang="0">
                  <a:pos x="22" y="128"/>
                </a:cxn>
                <a:cxn ang="0">
                  <a:pos x="40" y="3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9" name="Freeform 103"/>
            <p:cNvSpPr>
              <a:spLocks noChangeArrowheads="1"/>
            </p:cNvSpPr>
            <p:nvPr/>
          </p:nvSpPr>
          <p:spPr bwMode="auto">
            <a:xfrm>
              <a:off x="217" y="1301"/>
              <a:ext cx="127" cy="41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54" y="177"/>
                </a:cxn>
                <a:cxn ang="0">
                  <a:pos x="17" y="124"/>
                </a:cxn>
                <a:cxn ang="0">
                  <a:pos x="35" y="0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0" name="Freeform 104"/>
            <p:cNvSpPr>
              <a:spLocks noChangeArrowheads="1"/>
            </p:cNvSpPr>
            <p:nvPr/>
          </p:nvSpPr>
          <p:spPr bwMode="auto">
            <a:xfrm>
              <a:off x="137" y="2036"/>
              <a:ext cx="356" cy="560"/>
            </a:xfrm>
            <a:custGeom>
              <a:avLst/>
              <a:gdLst/>
              <a:ahLst/>
              <a:cxnLst>
                <a:cxn ang="0">
                  <a:pos x="143" y="237"/>
                </a:cxn>
                <a:cxn ang="0">
                  <a:pos x="10" y="0"/>
                </a:cxn>
                <a:cxn ang="0">
                  <a:pos x="143" y="237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1" name="Freeform 105"/>
            <p:cNvSpPr>
              <a:spLocks noChangeArrowheads="1"/>
            </p:cNvSpPr>
            <p:nvPr/>
          </p:nvSpPr>
          <p:spPr bwMode="auto">
            <a:xfrm>
              <a:off x="491" y="1627"/>
              <a:ext cx="357" cy="560"/>
            </a:xfrm>
            <a:custGeom>
              <a:avLst/>
              <a:gdLst/>
              <a:ahLst/>
              <a:cxnLst>
                <a:cxn ang="0">
                  <a:pos x="7" y="237"/>
                </a:cxn>
                <a:cxn ang="0">
                  <a:pos x="140" y="0"/>
                </a:cxn>
                <a:cxn ang="0">
                  <a:pos x="7" y="237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2" name="Freeform 106"/>
            <p:cNvSpPr>
              <a:spLocks noChangeArrowheads="1"/>
            </p:cNvSpPr>
            <p:nvPr/>
          </p:nvSpPr>
          <p:spPr bwMode="auto">
            <a:xfrm>
              <a:off x="463" y="2227"/>
              <a:ext cx="356" cy="562"/>
            </a:xfrm>
            <a:custGeom>
              <a:avLst/>
              <a:gdLst/>
              <a:ahLst/>
              <a:cxnLst>
                <a:cxn ang="0">
                  <a:pos x="8" y="238"/>
                </a:cxn>
                <a:cxn ang="0">
                  <a:pos x="140" y="0"/>
                </a:cxn>
                <a:cxn ang="0">
                  <a:pos x="8" y="238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3" name="Freeform 107"/>
            <p:cNvSpPr>
              <a:spLocks noChangeArrowheads="1"/>
            </p:cNvSpPr>
            <p:nvPr/>
          </p:nvSpPr>
          <p:spPr bwMode="auto">
            <a:xfrm>
              <a:off x="467" y="2860"/>
              <a:ext cx="352" cy="562"/>
            </a:xfrm>
            <a:custGeom>
              <a:avLst/>
              <a:gdLst/>
              <a:ahLst/>
              <a:cxnLst>
                <a:cxn ang="0">
                  <a:pos x="7" y="238"/>
                </a:cxn>
                <a:cxn ang="0">
                  <a:pos x="140" y="0"/>
                </a:cxn>
                <a:cxn ang="0">
                  <a:pos x="7" y="238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4" name="Freeform 108"/>
            <p:cNvSpPr>
              <a:spLocks noChangeArrowheads="1"/>
            </p:cNvSpPr>
            <p:nvPr/>
          </p:nvSpPr>
          <p:spPr bwMode="auto">
            <a:xfrm>
              <a:off x="120" y="1367"/>
              <a:ext cx="357" cy="555"/>
            </a:xfrm>
            <a:custGeom>
              <a:avLst/>
              <a:gdLst/>
              <a:ahLst/>
              <a:cxnLst>
                <a:cxn ang="0">
                  <a:pos x="144" y="235"/>
                </a:cxn>
                <a:cxn ang="0">
                  <a:pos x="11" y="0"/>
                </a:cxn>
                <a:cxn ang="0">
                  <a:pos x="144" y="23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5" name="Freeform 109"/>
            <p:cNvSpPr>
              <a:spLocks noChangeArrowheads="1"/>
            </p:cNvSpPr>
            <p:nvPr/>
          </p:nvSpPr>
          <p:spPr bwMode="auto">
            <a:xfrm>
              <a:off x="507" y="902"/>
              <a:ext cx="355" cy="558"/>
            </a:xfrm>
            <a:custGeom>
              <a:avLst/>
              <a:gdLst/>
              <a:ahLst/>
              <a:cxnLst>
                <a:cxn ang="0">
                  <a:pos x="6" y="236"/>
                </a:cxn>
                <a:cxn ang="0">
                  <a:pos x="140" y="0"/>
                </a:cxn>
                <a:cxn ang="0">
                  <a:pos x="6" y="236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6" name="Freeform 110"/>
            <p:cNvSpPr>
              <a:spLocks noChangeArrowheads="1"/>
            </p:cNvSpPr>
            <p:nvPr/>
          </p:nvSpPr>
          <p:spPr bwMode="auto">
            <a:xfrm>
              <a:off x="120" y="659"/>
              <a:ext cx="357" cy="560"/>
            </a:xfrm>
            <a:custGeom>
              <a:avLst/>
              <a:gdLst/>
              <a:ahLst/>
              <a:cxnLst>
                <a:cxn ang="0">
                  <a:pos x="144" y="237"/>
                </a:cxn>
                <a:cxn ang="0">
                  <a:pos x="11" y="0"/>
                </a:cxn>
                <a:cxn ang="0">
                  <a:pos x="144" y="237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7" name="Freeform 111"/>
            <p:cNvSpPr>
              <a:spLocks noChangeArrowheads="1"/>
            </p:cNvSpPr>
            <p:nvPr/>
          </p:nvSpPr>
          <p:spPr bwMode="auto">
            <a:xfrm>
              <a:off x="104" y="0"/>
              <a:ext cx="359" cy="562"/>
            </a:xfrm>
            <a:custGeom>
              <a:avLst/>
              <a:gdLst/>
              <a:ahLst/>
              <a:cxnLst>
                <a:cxn ang="0">
                  <a:pos x="144" y="238"/>
                </a:cxn>
                <a:cxn ang="0">
                  <a:pos x="11" y="0"/>
                </a:cxn>
                <a:cxn ang="0">
                  <a:pos x="144" y="238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8" name="Freeform 112"/>
            <p:cNvSpPr>
              <a:spLocks noChangeArrowheads="1"/>
            </p:cNvSpPr>
            <p:nvPr/>
          </p:nvSpPr>
          <p:spPr bwMode="auto">
            <a:xfrm>
              <a:off x="477" y="252"/>
              <a:ext cx="321" cy="501"/>
            </a:xfrm>
            <a:custGeom>
              <a:avLst/>
              <a:gdLst/>
              <a:ahLst/>
              <a:cxnLst>
                <a:cxn ang="0">
                  <a:pos x="6" y="212"/>
                </a:cxn>
                <a:cxn ang="0">
                  <a:pos x="126" y="0"/>
                </a:cxn>
                <a:cxn ang="0">
                  <a:pos x="6" y="212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9" name="Freeform 113"/>
            <p:cNvSpPr>
              <a:spLocks noChangeArrowheads="1"/>
            </p:cNvSpPr>
            <p:nvPr/>
          </p:nvSpPr>
          <p:spPr bwMode="auto">
            <a:xfrm>
              <a:off x="512" y="1627"/>
              <a:ext cx="300" cy="551"/>
            </a:xfrm>
            <a:custGeom>
              <a:avLst/>
              <a:gdLst/>
              <a:ahLst/>
              <a:cxnLst>
                <a:cxn ang="0">
                  <a:pos x="13" y="206"/>
                </a:cxn>
                <a:cxn ang="0">
                  <a:pos x="17" y="199"/>
                </a:cxn>
                <a:cxn ang="0">
                  <a:pos x="23" y="185"/>
                </a:cxn>
                <a:cxn ang="0">
                  <a:pos x="26" y="179"/>
                </a:cxn>
                <a:cxn ang="0">
                  <a:pos x="35" y="166"/>
                </a:cxn>
                <a:cxn ang="0">
                  <a:pos x="37" y="160"/>
                </a:cxn>
                <a:cxn ang="0">
                  <a:pos x="42" y="152"/>
                </a:cxn>
                <a:cxn ang="0">
                  <a:pos x="46" y="145"/>
                </a:cxn>
                <a:cxn ang="0">
                  <a:pos x="49" y="141"/>
                </a:cxn>
                <a:cxn ang="0">
                  <a:pos x="49" y="137"/>
                </a:cxn>
                <a:cxn ang="0">
                  <a:pos x="54" y="128"/>
                </a:cxn>
                <a:cxn ang="0">
                  <a:pos x="56" y="124"/>
                </a:cxn>
                <a:cxn ang="0">
                  <a:pos x="58" y="119"/>
                </a:cxn>
                <a:cxn ang="0">
                  <a:pos x="63" y="113"/>
                </a:cxn>
                <a:cxn ang="0">
                  <a:pos x="66" y="106"/>
                </a:cxn>
                <a:cxn ang="0">
                  <a:pos x="71" y="98"/>
                </a:cxn>
                <a:cxn ang="0">
                  <a:pos x="72" y="94"/>
                </a:cxn>
                <a:cxn ang="0">
                  <a:pos x="75" y="91"/>
                </a:cxn>
                <a:cxn ang="0">
                  <a:pos x="76" y="87"/>
                </a:cxn>
                <a:cxn ang="0">
                  <a:pos x="76" y="86"/>
                </a:cxn>
                <a:cxn ang="0">
                  <a:pos x="79" y="82"/>
                </a:cxn>
                <a:cxn ang="0">
                  <a:pos x="85" y="71"/>
                </a:cxn>
                <a:cxn ang="0">
                  <a:pos x="88" y="65"/>
                </a:cxn>
                <a:cxn ang="0">
                  <a:pos x="90" y="62"/>
                </a:cxn>
                <a:cxn ang="0">
                  <a:pos x="95" y="52"/>
                </a:cxn>
                <a:cxn ang="0">
                  <a:pos x="98" y="51"/>
                </a:cxn>
                <a:cxn ang="0">
                  <a:pos x="99" y="46"/>
                </a:cxn>
                <a:cxn ang="0">
                  <a:pos x="99" y="43"/>
                </a:cxn>
                <a:cxn ang="0">
                  <a:pos x="102" y="38"/>
                </a:cxn>
                <a:cxn ang="0">
                  <a:pos x="102" y="37"/>
                </a:cxn>
                <a:cxn ang="0">
                  <a:pos x="103" y="35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6"/>
                </a:cxn>
                <a:cxn ang="0">
                  <a:pos x="110" y="23"/>
                </a:cxn>
                <a:cxn ang="0">
                  <a:pos x="111" y="19"/>
                </a:cxn>
                <a:cxn ang="0">
                  <a:pos x="112" y="23"/>
                </a:cxn>
                <a:cxn ang="0">
                  <a:pos x="116" y="16"/>
                </a:cxn>
                <a:cxn ang="0">
                  <a:pos x="122" y="8"/>
                </a:cxn>
                <a:cxn ang="0">
                  <a:pos x="124" y="6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3" y="8"/>
                </a:cxn>
                <a:cxn ang="0">
                  <a:pos x="119" y="18"/>
                </a:cxn>
                <a:cxn ang="0">
                  <a:pos x="110" y="35"/>
                </a:cxn>
                <a:cxn ang="0">
                  <a:pos x="101" y="54"/>
                </a:cxn>
                <a:cxn ang="0">
                  <a:pos x="93" y="69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8" y="113"/>
                </a:cxn>
                <a:cxn ang="0">
                  <a:pos x="58" y="127"/>
                </a:cxn>
                <a:cxn ang="0">
                  <a:pos x="33" y="179"/>
                </a:cxn>
                <a:cxn ang="0">
                  <a:pos x="26" y="193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0" name="Freeform 114"/>
            <p:cNvSpPr>
              <a:spLocks noChangeArrowheads="1"/>
            </p:cNvSpPr>
            <p:nvPr/>
          </p:nvSpPr>
          <p:spPr bwMode="auto">
            <a:xfrm>
              <a:off x="529" y="921"/>
              <a:ext cx="300" cy="550"/>
            </a:xfrm>
            <a:custGeom>
              <a:avLst/>
              <a:gdLst/>
              <a:ahLst/>
              <a:cxnLst>
                <a:cxn ang="0">
                  <a:pos x="13" y="206"/>
                </a:cxn>
                <a:cxn ang="0">
                  <a:pos x="17" y="199"/>
                </a:cxn>
                <a:cxn ang="0">
                  <a:pos x="23" y="184"/>
                </a:cxn>
                <a:cxn ang="0">
                  <a:pos x="26" y="179"/>
                </a:cxn>
                <a:cxn ang="0">
                  <a:pos x="36" y="165"/>
                </a:cxn>
                <a:cxn ang="0">
                  <a:pos x="37" y="160"/>
                </a:cxn>
                <a:cxn ang="0">
                  <a:pos x="42" y="151"/>
                </a:cxn>
                <a:cxn ang="0">
                  <a:pos x="46" y="144"/>
                </a:cxn>
                <a:cxn ang="0">
                  <a:pos x="49" y="140"/>
                </a:cxn>
                <a:cxn ang="0">
                  <a:pos x="50" y="137"/>
                </a:cxn>
                <a:cxn ang="0">
                  <a:pos x="54" y="128"/>
                </a:cxn>
                <a:cxn ang="0">
                  <a:pos x="57" y="124"/>
                </a:cxn>
                <a:cxn ang="0">
                  <a:pos x="58" y="118"/>
                </a:cxn>
                <a:cxn ang="0">
                  <a:pos x="63" y="112"/>
                </a:cxn>
                <a:cxn ang="0">
                  <a:pos x="66" y="106"/>
                </a:cxn>
                <a:cxn ang="0">
                  <a:pos x="71" y="97"/>
                </a:cxn>
                <a:cxn ang="0">
                  <a:pos x="73" y="93"/>
                </a:cxn>
                <a:cxn ang="0">
                  <a:pos x="75" y="90"/>
                </a:cxn>
                <a:cxn ang="0">
                  <a:pos x="76" y="88"/>
                </a:cxn>
                <a:cxn ang="0">
                  <a:pos x="77" y="85"/>
                </a:cxn>
                <a:cxn ang="0">
                  <a:pos x="79" y="82"/>
                </a:cxn>
                <a:cxn ang="0">
                  <a:pos x="85" y="70"/>
                </a:cxn>
                <a:cxn ang="0">
                  <a:pos x="88" y="65"/>
                </a:cxn>
                <a:cxn ang="0">
                  <a:pos x="91" y="62"/>
                </a:cxn>
                <a:cxn ang="0">
                  <a:pos x="95" y="52"/>
                </a:cxn>
                <a:cxn ang="0">
                  <a:pos x="98" y="51"/>
                </a:cxn>
                <a:cxn ang="0">
                  <a:pos x="99" y="46"/>
                </a:cxn>
                <a:cxn ang="0">
                  <a:pos x="99" y="42"/>
                </a:cxn>
                <a:cxn ang="0">
                  <a:pos x="102" y="38"/>
                </a:cxn>
                <a:cxn ang="0">
                  <a:pos x="102" y="36"/>
                </a:cxn>
                <a:cxn ang="0">
                  <a:pos x="104" y="35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7"/>
                </a:cxn>
                <a:cxn ang="0">
                  <a:pos x="110" y="22"/>
                </a:cxn>
                <a:cxn ang="0">
                  <a:pos x="111" y="19"/>
                </a:cxn>
                <a:cxn ang="0">
                  <a:pos x="112" y="21"/>
                </a:cxn>
                <a:cxn ang="0">
                  <a:pos x="116" y="15"/>
                </a:cxn>
                <a:cxn ang="0">
                  <a:pos x="123" y="8"/>
                </a:cxn>
                <a:cxn ang="0">
                  <a:pos x="125" y="6"/>
                </a:cxn>
                <a:cxn ang="0">
                  <a:pos x="127" y="0"/>
                </a:cxn>
                <a:cxn ang="0">
                  <a:pos x="127" y="2"/>
                </a:cxn>
                <a:cxn ang="0">
                  <a:pos x="124" y="8"/>
                </a:cxn>
                <a:cxn ang="0">
                  <a:pos x="119" y="18"/>
                </a:cxn>
                <a:cxn ang="0">
                  <a:pos x="111" y="35"/>
                </a:cxn>
                <a:cxn ang="0">
                  <a:pos x="101" y="54"/>
                </a:cxn>
                <a:cxn ang="0">
                  <a:pos x="93" y="68"/>
                </a:cxn>
                <a:cxn ang="0">
                  <a:pos x="88" y="80"/>
                </a:cxn>
                <a:cxn ang="0">
                  <a:pos x="75" y="101"/>
                </a:cxn>
                <a:cxn ang="0">
                  <a:pos x="68" y="112"/>
                </a:cxn>
                <a:cxn ang="0">
                  <a:pos x="58" y="128"/>
                </a:cxn>
                <a:cxn ang="0">
                  <a:pos x="32" y="179"/>
                </a:cxn>
                <a:cxn ang="0">
                  <a:pos x="26" y="192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1" name="Freeform 115"/>
            <p:cNvSpPr>
              <a:spLocks noChangeArrowheads="1"/>
            </p:cNvSpPr>
            <p:nvPr/>
          </p:nvSpPr>
          <p:spPr bwMode="auto">
            <a:xfrm>
              <a:off x="496" y="260"/>
              <a:ext cx="269" cy="493"/>
            </a:xfrm>
            <a:custGeom>
              <a:avLst/>
              <a:gdLst/>
              <a:ahLst/>
              <a:cxnLst>
                <a:cxn ang="0">
                  <a:pos x="12" y="184"/>
                </a:cxn>
                <a:cxn ang="0">
                  <a:pos x="16" y="178"/>
                </a:cxn>
                <a:cxn ang="0">
                  <a:pos x="21" y="165"/>
                </a:cxn>
                <a:cxn ang="0">
                  <a:pos x="23" y="160"/>
                </a:cxn>
                <a:cxn ang="0">
                  <a:pos x="31" y="147"/>
                </a:cxn>
                <a:cxn ang="0">
                  <a:pos x="34" y="144"/>
                </a:cxn>
                <a:cxn ang="0">
                  <a:pos x="37" y="136"/>
                </a:cxn>
                <a:cxn ang="0">
                  <a:pos x="42" y="129"/>
                </a:cxn>
                <a:cxn ang="0">
                  <a:pos x="43" y="126"/>
                </a:cxn>
                <a:cxn ang="0">
                  <a:pos x="44" y="122"/>
                </a:cxn>
                <a:cxn ang="0">
                  <a:pos x="48" y="114"/>
                </a:cxn>
                <a:cxn ang="0">
                  <a:pos x="50" y="111"/>
                </a:cxn>
                <a:cxn ang="0">
                  <a:pos x="52" y="106"/>
                </a:cxn>
                <a:cxn ang="0">
                  <a:pos x="56" y="101"/>
                </a:cxn>
                <a:cxn ang="0">
                  <a:pos x="59" y="94"/>
                </a:cxn>
                <a:cxn ang="0">
                  <a:pos x="63" y="87"/>
                </a:cxn>
                <a:cxn ang="0">
                  <a:pos x="64" y="84"/>
                </a:cxn>
                <a:cxn ang="0">
                  <a:pos x="68" y="81"/>
                </a:cxn>
                <a:cxn ang="0">
                  <a:pos x="69" y="78"/>
                </a:cxn>
                <a:cxn ang="0">
                  <a:pos x="69" y="77"/>
                </a:cxn>
                <a:cxn ang="0">
                  <a:pos x="70" y="73"/>
                </a:cxn>
                <a:cxn ang="0">
                  <a:pos x="76" y="63"/>
                </a:cxn>
                <a:cxn ang="0">
                  <a:pos x="78" y="59"/>
                </a:cxn>
                <a:cxn ang="0">
                  <a:pos x="80" y="55"/>
                </a:cxn>
                <a:cxn ang="0">
                  <a:pos x="85" y="46"/>
                </a:cxn>
                <a:cxn ang="0">
                  <a:pos x="88" y="46"/>
                </a:cxn>
                <a:cxn ang="0">
                  <a:pos x="88" y="41"/>
                </a:cxn>
                <a:cxn ang="0">
                  <a:pos x="88" y="38"/>
                </a:cxn>
                <a:cxn ang="0">
                  <a:pos x="90" y="35"/>
                </a:cxn>
                <a:cxn ang="0">
                  <a:pos x="90" y="32"/>
                </a:cxn>
                <a:cxn ang="0">
                  <a:pos x="92" y="31"/>
                </a:cxn>
                <a:cxn ang="0">
                  <a:pos x="96" y="29"/>
                </a:cxn>
                <a:cxn ang="0">
                  <a:pos x="96" y="26"/>
                </a:cxn>
                <a:cxn ang="0">
                  <a:pos x="97" y="23"/>
                </a:cxn>
                <a:cxn ang="0">
                  <a:pos x="98" y="20"/>
                </a:cxn>
                <a:cxn ang="0">
                  <a:pos x="100" y="18"/>
                </a:cxn>
                <a:cxn ang="0">
                  <a:pos x="101" y="19"/>
                </a:cxn>
                <a:cxn ang="0">
                  <a:pos x="103" y="13"/>
                </a:cxn>
                <a:cxn ang="0">
                  <a:pos x="109" y="8"/>
                </a:cxn>
                <a:cxn ang="0">
                  <a:pos x="111" y="5"/>
                </a:cxn>
                <a:cxn ang="0">
                  <a:pos x="114" y="0"/>
                </a:cxn>
                <a:cxn ang="0">
                  <a:pos x="114" y="3"/>
                </a:cxn>
                <a:cxn ang="0">
                  <a:pos x="109" y="6"/>
                </a:cxn>
                <a:cxn ang="0">
                  <a:pos x="107" y="17"/>
                </a:cxn>
                <a:cxn ang="0">
                  <a:pos x="99" y="32"/>
                </a:cxn>
                <a:cxn ang="0">
                  <a:pos x="90" y="48"/>
                </a:cxn>
                <a:cxn ang="0">
                  <a:pos x="83" y="62"/>
                </a:cxn>
                <a:cxn ang="0">
                  <a:pos x="79" y="72"/>
                </a:cxn>
                <a:cxn ang="0">
                  <a:pos x="68" y="92"/>
                </a:cxn>
                <a:cxn ang="0">
                  <a:pos x="61" y="101"/>
                </a:cxn>
                <a:cxn ang="0">
                  <a:pos x="53" y="114"/>
                </a:cxn>
                <a:cxn ang="0">
                  <a:pos x="30" y="160"/>
                </a:cxn>
                <a:cxn ang="0">
                  <a:pos x="23" y="173"/>
                </a:cxn>
                <a:cxn ang="0">
                  <a:pos x="1" y="205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2" name="Freeform 116"/>
            <p:cNvSpPr>
              <a:spLocks noChangeArrowheads="1"/>
            </p:cNvSpPr>
            <p:nvPr/>
          </p:nvSpPr>
          <p:spPr bwMode="auto">
            <a:xfrm>
              <a:off x="141" y="37"/>
              <a:ext cx="319" cy="530"/>
            </a:xfrm>
            <a:custGeom>
              <a:avLst/>
              <a:gdLst/>
              <a:ahLst/>
              <a:cxnLst>
                <a:cxn ang="0">
                  <a:pos x="118" y="200"/>
                </a:cxn>
                <a:cxn ang="0">
                  <a:pos x="113" y="193"/>
                </a:cxn>
                <a:cxn ang="0">
                  <a:pos x="104" y="180"/>
                </a:cxn>
                <a:cxn ang="0">
                  <a:pos x="102" y="176"/>
                </a:cxn>
                <a:cxn ang="0">
                  <a:pos x="93" y="160"/>
                </a:cxn>
                <a:cxn ang="0">
                  <a:pos x="91" y="156"/>
                </a:cxn>
                <a:cxn ang="0">
                  <a:pos x="86" y="149"/>
                </a:cxn>
                <a:cxn ang="0">
                  <a:pos x="82" y="141"/>
                </a:cxn>
                <a:cxn ang="0">
                  <a:pos x="79" y="137"/>
                </a:cxn>
                <a:cxn ang="0">
                  <a:pos x="77" y="134"/>
                </a:cxn>
                <a:cxn ang="0">
                  <a:pos x="73" y="126"/>
                </a:cxn>
                <a:cxn ang="0">
                  <a:pos x="69" y="123"/>
                </a:cxn>
                <a:cxn ang="0">
                  <a:pos x="66" y="118"/>
                </a:cxn>
                <a:cxn ang="0">
                  <a:pos x="63" y="112"/>
                </a:cxn>
                <a:cxn ang="0">
                  <a:pos x="59" y="106"/>
                </a:cxn>
                <a:cxn ang="0">
                  <a:pos x="55" y="97"/>
                </a:cxn>
                <a:cxn ang="0">
                  <a:pos x="52" y="93"/>
                </a:cxn>
                <a:cxn ang="0">
                  <a:pos x="51" y="90"/>
                </a:cxn>
                <a:cxn ang="0">
                  <a:pos x="48" y="87"/>
                </a:cxn>
                <a:cxn ang="0">
                  <a:pos x="47" y="86"/>
                </a:cxn>
                <a:cxn ang="0">
                  <a:pos x="46" y="82"/>
                </a:cxn>
                <a:cxn ang="0">
                  <a:pos x="39" y="71"/>
                </a:cxn>
                <a:cxn ang="0">
                  <a:pos x="36" y="66"/>
                </a:cxn>
                <a:cxn ang="0">
                  <a:pos x="33" y="63"/>
                </a:cxn>
                <a:cxn ang="0">
                  <a:pos x="28" y="53"/>
                </a:cxn>
                <a:cxn ang="0">
                  <a:pos x="29" y="50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0"/>
                </a:cxn>
                <a:cxn ang="0">
                  <a:pos x="19" y="39"/>
                </a:cxn>
                <a:cxn ang="0">
                  <a:pos x="19" y="38"/>
                </a:cxn>
                <a:cxn ang="0">
                  <a:pos x="17" y="34"/>
                </a:cxn>
                <a:cxn ang="0">
                  <a:pos x="13" y="31"/>
                </a:cxn>
                <a:cxn ang="0">
                  <a:pos x="13" y="29"/>
                </a:cxn>
                <a:cxn ang="0">
                  <a:pos x="11" y="26"/>
                </a:cxn>
                <a:cxn ang="0">
                  <a:pos x="8" y="23"/>
                </a:cxn>
                <a:cxn ang="0">
                  <a:pos x="12" y="23"/>
                </a:cxn>
                <a:cxn ang="0">
                  <a:pos x="6" y="19"/>
                </a:cxn>
                <a:cxn ang="0">
                  <a:pos x="5" y="9"/>
                </a:cxn>
                <a:cxn ang="0">
                  <a:pos x="4" y="5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5" y="8"/>
                </a:cxn>
                <a:cxn ang="0">
                  <a:pos x="12" y="17"/>
                </a:cxn>
                <a:cxn ang="0">
                  <a:pos x="22" y="32"/>
                </a:cxn>
                <a:cxn ang="0">
                  <a:pos x="32" y="49"/>
                </a:cxn>
                <a:cxn ang="0">
                  <a:pos x="41" y="63"/>
                </a:cxn>
                <a:cxn ang="0">
                  <a:pos x="48" y="73"/>
                </a:cxn>
                <a:cxn ang="0">
                  <a:pos x="59" y="94"/>
                </a:cxn>
                <a:cxn ang="0">
                  <a:pos x="66" y="107"/>
                </a:cxn>
                <a:cxn ang="0">
                  <a:pos x="74" y="121"/>
                </a:cxn>
                <a:cxn ang="0">
                  <a:pos x="105" y="170"/>
                </a:cxn>
                <a:cxn ang="0">
                  <a:pos x="112" y="182"/>
                </a:cxn>
                <a:cxn ang="0">
                  <a:pos x="131" y="222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3" name="Freeform 117"/>
            <p:cNvSpPr>
              <a:spLocks noChangeArrowheads="1"/>
            </p:cNvSpPr>
            <p:nvPr/>
          </p:nvSpPr>
          <p:spPr bwMode="auto">
            <a:xfrm>
              <a:off x="155" y="680"/>
              <a:ext cx="319" cy="529"/>
            </a:xfrm>
            <a:custGeom>
              <a:avLst/>
              <a:gdLst/>
              <a:ahLst/>
              <a:cxnLst>
                <a:cxn ang="0">
                  <a:pos x="118" y="198"/>
                </a:cxn>
                <a:cxn ang="0">
                  <a:pos x="114" y="193"/>
                </a:cxn>
                <a:cxn ang="0">
                  <a:pos x="104" y="180"/>
                </a:cxn>
                <a:cxn ang="0">
                  <a:pos x="102" y="176"/>
                </a:cxn>
                <a:cxn ang="0">
                  <a:pos x="93" y="160"/>
                </a:cxn>
                <a:cxn ang="0">
                  <a:pos x="91" y="155"/>
                </a:cxn>
                <a:cxn ang="0">
                  <a:pos x="86" y="148"/>
                </a:cxn>
                <a:cxn ang="0">
                  <a:pos x="82" y="141"/>
                </a:cxn>
                <a:cxn ang="0">
                  <a:pos x="80" y="137"/>
                </a:cxn>
                <a:cxn ang="0">
                  <a:pos x="78" y="134"/>
                </a:cxn>
                <a:cxn ang="0">
                  <a:pos x="72" y="126"/>
                </a:cxn>
                <a:cxn ang="0">
                  <a:pos x="70" y="122"/>
                </a:cxn>
                <a:cxn ang="0">
                  <a:pos x="65" y="117"/>
                </a:cxn>
                <a:cxn ang="0">
                  <a:pos x="63" y="111"/>
                </a:cxn>
                <a:cxn ang="0">
                  <a:pos x="58" y="105"/>
                </a:cxn>
                <a:cxn ang="0">
                  <a:pos x="55" y="97"/>
                </a:cxn>
                <a:cxn ang="0">
                  <a:pos x="52" y="94"/>
                </a:cxn>
                <a:cxn ang="0">
                  <a:pos x="51" y="90"/>
                </a:cxn>
                <a:cxn ang="0">
                  <a:pos x="48" y="87"/>
                </a:cxn>
                <a:cxn ang="0">
                  <a:pos x="47" y="86"/>
                </a:cxn>
                <a:cxn ang="0">
                  <a:pos x="45" y="82"/>
                </a:cxn>
                <a:cxn ang="0">
                  <a:pos x="38" y="70"/>
                </a:cxn>
                <a:cxn ang="0">
                  <a:pos x="36" y="67"/>
                </a:cxn>
                <a:cxn ang="0">
                  <a:pos x="34" y="63"/>
                </a:cxn>
                <a:cxn ang="0">
                  <a:pos x="28" y="53"/>
                </a:cxn>
                <a:cxn ang="0">
                  <a:pos x="29" y="50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1"/>
                </a:cxn>
                <a:cxn ang="0">
                  <a:pos x="18" y="40"/>
                </a:cxn>
                <a:cxn ang="0">
                  <a:pos x="18" y="37"/>
                </a:cxn>
                <a:cxn ang="0">
                  <a:pos x="17" y="34"/>
                </a:cxn>
                <a:cxn ang="0">
                  <a:pos x="13" y="31"/>
                </a:cxn>
                <a:cxn ang="0">
                  <a:pos x="13" y="29"/>
                </a:cxn>
                <a:cxn ang="0">
                  <a:pos x="10" y="26"/>
                </a:cxn>
                <a:cxn ang="0">
                  <a:pos x="9" y="23"/>
                </a:cxn>
                <a:cxn ang="0">
                  <a:pos x="11" y="23"/>
                </a:cxn>
                <a:cxn ang="0">
                  <a:pos x="7" y="18"/>
                </a:cxn>
                <a:cxn ang="0">
                  <a:pos x="4" y="9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4" y="8"/>
                </a:cxn>
                <a:cxn ang="0">
                  <a:pos x="11" y="16"/>
                </a:cxn>
                <a:cxn ang="0">
                  <a:pos x="22" y="32"/>
                </a:cxn>
                <a:cxn ang="0">
                  <a:pos x="32" y="50"/>
                </a:cxn>
                <a:cxn ang="0">
                  <a:pos x="41" y="63"/>
                </a:cxn>
                <a:cxn ang="0">
                  <a:pos x="48" y="73"/>
                </a:cxn>
                <a:cxn ang="0">
                  <a:pos x="60" y="95"/>
                </a:cxn>
                <a:cxn ang="0">
                  <a:pos x="66" y="107"/>
                </a:cxn>
                <a:cxn ang="0">
                  <a:pos x="74" y="122"/>
                </a:cxn>
                <a:cxn ang="0">
                  <a:pos x="105" y="169"/>
                </a:cxn>
                <a:cxn ang="0">
                  <a:pos x="112" y="182"/>
                </a:cxn>
                <a:cxn ang="0">
                  <a:pos x="131" y="222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4" name="Freeform 118"/>
            <p:cNvSpPr>
              <a:spLocks noChangeArrowheads="1"/>
            </p:cNvSpPr>
            <p:nvPr/>
          </p:nvSpPr>
          <p:spPr bwMode="auto">
            <a:xfrm>
              <a:off x="165" y="1389"/>
              <a:ext cx="305" cy="517"/>
            </a:xfrm>
            <a:custGeom>
              <a:avLst/>
              <a:gdLst/>
              <a:ahLst/>
              <a:cxnLst>
                <a:cxn ang="0">
                  <a:pos x="112" y="195"/>
                </a:cxn>
                <a:cxn ang="0">
                  <a:pos x="109" y="188"/>
                </a:cxn>
                <a:cxn ang="0">
                  <a:pos x="100" y="176"/>
                </a:cxn>
                <a:cxn ang="0">
                  <a:pos x="96" y="172"/>
                </a:cxn>
                <a:cxn ang="0">
                  <a:pos x="89" y="157"/>
                </a:cxn>
                <a:cxn ang="0">
                  <a:pos x="86" y="153"/>
                </a:cxn>
                <a:cxn ang="0">
                  <a:pos x="82" y="145"/>
                </a:cxn>
                <a:cxn ang="0">
                  <a:pos x="77" y="138"/>
                </a:cxn>
                <a:cxn ang="0">
                  <a:pos x="76" y="134"/>
                </a:cxn>
                <a:cxn ang="0">
                  <a:pos x="74" y="132"/>
                </a:cxn>
                <a:cxn ang="0">
                  <a:pos x="68" y="124"/>
                </a:cxn>
                <a:cxn ang="0">
                  <a:pos x="66" y="119"/>
                </a:cxn>
                <a:cxn ang="0">
                  <a:pos x="62" y="115"/>
                </a:cxn>
                <a:cxn ang="0">
                  <a:pos x="59" y="109"/>
                </a:cxn>
                <a:cxn ang="0">
                  <a:pos x="56" y="102"/>
                </a:cxn>
                <a:cxn ang="0">
                  <a:pos x="51" y="93"/>
                </a:cxn>
                <a:cxn ang="0">
                  <a:pos x="49" y="91"/>
                </a:cxn>
                <a:cxn ang="0">
                  <a:pos x="48" y="87"/>
                </a:cxn>
                <a:cxn ang="0">
                  <a:pos x="46" y="85"/>
                </a:cxn>
                <a:cxn ang="0">
                  <a:pos x="45" y="84"/>
                </a:cxn>
                <a:cxn ang="0">
                  <a:pos x="42" y="80"/>
                </a:cxn>
                <a:cxn ang="0">
                  <a:pos x="36" y="69"/>
                </a:cxn>
                <a:cxn ang="0">
                  <a:pos x="33" y="65"/>
                </a:cxn>
                <a:cxn ang="0">
                  <a:pos x="31" y="61"/>
                </a:cxn>
                <a:cxn ang="0">
                  <a:pos x="27" y="52"/>
                </a:cxn>
                <a:cxn ang="0">
                  <a:pos x="27" y="48"/>
                </a:cxn>
                <a:cxn ang="0">
                  <a:pos x="22" y="47"/>
                </a:cxn>
                <a:cxn ang="0">
                  <a:pos x="20" y="45"/>
                </a:cxn>
                <a:cxn ang="0">
                  <a:pos x="18" y="40"/>
                </a:cxn>
                <a:cxn ang="0">
                  <a:pos x="16" y="39"/>
                </a:cxn>
                <a:cxn ang="0">
                  <a:pos x="16" y="37"/>
                </a:cxn>
                <a:cxn ang="0">
                  <a:pos x="16" y="33"/>
                </a:cxn>
                <a:cxn ang="0">
                  <a:pos x="12" y="30"/>
                </a:cxn>
                <a:cxn ang="0">
                  <a:pos x="12" y="28"/>
                </a:cxn>
                <a:cxn ang="0">
                  <a:pos x="9" y="26"/>
                </a:cxn>
                <a:cxn ang="0">
                  <a:pos x="7" y="22"/>
                </a:cxn>
                <a:cxn ang="0">
                  <a:pos x="10" y="22"/>
                </a:cxn>
                <a:cxn ang="0">
                  <a:pos x="5" y="18"/>
                </a:cxn>
                <a:cxn ang="0">
                  <a:pos x="3" y="8"/>
                </a:cxn>
                <a:cxn ang="0">
                  <a:pos x="3" y="5"/>
                </a:cxn>
                <a:cxn ang="0">
                  <a:pos x="0" y="0"/>
                </a:cxn>
                <a:cxn ang="0">
                  <a:pos x="2" y="1"/>
                </a:cxn>
                <a:cxn ang="0">
                  <a:pos x="3" y="7"/>
                </a:cxn>
                <a:cxn ang="0">
                  <a:pos x="10" y="16"/>
                </a:cxn>
                <a:cxn ang="0">
                  <a:pos x="20" y="31"/>
                </a:cxn>
                <a:cxn ang="0">
                  <a:pos x="30" y="47"/>
                </a:cxn>
                <a:cxn ang="0">
                  <a:pos x="39" y="61"/>
                </a:cxn>
                <a:cxn ang="0">
                  <a:pos x="45" y="72"/>
                </a:cxn>
                <a:cxn ang="0">
                  <a:pos x="57" y="93"/>
                </a:cxn>
                <a:cxn ang="0">
                  <a:pos x="63" y="105"/>
                </a:cxn>
                <a:cxn ang="0">
                  <a:pos x="70" y="119"/>
                </a:cxn>
                <a:cxn ang="0">
                  <a:pos x="100" y="165"/>
                </a:cxn>
                <a:cxn ang="0">
                  <a:pos x="108" y="179"/>
                </a:cxn>
                <a:cxn ang="0">
                  <a:pos x="126" y="21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5" name="Freeform 119"/>
            <p:cNvSpPr>
              <a:spLocks noChangeArrowheads="1"/>
            </p:cNvSpPr>
            <p:nvPr/>
          </p:nvSpPr>
          <p:spPr bwMode="auto">
            <a:xfrm>
              <a:off x="167" y="2041"/>
              <a:ext cx="310" cy="517"/>
            </a:xfrm>
            <a:custGeom>
              <a:avLst/>
              <a:gdLst/>
              <a:ahLst/>
              <a:cxnLst>
                <a:cxn ang="0">
                  <a:pos x="115" y="195"/>
                </a:cxn>
                <a:cxn ang="0">
                  <a:pos x="111" y="189"/>
                </a:cxn>
                <a:cxn ang="0">
                  <a:pos x="102" y="176"/>
                </a:cxn>
                <a:cxn ang="0">
                  <a:pos x="100" y="172"/>
                </a:cxn>
                <a:cxn ang="0">
                  <a:pos x="92" y="157"/>
                </a:cxn>
                <a:cxn ang="0">
                  <a:pos x="89" y="153"/>
                </a:cxn>
                <a:cxn ang="0">
                  <a:pos x="84" y="146"/>
                </a:cxn>
                <a:cxn ang="0">
                  <a:pos x="80" y="139"/>
                </a:cxn>
                <a:cxn ang="0">
                  <a:pos x="78" y="134"/>
                </a:cxn>
                <a:cxn ang="0">
                  <a:pos x="75" y="131"/>
                </a:cxn>
                <a:cxn ang="0">
                  <a:pos x="70" y="124"/>
                </a:cxn>
                <a:cxn ang="0">
                  <a:pos x="68" y="120"/>
                </a:cxn>
                <a:cxn ang="0">
                  <a:pos x="65" y="115"/>
                </a:cxn>
                <a:cxn ang="0">
                  <a:pos x="61" y="109"/>
                </a:cxn>
                <a:cxn ang="0">
                  <a:pos x="58" y="103"/>
                </a:cxn>
                <a:cxn ang="0">
                  <a:pos x="53" y="94"/>
                </a:cxn>
                <a:cxn ang="0">
                  <a:pos x="51" y="92"/>
                </a:cxn>
                <a:cxn ang="0">
                  <a:pos x="50" y="87"/>
                </a:cxn>
                <a:cxn ang="0">
                  <a:pos x="48" y="86"/>
                </a:cxn>
                <a:cxn ang="0">
                  <a:pos x="47" y="84"/>
                </a:cxn>
                <a:cxn ang="0">
                  <a:pos x="44" y="80"/>
                </a:cxn>
                <a:cxn ang="0">
                  <a:pos x="38" y="69"/>
                </a:cxn>
                <a:cxn ang="0">
                  <a:pos x="35" y="66"/>
                </a:cxn>
                <a:cxn ang="0">
                  <a:pos x="33" y="61"/>
                </a:cxn>
                <a:cxn ang="0">
                  <a:pos x="28" y="52"/>
                </a:cxn>
                <a:cxn ang="0">
                  <a:pos x="28" y="49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0"/>
                </a:cxn>
                <a:cxn ang="0">
                  <a:pos x="18" y="40"/>
                </a:cxn>
                <a:cxn ang="0">
                  <a:pos x="18" y="38"/>
                </a:cxn>
                <a:cxn ang="0">
                  <a:pos x="17" y="33"/>
                </a:cxn>
                <a:cxn ang="0">
                  <a:pos x="14" y="31"/>
                </a:cxn>
                <a:cxn ang="0">
                  <a:pos x="13" y="28"/>
                </a:cxn>
                <a:cxn ang="0">
                  <a:pos x="12" y="26"/>
                </a:cxn>
                <a:cxn ang="0">
                  <a:pos x="9" y="22"/>
                </a:cxn>
                <a:cxn ang="0">
                  <a:pos x="12" y="23"/>
                </a:cxn>
                <a:cxn ang="0">
                  <a:pos x="7" y="18"/>
                </a:cxn>
                <a:cxn ang="0">
                  <a:pos x="5" y="8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5" y="7"/>
                </a:cxn>
                <a:cxn ang="0">
                  <a:pos x="13" y="16"/>
                </a:cxn>
                <a:cxn ang="0">
                  <a:pos x="22" y="31"/>
                </a:cxn>
                <a:cxn ang="0">
                  <a:pos x="33" y="48"/>
                </a:cxn>
                <a:cxn ang="0">
                  <a:pos x="41" y="61"/>
                </a:cxn>
                <a:cxn ang="0">
                  <a:pos x="48" y="71"/>
                </a:cxn>
                <a:cxn ang="0">
                  <a:pos x="59" y="93"/>
                </a:cxn>
                <a:cxn ang="0">
                  <a:pos x="65" y="105"/>
                </a:cxn>
                <a:cxn ang="0">
                  <a:pos x="73" y="120"/>
                </a:cxn>
                <a:cxn ang="0">
                  <a:pos x="103" y="166"/>
                </a:cxn>
                <a:cxn ang="0">
                  <a:pos x="110" y="178"/>
                </a:cxn>
                <a:cxn ang="0">
                  <a:pos x="128" y="21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6" name="Freeform 120"/>
            <p:cNvSpPr>
              <a:spLocks noChangeArrowheads="1"/>
            </p:cNvSpPr>
            <p:nvPr/>
          </p:nvSpPr>
          <p:spPr bwMode="auto">
            <a:xfrm>
              <a:off x="484" y="2201"/>
              <a:ext cx="300" cy="551"/>
            </a:xfrm>
            <a:custGeom>
              <a:avLst/>
              <a:gdLst/>
              <a:ahLst/>
              <a:cxnLst>
                <a:cxn ang="0">
                  <a:pos x="14" y="205"/>
                </a:cxn>
                <a:cxn ang="0">
                  <a:pos x="17" y="199"/>
                </a:cxn>
                <a:cxn ang="0">
                  <a:pos x="23" y="185"/>
                </a:cxn>
                <a:cxn ang="0">
                  <a:pos x="27" y="179"/>
                </a:cxn>
                <a:cxn ang="0">
                  <a:pos x="35" y="165"/>
                </a:cxn>
                <a:cxn ang="0">
                  <a:pos x="38" y="160"/>
                </a:cxn>
                <a:cxn ang="0">
                  <a:pos x="41" y="152"/>
                </a:cxn>
                <a:cxn ang="0">
                  <a:pos x="46" y="145"/>
                </a:cxn>
                <a:cxn ang="0">
                  <a:pos x="48" y="141"/>
                </a:cxn>
                <a:cxn ang="0">
                  <a:pos x="49" y="137"/>
                </a:cxn>
                <a:cxn ang="0">
                  <a:pos x="54" y="128"/>
                </a:cxn>
                <a:cxn ang="0">
                  <a:pos x="56" y="124"/>
                </a:cxn>
                <a:cxn ang="0">
                  <a:pos x="58" y="118"/>
                </a:cxn>
                <a:cxn ang="0">
                  <a:pos x="62" y="112"/>
                </a:cxn>
                <a:cxn ang="0">
                  <a:pos x="66" y="105"/>
                </a:cxn>
                <a:cxn ang="0">
                  <a:pos x="71" y="98"/>
                </a:cxn>
                <a:cxn ang="0">
                  <a:pos x="73" y="93"/>
                </a:cxn>
                <a:cxn ang="0">
                  <a:pos x="74" y="91"/>
                </a:cxn>
                <a:cxn ang="0">
                  <a:pos x="76" y="87"/>
                </a:cxn>
                <a:cxn ang="0">
                  <a:pos x="76" y="85"/>
                </a:cxn>
                <a:cxn ang="0">
                  <a:pos x="78" y="82"/>
                </a:cxn>
                <a:cxn ang="0">
                  <a:pos x="85" y="71"/>
                </a:cxn>
                <a:cxn ang="0">
                  <a:pos x="88" y="65"/>
                </a:cxn>
                <a:cxn ang="0">
                  <a:pos x="90" y="62"/>
                </a:cxn>
                <a:cxn ang="0">
                  <a:pos x="95" y="52"/>
                </a:cxn>
                <a:cxn ang="0">
                  <a:pos x="98" y="50"/>
                </a:cxn>
                <a:cxn ang="0">
                  <a:pos x="99" y="46"/>
                </a:cxn>
                <a:cxn ang="0">
                  <a:pos x="99" y="43"/>
                </a:cxn>
                <a:cxn ang="0">
                  <a:pos x="101" y="38"/>
                </a:cxn>
                <a:cxn ang="0">
                  <a:pos x="101" y="37"/>
                </a:cxn>
                <a:cxn ang="0">
                  <a:pos x="103" y="35"/>
                </a:cxn>
                <a:cxn ang="0">
                  <a:pos x="107" y="31"/>
                </a:cxn>
                <a:cxn ang="0">
                  <a:pos x="107" y="28"/>
                </a:cxn>
                <a:cxn ang="0">
                  <a:pos x="109" y="26"/>
                </a:cxn>
                <a:cxn ang="0">
                  <a:pos x="110" y="23"/>
                </a:cxn>
                <a:cxn ang="0">
                  <a:pos x="112" y="19"/>
                </a:cxn>
                <a:cxn ang="0">
                  <a:pos x="113" y="22"/>
                </a:cxn>
                <a:cxn ang="0">
                  <a:pos x="115" y="15"/>
                </a:cxn>
                <a:cxn ang="0">
                  <a:pos x="121" y="8"/>
                </a:cxn>
                <a:cxn ang="0">
                  <a:pos x="124" y="5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2" y="8"/>
                </a:cxn>
                <a:cxn ang="0">
                  <a:pos x="119" y="18"/>
                </a:cxn>
                <a:cxn ang="0">
                  <a:pos x="111" y="36"/>
                </a:cxn>
                <a:cxn ang="0">
                  <a:pos x="101" y="54"/>
                </a:cxn>
                <a:cxn ang="0">
                  <a:pos x="94" y="68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8" y="112"/>
                </a:cxn>
                <a:cxn ang="0">
                  <a:pos x="59" y="128"/>
                </a:cxn>
                <a:cxn ang="0">
                  <a:pos x="33" y="179"/>
                </a:cxn>
                <a:cxn ang="0">
                  <a:pos x="26" y="192"/>
                </a:cxn>
                <a:cxn ang="0">
                  <a:pos x="1" y="230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7" name="Freeform 121"/>
            <p:cNvSpPr>
              <a:spLocks noChangeArrowheads="1"/>
            </p:cNvSpPr>
            <p:nvPr/>
          </p:nvSpPr>
          <p:spPr bwMode="auto">
            <a:xfrm>
              <a:off x="484" y="2853"/>
              <a:ext cx="300" cy="551"/>
            </a:xfrm>
            <a:custGeom>
              <a:avLst/>
              <a:gdLst/>
              <a:ahLst/>
              <a:cxnLst>
                <a:cxn ang="0">
                  <a:pos x="14" y="205"/>
                </a:cxn>
                <a:cxn ang="0">
                  <a:pos x="18" y="199"/>
                </a:cxn>
                <a:cxn ang="0">
                  <a:pos x="25" y="184"/>
                </a:cxn>
                <a:cxn ang="0">
                  <a:pos x="26" y="179"/>
                </a:cxn>
                <a:cxn ang="0">
                  <a:pos x="36" y="165"/>
                </a:cxn>
                <a:cxn ang="0">
                  <a:pos x="39" y="160"/>
                </a:cxn>
                <a:cxn ang="0">
                  <a:pos x="43" y="151"/>
                </a:cxn>
                <a:cxn ang="0">
                  <a:pos x="46" y="145"/>
                </a:cxn>
                <a:cxn ang="0">
                  <a:pos x="50" y="140"/>
                </a:cxn>
                <a:cxn ang="0">
                  <a:pos x="51" y="137"/>
                </a:cxn>
                <a:cxn ang="0">
                  <a:pos x="54" y="128"/>
                </a:cxn>
                <a:cxn ang="0">
                  <a:pos x="57" y="123"/>
                </a:cxn>
                <a:cxn ang="0">
                  <a:pos x="59" y="119"/>
                </a:cxn>
                <a:cxn ang="0">
                  <a:pos x="63" y="113"/>
                </a:cxn>
                <a:cxn ang="0">
                  <a:pos x="66" y="105"/>
                </a:cxn>
                <a:cxn ang="0">
                  <a:pos x="72" y="97"/>
                </a:cxn>
                <a:cxn ang="0">
                  <a:pos x="73" y="93"/>
                </a:cxn>
                <a:cxn ang="0">
                  <a:pos x="75" y="91"/>
                </a:cxn>
                <a:cxn ang="0">
                  <a:pos x="77" y="86"/>
                </a:cxn>
                <a:cxn ang="0">
                  <a:pos x="78" y="86"/>
                </a:cxn>
                <a:cxn ang="0">
                  <a:pos x="80" y="82"/>
                </a:cxn>
                <a:cxn ang="0">
                  <a:pos x="87" y="70"/>
                </a:cxn>
                <a:cxn ang="0">
                  <a:pos x="88" y="65"/>
                </a:cxn>
                <a:cxn ang="0">
                  <a:pos x="91" y="61"/>
                </a:cxn>
                <a:cxn ang="0">
                  <a:pos x="96" y="52"/>
                </a:cxn>
                <a:cxn ang="0">
                  <a:pos x="99" y="50"/>
                </a:cxn>
                <a:cxn ang="0">
                  <a:pos x="100" y="46"/>
                </a:cxn>
                <a:cxn ang="0">
                  <a:pos x="100" y="42"/>
                </a:cxn>
                <a:cxn ang="0">
                  <a:pos x="102" y="38"/>
                </a:cxn>
                <a:cxn ang="0">
                  <a:pos x="102" y="37"/>
                </a:cxn>
                <a:cxn ang="0">
                  <a:pos x="105" y="34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5"/>
                </a:cxn>
                <a:cxn ang="0">
                  <a:pos x="110" y="23"/>
                </a:cxn>
                <a:cxn ang="0">
                  <a:pos x="112" y="19"/>
                </a:cxn>
                <a:cxn ang="0">
                  <a:pos x="114" y="22"/>
                </a:cxn>
                <a:cxn ang="0">
                  <a:pos x="116" y="15"/>
                </a:cxn>
                <a:cxn ang="0">
                  <a:pos x="123" y="7"/>
                </a:cxn>
                <a:cxn ang="0">
                  <a:pos x="125" y="5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4" y="7"/>
                </a:cxn>
                <a:cxn ang="0">
                  <a:pos x="120" y="18"/>
                </a:cxn>
                <a:cxn ang="0">
                  <a:pos x="111" y="35"/>
                </a:cxn>
                <a:cxn ang="0">
                  <a:pos x="101" y="54"/>
                </a:cxn>
                <a:cxn ang="0">
                  <a:pos x="93" y="68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9" y="113"/>
                </a:cxn>
                <a:cxn ang="0">
                  <a:pos x="59" y="128"/>
                </a:cxn>
                <a:cxn ang="0">
                  <a:pos x="33" y="179"/>
                </a:cxn>
                <a:cxn ang="0">
                  <a:pos x="26" y="192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8" name="Freeform 122"/>
            <p:cNvSpPr>
              <a:spLocks noChangeArrowheads="1"/>
            </p:cNvSpPr>
            <p:nvPr/>
          </p:nvSpPr>
          <p:spPr bwMode="auto">
            <a:xfrm>
              <a:off x="451" y="515"/>
              <a:ext cx="68" cy="293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9" y="616"/>
                </a:cxn>
                <a:cxn ang="0">
                  <a:pos x="0" y="1244"/>
                </a:cxn>
                <a:cxn ang="0">
                  <a:pos x="26" y="1244"/>
                </a:cxn>
                <a:cxn ang="0">
                  <a:pos x="17" y="901"/>
                </a:cxn>
                <a:cxn ang="0">
                  <a:pos x="29" y="283"/>
                </a:cxn>
                <a:cxn ang="0">
                  <a:pos x="2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9" name="Freeform 123"/>
            <p:cNvSpPr>
              <a:spLocks noChangeArrowheads="1"/>
            </p:cNvSpPr>
            <p:nvPr/>
          </p:nvSpPr>
          <p:spPr bwMode="auto">
            <a:xfrm>
              <a:off x="937" y="1044"/>
              <a:ext cx="194" cy="385"/>
            </a:xfrm>
            <a:custGeom>
              <a:avLst/>
              <a:gdLst/>
              <a:ahLst/>
              <a:cxnLst>
                <a:cxn ang="0">
                  <a:pos x="30" y="5"/>
                </a:cxn>
                <a:cxn ang="0">
                  <a:pos x="69" y="163"/>
                </a:cxn>
                <a:cxn ang="0">
                  <a:pos x="15" y="101"/>
                </a:cxn>
                <a:cxn ang="0">
                  <a:pos x="30" y="5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0" name="Freeform 124"/>
            <p:cNvSpPr>
              <a:spLocks noChangeArrowheads="1"/>
            </p:cNvSpPr>
            <p:nvPr/>
          </p:nvSpPr>
          <p:spPr bwMode="auto">
            <a:xfrm>
              <a:off x="944" y="1056"/>
              <a:ext cx="102" cy="318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3" y="135"/>
                </a:cxn>
                <a:cxn ang="0">
                  <a:pos x="13" y="96"/>
                </a:cxn>
                <a:cxn ang="0">
                  <a:pos x="28" y="0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1" name="Freeform 125"/>
            <p:cNvSpPr>
              <a:spLocks noChangeArrowheads="1"/>
            </p:cNvSpPr>
            <p:nvPr/>
          </p:nvSpPr>
          <p:spPr bwMode="auto">
            <a:xfrm>
              <a:off x="916" y="2248"/>
              <a:ext cx="220" cy="426"/>
            </a:xfrm>
            <a:custGeom>
              <a:avLst/>
              <a:gdLst/>
              <a:ahLst/>
              <a:cxnLst>
                <a:cxn ang="0">
                  <a:pos x="35" y="4"/>
                </a:cxn>
                <a:cxn ang="0">
                  <a:pos x="80" y="180"/>
                </a:cxn>
                <a:cxn ang="0">
                  <a:pos x="18" y="109"/>
                </a:cxn>
                <a:cxn ang="0">
                  <a:pos x="35" y="4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2" name="Freeform 126"/>
            <p:cNvSpPr>
              <a:spLocks noChangeArrowheads="1"/>
            </p:cNvSpPr>
            <p:nvPr/>
          </p:nvSpPr>
          <p:spPr bwMode="auto">
            <a:xfrm>
              <a:off x="926" y="2256"/>
              <a:ext cx="111" cy="359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7" y="152"/>
                </a:cxn>
                <a:cxn ang="0">
                  <a:pos x="14" y="107"/>
                </a:cxn>
                <a:cxn ang="0">
                  <a:pos x="31" y="0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3" name="Freeform 127"/>
            <p:cNvSpPr>
              <a:spLocks noChangeArrowheads="1"/>
            </p:cNvSpPr>
            <p:nvPr/>
          </p:nvSpPr>
          <p:spPr bwMode="auto">
            <a:xfrm>
              <a:off x="926" y="3309"/>
              <a:ext cx="222" cy="428"/>
            </a:xfrm>
            <a:custGeom>
              <a:avLst/>
              <a:gdLst/>
              <a:ahLst/>
              <a:cxnLst>
                <a:cxn ang="0">
                  <a:pos x="35" y="5"/>
                </a:cxn>
                <a:cxn ang="0">
                  <a:pos x="79" y="181"/>
                </a:cxn>
                <a:cxn ang="0">
                  <a:pos x="19" y="112"/>
                </a:cxn>
                <a:cxn ang="0">
                  <a:pos x="35" y="5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4" name="Freeform 128"/>
            <p:cNvSpPr>
              <a:spLocks noChangeArrowheads="1"/>
            </p:cNvSpPr>
            <p:nvPr/>
          </p:nvSpPr>
          <p:spPr bwMode="auto">
            <a:xfrm>
              <a:off x="942" y="3321"/>
              <a:ext cx="106" cy="354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5" y="150"/>
                </a:cxn>
                <a:cxn ang="0">
                  <a:pos x="13" y="107"/>
                </a:cxn>
                <a:cxn ang="0">
                  <a:pos x="28" y="0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5" name="Freeform 129"/>
            <p:cNvSpPr>
              <a:spLocks noChangeArrowheads="1"/>
            </p:cNvSpPr>
            <p:nvPr/>
          </p:nvSpPr>
          <p:spPr bwMode="auto">
            <a:xfrm>
              <a:off x="1145" y="2085"/>
              <a:ext cx="218" cy="433"/>
            </a:xfrm>
            <a:custGeom>
              <a:avLst/>
              <a:gdLst/>
              <a:ahLst/>
              <a:cxnLst>
                <a:cxn ang="0">
                  <a:pos x="57" y="5"/>
                </a:cxn>
                <a:cxn ang="0">
                  <a:pos x="13" y="183"/>
                </a:cxn>
                <a:cxn ang="0">
                  <a:pos x="72" y="111"/>
                </a:cxn>
                <a:cxn ang="0">
                  <a:pos x="57" y="5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6" name="Freeform 130"/>
            <p:cNvSpPr>
              <a:spLocks noChangeArrowheads="1"/>
            </p:cNvSpPr>
            <p:nvPr/>
          </p:nvSpPr>
          <p:spPr bwMode="auto">
            <a:xfrm>
              <a:off x="1242" y="2097"/>
              <a:ext cx="111" cy="355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0" y="150"/>
                </a:cxn>
                <a:cxn ang="0">
                  <a:pos x="33" y="106"/>
                </a:cxn>
                <a:cxn ang="0">
                  <a:pos x="17" y="0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7" name="Freeform 131"/>
            <p:cNvSpPr>
              <a:spLocks noChangeArrowheads="1"/>
            </p:cNvSpPr>
            <p:nvPr/>
          </p:nvSpPr>
          <p:spPr bwMode="auto">
            <a:xfrm>
              <a:off x="1129" y="2719"/>
              <a:ext cx="304" cy="481"/>
            </a:xfrm>
            <a:custGeom>
              <a:avLst/>
              <a:gdLst/>
              <a:ahLst/>
              <a:cxnLst>
                <a:cxn ang="0">
                  <a:pos x="6" y="204"/>
                </a:cxn>
                <a:cxn ang="0">
                  <a:pos x="120" y="0"/>
                </a:cxn>
                <a:cxn ang="0">
                  <a:pos x="6" y="204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8" name="Freeform 132"/>
            <p:cNvSpPr>
              <a:spLocks noChangeArrowheads="1"/>
            </p:cNvSpPr>
            <p:nvPr/>
          </p:nvSpPr>
          <p:spPr bwMode="auto">
            <a:xfrm>
              <a:off x="840" y="2341"/>
              <a:ext cx="305" cy="477"/>
            </a:xfrm>
            <a:custGeom>
              <a:avLst/>
              <a:gdLst/>
              <a:ahLst/>
              <a:cxnLst>
                <a:cxn ang="0">
                  <a:pos x="123" y="202"/>
                </a:cxn>
                <a:cxn ang="0">
                  <a:pos x="10" y="0"/>
                </a:cxn>
                <a:cxn ang="0">
                  <a:pos x="123" y="202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9" name="Freeform 133"/>
            <p:cNvSpPr>
              <a:spLocks noChangeArrowheads="1"/>
            </p:cNvSpPr>
            <p:nvPr/>
          </p:nvSpPr>
          <p:spPr bwMode="auto">
            <a:xfrm>
              <a:off x="1138" y="3354"/>
              <a:ext cx="305" cy="479"/>
            </a:xfrm>
            <a:custGeom>
              <a:avLst/>
              <a:gdLst/>
              <a:ahLst/>
              <a:cxnLst>
                <a:cxn ang="0">
                  <a:pos x="6" y="203"/>
                </a:cxn>
                <a:cxn ang="0">
                  <a:pos x="120" y="0"/>
                </a:cxn>
                <a:cxn ang="0">
                  <a:pos x="6" y="203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60" name="Freeform 134"/>
            <p:cNvSpPr>
              <a:spLocks noChangeArrowheads="1"/>
            </p:cNvSpPr>
            <p:nvPr/>
          </p:nvSpPr>
          <p:spPr bwMode="auto">
            <a:xfrm>
              <a:off x="848" y="2886"/>
              <a:ext cx="304" cy="475"/>
            </a:xfrm>
            <a:custGeom>
              <a:avLst/>
              <a:gdLst/>
              <a:ahLst/>
              <a:cxnLst>
                <a:cxn ang="0">
                  <a:pos x="124" y="201"/>
                </a:cxn>
                <a:cxn ang="0">
                  <a:pos x="9" y="0"/>
                </a:cxn>
                <a:cxn ang="0">
                  <a:pos x="124" y="201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61" name="Freeform 135"/>
            <p:cNvSpPr>
              <a:spLocks noChangeArrowheads="1"/>
            </p:cNvSpPr>
            <p:nvPr/>
          </p:nvSpPr>
          <p:spPr bwMode="auto">
            <a:xfrm>
              <a:off x="857" y="3359"/>
              <a:ext cx="305" cy="482"/>
            </a:xfrm>
            <a:custGeom>
              <a:avLst/>
              <a:gdLst/>
              <a:ahLst/>
              <a:cxnLst>
                <a:cxn ang="0">
                  <a:pos x="124" y="204"/>
                </a:cxn>
                <a:cxn ang="0">
                  <a:pos x="9" y="0"/>
                </a:cxn>
                <a:cxn ang="0">
                  <a:pos x="124" y="204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62" name="Freeform 136"/>
            <p:cNvSpPr>
              <a:spLocks noChangeArrowheads="1"/>
            </p:cNvSpPr>
            <p:nvPr/>
          </p:nvSpPr>
          <p:spPr bwMode="auto">
            <a:xfrm>
              <a:off x="1129" y="2149"/>
              <a:ext cx="304" cy="482"/>
            </a:xfrm>
            <a:custGeom>
              <a:avLst/>
              <a:gdLst/>
              <a:ahLst/>
              <a:cxnLst>
                <a:cxn ang="0">
                  <a:pos x="6" y="204"/>
                </a:cxn>
                <a:cxn ang="0">
                  <a:pos x="120" y="0"/>
                </a:cxn>
                <a:cxn ang="0">
                  <a:pos x="6" y="204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63" name="Freeform 137"/>
            <p:cNvSpPr>
              <a:spLocks noChangeArrowheads="1"/>
            </p:cNvSpPr>
            <p:nvPr/>
          </p:nvSpPr>
          <p:spPr bwMode="auto">
            <a:xfrm>
              <a:off x="826" y="1710"/>
              <a:ext cx="305" cy="484"/>
            </a:xfrm>
            <a:custGeom>
              <a:avLst/>
              <a:gdLst/>
              <a:ahLst/>
              <a:cxnLst>
                <a:cxn ang="0">
                  <a:pos x="122" y="205"/>
                </a:cxn>
                <a:cxn ang="0">
                  <a:pos x="8" y="0"/>
                </a:cxn>
                <a:cxn ang="0">
                  <a:pos x="122" y="20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64" name="Freeform 138"/>
            <p:cNvSpPr>
              <a:spLocks noChangeArrowheads="1"/>
            </p:cNvSpPr>
            <p:nvPr/>
          </p:nvSpPr>
          <p:spPr bwMode="auto">
            <a:xfrm>
              <a:off x="1129" y="1511"/>
              <a:ext cx="304" cy="478"/>
            </a:xfrm>
            <a:custGeom>
              <a:avLst/>
              <a:gdLst/>
              <a:ahLst/>
              <a:cxnLst>
                <a:cxn ang="0">
                  <a:pos x="6" y="202"/>
                </a:cxn>
                <a:cxn ang="0">
                  <a:pos x="120" y="0"/>
                </a:cxn>
                <a:cxn ang="0">
                  <a:pos x="6" y="202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65" name="Freeform 139"/>
            <p:cNvSpPr>
              <a:spLocks noChangeArrowheads="1"/>
            </p:cNvSpPr>
            <p:nvPr/>
          </p:nvSpPr>
          <p:spPr bwMode="auto">
            <a:xfrm>
              <a:off x="1124" y="975"/>
              <a:ext cx="307" cy="475"/>
            </a:xfrm>
            <a:custGeom>
              <a:avLst/>
              <a:gdLst/>
              <a:ahLst/>
              <a:cxnLst>
                <a:cxn ang="0">
                  <a:pos x="7" y="201"/>
                </a:cxn>
                <a:cxn ang="0">
                  <a:pos x="120" y="0"/>
                </a:cxn>
                <a:cxn ang="0">
                  <a:pos x="7" y="201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66" name="Freeform 140"/>
            <p:cNvSpPr>
              <a:spLocks noChangeArrowheads="1"/>
            </p:cNvSpPr>
            <p:nvPr/>
          </p:nvSpPr>
          <p:spPr bwMode="auto">
            <a:xfrm>
              <a:off x="866" y="1145"/>
              <a:ext cx="274" cy="428"/>
            </a:xfrm>
            <a:custGeom>
              <a:avLst/>
              <a:gdLst/>
              <a:ahLst/>
              <a:cxnLst>
                <a:cxn ang="0">
                  <a:pos x="112" y="181"/>
                </a:cxn>
                <a:cxn ang="0">
                  <a:pos x="8" y="0"/>
                </a:cxn>
                <a:cxn ang="0">
                  <a:pos x="112" y="181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67" name="Freeform 141"/>
            <p:cNvSpPr>
              <a:spLocks noChangeArrowheads="1"/>
            </p:cNvSpPr>
            <p:nvPr/>
          </p:nvSpPr>
          <p:spPr bwMode="auto">
            <a:xfrm>
              <a:off x="869" y="2341"/>
              <a:ext cx="260" cy="474"/>
            </a:xfrm>
            <a:custGeom>
              <a:avLst/>
              <a:gdLst/>
              <a:ahLst/>
              <a:cxnLst>
                <a:cxn ang="0">
                  <a:pos x="97" y="176"/>
                </a:cxn>
                <a:cxn ang="0">
                  <a:pos x="93" y="169"/>
                </a:cxn>
                <a:cxn ang="0">
                  <a:pos x="89" y="156"/>
                </a:cxn>
                <a:cxn ang="0">
                  <a:pos x="88" y="153"/>
                </a:cxn>
                <a:cxn ang="0">
                  <a:pos x="79" y="140"/>
                </a:cxn>
                <a:cxn ang="0">
                  <a:pos x="76" y="136"/>
                </a:cxn>
                <a:cxn ang="0">
                  <a:pos x="73" y="128"/>
                </a:cxn>
                <a:cxn ang="0">
                  <a:pos x="71" y="123"/>
                </a:cxn>
                <a:cxn ang="0">
                  <a:pos x="68" y="120"/>
                </a:cxn>
                <a:cxn ang="0">
                  <a:pos x="68" y="116"/>
                </a:cxn>
                <a:cxn ang="0">
                  <a:pos x="64" y="108"/>
                </a:cxn>
                <a:cxn ang="0">
                  <a:pos x="62" y="104"/>
                </a:cxn>
                <a:cxn ang="0">
                  <a:pos x="60" y="99"/>
                </a:cxn>
                <a:cxn ang="0">
                  <a:pos x="58" y="95"/>
                </a:cxn>
                <a:cxn ang="0">
                  <a:pos x="55" y="89"/>
                </a:cxn>
                <a:cxn ang="0">
                  <a:pos x="49" y="82"/>
                </a:cxn>
                <a:cxn ang="0">
                  <a:pos x="49" y="80"/>
                </a:cxn>
                <a:cxn ang="0">
                  <a:pos x="46" y="76"/>
                </a:cxn>
                <a:cxn ang="0">
                  <a:pos x="45" y="73"/>
                </a:cxn>
                <a:cxn ang="0">
                  <a:pos x="45" y="72"/>
                </a:cxn>
                <a:cxn ang="0">
                  <a:pos x="43" y="69"/>
                </a:cxn>
                <a:cxn ang="0">
                  <a:pos x="37" y="59"/>
                </a:cxn>
                <a:cxn ang="0">
                  <a:pos x="36" y="55"/>
                </a:cxn>
                <a:cxn ang="0">
                  <a:pos x="33" y="51"/>
                </a:cxn>
                <a:cxn ang="0">
                  <a:pos x="29" y="43"/>
                </a:cxn>
                <a:cxn ang="0">
                  <a:pos x="27" y="42"/>
                </a:cxn>
                <a:cxn ang="0">
                  <a:pos x="27" y="39"/>
                </a:cxn>
                <a:cxn ang="0">
                  <a:pos x="28" y="34"/>
                </a:cxn>
                <a:cxn ang="0">
                  <a:pos x="24" y="31"/>
                </a:cxn>
                <a:cxn ang="0">
                  <a:pos x="24" y="29"/>
                </a:cxn>
                <a:cxn ang="0">
                  <a:pos x="23" y="29"/>
                </a:cxn>
                <a:cxn ang="0">
                  <a:pos x="19" y="26"/>
                </a:cxn>
                <a:cxn ang="0">
                  <a:pos x="20" y="21"/>
                </a:cxn>
                <a:cxn ang="0">
                  <a:pos x="17" y="21"/>
                </a:cxn>
                <a:cxn ang="0">
                  <a:pos x="17" y="17"/>
                </a:cxn>
                <a:cxn ang="0">
                  <a:pos x="16" y="14"/>
                </a:cxn>
                <a:cxn ang="0">
                  <a:pos x="15" y="17"/>
                </a:cxn>
                <a:cxn ang="0">
                  <a:pos x="13" y="11"/>
                </a:cxn>
                <a:cxn ang="0">
                  <a:pos x="4" y="5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" y="5"/>
                </a:cxn>
                <a:cxn ang="0">
                  <a:pos x="6" y="16"/>
                </a:cxn>
                <a:cxn ang="0">
                  <a:pos x="13" y="30"/>
                </a:cxn>
                <a:cxn ang="0">
                  <a:pos x="20" y="46"/>
                </a:cxn>
                <a:cxn ang="0">
                  <a:pos x="28" y="59"/>
                </a:cxn>
                <a:cxn ang="0">
                  <a:pos x="32" y="69"/>
                </a:cxn>
                <a:cxn ang="0">
                  <a:pos x="43" y="87"/>
                </a:cxn>
                <a:cxn ang="0">
                  <a:pos x="49" y="97"/>
                </a:cxn>
                <a:cxn ang="0">
                  <a:pos x="58" y="110"/>
                </a:cxn>
                <a:cxn ang="0">
                  <a:pos x="77" y="154"/>
                </a:cxn>
                <a:cxn ang="0">
                  <a:pos x="85" y="166"/>
                </a:cxn>
                <a:cxn ang="0">
                  <a:pos x="109" y="196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68" name="Freeform 142"/>
            <p:cNvSpPr>
              <a:spLocks noChangeArrowheads="1"/>
            </p:cNvSpPr>
            <p:nvPr/>
          </p:nvSpPr>
          <p:spPr bwMode="auto">
            <a:xfrm>
              <a:off x="855" y="1726"/>
              <a:ext cx="257" cy="478"/>
            </a:xfrm>
            <a:custGeom>
              <a:avLst/>
              <a:gdLst/>
              <a:ahLst/>
              <a:cxnLst>
                <a:cxn ang="0">
                  <a:pos x="96" y="177"/>
                </a:cxn>
                <a:cxn ang="0">
                  <a:pos x="94" y="172"/>
                </a:cxn>
                <a:cxn ang="0">
                  <a:pos x="88" y="158"/>
                </a:cxn>
                <a:cxn ang="0">
                  <a:pos x="87" y="155"/>
                </a:cxn>
                <a:cxn ang="0">
                  <a:pos x="79" y="143"/>
                </a:cxn>
                <a:cxn ang="0">
                  <a:pos x="75" y="138"/>
                </a:cxn>
                <a:cxn ang="0">
                  <a:pos x="73" y="131"/>
                </a:cxn>
                <a:cxn ang="0">
                  <a:pos x="70" y="124"/>
                </a:cxn>
                <a:cxn ang="0">
                  <a:pos x="68" y="122"/>
                </a:cxn>
                <a:cxn ang="0">
                  <a:pos x="68" y="118"/>
                </a:cxn>
                <a:cxn ang="0">
                  <a:pos x="65" y="110"/>
                </a:cxn>
                <a:cxn ang="0">
                  <a:pos x="61" y="106"/>
                </a:cxn>
                <a:cxn ang="0">
                  <a:pos x="60" y="102"/>
                </a:cxn>
                <a:cxn ang="0">
                  <a:pos x="57" y="97"/>
                </a:cxn>
                <a:cxn ang="0">
                  <a:pos x="55" y="91"/>
                </a:cxn>
                <a:cxn ang="0">
                  <a:pos x="48" y="84"/>
                </a:cxn>
                <a:cxn ang="0">
                  <a:pos x="48" y="80"/>
                </a:cxn>
                <a:cxn ang="0">
                  <a:pos x="46" y="79"/>
                </a:cxn>
                <a:cxn ang="0">
                  <a:pos x="44" y="76"/>
                </a:cxn>
                <a:cxn ang="0">
                  <a:pos x="44" y="75"/>
                </a:cxn>
                <a:cxn ang="0">
                  <a:pos x="43" y="70"/>
                </a:cxn>
                <a:cxn ang="0">
                  <a:pos x="38" y="61"/>
                </a:cxn>
                <a:cxn ang="0">
                  <a:pos x="37" y="57"/>
                </a:cxn>
                <a:cxn ang="0">
                  <a:pos x="33" y="53"/>
                </a:cxn>
                <a:cxn ang="0">
                  <a:pos x="29" y="45"/>
                </a:cxn>
                <a:cxn ang="0">
                  <a:pos x="26" y="44"/>
                </a:cxn>
                <a:cxn ang="0">
                  <a:pos x="26" y="40"/>
                </a:cxn>
                <a:cxn ang="0">
                  <a:pos x="27" y="37"/>
                </a:cxn>
                <a:cxn ang="0">
                  <a:pos x="25" y="33"/>
                </a:cxn>
                <a:cxn ang="0">
                  <a:pos x="25" y="30"/>
                </a:cxn>
                <a:cxn ang="0">
                  <a:pos x="24" y="29"/>
                </a:cxn>
                <a:cxn ang="0">
                  <a:pos x="18" y="28"/>
                </a:cxn>
                <a:cxn ang="0">
                  <a:pos x="18" y="24"/>
                </a:cxn>
                <a:cxn ang="0">
                  <a:pos x="17" y="23"/>
                </a:cxn>
                <a:cxn ang="0">
                  <a:pos x="17" y="20"/>
                </a:cxn>
                <a:cxn ang="0">
                  <a:pos x="16" y="16"/>
                </a:cxn>
                <a:cxn ang="0">
                  <a:pos x="13" y="20"/>
                </a:cxn>
                <a:cxn ang="0">
                  <a:pos x="13" y="13"/>
                </a:cxn>
                <a:cxn ang="0">
                  <a:pos x="4" y="8"/>
                </a:cxn>
                <a:cxn ang="0">
                  <a:pos x="3" y="7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" y="8"/>
                </a:cxn>
                <a:cxn ang="0">
                  <a:pos x="5" y="17"/>
                </a:cxn>
                <a:cxn ang="0">
                  <a:pos x="13" y="33"/>
                </a:cxn>
                <a:cxn ang="0">
                  <a:pos x="20" y="49"/>
                </a:cxn>
                <a:cxn ang="0">
                  <a:pos x="27" y="62"/>
                </a:cxn>
                <a:cxn ang="0">
                  <a:pos x="31" y="70"/>
                </a:cxn>
                <a:cxn ang="0">
                  <a:pos x="43" y="89"/>
                </a:cxn>
                <a:cxn ang="0">
                  <a:pos x="48" y="98"/>
                </a:cxn>
                <a:cxn ang="0">
                  <a:pos x="57" y="111"/>
                </a:cxn>
                <a:cxn ang="0">
                  <a:pos x="78" y="156"/>
                </a:cxn>
                <a:cxn ang="0">
                  <a:pos x="85" y="168"/>
                </a:cxn>
                <a:cxn ang="0">
                  <a:pos x="108" y="198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69" name="Freeform 143"/>
            <p:cNvSpPr>
              <a:spLocks noChangeArrowheads="1"/>
            </p:cNvSpPr>
            <p:nvPr/>
          </p:nvSpPr>
          <p:spPr bwMode="auto">
            <a:xfrm>
              <a:off x="895" y="1152"/>
              <a:ext cx="229" cy="421"/>
            </a:xfrm>
            <a:custGeom>
              <a:avLst/>
              <a:gdLst/>
              <a:ahLst/>
              <a:cxnLst>
                <a:cxn ang="0">
                  <a:pos x="86" y="156"/>
                </a:cxn>
                <a:cxn ang="0">
                  <a:pos x="83" y="151"/>
                </a:cxn>
                <a:cxn ang="0">
                  <a:pos x="80" y="139"/>
                </a:cxn>
                <a:cxn ang="0">
                  <a:pos x="77" y="137"/>
                </a:cxn>
                <a:cxn ang="0">
                  <a:pos x="70" y="125"/>
                </a:cxn>
                <a:cxn ang="0">
                  <a:pos x="69" y="121"/>
                </a:cxn>
                <a:cxn ang="0">
                  <a:pos x="65" y="114"/>
                </a:cxn>
                <a:cxn ang="0">
                  <a:pos x="62" y="109"/>
                </a:cxn>
                <a:cxn ang="0">
                  <a:pos x="60" y="107"/>
                </a:cxn>
                <a:cxn ang="0">
                  <a:pos x="60" y="103"/>
                </a:cxn>
                <a:cxn ang="0">
                  <a:pos x="57" y="96"/>
                </a:cxn>
                <a:cxn ang="0">
                  <a:pos x="56" y="94"/>
                </a:cxn>
                <a:cxn ang="0">
                  <a:pos x="54" y="88"/>
                </a:cxn>
                <a:cxn ang="0">
                  <a:pos x="50" y="85"/>
                </a:cxn>
                <a:cxn ang="0">
                  <a:pos x="48" y="79"/>
                </a:cxn>
                <a:cxn ang="0">
                  <a:pos x="44" y="73"/>
                </a:cxn>
                <a:cxn ang="0">
                  <a:pos x="43" y="70"/>
                </a:cxn>
                <a:cxn ang="0">
                  <a:pos x="41" y="68"/>
                </a:cxn>
                <a:cxn ang="0">
                  <a:pos x="40" y="65"/>
                </a:cxn>
                <a:cxn ang="0">
                  <a:pos x="40" y="65"/>
                </a:cxn>
                <a:cxn ang="0">
                  <a:pos x="39" y="60"/>
                </a:cxn>
                <a:cxn ang="0">
                  <a:pos x="33" y="52"/>
                </a:cxn>
                <a:cxn ang="0">
                  <a:pos x="31" y="48"/>
                </a:cxn>
                <a:cxn ang="0">
                  <a:pos x="30" y="46"/>
                </a:cxn>
                <a:cxn ang="0">
                  <a:pos x="26" y="39"/>
                </a:cxn>
                <a:cxn ang="0">
                  <a:pos x="22" y="38"/>
                </a:cxn>
                <a:cxn ang="0">
                  <a:pos x="24" y="34"/>
                </a:cxn>
                <a:cxn ang="0">
                  <a:pos x="24" y="30"/>
                </a:cxn>
                <a:cxn ang="0">
                  <a:pos x="20" y="27"/>
                </a:cxn>
                <a:cxn ang="0">
                  <a:pos x="22" y="26"/>
                </a:cxn>
                <a:cxn ang="0">
                  <a:pos x="20" y="25"/>
                </a:cxn>
                <a:cxn ang="0">
                  <a:pos x="17" y="22"/>
                </a:cxn>
                <a:cxn ang="0">
                  <a:pos x="17" y="18"/>
                </a:cxn>
                <a:cxn ang="0">
                  <a:pos x="15" y="18"/>
                </a:cxn>
                <a:cxn ang="0">
                  <a:pos x="15" y="16"/>
                </a:cxn>
                <a:cxn ang="0">
                  <a:pos x="14" y="13"/>
                </a:cxn>
                <a:cxn ang="0">
                  <a:pos x="13" y="16"/>
                </a:cxn>
                <a:cxn ang="0">
                  <a:pos x="11" y="10"/>
                </a:cxn>
                <a:cxn ang="0">
                  <a:pos x="3" y="5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2" y="5"/>
                </a:cxn>
                <a:cxn ang="0">
                  <a:pos x="5" y="14"/>
                </a:cxn>
                <a:cxn ang="0">
                  <a:pos x="11" y="27"/>
                </a:cxn>
                <a:cxn ang="0">
                  <a:pos x="18" y="42"/>
                </a:cxn>
                <a:cxn ang="0">
                  <a:pos x="24" y="53"/>
                </a:cxn>
                <a:cxn ang="0">
                  <a:pos x="27" y="61"/>
                </a:cxn>
                <a:cxn ang="0">
                  <a:pos x="36" y="78"/>
                </a:cxn>
                <a:cxn ang="0">
                  <a:pos x="43" y="86"/>
                </a:cxn>
                <a:cxn ang="0">
                  <a:pos x="49" y="98"/>
                </a:cxn>
                <a:cxn ang="0">
                  <a:pos x="69" y="138"/>
                </a:cxn>
                <a:cxn ang="0">
                  <a:pos x="74" y="148"/>
                </a:cxn>
                <a:cxn ang="0">
                  <a:pos x="96" y="176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70" name="Freeform 144"/>
            <p:cNvSpPr>
              <a:spLocks noChangeArrowheads="1"/>
            </p:cNvSpPr>
            <p:nvPr/>
          </p:nvSpPr>
          <p:spPr bwMode="auto">
            <a:xfrm>
              <a:off x="1124" y="1004"/>
              <a:ext cx="276" cy="448"/>
            </a:xfrm>
            <a:custGeom>
              <a:avLst/>
              <a:gdLst/>
              <a:ahLst/>
              <a:cxnLst>
                <a:cxn ang="0">
                  <a:pos x="16" y="171"/>
                </a:cxn>
                <a:cxn ang="0">
                  <a:pos x="19" y="164"/>
                </a:cxn>
                <a:cxn ang="0">
                  <a:pos x="28" y="154"/>
                </a:cxn>
                <a:cxn ang="0">
                  <a:pos x="30" y="150"/>
                </a:cxn>
                <a:cxn ang="0">
                  <a:pos x="38" y="137"/>
                </a:cxn>
                <a:cxn ang="0">
                  <a:pos x="40" y="134"/>
                </a:cxn>
                <a:cxn ang="0">
                  <a:pos x="45" y="126"/>
                </a:cxn>
                <a:cxn ang="0">
                  <a:pos x="47" y="121"/>
                </a:cxn>
                <a:cxn ang="0">
                  <a:pos x="49" y="117"/>
                </a:cxn>
                <a:cxn ang="0">
                  <a:pos x="53" y="116"/>
                </a:cxn>
                <a:cxn ang="0">
                  <a:pos x="57" y="110"/>
                </a:cxn>
                <a:cxn ang="0">
                  <a:pos x="59" y="106"/>
                </a:cxn>
                <a:cxn ang="0">
                  <a:pos x="62" y="102"/>
                </a:cxn>
                <a:cxn ang="0">
                  <a:pos x="63" y="97"/>
                </a:cxn>
                <a:cxn ang="0">
                  <a:pos x="68" y="91"/>
                </a:cxn>
                <a:cxn ang="0">
                  <a:pos x="71" y="84"/>
                </a:cxn>
                <a:cxn ang="0">
                  <a:pos x="74" y="81"/>
                </a:cxn>
                <a:cxn ang="0">
                  <a:pos x="74" y="78"/>
                </a:cxn>
                <a:cxn ang="0">
                  <a:pos x="76" y="76"/>
                </a:cxn>
                <a:cxn ang="0">
                  <a:pos x="79" y="76"/>
                </a:cxn>
                <a:cxn ang="0">
                  <a:pos x="80" y="70"/>
                </a:cxn>
                <a:cxn ang="0">
                  <a:pos x="85" y="63"/>
                </a:cxn>
                <a:cxn ang="0">
                  <a:pos x="88" y="57"/>
                </a:cxn>
                <a:cxn ang="0">
                  <a:pos x="89" y="55"/>
                </a:cxn>
                <a:cxn ang="0">
                  <a:pos x="94" y="47"/>
                </a:cxn>
                <a:cxn ang="0">
                  <a:pos x="93" y="43"/>
                </a:cxn>
                <a:cxn ang="0">
                  <a:pos x="97" y="42"/>
                </a:cxn>
                <a:cxn ang="0">
                  <a:pos x="101" y="41"/>
                </a:cxn>
                <a:cxn ang="0">
                  <a:pos x="102" y="37"/>
                </a:cxn>
                <a:cxn ang="0">
                  <a:pos x="105" y="37"/>
                </a:cxn>
                <a:cxn ang="0">
                  <a:pos x="105" y="35"/>
                </a:cxn>
                <a:cxn ang="0">
                  <a:pos x="105" y="30"/>
                </a:cxn>
                <a:cxn ang="0">
                  <a:pos x="107" y="28"/>
                </a:cxn>
                <a:cxn ang="0">
                  <a:pos x="107" y="26"/>
                </a:cxn>
                <a:cxn ang="0">
                  <a:pos x="110" y="25"/>
                </a:cxn>
                <a:cxn ang="0">
                  <a:pos x="111" y="22"/>
                </a:cxn>
                <a:cxn ang="0">
                  <a:pos x="109" y="21"/>
                </a:cxn>
                <a:cxn ang="0">
                  <a:pos x="113" y="17"/>
                </a:cxn>
                <a:cxn ang="0">
                  <a:pos x="113" y="8"/>
                </a:cxn>
                <a:cxn ang="0">
                  <a:pos x="114" y="7"/>
                </a:cxn>
                <a:cxn ang="0">
                  <a:pos x="117" y="0"/>
                </a:cxn>
                <a:cxn ang="0">
                  <a:pos x="114" y="1"/>
                </a:cxn>
                <a:cxn ang="0">
                  <a:pos x="113" y="8"/>
                </a:cxn>
                <a:cxn ang="0">
                  <a:pos x="106" y="13"/>
                </a:cxn>
                <a:cxn ang="0">
                  <a:pos x="97" y="26"/>
                </a:cxn>
                <a:cxn ang="0">
                  <a:pos x="87" y="41"/>
                </a:cxn>
                <a:cxn ang="0">
                  <a:pos x="80" y="54"/>
                </a:cxn>
                <a:cxn ang="0">
                  <a:pos x="74" y="63"/>
                </a:cxn>
                <a:cxn ang="0">
                  <a:pos x="63" y="81"/>
                </a:cxn>
                <a:cxn ang="0">
                  <a:pos x="59" y="91"/>
                </a:cxn>
                <a:cxn ang="0">
                  <a:pos x="53" y="104"/>
                </a:cxn>
                <a:cxn ang="0">
                  <a:pos x="25" y="143"/>
                </a:cxn>
                <a:cxn ang="0">
                  <a:pos x="19" y="154"/>
                </a:cxn>
                <a:cxn ang="0">
                  <a:pos x="4" y="189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71" name="Freeform 145"/>
            <p:cNvSpPr>
              <a:spLocks noChangeArrowheads="1"/>
            </p:cNvSpPr>
            <p:nvPr/>
          </p:nvSpPr>
          <p:spPr bwMode="auto">
            <a:xfrm>
              <a:off x="1129" y="1530"/>
              <a:ext cx="274" cy="449"/>
            </a:xfrm>
            <a:custGeom>
              <a:avLst/>
              <a:gdLst/>
              <a:ahLst/>
              <a:cxnLst>
                <a:cxn ang="0">
                  <a:pos x="16" y="170"/>
                </a:cxn>
                <a:cxn ang="0">
                  <a:pos x="18" y="164"/>
                </a:cxn>
                <a:cxn ang="0">
                  <a:pos x="27" y="154"/>
                </a:cxn>
                <a:cxn ang="0">
                  <a:pos x="30" y="150"/>
                </a:cxn>
                <a:cxn ang="0">
                  <a:pos x="36" y="137"/>
                </a:cxn>
                <a:cxn ang="0">
                  <a:pos x="39" y="134"/>
                </a:cxn>
                <a:cxn ang="0">
                  <a:pos x="44" y="127"/>
                </a:cxn>
                <a:cxn ang="0">
                  <a:pos x="47" y="121"/>
                </a:cxn>
                <a:cxn ang="0">
                  <a:pos x="48" y="117"/>
                </a:cxn>
                <a:cxn ang="0">
                  <a:pos x="51" y="115"/>
                </a:cxn>
                <a:cxn ang="0">
                  <a:pos x="56" y="110"/>
                </a:cxn>
                <a:cxn ang="0">
                  <a:pos x="59" y="106"/>
                </a:cxn>
                <a:cxn ang="0">
                  <a:pos x="61" y="102"/>
                </a:cxn>
                <a:cxn ang="0">
                  <a:pos x="63" y="96"/>
                </a:cxn>
                <a:cxn ang="0">
                  <a:pos x="66" y="91"/>
                </a:cxn>
                <a:cxn ang="0">
                  <a:pos x="70" y="83"/>
                </a:cxn>
                <a:cxn ang="0">
                  <a:pos x="73" y="81"/>
                </a:cxn>
                <a:cxn ang="0">
                  <a:pos x="73" y="78"/>
                </a:cxn>
                <a:cxn ang="0">
                  <a:pos x="76" y="74"/>
                </a:cxn>
                <a:cxn ang="0">
                  <a:pos x="77" y="74"/>
                </a:cxn>
                <a:cxn ang="0">
                  <a:pos x="78" y="70"/>
                </a:cxn>
                <a:cxn ang="0">
                  <a:pos x="85" y="63"/>
                </a:cxn>
                <a:cxn ang="0">
                  <a:pos x="87" y="57"/>
                </a:cxn>
                <a:cxn ang="0">
                  <a:pos x="89" y="55"/>
                </a:cxn>
                <a:cxn ang="0">
                  <a:pos x="93" y="46"/>
                </a:cxn>
                <a:cxn ang="0">
                  <a:pos x="91" y="43"/>
                </a:cxn>
                <a:cxn ang="0">
                  <a:pos x="95" y="42"/>
                </a:cxn>
                <a:cxn ang="0">
                  <a:pos x="100" y="40"/>
                </a:cxn>
                <a:cxn ang="0">
                  <a:pos x="102" y="36"/>
                </a:cxn>
                <a:cxn ang="0">
                  <a:pos x="103" y="36"/>
                </a:cxn>
                <a:cxn ang="0">
                  <a:pos x="103" y="35"/>
                </a:cxn>
                <a:cxn ang="0">
                  <a:pos x="103" y="30"/>
                </a:cxn>
                <a:cxn ang="0">
                  <a:pos x="106" y="27"/>
                </a:cxn>
                <a:cxn ang="0">
                  <a:pos x="106" y="26"/>
                </a:cxn>
                <a:cxn ang="0">
                  <a:pos x="108" y="25"/>
                </a:cxn>
                <a:cxn ang="0">
                  <a:pos x="110" y="22"/>
                </a:cxn>
                <a:cxn ang="0">
                  <a:pos x="107" y="19"/>
                </a:cxn>
                <a:cxn ang="0">
                  <a:pos x="111" y="17"/>
                </a:cxn>
                <a:cxn ang="0">
                  <a:pos x="111" y="8"/>
                </a:cxn>
                <a:cxn ang="0">
                  <a:pos x="113" y="5"/>
                </a:cxn>
                <a:cxn ang="0">
                  <a:pos x="116" y="0"/>
                </a:cxn>
                <a:cxn ang="0">
                  <a:pos x="113" y="1"/>
                </a:cxn>
                <a:cxn ang="0">
                  <a:pos x="111" y="8"/>
                </a:cxn>
                <a:cxn ang="0">
                  <a:pos x="104" y="13"/>
                </a:cxn>
                <a:cxn ang="0">
                  <a:pos x="95" y="26"/>
                </a:cxn>
                <a:cxn ang="0">
                  <a:pos x="86" y="40"/>
                </a:cxn>
                <a:cxn ang="0">
                  <a:pos x="78" y="53"/>
                </a:cxn>
                <a:cxn ang="0">
                  <a:pos x="73" y="63"/>
                </a:cxn>
                <a:cxn ang="0">
                  <a:pos x="63" y="81"/>
                </a:cxn>
                <a:cxn ang="0">
                  <a:pos x="57" y="91"/>
                </a:cxn>
                <a:cxn ang="0">
                  <a:pos x="51" y="104"/>
                </a:cxn>
                <a:cxn ang="0">
                  <a:pos x="25" y="142"/>
                </a:cxn>
                <a:cxn ang="0">
                  <a:pos x="18" y="154"/>
                </a:cxn>
                <a:cxn ang="0">
                  <a:pos x="4" y="189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72" name="Freeform 146"/>
            <p:cNvSpPr>
              <a:spLocks noChangeArrowheads="1"/>
            </p:cNvSpPr>
            <p:nvPr/>
          </p:nvSpPr>
          <p:spPr bwMode="auto">
            <a:xfrm>
              <a:off x="1129" y="2171"/>
              <a:ext cx="271" cy="441"/>
            </a:xfrm>
            <a:custGeom>
              <a:avLst/>
              <a:gdLst/>
              <a:ahLst/>
              <a:cxnLst>
                <a:cxn ang="0">
                  <a:pos x="17" y="167"/>
                </a:cxn>
                <a:cxn ang="0">
                  <a:pos x="19" y="161"/>
                </a:cxn>
                <a:cxn ang="0">
                  <a:pos x="29" y="152"/>
                </a:cxn>
                <a:cxn ang="0">
                  <a:pos x="31" y="148"/>
                </a:cxn>
                <a:cxn ang="0">
                  <a:pos x="36" y="135"/>
                </a:cxn>
                <a:cxn ang="0">
                  <a:pos x="39" y="131"/>
                </a:cxn>
                <a:cxn ang="0">
                  <a:pos x="44" y="125"/>
                </a:cxn>
                <a:cxn ang="0">
                  <a:pos x="47" y="119"/>
                </a:cxn>
                <a:cxn ang="0">
                  <a:pos x="48" y="115"/>
                </a:cxn>
                <a:cxn ang="0">
                  <a:pos x="51" y="114"/>
                </a:cxn>
                <a:cxn ang="0">
                  <a:pos x="56" y="106"/>
                </a:cxn>
                <a:cxn ang="0">
                  <a:pos x="59" y="103"/>
                </a:cxn>
                <a:cxn ang="0">
                  <a:pos x="61" y="99"/>
                </a:cxn>
                <a:cxn ang="0">
                  <a:pos x="62" y="94"/>
                </a:cxn>
                <a:cxn ang="0">
                  <a:pos x="68" y="89"/>
                </a:cxn>
                <a:cxn ang="0">
                  <a:pos x="70" y="81"/>
                </a:cxn>
                <a:cxn ang="0">
                  <a:pos x="73" y="78"/>
                </a:cxn>
                <a:cxn ang="0">
                  <a:pos x="73" y="76"/>
                </a:cxn>
                <a:cxn ang="0">
                  <a:pos x="76" y="75"/>
                </a:cxn>
                <a:cxn ang="0">
                  <a:pos x="76" y="73"/>
                </a:cxn>
                <a:cxn ang="0">
                  <a:pos x="79" y="69"/>
                </a:cxn>
                <a:cxn ang="0">
                  <a:pos x="85" y="60"/>
                </a:cxn>
                <a:cxn ang="0">
                  <a:pos x="86" y="56"/>
                </a:cxn>
                <a:cxn ang="0">
                  <a:pos x="87" y="52"/>
                </a:cxn>
                <a:cxn ang="0">
                  <a:pos x="92" y="46"/>
                </a:cxn>
                <a:cxn ang="0">
                  <a:pos x="92" y="42"/>
                </a:cxn>
                <a:cxn ang="0">
                  <a:pos x="95" y="41"/>
                </a:cxn>
                <a:cxn ang="0">
                  <a:pos x="99" y="39"/>
                </a:cxn>
                <a:cxn ang="0">
                  <a:pos x="100" y="35"/>
                </a:cxn>
                <a:cxn ang="0">
                  <a:pos x="102" y="35"/>
                </a:cxn>
                <a:cxn ang="0">
                  <a:pos x="102" y="33"/>
                </a:cxn>
                <a:cxn ang="0">
                  <a:pos x="102" y="29"/>
                </a:cxn>
                <a:cxn ang="0">
                  <a:pos x="105" y="26"/>
                </a:cxn>
                <a:cxn ang="0">
                  <a:pos x="105" y="25"/>
                </a:cxn>
                <a:cxn ang="0">
                  <a:pos x="108" y="24"/>
                </a:cxn>
                <a:cxn ang="0">
                  <a:pos x="109" y="21"/>
                </a:cxn>
                <a:cxn ang="0">
                  <a:pos x="107" y="21"/>
                </a:cxn>
                <a:cxn ang="0">
                  <a:pos x="111" y="16"/>
                </a:cxn>
                <a:cxn ang="0">
                  <a:pos x="111" y="8"/>
                </a:cxn>
                <a:cxn ang="0">
                  <a:pos x="112" y="5"/>
                </a:cxn>
                <a:cxn ang="0">
                  <a:pos x="115" y="0"/>
                </a:cxn>
                <a:cxn ang="0">
                  <a:pos x="112" y="1"/>
                </a:cxn>
                <a:cxn ang="0">
                  <a:pos x="111" y="7"/>
                </a:cxn>
                <a:cxn ang="0">
                  <a:pos x="103" y="13"/>
                </a:cxn>
                <a:cxn ang="0">
                  <a:pos x="95" y="25"/>
                </a:cxn>
                <a:cxn ang="0">
                  <a:pos x="85" y="39"/>
                </a:cxn>
                <a:cxn ang="0">
                  <a:pos x="77" y="51"/>
                </a:cxn>
                <a:cxn ang="0">
                  <a:pos x="73" y="60"/>
                </a:cxn>
                <a:cxn ang="0">
                  <a:pos x="62" y="78"/>
                </a:cxn>
                <a:cxn ang="0">
                  <a:pos x="57" y="89"/>
                </a:cxn>
                <a:cxn ang="0">
                  <a:pos x="51" y="102"/>
                </a:cxn>
                <a:cxn ang="0">
                  <a:pos x="25" y="141"/>
                </a:cxn>
                <a:cxn ang="0">
                  <a:pos x="19" y="152"/>
                </a:cxn>
                <a:cxn ang="0">
                  <a:pos x="5" y="186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73" name="Freeform 147"/>
            <p:cNvSpPr>
              <a:spLocks noChangeArrowheads="1"/>
            </p:cNvSpPr>
            <p:nvPr/>
          </p:nvSpPr>
          <p:spPr bwMode="auto">
            <a:xfrm>
              <a:off x="1240" y="2411"/>
              <a:ext cx="2" cy="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2" y="3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74" name="Freeform 148"/>
            <p:cNvSpPr>
              <a:spLocks noChangeArrowheads="1"/>
            </p:cNvSpPr>
            <p:nvPr/>
          </p:nvSpPr>
          <p:spPr bwMode="auto">
            <a:xfrm>
              <a:off x="1138" y="2723"/>
              <a:ext cx="267" cy="444"/>
            </a:xfrm>
            <a:custGeom>
              <a:avLst/>
              <a:gdLst/>
              <a:ahLst/>
              <a:cxnLst>
                <a:cxn ang="0">
                  <a:pos x="15" y="167"/>
                </a:cxn>
                <a:cxn ang="0">
                  <a:pos x="18" y="161"/>
                </a:cxn>
                <a:cxn ang="0">
                  <a:pos x="27" y="151"/>
                </a:cxn>
                <a:cxn ang="0">
                  <a:pos x="30" y="148"/>
                </a:cxn>
                <a:cxn ang="0">
                  <a:pos x="35" y="135"/>
                </a:cxn>
                <a:cxn ang="0">
                  <a:pos x="37" y="130"/>
                </a:cxn>
                <a:cxn ang="0">
                  <a:pos x="43" y="125"/>
                </a:cxn>
                <a:cxn ang="0">
                  <a:pos x="45" y="118"/>
                </a:cxn>
                <a:cxn ang="0">
                  <a:pos x="47" y="115"/>
                </a:cxn>
                <a:cxn ang="0">
                  <a:pos x="49" y="113"/>
                </a:cxn>
                <a:cxn ang="0">
                  <a:pos x="54" y="108"/>
                </a:cxn>
                <a:cxn ang="0">
                  <a:pos x="57" y="103"/>
                </a:cxn>
                <a:cxn ang="0">
                  <a:pos x="60" y="100"/>
                </a:cxn>
                <a:cxn ang="0">
                  <a:pos x="61" y="95"/>
                </a:cxn>
                <a:cxn ang="0">
                  <a:pos x="65" y="88"/>
                </a:cxn>
                <a:cxn ang="0">
                  <a:pos x="69" y="82"/>
                </a:cxn>
                <a:cxn ang="0">
                  <a:pos x="71" y="78"/>
                </a:cxn>
                <a:cxn ang="0">
                  <a:pos x="71" y="75"/>
                </a:cxn>
                <a:cxn ang="0">
                  <a:pos x="74" y="74"/>
                </a:cxn>
                <a:cxn ang="0">
                  <a:pos x="74" y="73"/>
                </a:cxn>
                <a:cxn ang="0">
                  <a:pos x="77" y="70"/>
                </a:cxn>
                <a:cxn ang="0">
                  <a:pos x="83" y="60"/>
                </a:cxn>
                <a:cxn ang="0">
                  <a:pos x="84" y="57"/>
                </a:cxn>
                <a:cxn ang="0">
                  <a:pos x="86" y="55"/>
                </a:cxn>
                <a:cxn ang="0">
                  <a:pos x="91" y="45"/>
                </a:cxn>
                <a:cxn ang="0">
                  <a:pos x="90" y="43"/>
                </a:cxn>
                <a:cxn ang="0">
                  <a:pos x="92" y="42"/>
                </a:cxn>
                <a:cxn ang="0">
                  <a:pos x="97" y="39"/>
                </a:cxn>
                <a:cxn ang="0">
                  <a:pos x="99" y="35"/>
                </a:cxn>
                <a:cxn ang="0">
                  <a:pos x="100" y="35"/>
                </a:cxn>
                <a:cxn ang="0">
                  <a:pos x="100" y="34"/>
                </a:cxn>
                <a:cxn ang="0">
                  <a:pos x="100" y="30"/>
                </a:cxn>
                <a:cxn ang="0">
                  <a:pos x="103" y="26"/>
                </a:cxn>
                <a:cxn ang="0">
                  <a:pos x="103" y="25"/>
                </a:cxn>
                <a:cxn ang="0">
                  <a:pos x="105" y="23"/>
                </a:cxn>
                <a:cxn ang="0">
                  <a:pos x="107" y="21"/>
                </a:cxn>
                <a:cxn ang="0">
                  <a:pos x="104" y="21"/>
                </a:cxn>
                <a:cxn ang="0">
                  <a:pos x="109" y="17"/>
                </a:cxn>
                <a:cxn ang="0">
                  <a:pos x="109" y="8"/>
                </a:cxn>
                <a:cxn ang="0">
                  <a:pos x="110" y="5"/>
                </a:cxn>
                <a:cxn ang="0">
                  <a:pos x="113" y="0"/>
                </a:cxn>
                <a:cxn ang="0">
                  <a:pos x="110" y="2"/>
                </a:cxn>
                <a:cxn ang="0">
                  <a:pos x="109" y="6"/>
                </a:cxn>
                <a:cxn ang="0">
                  <a:pos x="101" y="13"/>
                </a:cxn>
                <a:cxn ang="0">
                  <a:pos x="92" y="25"/>
                </a:cxn>
                <a:cxn ang="0">
                  <a:pos x="83" y="39"/>
                </a:cxn>
                <a:cxn ang="0">
                  <a:pos x="75" y="51"/>
                </a:cxn>
                <a:cxn ang="0">
                  <a:pos x="71" y="60"/>
                </a:cxn>
                <a:cxn ang="0">
                  <a:pos x="61" y="78"/>
                </a:cxn>
                <a:cxn ang="0">
                  <a:pos x="56" y="88"/>
                </a:cxn>
                <a:cxn ang="0">
                  <a:pos x="49" y="102"/>
                </a:cxn>
                <a:cxn ang="0">
                  <a:pos x="23" y="141"/>
                </a:cxn>
                <a:cxn ang="0">
                  <a:pos x="18" y="151"/>
                </a:cxn>
                <a:cxn ang="0">
                  <a:pos x="4" y="185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75" name="Freeform 149"/>
            <p:cNvSpPr>
              <a:spLocks noChangeArrowheads="1"/>
            </p:cNvSpPr>
            <p:nvPr/>
          </p:nvSpPr>
          <p:spPr bwMode="auto">
            <a:xfrm>
              <a:off x="1145" y="3385"/>
              <a:ext cx="267" cy="441"/>
            </a:xfrm>
            <a:custGeom>
              <a:avLst/>
              <a:gdLst/>
              <a:ahLst/>
              <a:cxnLst>
                <a:cxn ang="0">
                  <a:pos x="14" y="166"/>
                </a:cxn>
                <a:cxn ang="0">
                  <a:pos x="19" y="161"/>
                </a:cxn>
                <a:cxn ang="0">
                  <a:pos x="27" y="150"/>
                </a:cxn>
                <a:cxn ang="0">
                  <a:pos x="28" y="146"/>
                </a:cxn>
                <a:cxn ang="0">
                  <a:pos x="36" y="135"/>
                </a:cxn>
                <a:cxn ang="0">
                  <a:pos x="37" y="131"/>
                </a:cxn>
                <a:cxn ang="0">
                  <a:pos x="43" y="124"/>
                </a:cxn>
                <a:cxn ang="0">
                  <a:pos x="46" y="118"/>
                </a:cxn>
                <a:cxn ang="0">
                  <a:pos x="46" y="114"/>
                </a:cxn>
                <a:cxn ang="0">
                  <a:pos x="49" y="111"/>
                </a:cxn>
                <a:cxn ang="0">
                  <a:pos x="54" y="106"/>
                </a:cxn>
                <a:cxn ang="0">
                  <a:pos x="56" y="103"/>
                </a:cxn>
                <a:cxn ang="0">
                  <a:pos x="60" y="98"/>
                </a:cxn>
                <a:cxn ang="0">
                  <a:pos x="62" y="94"/>
                </a:cxn>
                <a:cxn ang="0">
                  <a:pos x="65" y="89"/>
                </a:cxn>
                <a:cxn ang="0">
                  <a:pos x="69" y="81"/>
                </a:cxn>
                <a:cxn ang="0">
                  <a:pos x="70" y="79"/>
                </a:cxn>
                <a:cxn ang="0">
                  <a:pos x="73" y="76"/>
                </a:cxn>
                <a:cxn ang="0">
                  <a:pos x="74" y="72"/>
                </a:cxn>
                <a:cxn ang="0">
                  <a:pos x="75" y="72"/>
                </a:cxn>
                <a:cxn ang="0">
                  <a:pos x="76" y="69"/>
                </a:cxn>
                <a:cxn ang="0">
                  <a:pos x="82" y="59"/>
                </a:cxn>
                <a:cxn ang="0">
                  <a:pos x="86" y="56"/>
                </a:cxn>
                <a:cxn ang="0">
                  <a:pos x="87" y="52"/>
                </a:cxn>
                <a:cxn ang="0">
                  <a:pos x="91" y="45"/>
                </a:cxn>
                <a:cxn ang="0">
                  <a:pos x="89" y="42"/>
                </a:cxn>
                <a:cxn ang="0">
                  <a:pos x="93" y="41"/>
                </a:cxn>
                <a:cxn ang="0">
                  <a:pos x="96" y="39"/>
                </a:cxn>
                <a:cxn ang="0">
                  <a:pos x="99" y="35"/>
                </a:cxn>
                <a:cxn ang="0">
                  <a:pos x="100" y="35"/>
                </a:cxn>
                <a:cxn ang="0">
                  <a:pos x="100" y="32"/>
                </a:cxn>
                <a:cxn ang="0">
                  <a:pos x="100" y="29"/>
                </a:cxn>
                <a:cxn ang="0">
                  <a:pos x="104" y="26"/>
                </a:cxn>
                <a:cxn ang="0">
                  <a:pos x="104" y="25"/>
                </a:cxn>
                <a:cxn ang="0">
                  <a:pos x="105" y="24"/>
                </a:cxn>
                <a:cxn ang="0">
                  <a:pos x="108" y="20"/>
                </a:cxn>
                <a:cxn ang="0">
                  <a:pos x="104" y="18"/>
                </a:cxn>
                <a:cxn ang="0">
                  <a:pos x="108" y="16"/>
                </a:cxn>
                <a:cxn ang="0">
                  <a:pos x="109" y="5"/>
                </a:cxn>
                <a:cxn ang="0">
                  <a:pos x="109" y="4"/>
                </a:cxn>
                <a:cxn ang="0">
                  <a:pos x="113" y="0"/>
                </a:cxn>
                <a:cxn ang="0">
                  <a:pos x="109" y="0"/>
                </a:cxn>
                <a:cxn ang="0">
                  <a:pos x="108" y="5"/>
                </a:cxn>
                <a:cxn ang="0">
                  <a:pos x="101" y="12"/>
                </a:cxn>
                <a:cxn ang="0">
                  <a:pos x="92" y="25"/>
                </a:cxn>
                <a:cxn ang="0">
                  <a:pos x="83" y="39"/>
                </a:cxn>
                <a:cxn ang="0">
                  <a:pos x="76" y="51"/>
                </a:cxn>
                <a:cxn ang="0">
                  <a:pos x="70" y="59"/>
                </a:cxn>
                <a:cxn ang="0">
                  <a:pos x="61" y="79"/>
                </a:cxn>
                <a:cxn ang="0">
                  <a:pos x="56" y="89"/>
                </a:cxn>
                <a:cxn ang="0">
                  <a:pos x="49" y="102"/>
                </a:cxn>
                <a:cxn ang="0">
                  <a:pos x="23" y="140"/>
                </a:cxn>
                <a:cxn ang="0">
                  <a:pos x="17" y="150"/>
                </a:cxn>
                <a:cxn ang="0">
                  <a:pos x="5" y="186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76" name="Freeform 150"/>
            <p:cNvSpPr>
              <a:spLocks noChangeArrowheads="1"/>
            </p:cNvSpPr>
            <p:nvPr/>
          </p:nvSpPr>
          <p:spPr bwMode="auto">
            <a:xfrm>
              <a:off x="878" y="2863"/>
              <a:ext cx="260" cy="472"/>
            </a:xfrm>
            <a:custGeom>
              <a:avLst/>
              <a:gdLst/>
              <a:ahLst/>
              <a:cxnLst>
                <a:cxn ang="0">
                  <a:pos x="98" y="175"/>
                </a:cxn>
                <a:cxn ang="0">
                  <a:pos x="95" y="169"/>
                </a:cxn>
                <a:cxn ang="0">
                  <a:pos x="89" y="156"/>
                </a:cxn>
                <a:cxn ang="0">
                  <a:pos x="88" y="152"/>
                </a:cxn>
                <a:cxn ang="0">
                  <a:pos x="78" y="140"/>
                </a:cxn>
                <a:cxn ang="0">
                  <a:pos x="77" y="136"/>
                </a:cxn>
                <a:cxn ang="0">
                  <a:pos x="75" y="127"/>
                </a:cxn>
                <a:cxn ang="0">
                  <a:pos x="71" y="122"/>
                </a:cxn>
                <a:cxn ang="0">
                  <a:pos x="68" y="119"/>
                </a:cxn>
                <a:cxn ang="0">
                  <a:pos x="68" y="116"/>
                </a:cxn>
                <a:cxn ang="0">
                  <a:pos x="64" y="109"/>
                </a:cxn>
                <a:cxn ang="0">
                  <a:pos x="62" y="105"/>
                </a:cxn>
                <a:cxn ang="0">
                  <a:pos x="60" y="100"/>
                </a:cxn>
                <a:cxn ang="0">
                  <a:pos x="58" y="95"/>
                </a:cxn>
                <a:cxn ang="0">
                  <a:pos x="55" y="88"/>
                </a:cxn>
                <a:cxn ang="0">
                  <a:pos x="50" y="82"/>
                </a:cxn>
                <a:cxn ang="0">
                  <a:pos x="49" y="79"/>
                </a:cxn>
                <a:cxn ang="0">
                  <a:pos x="46" y="75"/>
                </a:cxn>
                <a:cxn ang="0">
                  <a:pos x="46" y="73"/>
                </a:cxn>
                <a:cxn ang="0">
                  <a:pos x="45" y="71"/>
                </a:cxn>
                <a:cxn ang="0">
                  <a:pos x="43" y="69"/>
                </a:cxn>
                <a:cxn ang="0">
                  <a:pos x="37" y="58"/>
                </a:cxn>
                <a:cxn ang="0">
                  <a:pos x="35" y="54"/>
                </a:cxn>
                <a:cxn ang="0">
                  <a:pos x="34" y="52"/>
                </a:cxn>
                <a:cxn ang="0">
                  <a:pos x="29" y="43"/>
                </a:cxn>
                <a:cxn ang="0">
                  <a:pos x="25" y="43"/>
                </a:cxn>
                <a:cxn ang="0">
                  <a:pos x="28" y="39"/>
                </a:cxn>
                <a:cxn ang="0">
                  <a:pos x="28" y="34"/>
                </a:cxn>
                <a:cxn ang="0">
                  <a:pos x="24" y="31"/>
                </a:cxn>
                <a:cxn ang="0">
                  <a:pos x="24" y="30"/>
                </a:cxn>
                <a:cxn ang="0">
                  <a:pos x="22" y="28"/>
                </a:cxn>
                <a:cxn ang="0">
                  <a:pos x="20" y="27"/>
                </a:cxn>
                <a:cxn ang="0">
                  <a:pos x="20" y="22"/>
                </a:cxn>
                <a:cxn ang="0">
                  <a:pos x="17" y="21"/>
                </a:cxn>
                <a:cxn ang="0">
                  <a:pos x="17" y="18"/>
                </a:cxn>
                <a:cxn ang="0">
                  <a:pos x="16" y="16"/>
                </a:cxn>
                <a:cxn ang="0">
                  <a:pos x="15" y="18"/>
                </a:cxn>
                <a:cxn ang="0">
                  <a:pos x="13" y="12"/>
                </a:cxn>
                <a:cxn ang="0">
                  <a:pos x="6" y="6"/>
                </a:cxn>
                <a:cxn ang="0">
                  <a:pos x="3" y="4"/>
                </a:cxn>
                <a:cxn ang="0">
                  <a:pos x="2" y="0"/>
                </a:cxn>
                <a:cxn ang="0">
                  <a:pos x="0" y="3"/>
                </a:cxn>
                <a:cxn ang="0">
                  <a:pos x="4" y="6"/>
                </a:cxn>
                <a:cxn ang="0">
                  <a:pos x="7" y="16"/>
                </a:cxn>
                <a:cxn ang="0">
                  <a:pos x="13" y="31"/>
                </a:cxn>
                <a:cxn ang="0">
                  <a:pos x="21" y="47"/>
                </a:cxn>
                <a:cxn ang="0">
                  <a:pos x="28" y="58"/>
                </a:cxn>
                <a:cxn ang="0">
                  <a:pos x="32" y="69"/>
                </a:cxn>
                <a:cxn ang="0">
                  <a:pos x="43" y="87"/>
                </a:cxn>
                <a:cxn ang="0">
                  <a:pos x="49" y="97"/>
                </a:cxn>
                <a:cxn ang="0">
                  <a:pos x="58" y="109"/>
                </a:cxn>
                <a:cxn ang="0">
                  <a:pos x="78" y="153"/>
                </a:cxn>
                <a:cxn ang="0">
                  <a:pos x="85" y="165"/>
                </a:cxn>
                <a:cxn ang="0">
                  <a:pos x="107" y="195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77" name="Freeform 151"/>
            <p:cNvSpPr>
              <a:spLocks noChangeArrowheads="1"/>
            </p:cNvSpPr>
            <p:nvPr/>
          </p:nvSpPr>
          <p:spPr bwMode="auto">
            <a:xfrm>
              <a:off x="885" y="3373"/>
              <a:ext cx="260" cy="475"/>
            </a:xfrm>
            <a:custGeom>
              <a:avLst/>
              <a:gdLst/>
              <a:ahLst/>
              <a:cxnLst>
                <a:cxn ang="0">
                  <a:pos x="97" y="177"/>
                </a:cxn>
                <a:cxn ang="0">
                  <a:pos x="94" y="171"/>
                </a:cxn>
                <a:cxn ang="0">
                  <a:pos x="90" y="158"/>
                </a:cxn>
                <a:cxn ang="0">
                  <a:pos x="89" y="154"/>
                </a:cxn>
                <a:cxn ang="0">
                  <a:pos x="80" y="141"/>
                </a:cxn>
                <a:cxn ang="0">
                  <a:pos x="77" y="137"/>
                </a:cxn>
                <a:cxn ang="0">
                  <a:pos x="74" y="129"/>
                </a:cxn>
                <a:cxn ang="0">
                  <a:pos x="70" y="124"/>
                </a:cxn>
                <a:cxn ang="0">
                  <a:pos x="68" y="120"/>
                </a:cxn>
                <a:cxn ang="0">
                  <a:pos x="68" y="116"/>
                </a:cxn>
                <a:cxn ang="0">
                  <a:pos x="65" y="110"/>
                </a:cxn>
                <a:cxn ang="0">
                  <a:pos x="63" y="106"/>
                </a:cxn>
                <a:cxn ang="0">
                  <a:pos x="61" y="100"/>
                </a:cxn>
                <a:cxn ang="0">
                  <a:pos x="57" y="97"/>
                </a:cxn>
                <a:cxn ang="0">
                  <a:pos x="55" y="90"/>
                </a:cxn>
                <a:cxn ang="0">
                  <a:pos x="49" y="84"/>
                </a:cxn>
                <a:cxn ang="0">
                  <a:pos x="49" y="80"/>
                </a:cxn>
                <a:cxn ang="0">
                  <a:pos x="47" y="77"/>
                </a:cxn>
                <a:cxn ang="0">
                  <a:pos x="44" y="74"/>
                </a:cxn>
                <a:cxn ang="0">
                  <a:pos x="44" y="73"/>
                </a:cxn>
                <a:cxn ang="0">
                  <a:pos x="43" y="71"/>
                </a:cxn>
                <a:cxn ang="0">
                  <a:pos x="38" y="60"/>
                </a:cxn>
                <a:cxn ang="0">
                  <a:pos x="36" y="55"/>
                </a:cxn>
                <a:cxn ang="0">
                  <a:pos x="34" y="52"/>
                </a:cxn>
                <a:cxn ang="0">
                  <a:pos x="28" y="45"/>
                </a:cxn>
                <a:cxn ang="0">
                  <a:pos x="26" y="43"/>
                </a:cxn>
                <a:cxn ang="0">
                  <a:pos x="26" y="39"/>
                </a:cxn>
                <a:cxn ang="0">
                  <a:pos x="27" y="35"/>
                </a:cxn>
                <a:cxn ang="0">
                  <a:pos x="25" y="33"/>
                </a:cxn>
                <a:cxn ang="0">
                  <a:pos x="25" y="30"/>
                </a:cxn>
                <a:cxn ang="0">
                  <a:pos x="23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7" y="22"/>
                </a:cxn>
                <a:cxn ang="0">
                  <a:pos x="17" y="19"/>
                </a:cxn>
                <a:cxn ang="0">
                  <a:pos x="15" y="15"/>
                </a:cxn>
                <a:cxn ang="0">
                  <a:pos x="13" y="19"/>
                </a:cxn>
                <a:cxn ang="0">
                  <a:pos x="13" y="12"/>
                </a:cxn>
                <a:cxn ang="0">
                  <a:pos x="4" y="7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4" y="7"/>
                </a:cxn>
                <a:cxn ang="0">
                  <a:pos x="5" y="17"/>
                </a:cxn>
                <a:cxn ang="0">
                  <a:pos x="13" y="32"/>
                </a:cxn>
                <a:cxn ang="0">
                  <a:pos x="21" y="47"/>
                </a:cxn>
                <a:cxn ang="0">
                  <a:pos x="27" y="60"/>
                </a:cxn>
                <a:cxn ang="0">
                  <a:pos x="31" y="71"/>
                </a:cxn>
                <a:cxn ang="0">
                  <a:pos x="43" y="89"/>
                </a:cxn>
                <a:cxn ang="0">
                  <a:pos x="49" y="98"/>
                </a:cxn>
                <a:cxn ang="0">
                  <a:pos x="57" y="111"/>
                </a:cxn>
                <a:cxn ang="0">
                  <a:pos x="78" y="155"/>
                </a:cxn>
                <a:cxn ang="0">
                  <a:pos x="86" y="167"/>
                </a:cxn>
                <a:cxn ang="0">
                  <a:pos x="108" y="19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78" name="Freeform 152"/>
            <p:cNvSpPr>
              <a:spLocks noChangeArrowheads="1"/>
            </p:cNvSpPr>
            <p:nvPr/>
          </p:nvSpPr>
          <p:spPr bwMode="auto">
            <a:xfrm>
              <a:off x="1103" y="1370"/>
              <a:ext cx="59" cy="2471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7" y="518"/>
                </a:cxn>
                <a:cxn ang="0">
                  <a:pos x="25" y="1046"/>
                </a:cxn>
                <a:cxn ang="0">
                  <a:pos x="4" y="1046"/>
                </a:cxn>
                <a:cxn ang="0">
                  <a:pos x="11" y="758"/>
                </a:cxn>
                <a:cxn ang="0">
                  <a:pos x="0" y="239"/>
                </a:cxn>
                <a:cxn ang="0">
                  <a:pos x="8" y="0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79" name="Group 173"/>
          <p:cNvGrpSpPr>
            <a:grpSpLocks/>
          </p:cNvGrpSpPr>
          <p:nvPr/>
        </p:nvGrpSpPr>
        <p:grpSpPr bwMode="auto">
          <a:xfrm>
            <a:off x="8867775" y="4500563"/>
            <a:ext cx="906463" cy="1824037"/>
            <a:chOff x="0" y="0"/>
            <a:chExt cx="1443" cy="3848"/>
          </a:xfrm>
        </p:grpSpPr>
        <p:sp>
          <p:nvSpPr>
            <p:cNvPr id="17580" name="Freeform 70"/>
            <p:cNvSpPr>
              <a:spLocks noChangeArrowheads="1"/>
            </p:cNvSpPr>
            <p:nvPr/>
          </p:nvSpPr>
          <p:spPr bwMode="auto">
            <a:xfrm>
              <a:off x="866" y="257"/>
              <a:ext cx="29" cy="134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1347"/>
                </a:cxn>
                <a:cxn ang="0">
                  <a:pos x="24" y="1347"/>
                </a:cxn>
                <a:cxn ang="0">
                  <a:pos x="29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81" name="Freeform 71"/>
            <p:cNvSpPr>
              <a:spLocks noChangeArrowheads="1"/>
            </p:cNvSpPr>
            <p:nvPr/>
          </p:nvSpPr>
          <p:spPr bwMode="auto">
            <a:xfrm>
              <a:off x="687" y="980"/>
              <a:ext cx="161" cy="248"/>
            </a:xfrm>
            <a:custGeom>
              <a:avLst/>
              <a:gdLst/>
              <a:ahLst/>
              <a:cxnLst>
                <a:cxn ang="0">
                  <a:pos x="65" y="105"/>
                </a:cxn>
                <a:cxn ang="0">
                  <a:pos x="5" y="0"/>
                </a:cxn>
                <a:cxn ang="0">
                  <a:pos x="65" y="10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82" name="Freeform 72"/>
            <p:cNvSpPr>
              <a:spLocks noChangeArrowheads="1"/>
            </p:cNvSpPr>
            <p:nvPr/>
          </p:nvSpPr>
          <p:spPr bwMode="auto">
            <a:xfrm>
              <a:off x="897" y="770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83" name="Freeform 73"/>
            <p:cNvSpPr>
              <a:spLocks noChangeArrowheads="1"/>
            </p:cNvSpPr>
            <p:nvPr/>
          </p:nvSpPr>
          <p:spPr bwMode="auto">
            <a:xfrm>
              <a:off x="687" y="1273"/>
              <a:ext cx="161" cy="253"/>
            </a:xfrm>
            <a:custGeom>
              <a:avLst/>
              <a:gdLst/>
              <a:ahLst/>
              <a:cxnLst>
                <a:cxn ang="0">
                  <a:pos x="65" y="107"/>
                </a:cxn>
                <a:cxn ang="0">
                  <a:pos x="5" y="0"/>
                </a:cxn>
                <a:cxn ang="0">
                  <a:pos x="65" y="107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84" name="Freeform 74"/>
            <p:cNvSpPr>
              <a:spLocks noChangeArrowheads="1"/>
            </p:cNvSpPr>
            <p:nvPr/>
          </p:nvSpPr>
          <p:spPr bwMode="auto">
            <a:xfrm>
              <a:off x="897" y="1065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85" name="Freeform 75"/>
            <p:cNvSpPr>
              <a:spLocks noChangeArrowheads="1"/>
            </p:cNvSpPr>
            <p:nvPr/>
          </p:nvSpPr>
          <p:spPr bwMode="auto">
            <a:xfrm>
              <a:off x="897" y="1396"/>
              <a:ext cx="161" cy="252"/>
            </a:xfrm>
            <a:custGeom>
              <a:avLst/>
              <a:gdLst/>
              <a:ahLst/>
              <a:cxnLst>
                <a:cxn ang="0">
                  <a:pos x="4" y="107"/>
                </a:cxn>
                <a:cxn ang="0">
                  <a:pos x="64" y="0"/>
                </a:cxn>
                <a:cxn ang="0">
                  <a:pos x="4" y="107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86" name="Freeform 76"/>
            <p:cNvSpPr>
              <a:spLocks noChangeArrowheads="1"/>
            </p:cNvSpPr>
            <p:nvPr/>
          </p:nvSpPr>
          <p:spPr bwMode="auto">
            <a:xfrm>
              <a:off x="687" y="649"/>
              <a:ext cx="161" cy="253"/>
            </a:xfrm>
            <a:custGeom>
              <a:avLst/>
              <a:gdLst/>
              <a:ahLst/>
              <a:cxnLst>
                <a:cxn ang="0">
                  <a:pos x="65" y="107"/>
                </a:cxn>
                <a:cxn ang="0">
                  <a:pos x="5" y="0"/>
                </a:cxn>
                <a:cxn ang="0">
                  <a:pos x="65" y="107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87" name="Freeform 77"/>
            <p:cNvSpPr>
              <a:spLocks noChangeArrowheads="1"/>
            </p:cNvSpPr>
            <p:nvPr/>
          </p:nvSpPr>
          <p:spPr bwMode="auto">
            <a:xfrm>
              <a:off x="897" y="441"/>
              <a:ext cx="161" cy="251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88" name="Freeform 78"/>
            <p:cNvSpPr>
              <a:spLocks noChangeArrowheads="1"/>
            </p:cNvSpPr>
            <p:nvPr/>
          </p:nvSpPr>
          <p:spPr bwMode="auto">
            <a:xfrm>
              <a:off x="687" y="333"/>
              <a:ext cx="161" cy="250"/>
            </a:xfrm>
            <a:custGeom>
              <a:avLst/>
              <a:gdLst/>
              <a:ahLst/>
              <a:cxnLst>
                <a:cxn ang="0">
                  <a:pos x="65" y="106"/>
                </a:cxn>
                <a:cxn ang="0">
                  <a:pos x="5" y="0"/>
                </a:cxn>
                <a:cxn ang="0">
                  <a:pos x="65" y="106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89" name="Freeform 79"/>
            <p:cNvSpPr>
              <a:spLocks noChangeArrowheads="1"/>
            </p:cNvSpPr>
            <p:nvPr/>
          </p:nvSpPr>
          <p:spPr bwMode="auto">
            <a:xfrm>
              <a:off x="687" y="37"/>
              <a:ext cx="161" cy="251"/>
            </a:xfrm>
            <a:custGeom>
              <a:avLst/>
              <a:gdLst/>
              <a:ahLst/>
              <a:cxnLst>
                <a:cxn ang="0">
                  <a:pos x="65" y="106"/>
                </a:cxn>
                <a:cxn ang="0">
                  <a:pos x="5" y="0"/>
                </a:cxn>
                <a:cxn ang="0">
                  <a:pos x="65" y="106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90" name="Freeform 80"/>
            <p:cNvSpPr>
              <a:spLocks noChangeArrowheads="1"/>
            </p:cNvSpPr>
            <p:nvPr/>
          </p:nvSpPr>
          <p:spPr bwMode="auto">
            <a:xfrm>
              <a:off x="897" y="125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91" name="Freeform 81"/>
            <p:cNvSpPr>
              <a:spLocks noChangeArrowheads="1"/>
            </p:cNvSpPr>
            <p:nvPr/>
          </p:nvSpPr>
          <p:spPr bwMode="auto">
            <a:xfrm>
              <a:off x="236" y="250"/>
              <a:ext cx="21" cy="104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049"/>
                </a:cxn>
                <a:cxn ang="0">
                  <a:pos x="19" y="1049"/>
                </a:cxn>
                <a:cxn ang="0">
                  <a:pos x="21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92" name="Freeform 82"/>
            <p:cNvSpPr>
              <a:spLocks noChangeArrowheads="1"/>
            </p:cNvSpPr>
            <p:nvPr/>
          </p:nvSpPr>
          <p:spPr bwMode="auto">
            <a:xfrm>
              <a:off x="96" y="812"/>
              <a:ext cx="126" cy="194"/>
            </a:xfrm>
            <a:custGeom>
              <a:avLst/>
              <a:gdLst/>
              <a:ahLst/>
              <a:cxnLst>
                <a:cxn ang="0">
                  <a:pos x="51" y="82"/>
                </a:cxn>
                <a:cxn ang="0">
                  <a:pos x="4" y="0"/>
                </a:cxn>
                <a:cxn ang="0">
                  <a:pos x="51" y="82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93" name="Freeform 83"/>
            <p:cNvSpPr>
              <a:spLocks noChangeArrowheads="1"/>
            </p:cNvSpPr>
            <p:nvPr/>
          </p:nvSpPr>
          <p:spPr bwMode="auto">
            <a:xfrm>
              <a:off x="262" y="649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94" name="Freeform 84"/>
            <p:cNvSpPr>
              <a:spLocks noChangeArrowheads="1"/>
            </p:cNvSpPr>
            <p:nvPr/>
          </p:nvSpPr>
          <p:spPr bwMode="auto">
            <a:xfrm>
              <a:off x="96" y="1041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95" name="Freeform 85"/>
            <p:cNvSpPr>
              <a:spLocks noChangeArrowheads="1"/>
            </p:cNvSpPr>
            <p:nvPr/>
          </p:nvSpPr>
          <p:spPr bwMode="auto">
            <a:xfrm>
              <a:off x="262" y="878"/>
              <a:ext cx="123" cy="194"/>
            </a:xfrm>
            <a:custGeom>
              <a:avLst/>
              <a:gdLst/>
              <a:ahLst/>
              <a:cxnLst>
                <a:cxn ang="0">
                  <a:pos x="3" y="82"/>
                </a:cxn>
                <a:cxn ang="0">
                  <a:pos x="49" y="0"/>
                </a:cxn>
                <a:cxn ang="0">
                  <a:pos x="3" y="82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96" name="Freeform 86"/>
            <p:cNvSpPr>
              <a:spLocks noChangeArrowheads="1"/>
            </p:cNvSpPr>
            <p:nvPr/>
          </p:nvSpPr>
          <p:spPr bwMode="auto">
            <a:xfrm>
              <a:off x="262" y="1136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97" name="Freeform 87"/>
            <p:cNvSpPr>
              <a:spLocks noChangeArrowheads="1"/>
            </p:cNvSpPr>
            <p:nvPr/>
          </p:nvSpPr>
          <p:spPr bwMode="auto">
            <a:xfrm>
              <a:off x="96" y="557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98" name="Freeform 88"/>
            <p:cNvSpPr>
              <a:spLocks noChangeArrowheads="1"/>
            </p:cNvSpPr>
            <p:nvPr/>
          </p:nvSpPr>
          <p:spPr bwMode="auto">
            <a:xfrm>
              <a:off x="262" y="394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99" name="Freeform 89"/>
            <p:cNvSpPr>
              <a:spLocks noChangeArrowheads="1"/>
            </p:cNvSpPr>
            <p:nvPr/>
          </p:nvSpPr>
          <p:spPr bwMode="auto">
            <a:xfrm>
              <a:off x="96" y="309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00" name="Freeform 90"/>
            <p:cNvSpPr>
              <a:spLocks noChangeArrowheads="1"/>
            </p:cNvSpPr>
            <p:nvPr/>
          </p:nvSpPr>
          <p:spPr bwMode="auto">
            <a:xfrm>
              <a:off x="96" y="80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01" name="Freeform 91"/>
            <p:cNvSpPr>
              <a:spLocks noChangeArrowheads="1"/>
            </p:cNvSpPr>
            <p:nvPr/>
          </p:nvSpPr>
          <p:spPr bwMode="auto">
            <a:xfrm>
              <a:off x="262" y="149"/>
              <a:ext cx="123" cy="193"/>
            </a:xfrm>
            <a:custGeom>
              <a:avLst/>
              <a:gdLst/>
              <a:ahLst/>
              <a:cxnLst>
                <a:cxn ang="0">
                  <a:pos x="3" y="82"/>
                </a:cxn>
                <a:cxn ang="0">
                  <a:pos x="49" y="0"/>
                </a:cxn>
                <a:cxn ang="0">
                  <a:pos x="3" y="82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02" name="Freeform 92"/>
            <p:cNvSpPr>
              <a:spLocks noChangeArrowheads="1"/>
            </p:cNvSpPr>
            <p:nvPr/>
          </p:nvSpPr>
          <p:spPr bwMode="auto">
            <a:xfrm>
              <a:off x="0" y="826"/>
              <a:ext cx="264" cy="1241"/>
            </a:xfrm>
            <a:custGeom>
              <a:avLst/>
              <a:gdLst/>
              <a:ahLst/>
              <a:cxnLst>
                <a:cxn ang="0">
                  <a:pos x="51" y="487"/>
                </a:cxn>
                <a:cxn ang="0">
                  <a:pos x="51" y="429"/>
                </a:cxn>
                <a:cxn ang="0">
                  <a:pos x="3" y="343"/>
                </a:cxn>
                <a:cxn ang="0">
                  <a:pos x="51" y="410"/>
                </a:cxn>
                <a:cxn ang="0">
                  <a:pos x="51" y="335"/>
                </a:cxn>
                <a:cxn ang="0">
                  <a:pos x="3" y="249"/>
                </a:cxn>
                <a:cxn ang="0">
                  <a:pos x="50" y="314"/>
                </a:cxn>
                <a:cxn ang="0">
                  <a:pos x="50" y="214"/>
                </a:cxn>
                <a:cxn ang="0">
                  <a:pos x="7" y="131"/>
                </a:cxn>
                <a:cxn ang="0">
                  <a:pos x="50" y="183"/>
                </a:cxn>
                <a:cxn ang="0">
                  <a:pos x="50" y="117"/>
                </a:cxn>
                <a:cxn ang="0">
                  <a:pos x="5" y="33"/>
                </a:cxn>
                <a:cxn ang="0">
                  <a:pos x="50" y="88"/>
                </a:cxn>
                <a:cxn ang="0">
                  <a:pos x="50" y="56"/>
                </a:cxn>
                <a:cxn ang="0">
                  <a:pos x="58" y="56"/>
                </a:cxn>
                <a:cxn ang="0">
                  <a:pos x="103" y="0"/>
                </a:cxn>
                <a:cxn ang="0">
                  <a:pos x="59" y="84"/>
                </a:cxn>
                <a:cxn ang="0">
                  <a:pos x="59" y="162"/>
                </a:cxn>
                <a:cxn ang="0">
                  <a:pos x="106" y="93"/>
                </a:cxn>
                <a:cxn ang="0">
                  <a:pos x="59" y="179"/>
                </a:cxn>
                <a:cxn ang="0">
                  <a:pos x="59" y="264"/>
                </a:cxn>
                <a:cxn ang="0">
                  <a:pos x="105" y="204"/>
                </a:cxn>
                <a:cxn ang="0">
                  <a:pos x="59" y="290"/>
                </a:cxn>
                <a:cxn ang="0">
                  <a:pos x="59" y="371"/>
                </a:cxn>
                <a:cxn ang="0">
                  <a:pos x="105" y="313"/>
                </a:cxn>
                <a:cxn ang="0">
                  <a:pos x="59" y="397"/>
                </a:cxn>
                <a:cxn ang="0">
                  <a:pos x="60" y="492"/>
                </a:cxn>
                <a:cxn ang="0">
                  <a:pos x="108" y="415"/>
                </a:cxn>
                <a:cxn ang="0">
                  <a:pos x="60" y="502"/>
                </a:cxn>
                <a:cxn ang="0">
                  <a:pos x="60" y="525"/>
                </a:cxn>
                <a:cxn ang="0">
                  <a:pos x="51" y="525"/>
                </a:cxn>
                <a:cxn ang="0">
                  <a:pos x="51" y="518"/>
                </a:cxn>
                <a:cxn ang="0">
                  <a:pos x="7" y="434"/>
                </a:cxn>
                <a:cxn ang="0">
                  <a:pos x="51" y="48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03" name="Freeform 94"/>
            <p:cNvSpPr>
              <a:spLocks noChangeArrowheads="1"/>
            </p:cNvSpPr>
            <p:nvPr/>
          </p:nvSpPr>
          <p:spPr bwMode="auto">
            <a:xfrm>
              <a:off x="125" y="2688"/>
              <a:ext cx="359" cy="560"/>
            </a:xfrm>
            <a:custGeom>
              <a:avLst/>
              <a:gdLst/>
              <a:ahLst/>
              <a:cxnLst>
                <a:cxn ang="0">
                  <a:pos x="144" y="237"/>
                </a:cxn>
                <a:cxn ang="0">
                  <a:pos x="11" y="0"/>
                </a:cxn>
                <a:cxn ang="0">
                  <a:pos x="144" y="237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04" name="Freeform 95"/>
            <p:cNvSpPr>
              <a:spLocks noChangeArrowheads="1"/>
            </p:cNvSpPr>
            <p:nvPr/>
          </p:nvSpPr>
          <p:spPr bwMode="auto">
            <a:xfrm>
              <a:off x="200" y="2756"/>
              <a:ext cx="305" cy="520"/>
            </a:xfrm>
            <a:custGeom>
              <a:avLst/>
              <a:gdLst/>
              <a:ahLst/>
              <a:cxnLst>
                <a:cxn ang="0">
                  <a:pos x="112" y="197"/>
                </a:cxn>
                <a:cxn ang="0">
                  <a:pos x="108" y="190"/>
                </a:cxn>
                <a:cxn ang="0">
                  <a:pos x="100" y="178"/>
                </a:cxn>
                <a:cxn ang="0">
                  <a:pos x="96" y="173"/>
                </a:cxn>
                <a:cxn ang="0">
                  <a:pos x="88" y="158"/>
                </a:cxn>
                <a:cxn ang="0">
                  <a:pos x="87" y="154"/>
                </a:cxn>
                <a:cxn ang="0">
                  <a:pos x="82" y="146"/>
                </a:cxn>
                <a:cxn ang="0">
                  <a:pos x="78" y="139"/>
                </a:cxn>
                <a:cxn ang="0">
                  <a:pos x="76" y="135"/>
                </a:cxn>
                <a:cxn ang="0">
                  <a:pos x="74" y="132"/>
                </a:cxn>
                <a:cxn ang="0">
                  <a:pos x="68" y="124"/>
                </a:cxn>
                <a:cxn ang="0">
                  <a:pos x="66" y="121"/>
                </a:cxn>
                <a:cxn ang="0">
                  <a:pos x="63" y="115"/>
                </a:cxn>
                <a:cxn ang="0">
                  <a:pos x="60" y="110"/>
                </a:cxn>
                <a:cxn ang="0">
                  <a:pos x="55" y="103"/>
                </a:cxn>
                <a:cxn ang="0">
                  <a:pos x="51" y="95"/>
                </a:cxn>
                <a:cxn ang="0">
                  <a:pos x="49" y="92"/>
                </a:cxn>
                <a:cxn ang="0">
                  <a:pos x="48" y="88"/>
                </a:cxn>
                <a:cxn ang="0">
                  <a:pos x="46" y="86"/>
                </a:cxn>
                <a:cxn ang="0">
                  <a:pos x="45" y="85"/>
                </a:cxn>
                <a:cxn ang="0">
                  <a:pos x="43" y="81"/>
                </a:cxn>
                <a:cxn ang="0">
                  <a:pos x="36" y="70"/>
                </a:cxn>
                <a:cxn ang="0">
                  <a:pos x="34" y="66"/>
                </a:cxn>
                <a:cxn ang="0">
                  <a:pos x="31" y="61"/>
                </a:cxn>
                <a:cxn ang="0">
                  <a:pos x="27" y="53"/>
                </a:cxn>
                <a:cxn ang="0">
                  <a:pos x="27" y="49"/>
                </a:cxn>
                <a:cxn ang="0">
                  <a:pos x="23" y="47"/>
                </a:cxn>
                <a:cxn ang="0">
                  <a:pos x="20" y="45"/>
                </a:cxn>
                <a:cxn ang="0">
                  <a:pos x="18" y="40"/>
                </a:cxn>
                <a:cxn ang="0">
                  <a:pos x="17" y="40"/>
                </a:cxn>
                <a:cxn ang="0">
                  <a:pos x="16" y="38"/>
                </a:cxn>
                <a:cxn ang="0">
                  <a:pos x="16" y="33"/>
                </a:cxn>
                <a:cxn ang="0">
                  <a:pos x="12" y="31"/>
                </a:cxn>
                <a:cxn ang="0">
                  <a:pos x="12" y="29"/>
                </a:cxn>
                <a:cxn ang="0">
                  <a:pos x="9" y="26"/>
                </a:cxn>
                <a:cxn ang="0">
                  <a:pos x="8" y="23"/>
                </a:cxn>
                <a:cxn ang="0">
                  <a:pos x="10" y="23"/>
                </a:cxn>
                <a:cxn ang="0">
                  <a:pos x="6" y="18"/>
                </a:cxn>
                <a:cxn ang="0">
                  <a:pos x="3" y="8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2" y="3"/>
                </a:cxn>
                <a:cxn ang="0">
                  <a:pos x="3" y="7"/>
                </a:cxn>
                <a:cxn ang="0">
                  <a:pos x="11" y="16"/>
                </a:cxn>
                <a:cxn ang="0">
                  <a:pos x="21" y="32"/>
                </a:cxn>
                <a:cxn ang="0">
                  <a:pos x="31" y="48"/>
                </a:cxn>
                <a:cxn ang="0">
                  <a:pos x="39" y="61"/>
                </a:cxn>
                <a:cxn ang="0">
                  <a:pos x="46" y="73"/>
                </a:cxn>
                <a:cxn ang="0">
                  <a:pos x="57" y="94"/>
                </a:cxn>
                <a:cxn ang="0">
                  <a:pos x="63" y="105"/>
                </a:cxn>
                <a:cxn ang="0">
                  <a:pos x="70" y="120"/>
                </a:cxn>
                <a:cxn ang="0">
                  <a:pos x="101" y="167"/>
                </a:cxn>
                <a:cxn ang="0">
                  <a:pos x="107" y="180"/>
                </a:cxn>
                <a:cxn ang="0">
                  <a:pos x="125" y="218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05" name="Freeform 96"/>
            <p:cNvSpPr>
              <a:spLocks noChangeArrowheads="1"/>
            </p:cNvSpPr>
            <p:nvPr/>
          </p:nvSpPr>
          <p:spPr bwMode="auto">
            <a:xfrm>
              <a:off x="486" y="139"/>
              <a:ext cx="232" cy="444"/>
            </a:xfrm>
            <a:custGeom>
              <a:avLst/>
              <a:gdLst/>
              <a:ahLst/>
              <a:cxnLst>
                <a:cxn ang="0">
                  <a:pos x="61" y="4"/>
                </a:cxn>
                <a:cxn ang="0">
                  <a:pos x="14" y="188"/>
                </a:cxn>
                <a:cxn ang="0">
                  <a:pos x="79" y="116"/>
                </a:cxn>
                <a:cxn ang="0">
                  <a:pos x="61" y="4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06" name="Freeform 97"/>
            <p:cNvSpPr>
              <a:spLocks noChangeArrowheads="1"/>
            </p:cNvSpPr>
            <p:nvPr/>
          </p:nvSpPr>
          <p:spPr bwMode="auto">
            <a:xfrm>
              <a:off x="588" y="151"/>
              <a:ext cx="118" cy="37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157"/>
                </a:cxn>
                <a:cxn ang="0">
                  <a:pos x="36" y="111"/>
                </a:cxn>
                <a:cxn ang="0">
                  <a:pos x="18" y="0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07" name="Freeform 98"/>
            <p:cNvSpPr>
              <a:spLocks noChangeArrowheads="1"/>
            </p:cNvSpPr>
            <p:nvPr/>
          </p:nvSpPr>
          <p:spPr bwMode="auto">
            <a:xfrm>
              <a:off x="503" y="1521"/>
              <a:ext cx="252" cy="498"/>
            </a:xfrm>
            <a:custGeom>
              <a:avLst/>
              <a:gdLst/>
              <a:ahLst/>
              <a:cxnLst>
                <a:cxn ang="0">
                  <a:pos x="67" y="4"/>
                </a:cxn>
                <a:cxn ang="0">
                  <a:pos x="16" y="211"/>
                </a:cxn>
                <a:cxn ang="0">
                  <a:pos x="87" y="130"/>
                </a:cxn>
                <a:cxn ang="0">
                  <a:pos x="67" y="4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08" name="Freeform 99"/>
            <p:cNvSpPr>
              <a:spLocks noChangeArrowheads="1"/>
            </p:cNvSpPr>
            <p:nvPr/>
          </p:nvSpPr>
          <p:spPr bwMode="auto">
            <a:xfrm>
              <a:off x="616" y="1530"/>
              <a:ext cx="128" cy="416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176"/>
                </a:cxn>
                <a:cxn ang="0">
                  <a:pos x="38" y="125"/>
                </a:cxn>
                <a:cxn ang="0">
                  <a:pos x="19" y="0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09" name="Freeform 100"/>
            <p:cNvSpPr>
              <a:spLocks noChangeArrowheads="1"/>
            </p:cNvSpPr>
            <p:nvPr/>
          </p:nvSpPr>
          <p:spPr bwMode="auto">
            <a:xfrm>
              <a:off x="484" y="2780"/>
              <a:ext cx="255" cy="498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15" y="211"/>
                </a:cxn>
                <a:cxn ang="0">
                  <a:pos x="87" y="130"/>
                </a:cxn>
                <a:cxn ang="0">
                  <a:pos x="68" y="3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0" name="Freeform 101"/>
            <p:cNvSpPr>
              <a:spLocks noChangeArrowheads="1"/>
            </p:cNvSpPr>
            <p:nvPr/>
          </p:nvSpPr>
          <p:spPr bwMode="auto">
            <a:xfrm>
              <a:off x="597" y="2789"/>
              <a:ext cx="128" cy="41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76"/>
                </a:cxn>
                <a:cxn ang="0">
                  <a:pos x="39" y="126"/>
                </a:cxn>
                <a:cxn ang="0">
                  <a:pos x="20" y="0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1" name="Freeform 102"/>
            <p:cNvSpPr>
              <a:spLocks noChangeArrowheads="1"/>
            </p:cNvSpPr>
            <p:nvPr/>
          </p:nvSpPr>
          <p:spPr bwMode="auto">
            <a:xfrm>
              <a:off x="205" y="1292"/>
              <a:ext cx="255" cy="496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92" y="210"/>
                </a:cxn>
                <a:cxn ang="0">
                  <a:pos x="22" y="128"/>
                </a:cxn>
                <a:cxn ang="0">
                  <a:pos x="40" y="3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2" name="Freeform 103"/>
            <p:cNvSpPr>
              <a:spLocks noChangeArrowheads="1"/>
            </p:cNvSpPr>
            <p:nvPr/>
          </p:nvSpPr>
          <p:spPr bwMode="auto">
            <a:xfrm>
              <a:off x="217" y="1301"/>
              <a:ext cx="127" cy="41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54" y="177"/>
                </a:cxn>
                <a:cxn ang="0">
                  <a:pos x="17" y="124"/>
                </a:cxn>
                <a:cxn ang="0">
                  <a:pos x="35" y="0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3" name="Freeform 104"/>
            <p:cNvSpPr>
              <a:spLocks noChangeArrowheads="1"/>
            </p:cNvSpPr>
            <p:nvPr/>
          </p:nvSpPr>
          <p:spPr bwMode="auto">
            <a:xfrm>
              <a:off x="137" y="2036"/>
              <a:ext cx="356" cy="560"/>
            </a:xfrm>
            <a:custGeom>
              <a:avLst/>
              <a:gdLst/>
              <a:ahLst/>
              <a:cxnLst>
                <a:cxn ang="0">
                  <a:pos x="143" y="237"/>
                </a:cxn>
                <a:cxn ang="0">
                  <a:pos x="10" y="0"/>
                </a:cxn>
                <a:cxn ang="0">
                  <a:pos x="143" y="237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4" name="Freeform 105"/>
            <p:cNvSpPr>
              <a:spLocks noChangeArrowheads="1"/>
            </p:cNvSpPr>
            <p:nvPr/>
          </p:nvSpPr>
          <p:spPr bwMode="auto">
            <a:xfrm>
              <a:off x="491" y="1627"/>
              <a:ext cx="357" cy="560"/>
            </a:xfrm>
            <a:custGeom>
              <a:avLst/>
              <a:gdLst/>
              <a:ahLst/>
              <a:cxnLst>
                <a:cxn ang="0">
                  <a:pos x="7" y="237"/>
                </a:cxn>
                <a:cxn ang="0">
                  <a:pos x="140" y="0"/>
                </a:cxn>
                <a:cxn ang="0">
                  <a:pos x="7" y="237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5" name="Freeform 106"/>
            <p:cNvSpPr>
              <a:spLocks noChangeArrowheads="1"/>
            </p:cNvSpPr>
            <p:nvPr/>
          </p:nvSpPr>
          <p:spPr bwMode="auto">
            <a:xfrm>
              <a:off x="463" y="2227"/>
              <a:ext cx="356" cy="562"/>
            </a:xfrm>
            <a:custGeom>
              <a:avLst/>
              <a:gdLst/>
              <a:ahLst/>
              <a:cxnLst>
                <a:cxn ang="0">
                  <a:pos x="8" y="238"/>
                </a:cxn>
                <a:cxn ang="0">
                  <a:pos x="140" y="0"/>
                </a:cxn>
                <a:cxn ang="0">
                  <a:pos x="8" y="238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6" name="Freeform 107"/>
            <p:cNvSpPr>
              <a:spLocks noChangeArrowheads="1"/>
            </p:cNvSpPr>
            <p:nvPr/>
          </p:nvSpPr>
          <p:spPr bwMode="auto">
            <a:xfrm>
              <a:off x="467" y="2860"/>
              <a:ext cx="352" cy="562"/>
            </a:xfrm>
            <a:custGeom>
              <a:avLst/>
              <a:gdLst/>
              <a:ahLst/>
              <a:cxnLst>
                <a:cxn ang="0">
                  <a:pos x="7" y="238"/>
                </a:cxn>
                <a:cxn ang="0">
                  <a:pos x="140" y="0"/>
                </a:cxn>
                <a:cxn ang="0">
                  <a:pos x="7" y="238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7" name="Freeform 108"/>
            <p:cNvSpPr>
              <a:spLocks noChangeArrowheads="1"/>
            </p:cNvSpPr>
            <p:nvPr/>
          </p:nvSpPr>
          <p:spPr bwMode="auto">
            <a:xfrm>
              <a:off x="120" y="1367"/>
              <a:ext cx="357" cy="555"/>
            </a:xfrm>
            <a:custGeom>
              <a:avLst/>
              <a:gdLst/>
              <a:ahLst/>
              <a:cxnLst>
                <a:cxn ang="0">
                  <a:pos x="144" y="235"/>
                </a:cxn>
                <a:cxn ang="0">
                  <a:pos x="11" y="0"/>
                </a:cxn>
                <a:cxn ang="0">
                  <a:pos x="144" y="23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8" name="Freeform 109"/>
            <p:cNvSpPr>
              <a:spLocks noChangeArrowheads="1"/>
            </p:cNvSpPr>
            <p:nvPr/>
          </p:nvSpPr>
          <p:spPr bwMode="auto">
            <a:xfrm>
              <a:off x="507" y="902"/>
              <a:ext cx="355" cy="558"/>
            </a:xfrm>
            <a:custGeom>
              <a:avLst/>
              <a:gdLst/>
              <a:ahLst/>
              <a:cxnLst>
                <a:cxn ang="0">
                  <a:pos x="6" y="236"/>
                </a:cxn>
                <a:cxn ang="0">
                  <a:pos x="140" y="0"/>
                </a:cxn>
                <a:cxn ang="0">
                  <a:pos x="6" y="236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9" name="Freeform 110"/>
            <p:cNvSpPr>
              <a:spLocks noChangeArrowheads="1"/>
            </p:cNvSpPr>
            <p:nvPr/>
          </p:nvSpPr>
          <p:spPr bwMode="auto">
            <a:xfrm>
              <a:off x="120" y="659"/>
              <a:ext cx="357" cy="560"/>
            </a:xfrm>
            <a:custGeom>
              <a:avLst/>
              <a:gdLst/>
              <a:ahLst/>
              <a:cxnLst>
                <a:cxn ang="0">
                  <a:pos x="144" y="237"/>
                </a:cxn>
                <a:cxn ang="0">
                  <a:pos x="11" y="0"/>
                </a:cxn>
                <a:cxn ang="0">
                  <a:pos x="144" y="237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20" name="Freeform 111"/>
            <p:cNvSpPr>
              <a:spLocks noChangeArrowheads="1"/>
            </p:cNvSpPr>
            <p:nvPr/>
          </p:nvSpPr>
          <p:spPr bwMode="auto">
            <a:xfrm>
              <a:off x="104" y="0"/>
              <a:ext cx="359" cy="562"/>
            </a:xfrm>
            <a:custGeom>
              <a:avLst/>
              <a:gdLst/>
              <a:ahLst/>
              <a:cxnLst>
                <a:cxn ang="0">
                  <a:pos x="144" y="238"/>
                </a:cxn>
                <a:cxn ang="0">
                  <a:pos x="11" y="0"/>
                </a:cxn>
                <a:cxn ang="0">
                  <a:pos x="144" y="238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21" name="Freeform 112"/>
            <p:cNvSpPr>
              <a:spLocks noChangeArrowheads="1"/>
            </p:cNvSpPr>
            <p:nvPr/>
          </p:nvSpPr>
          <p:spPr bwMode="auto">
            <a:xfrm>
              <a:off x="477" y="252"/>
              <a:ext cx="321" cy="501"/>
            </a:xfrm>
            <a:custGeom>
              <a:avLst/>
              <a:gdLst/>
              <a:ahLst/>
              <a:cxnLst>
                <a:cxn ang="0">
                  <a:pos x="6" y="212"/>
                </a:cxn>
                <a:cxn ang="0">
                  <a:pos x="126" y="0"/>
                </a:cxn>
                <a:cxn ang="0">
                  <a:pos x="6" y="212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22" name="Freeform 113"/>
            <p:cNvSpPr>
              <a:spLocks noChangeArrowheads="1"/>
            </p:cNvSpPr>
            <p:nvPr/>
          </p:nvSpPr>
          <p:spPr bwMode="auto">
            <a:xfrm>
              <a:off x="512" y="1627"/>
              <a:ext cx="300" cy="551"/>
            </a:xfrm>
            <a:custGeom>
              <a:avLst/>
              <a:gdLst/>
              <a:ahLst/>
              <a:cxnLst>
                <a:cxn ang="0">
                  <a:pos x="13" y="206"/>
                </a:cxn>
                <a:cxn ang="0">
                  <a:pos x="17" y="199"/>
                </a:cxn>
                <a:cxn ang="0">
                  <a:pos x="23" y="185"/>
                </a:cxn>
                <a:cxn ang="0">
                  <a:pos x="26" y="179"/>
                </a:cxn>
                <a:cxn ang="0">
                  <a:pos x="35" y="166"/>
                </a:cxn>
                <a:cxn ang="0">
                  <a:pos x="37" y="160"/>
                </a:cxn>
                <a:cxn ang="0">
                  <a:pos x="42" y="152"/>
                </a:cxn>
                <a:cxn ang="0">
                  <a:pos x="46" y="145"/>
                </a:cxn>
                <a:cxn ang="0">
                  <a:pos x="49" y="141"/>
                </a:cxn>
                <a:cxn ang="0">
                  <a:pos x="49" y="137"/>
                </a:cxn>
                <a:cxn ang="0">
                  <a:pos x="54" y="128"/>
                </a:cxn>
                <a:cxn ang="0">
                  <a:pos x="56" y="124"/>
                </a:cxn>
                <a:cxn ang="0">
                  <a:pos x="58" y="119"/>
                </a:cxn>
                <a:cxn ang="0">
                  <a:pos x="63" y="113"/>
                </a:cxn>
                <a:cxn ang="0">
                  <a:pos x="66" y="106"/>
                </a:cxn>
                <a:cxn ang="0">
                  <a:pos x="71" y="98"/>
                </a:cxn>
                <a:cxn ang="0">
                  <a:pos x="72" y="94"/>
                </a:cxn>
                <a:cxn ang="0">
                  <a:pos x="75" y="91"/>
                </a:cxn>
                <a:cxn ang="0">
                  <a:pos x="76" y="87"/>
                </a:cxn>
                <a:cxn ang="0">
                  <a:pos x="76" y="86"/>
                </a:cxn>
                <a:cxn ang="0">
                  <a:pos x="79" y="82"/>
                </a:cxn>
                <a:cxn ang="0">
                  <a:pos x="85" y="71"/>
                </a:cxn>
                <a:cxn ang="0">
                  <a:pos x="88" y="65"/>
                </a:cxn>
                <a:cxn ang="0">
                  <a:pos x="90" y="62"/>
                </a:cxn>
                <a:cxn ang="0">
                  <a:pos x="95" y="52"/>
                </a:cxn>
                <a:cxn ang="0">
                  <a:pos x="98" y="51"/>
                </a:cxn>
                <a:cxn ang="0">
                  <a:pos x="99" y="46"/>
                </a:cxn>
                <a:cxn ang="0">
                  <a:pos x="99" y="43"/>
                </a:cxn>
                <a:cxn ang="0">
                  <a:pos x="102" y="38"/>
                </a:cxn>
                <a:cxn ang="0">
                  <a:pos x="102" y="37"/>
                </a:cxn>
                <a:cxn ang="0">
                  <a:pos x="103" y="35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6"/>
                </a:cxn>
                <a:cxn ang="0">
                  <a:pos x="110" y="23"/>
                </a:cxn>
                <a:cxn ang="0">
                  <a:pos x="111" y="19"/>
                </a:cxn>
                <a:cxn ang="0">
                  <a:pos x="112" y="23"/>
                </a:cxn>
                <a:cxn ang="0">
                  <a:pos x="116" y="16"/>
                </a:cxn>
                <a:cxn ang="0">
                  <a:pos x="122" y="8"/>
                </a:cxn>
                <a:cxn ang="0">
                  <a:pos x="124" y="6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3" y="8"/>
                </a:cxn>
                <a:cxn ang="0">
                  <a:pos x="119" y="18"/>
                </a:cxn>
                <a:cxn ang="0">
                  <a:pos x="110" y="35"/>
                </a:cxn>
                <a:cxn ang="0">
                  <a:pos x="101" y="54"/>
                </a:cxn>
                <a:cxn ang="0">
                  <a:pos x="93" y="69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8" y="113"/>
                </a:cxn>
                <a:cxn ang="0">
                  <a:pos x="58" y="127"/>
                </a:cxn>
                <a:cxn ang="0">
                  <a:pos x="33" y="179"/>
                </a:cxn>
                <a:cxn ang="0">
                  <a:pos x="26" y="193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23" name="Freeform 114"/>
            <p:cNvSpPr>
              <a:spLocks noChangeArrowheads="1"/>
            </p:cNvSpPr>
            <p:nvPr/>
          </p:nvSpPr>
          <p:spPr bwMode="auto">
            <a:xfrm>
              <a:off x="529" y="921"/>
              <a:ext cx="300" cy="550"/>
            </a:xfrm>
            <a:custGeom>
              <a:avLst/>
              <a:gdLst/>
              <a:ahLst/>
              <a:cxnLst>
                <a:cxn ang="0">
                  <a:pos x="13" y="206"/>
                </a:cxn>
                <a:cxn ang="0">
                  <a:pos x="17" y="199"/>
                </a:cxn>
                <a:cxn ang="0">
                  <a:pos x="23" y="184"/>
                </a:cxn>
                <a:cxn ang="0">
                  <a:pos x="26" y="179"/>
                </a:cxn>
                <a:cxn ang="0">
                  <a:pos x="36" y="165"/>
                </a:cxn>
                <a:cxn ang="0">
                  <a:pos x="37" y="160"/>
                </a:cxn>
                <a:cxn ang="0">
                  <a:pos x="42" y="151"/>
                </a:cxn>
                <a:cxn ang="0">
                  <a:pos x="46" y="144"/>
                </a:cxn>
                <a:cxn ang="0">
                  <a:pos x="49" y="140"/>
                </a:cxn>
                <a:cxn ang="0">
                  <a:pos x="50" y="137"/>
                </a:cxn>
                <a:cxn ang="0">
                  <a:pos x="54" y="128"/>
                </a:cxn>
                <a:cxn ang="0">
                  <a:pos x="57" y="124"/>
                </a:cxn>
                <a:cxn ang="0">
                  <a:pos x="58" y="118"/>
                </a:cxn>
                <a:cxn ang="0">
                  <a:pos x="63" y="112"/>
                </a:cxn>
                <a:cxn ang="0">
                  <a:pos x="66" y="106"/>
                </a:cxn>
                <a:cxn ang="0">
                  <a:pos x="71" y="97"/>
                </a:cxn>
                <a:cxn ang="0">
                  <a:pos x="73" y="93"/>
                </a:cxn>
                <a:cxn ang="0">
                  <a:pos x="75" y="90"/>
                </a:cxn>
                <a:cxn ang="0">
                  <a:pos x="76" y="88"/>
                </a:cxn>
                <a:cxn ang="0">
                  <a:pos x="77" y="85"/>
                </a:cxn>
                <a:cxn ang="0">
                  <a:pos x="79" y="82"/>
                </a:cxn>
                <a:cxn ang="0">
                  <a:pos x="85" y="70"/>
                </a:cxn>
                <a:cxn ang="0">
                  <a:pos x="88" y="65"/>
                </a:cxn>
                <a:cxn ang="0">
                  <a:pos x="91" y="62"/>
                </a:cxn>
                <a:cxn ang="0">
                  <a:pos x="95" y="52"/>
                </a:cxn>
                <a:cxn ang="0">
                  <a:pos x="98" y="51"/>
                </a:cxn>
                <a:cxn ang="0">
                  <a:pos x="99" y="46"/>
                </a:cxn>
                <a:cxn ang="0">
                  <a:pos x="99" y="42"/>
                </a:cxn>
                <a:cxn ang="0">
                  <a:pos x="102" y="38"/>
                </a:cxn>
                <a:cxn ang="0">
                  <a:pos x="102" y="36"/>
                </a:cxn>
                <a:cxn ang="0">
                  <a:pos x="104" y="35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7"/>
                </a:cxn>
                <a:cxn ang="0">
                  <a:pos x="110" y="22"/>
                </a:cxn>
                <a:cxn ang="0">
                  <a:pos x="111" y="19"/>
                </a:cxn>
                <a:cxn ang="0">
                  <a:pos x="112" y="21"/>
                </a:cxn>
                <a:cxn ang="0">
                  <a:pos x="116" y="15"/>
                </a:cxn>
                <a:cxn ang="0">
                  <a:pos x="123" y="8"/>
                </a:cxn>
                <a:cxn ang="0">
                  <a:pos x="125" y="6"/>
                </a:cxn>
                <a:cxn ang="0">
                  <a:pos x="127" y="0"/>
                </a:cxn>
                <a:cxn ang="0">
                  <a:pos x="127" y="2"/>
                </a:cxn>
                <a:cxn ang="0">
                  <a:pos x="124" y="8"/>
                </a:cxn>
                <a:cxn ang="0">
                  <a:pos x="119" y="18"/>
                </a:cxn>
                <a:cxn ang="0">
                  <a:pos x="111" y="35"/>
                </a:cxn>
                <a:cxn ang="0">
                  <a:pos x="101" y="54"/>
                </a:cxn>
                <a:cxn ang="0">
                  <a:pos x="93" y="68"/>
                </a:cxn>
                <a:cxn ang="0">
                  <a:pos x="88" y="80"/>
                </a:cxn>
                <a:cxn ang="0">
                  <a:pos x="75" y="101"/>
                </a:cxn>
                <a:cxn ang="0">
                  <a:pos x="68" y="112"/>
                </a:cxn>
                <a:cxn ang="0">
                  <a:pos x="58" y="128"/>
                </a:cxn>
                <a:cxn ang="0">
                  <a:pos x="32" y="179"/>
                </a:cxn>
                <a:cxn ang="0">
                  <a:pos x="26" y="192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24" name="Freeform 115"/>
            <p:cNvSpPr>
              <a:spLocks noChangeArrowheads="1"/>
            </p:cNvSpPr>
            <p:nvPr/>
          </p:nvSpPr>
          <p:spPr bwMode="auto">
            <a:xfrm>
              <a:off x="496" y="260"/>
              <a:ext cx="269" cy="493"/>
            </a:xfrm>
            <a:custGeom>
              <a:avLst/>
              <a:gdLst/>
              <a:ahLst/>
              <a:cxnLst>
                <a:cxn ang="0">
                  <a:pos x="12" y="184"/>
                </a:cxn>
                <a:cxn ang="0">
                  <a:pos x="16" y="178"/>
                </a:cxn>
                <a:cxn ang="0">
                  <a:pos x="21" y="165"/>
                </a:cxn>
                <a:cxn ang="0">
                  <a:pos x="23" y="160"/>
                </a:cxn>
                <a:cxn ang="0">
                  <a:pos x="31" y="147"/>
                </a:cxn>
                <a:cxn ang="0">
                  <a:pos x="34" y="144"/>
                </a:cxn>
                <a:cxn ang="0">
                  <a:pos x="37" y="136"/>
                </a:cxn>
                <a:cxn ang="0">
                  <a:pos x="42" y="129"/>
                </a:cxn>
                <a:cxn ang="0">
                  <a:pos x="43" y="126"/>
                </a:cxn>
                <a:cxn ang="0">
                  <a:pos x="44" y="122"/>
                </a:cxn>
                <a:cxn ang="0">
                  <a:pos x="48" y="114"/>
                </a:cxn>
                <a:cxn ang="0">
                  <a:pos x="50" y="111"/>
                </a:cxn>
                <a:cxn ang="0">
                  <a:pos x="52" y="106"/>
                </a:cxn>
                <a:cxn ang="0">
                  <a:pos x="56" y="101"/>
                </a:cxn>
                <a:cxn ang="0">
                  <a:pos x="59" y="94"/>
                </a:cxn>
                <a:cxn ang="0">
                  <a:pos x="63" y="87"/>
                </a:cxn>
                <a:cxn ang="0">
                  <a:pos x="64" y="84"/>
                </a:cxn>
                <a:cxn ang="0">
                  <a:pos x="68" y="81"/>
                </a:cxn>
                <a:cxn ang="0">
                  <a:pos x="69" y="78"/>
                </a:cxn>
                <a:cxn ang="0">
                  <a:pos x="69" y="77"/>
                </a:cxn>
                <a:cxn ang="0">
                  <a:pos x="70" y="73"/>
                </a:cxn>
                <a:cxn ang="0">
                  <a:pos x="76" y="63"/>
                </a:cxn>
                <a:cxn ang="0">
                  <a:pos x="78" y="59"/>
                </a:cxn>
                <a:cxn ang="0">
                  <a:pos x="80" y="55"/>
                </a:cxn>
                <a:cxn ang="0">
                  <a:pos x="85" y="46"/>
                </a:cxn>
                <a:cxn ang="0">
                  <a:pos x="88" y="46"/>
                </a:cxn>
                <a:cxn ang="0">
                  <a:pos x="88" y="41"/>
                </a:cxn>
                <a:cxn ang="0">
                  <a:pos x="88" y="38"/>
                </a:cxn>
                <a:cxn ang="0">
                  <a:pos x="90" y="35"/>
                </a:cxn>
                <a:cxn ang="0">
                  <a:pos x="90" y="32"/>
                </a:cxn>
                <a:cxn ang="0">
                  <a:pos x="92" y="31"/>
                </a:cxn>
                <a:cxn ang="0">
                  <a:pos x="96" y="29"/>
                </a:cxn>
                <a:cxn ang="0">
                  <a:pos x="96" y="26"/>
                </a:cxn>
                <a:cxn ang="0">
                  <a:pos x="97" y="23"/>
                </a:cxn>
                <a:cxn ang="0">
                  <a:pos x="98" y="20"/>
                </a:cxn>
                <a:cxn ang="0">
                  <a:pos x="100" y="18"/>
                </a:cxn>
                <a:cxn ang="0">
                  <a:pos x="101" y="19"/>
                </a:cxn>
                <a:cxn ang="0">
                  <a:pos x="103" y="13"/>
                </a:cxn>
                <a:cxn ang="0">
                  <a:pos x="109" y="8"/>
                </a:cxn>
                <a:cxn ang="0">
                  <a:pos x="111" y="5"/>
                </a:cxn>
                <a:cxn ang="0">
                  <a:pos x="114" y="0"/>
                </a:cxn>
                <a:cxn ang="0">
                  <a:pos x="114" y="3"/>
                </a:cxn>
                <a:cxn ang="0">
                  <a:pos x="109" y="6"/>
                </a:cxn>
                <a:cxn ang="0">
                  <a:pos x="107" y="17"/>
                </a:cxn>
                <a:cxn ang="0">
                  <a:pos x="99" y="32"/>
                </a:cxn>
                <a:cxn ang="0">
                  <a:pos x="90" y="48"/>
                </a:cxn>
                <a:cxn ang="0">
                  <a:pos x="83" y="62"/>
                </a:cxn>
                <a:cxn ang="0">
                  <a:pos x="79" y="72"/>
                </a:cxn>
                <a:cxn ang="0">
                  <a:pos x="68" y="92"/>
                </a:cxn>
                <a:cxn ang="0">
                  <a:pos x="61" y="101"/>
                </a:cxn>
                <a:cxn ang="0">
                  <a:pos x="53" y="114"/>
                </a:cxn>
                <a:cxn ang="0">
                  <a:pos x="30" y="160"/>
                </a:cxn>
                <a:cxn ang="0">
                  <a:pos x="23" y="173"/>
                </a:cxn>
                <a:cxn ang="0">
                  <a:pos x="1" y="205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25" name="Freeform 116"/>
            <p:cNvSpPr>
              <a:spLocks noChangeArrowheads="1"/>
            </p:cNvSpPr>
            <p:nvPr/>
          </p:nvSpPr>
          <p:spPr bwMode="auto">
            <a:xfrm>
              <a:off x="141" y="37"/>
              <a:ext cx="319" cy="530"/>
            </a:xfrm>
            <a:custGeom>
              <a:avLst/>
              <a:gdLst/>
              <a:ahLst/>
              <a:cxnLst>
                <a:cxn ang="0">
                  <a:pos x="118" y="200"/>
                </a:cxn>
                <a:cxn ang="0">
                  <a:pos x="113" y="193"/>
                </a:cxn>
                <a:cxn ang="0">
                  <a:pos x="104" y="180"/>
                </a:cxn>
                <a:cxn ang="0">
                  <a:pos x="102" y="176"/>
                </a:cxn>
                <a:cxn ang="0">
                  <a:pos x="93" y="160"/>
                </a:cxn>
                <a:cxn ang="0">
                  <a:pos x="91" y="156"/>
                </a:cxn>
                <a:cxn ang="0">
                  <a:pos x="86" y="149"/>
                </a:cxn>
                <a:cxn ang="0">
                  <a:pos x="82" y="141"/>
                </a:cxn>
                <a:cxn ang="0">
                  <a:pos x="79" y="137"/>
                </a:cxn>
                <a:cxn ang="0">
                  <a:pos x="77" y="134"/>
                </a:cxn>
                <a:cxn ang="0">
                  <a:pos x="73" y="126"/>
                </a:cxn>
                <a:cxn ang="0">
                  <a:pos x="69" y="123"/>
                </a:cxn>
                <a:cxn ang="0">
                  <a:pos x="66" y="118"/>
                </a:cxn>
                <a:cxn ang="0">
                  <a:pos x="63" y="112"/>
                </a:cxn>
                <a:cxn ang="0">
                  <a:pos x="59" y="106"/>
                </a:cxn>
                <a:cxn ang="0">
                  <a:pos x="55" y="97"/>
                </a:cxn>
                <a:cxn ang="0">
                  <a:pos x="52" y="93"/>
                </a:cxn>
                <a:cxn ang="0">
                  <a:pos x="51" y="90"/>
                </a:cxn>
                <a:cxn ang="0">
                  <a:pos x="48" y="87"/>
                </a:cxn>
                <a:cxn ang="0">
                  <a:pos x="47" y="86"/>
                </a:cxn>
                <a:cxn ang="0">
                  <a:pos x="46" y="82"/>
                </a:cxn>
                <a:cxn ang="0">
                  <a:pos x="39" y="71"/>
                </a:cxn>
                <a:cxn ang="0">
                  <a:pos x="36" y="66"/>
                </a:cxn>
                <a:cxn ang="0">
                  <a:pos x="33" y="63"/>
                </a:cxn>
                <a:cxn ang="0">
                  <a:pos x="28" y="53"/>
                </a:cxn>
                <a:cxn ang="0">
                  <a:pos x="29" y="50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0"/>
                </a:cxn>
                <a:cxn ang="0">
                  <a:pos x="19" y="39"/>
                </a:cxn>
                <a:cxn ang="0">
                  <a:pos x="19" y="38"/>
                </a:cxn>
                <a:cxn ang="0">
                  <a:pos x="17" y="34"/>
                </a:cxn>
                <a:cxn ang="0">
                  <a:pos x="13" y="31"/>
                </a:cxn>
                <a:cxn ang="0">
                  <a:pos x="13" y="29"/>
                </a:cxn>
                <a:cxn ang="0">
                  <a:pos x="11" y="26"/>
                </a:cxn>
                <a:cxn ang="0">
                  <a:pos x="8" y="23"/>
                </a:cxn>
                <a:cxn ang="0">
                  <a:pos x="12" y="23"/>
                </a:cxn>
                <a:cxn ang="0">
                  <a:pos x="6" y="19"/>
                </a:cxn>
                <a:cxn ang="0">
                  <a:pos x="5" y="9"/>
                </a:cxn>
                <a:cxn ang="0">
                  <a:pos x="4" y="5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5" y="8"/>
                </a:cxn>
                <a:cxn ang="0">
                  <a:pos x="12" y="17"/>
                </a:cxn>
                <a:cxn ang="0">
                  <a:pos x="22" y="32"/>
                </a:cxn>
                <a:cxn ang="0">
                  <a:pos x="32" y="49"/>
                </a:cxn>
                <a:cxn ang="0">
                  <a:pos x="41" y="63"/>
                </a:cxn>
                <a:cxn ang="0">
                  <a:pos x="48" y="73"/>
                </a:cxn>
                <a:cxn ang="0">
                  <a:pos x="59" y="94"/>
                </a:cxn>
                <a:cxn ang="0">
                  <a:pos x="66" y="107"/>
                </a:cxn>
                <a:cxn ang="0">
                  <a:pos x="74" y="121"/>
                </a:cxn>
                <a:cxn ang="0">
                  <a:pos x="105" y="170"/>
                </a:cxn>
                <a:cxn ang="0">
                  <a:pos x="112" y="182"/>
                </a:cxn>
                <a:cxn ang="0">
                  <a:pos x="131" y="222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26" name="Freeform 117"/>
            <p:cNvSpPr>
              <a:spLocks noChangeArrowheads="1"/>
            </p:cNvSpPr>
            <p:nvPr/>
          </p:nvSpPr>
          <p:spPr bwMode="auto">
            <a:xfrm>
              <a:off x="155" y="680"/>
              <a:ext cx="319" cy="529"/>
            </a:xfrm>
            <a:custGeom>
              <a:avLst/>
              <a:gdLst/>
              <a:ahLst/>
              <a:cxnLst>
                <a:cxn ang="0">
                  <a:pos x="118" y="198"/>
                </a:cxn>
                <a:cxn ang="0">
                  <a:pos x="114" y="193"/>
                </a:cxn>
                <a:cxn ang="0">
                  <a:pos x="104" y="180"/>
                </a:cxn>
                <a:cxn ang="0">
                  <a:pos x="102" y="176"/>
                </a:cxn>
                <a:cxn ang="0">
                  <a:pos x="93" y="160"/>
                </a:cxn>
                <a:cxn ang="0">
                  <a:pos x="91" y="155"/>
                </a:cxn>
                <a:cxn ang="0">
                  <a:pos x="86" y="148"/>
                </a:cxn>
                <a:cxn ang="0">
                  <a:pos x="82" y="141"/>
                </a:cxn>
                <a:cxn ang="0">
                  <a:pos x="80" y="137"/>
                </a:cxn>
                <a:cxn ang="0">
                  <a:pos x="78" y="134"/>
                </a:cxn>
                <a:cxn ang="0">
                  <a:pos x="72" y="126"/>
                </a:cxn>
                <a:cxn ang="0">
                  <a:pos x="70" y="122"/>
                </a:cxn>
                <a:cxn ang="0">
                  <a:pos x="65" y="117"/>
                </a:cxn>
                <a:cxn ang="0">
                  <a:pos x="63" y="111"/>
                </a:cxn>
                <a:cxn ang="0">
                  <a:pos x="58" y="105"/>
                </a:cxn>
                <a:cxn ang="0">
                  <a:pos x="55" y="97"/>
                </a:cxn>
                <a:cxn ang="0">
                  <a:pos x="52" y="94"/>
                </a:cxn>
                <a:cxn ang="0">
                  <a:pos x="51" y="90"/>
                </a:cxn>
                <a:cxn ang="0">
                  <a:pos x="48" y="87"/>
                </a:cxn>
                <a:cxn ang="0">
                  <a:pos x="47" y="86"/>
                </a:cxn>
                <a:cxn ang="0">
                  <a:pos x="45" y="82"/>
                </a:cxn>
                <a:cxn ang="0">
                  <a:pos x="38" y="70"/>
                </a:cxn>
                <a:cxn ang="0">
                  <a:pos x="36" y="67"/>
                </a:cxn>
                <a:cxn ang="0">
                  <a:pos x="34" y="63"/>
                </a:cxn>
                <a:cxn ang="0">
                  <a:pos x="28" y="53"/>
                </a:cxn>
                <a:cxn ang="0">
                  <a:pos x="29" y="50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1"/>
                </a:cxn>
                <a:cxn ang="0">
                  <a:pos x="18" y="40"/>
                </a:cxn>
                <a:cxn ang="0">
                  <a:pos x="18" y="37"/>
                </a:cxn>
                <a:cxn ang="0">
                  <a:pos x="17" y="34"/>
                </a:cxn>
                <a:cxn ang="0">
                  <a:pos x="13" y="31"/>
                </a:cxn>
                <a:cxn ang="0">
                  <a:pos x="13" y="29"/>
                </a:cxn>
                <a:cxn ang="0">
                  <a:pos x="10" y="26"/>
                </a:cxn>
                <a:cxn ang="0">
                  <a:pos x="9" y="23"/>
                </a:cxn>
                <a:cxn ang="0">
                  <a:pos x="11" y="23"/>
                </a:cxn>
                <a:cxn ang="0">
                  <a:pos x="7" y="18"/>
                </a:cxn>
                <a:cxn ang="0">
                  <a:pos x="4" y="9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4" y="8"/>
                </a:cxn>
                <a:cxn ang="0">
                  <a:pos x="11" y="16"/>
                </a:cxn>
                <a:cxn ang="0">
                  <a:pos x="22" y="32"/>
                </a:cxn>
                <a:cxn ang="0">
                  <a:pos x="32" y="50"/>
                </a:cxn>
                <a:cxn ang="0">
                  <a:pos x="41" y="63"/>
                </a:cxn>
                <a:cxn ang="0">
                  <a:pos x="48" y="73"/>
                </a:cxn>
                <a:cxn ang="0">
                  <a:pos x="60" y="95"/>
                </a:cxn>
                <a:cxn ang="0">
                  <a:pos x="66" y="107"/>
                </a:cxn>
                <a:cxn ang="0">
                  <a:pos x="74" y="122"/>
                </a:cxn>
                <a:cxn ang="0">
                  <a:pos x="105" y="169"/>
                </a:cxn>
                <a:cxn ang="0">
                  <a:pos x="112" y="182"/>
                </a:cxn>
                <a:cxn ang="0">
                  <a:pos x="131" y="222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27" name="Freeform 118"/>
            <p:cNvSpPr>
              <a:spLocks noChangeArrowheads="1"/>
            </p:cNvSpPr>
            <p:nvPr/>
          </p:nvSpPr>
          <p:spPr bwMode="auto">
            <a:xfrm>
              <a:off x="165" y="1389"/>
              <a:ext cx="305" cy="517"/>
            </a:xfrm>
            <a:custGeom>
              <a:avLst/>
              <a:gdLst/>
              <a:ahLst/>
              <a:cxnLst>
                <a:cxn ang="0">
                  <a:pos x="112" y="195"/>
                </a:cxn>
                <a:cxn ang="0">
                  <a:pos x="109" y="188"/>
                </a:cxn>
                <a:cxn ang="0">
                  <a:pos x="100" y="176"/>
                </a:cxn>
                <a:cxn ang="0">
                  <a:pos x="96" y="172"/>
                </a:cxn>
                <a:cxn ang="0">
                  <a:pos x="89" y="157"/>
                </a:cxn>
                <a:cxn ang="0">
                  <a:pos x="86" y="153"/>
                </a:cxn>
                <a:cxn ang="0">
                  <a:pos x="82" y="145"/>
                </a:cxn>
                <a:cxn ang="0">
                  <a:pos x="77" y="138"/>
                </a:cxn>
                <a:cxn ang="0">
                  <a:pos x="76" y="134"/>
                </a:cxn>
                <a:cxn ang="0">
                  <a:pos x="74" y="132"/>
                </a:cxn>
                <a:cxn ang="0">
                  <a:pos x="68" y="124"/>
                </a:cxn>
                <a:cxn ang="0">
                  <a:pos x="66" y="119"/>
                </a:cxn>
                <a:cxn ang="0">
                  <a:pos x="62" y="115"/>
                </a:cxn>
                <a:cxn ang="0">
                  <a:pos x="59" y="109"/>
                </a:cxn>
                <a:cxn ang="0">
                  <a:pos x="56" y="102"/>
                </a:cxn>
                <a:cxn ang="0">
                  <a:pos x="51" y="93"/>
                </a:cxn>
                <a:cxn ang="0">
                  <a:pos x="49" y="91"/>
                </a:cxn>
                <a:cxn ang="0">
                  <a:pos x="48" y="87"/>
                </a:cxn>
                <a:cxn ang="0">
                  <a:pos x="46" y="85"/>
                </a:cxn>
                <a:cxn ang="0">
                  <a:pos x="45" y="84"/>
                </a:cxn>
                <a:cxn ang="0">
                  <a:pos x="42" y="80"/>
                </a:cxn>
                <a:cxn ang="0">
                  <a:pos x="36" y="69"/>
                </a:cxn>
                <a:cxn ang="0">
                  <a:pos x="33" y="65"/>
                </a:cxn>
                <a:cxn ang="0">
                  <a:pos x="31" y="61"/>
                </a:cxn>
                <a:cxn ang="0">
                  <a:pos x="27" y="52"/>
                </a:cxn>
                <a:cxn ang="0">
                  <a:pos x="27" y="48"/>
                </a:cxn>
                <a:cxn ang="0">
                  <a:pos x="22" y="47"/>
                </a:cxn>
                <a:cxn ang="0">
                  <a:pos x="20" y="45"/>
                </a:cxn>
                <a:cxn ang="0">
                  <a:pos x="18" y="40"/>
                </a:cxn>
                <a:cxn ang="0">
                  <a:pos x="16" y="39"/>
                </a:cxn>
                <a:cxn ang="0">
                  <a:pos x="16" y="37"/>
                </a:cxn>
                <a:cxn ang="0">
                  <a:pos x="16" y="33"/>
                </a:cxn>
                <a:cxn ang="0">
                  <a:pos x="12" y="30"/>
                </a:cxn>
                <a:cxn ang="0">
                  <a:pos x="12" y="28"/>
                </a:cxn>
                <a:cxn ang="0">
                  <a:pos x="9" y="26"/>
                </a:cxn>
                <a:cxn ang="0">
                  <a:pos x="7" y="22"/>
                </a:cxn>
                <a:cxn ang="0">
                  <a:pos x="10" y="22"/>
                </a:cxn>
                <a:cxn ang="0">
                  <a:pos x="5" y="18"/>
                </a:cxn>
                <a:cxn ang="0">
                  <a:pos x="3" y="8"/>
                </a:cxn>
                <a:cxn ang="0">
                  <a:pos x="3" y="5"/>
                </a:cxn>
                <a:cxn ang="0">
                  <a:pos x="0" y="0"/>
                </a:cxn>
                <a:cxn ang="0">
                  <a:pos x="2" y="1"/>
                </a:cxn>
                <a:cxn ang="0">
                  <a:pos x="3" y="7"/>
                </a:cxn>
                <a:cxn ang="0">
                  <a:pos x="10" y="16"/>
                </a:cxn>
                <a:cxn ang="0">
                  <a:pos x="20" y="31"/>
                </a:cxn>
                <a:cxn ang="0">
                  <a:pos x="30" y="47"/>
                </a:cxn>
                <a:cxn ang="0">
                  <a:pos x="39" y="61"/>
                </a:cxn>
                <a:cxn ang="0">
                  <a:pos x="45" y="72"/>
                </a:cxn>
                <a:cxn ang="0">
                  <a:pos x="57" y="93"/>
                </a:cxn>
                <a:cxn ang="0">
                  <a:pos x="63" y="105"/>
                </a:cxn>
                <a:cxn ang="0">
                  <a:pos x="70" y="119"/>
                </a:cxn>
                <a:cxn ang="0">
                  <a:pos x="100" y="165"/>
                </a:cxn>
                <a:cxn ang="0">
                  <a:pos x="108" y="179"/>
                </a:cxn>
                <a:cxn ang="0">
                  <a:pos x="126" y="21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28" name="Freeform 119"/>
            <p:cNvSpPr>
              <a:spLocks noChangeArrowheads="1"/>
            </p:cNvSpPr>
            <p:nvPr/>
          </p:nvSpPr>
          <p:spPr bwMode="auto">
            <a:xfrm>
              <a:off x="167" y="2041"/>
              <a:ext cx="310" cy="517"/>
            </a:xfrm>
            <a:custGeom>
              <a:avLst/>
              <a:gdLst/>
              <a:ahLst/>
              <a:cxnLst>
                <a:cxn ang="0">
                  <a:pos x="115" y="195"/>
                </a:cxn>
                <a:cxn ang="0">
                  <a:pos x="111" y="189"/>
                </a:cxn>
                <a:cxn ang="0">
                  <a:pos x="102" y="176"/>
                </a:cxn>
                <a:cxn ang="0">
                  <a:pos x="100" y="172"/>
                </a:cxn>
                <a:cxn ang="0">
                  <a:pos x="92" y="157"/>
                </a:cxn>
                <a:cxn ang="0">
                  <a:pos x="89" y="153"/>
                </a:cxn>
                <a:cxn ang="0">
                  <a:pos x="84" y="146"/>
                </a:cxn>
                <a:cxn ang="0">
                  <a:pos x="80" y="139"/>
                </a:cxn>
                <a:cxn ang="0">
                  <a:pos x="78" y="134"/>
                </a:cxn>
                <a:cxn ang="0">
                  <a:pos x="75" y="131"/>
                </a:cxn>
                <a:cxn ang="0">
                  <a:pos x="70" y="124"/>
                </a:cxn>
                <a:cxn ang="0">
                  <a:pos x="68" y="120"/>
                </a:cxn>
                <a:cxn ang="0">
                  <a:pos x="65" y="115"/>
                </a:cxn>
                <a:cxn ang="0">
                  <a:pos x="61" y="109"/>
                </a:cxn>
                <a:cxn ang="0">
                  <a:pos x="58" y="103"/>
                </a:cxn>
                <a:cxn ang="0">
                  <a:pos x="53" y="94"/>
                </a:cxn>
                <a:cxn ang="0">
                  <a:pos x="51" y="92"/>
                </a:cxn>
                <a:cxn ang="0">
                  <a:pos x="50" y="87"/>
                </a:cxn>
                <a:cxn ang="0">
                  <a:pos x="48" y="86"/>
                </a:cxn>
                <a:cxn ang="0">
                  <a:pos x="47" y="84"/>
                </a:cxn>
                <a:cxn ang="0">
                  <a:pos x="44" y="80"/>
                </a:cxn>
                <a:cxn ang="0">
                  <a:pos x="38" y="69"/>
                </a:cxn>
                <a:cxn ang="0">
                  <a:pos x="35" y="66"/>
                </a:cxn>
                <a:cxn ang="0">
                  <a:pos x="33" y="61"/>
                </a:cxn>
                <a:cxn ang="0">
                  <a:pos x="28" y="52"/>
                </a:cxn>
                <a:cxn ang="0">
                  <a:pos x="28" y="49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0"/>
                </a:cxn>
                <a:cxn ang="0">
                  <a:pos x="18" y="40"/>
                </a:cxn>
                <a:cxn ang="0">
                  <a:pos x="18" y="38"/>
                </a:cxn>
                <a:cxn ang="0">
                  <a:pos x="17" y="33"/>
                </a:cxn>
                <a:cxn ang="0">
                  <a:pos x="14" y="31"/>
                </a:cxn>
                <a:cxn ang="0">
                  <a:pos x="13" y="28"/>
                </a:cxn>
                <a:cxn ang="0">
                  <a:pos x="12" y="26"/>
                </a:cxn>
                <a:cxn ang="0">
                  <a:pos x="9" y="22"/>
                </a:cxn>
                <a:cxn ang="0">
                  <a:pos x="12" y="23"/>
                </a:cxn>
                <a:cxn ang="0">
                  <a:pos x="7" y="18"/>
                </a:cxn>
                <a:cxn ang="0">
                  <a:pos x="5" y="8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5" y="7"/>
                </a:cxn>
                <a:cxn ang="0">
                  <a:pos x="13" y="16"/>
                </a:cxn>
                <a:cxn ang="0">
                  <a:pos x="22" y="31"/>
                </a:cxn>
                <a:cxn ang="0">
                  <a:pos x="33" y="48"/>
                </a:cxn>
                <a:cxn ang="0">
                  <a:pos x="41" y="61"/>
                </a:cxn>
                <a:cxn ang="0">
                  <a:pos x="48" y="71"/>
                </a:cxn>
                <a:cxn ang="0">
                  <a:pos x="59" y="93"/>
                </a:cxn>
                <a:cxn ang="0">
                  <a:pos x="65" y="105"/>
                </a:cxn>
                <a:cxn ang="0">
                  <a:pos x="73" y="120"/>
                </a:cxn>
                <a:cxn ang="0">
                  <a:pos x="103" y="166"/>
                </a:cxn>
                <a:cxn ang="0">
                  <a:pos x="110" y="178"/>
                </a:cxn>
                <a:cxn ang="0">
                  <a:pos x="128" y="21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29" name="Freeform 120"/>
            <p:cNvSpPr>
              <a:spLocks noChangeArrowheads="1"/>
            </p:cNvSpPr>
            <p:nvPr/>
          </p:nvSpPr>
          <p:spPr bwMode="auto">
            <a:xfrm>
              <a:off x="484" y="2201"/>
              <a:ext cx="300" cy="551"/>
            </a:xfrm>
            <a:custGeom>
              <a:avLst/>
              <a:gdLst/>
              <a:ahLst/>
              <a:cxnLst>
                <a:cxn ang="0">
                  <a:pos x="14" y="205"/>
                </a:cxn>
                <a:cxn ang="0">
                  <a:pos x="17" y="199"/>
                </a:cxn>
                <a:cxn ang="0">
                  <a:pos x="23" y="185"/>
                </a:cxn>
                <a:cxn ang="0">
                  <a:pos x="27" y="179"/>
                </a:cxn>
                <a:cxn ang="0">
                  <a:pos x="35" y="165"/>
                </a:cxn>
                <a:cxn ang="0">
                  <a:pos x="38" y="160"/>
                </a:cxn>
                <a:cxn ang="0">
                  <a:pos x="41" y="152"/>
                </a:cxn>
                <a:cxn ang="0">
                  <a:pos x="46" y="145"/>
                </a:cxn>
                <a:cxn ang="0">
                  <a:pos x="48" y="141"/>
                </a:cxn>
                <a:cxn ang="0">
                  <a:pos x="49" y="137"/>
                </a:cxn>
                <a:cxn ang="0">
                  <a:pos x="54" y="128"/>
                </a:cxn>
                <a:cxn ang="0">
                  <a:pos x="56" y="124"/>
                </a:cxn>
                <a:cxn ang="0">
                  <a:pos x="58" y="118"/>
                </a:cxn>
                <a:cxn ang="0">
                  <a:pos x="62" y="112"/>
                </a:cxn>
                <a:cxn ang="0">
                  <a:pos x="66" y="105"/>
                </a:cxn>
                <a:cxn ang="0">
                  <a:pos x="71" y="98"/>
                </a:cxn>
                <a:cxn ang="0">
                  <a:pos x="73" y="93"/>
                </a:cxn>
                <a:cxn ang="0">
                  <a:pos x="74" y="91"/>
                </a:cxn>
                <a:cxn ang="0">
                  <a:pos x="76" y="87"/>
                </a:cxn>
                <a:cxn ang="0">
                  <a:pos x="76" y="85"/>
                </a:cxn>
                <a:cxn ang="0">
                  <a:pos x="78" y="82"/>
                </a:cxn>
                <a:cxn ang="0">
                  <a:pos x="85" y="71"/>
                </a:cxn>
                <a:cxn ang="0">
                  <a:pos x="88" y="65"/>
                </a:cxn>
                <a:cxn ang="0">
                  <a:pos x="90" y="62"/>
                </a:cxn>
                <a:cxn ang="0">
                  <a:pos x="95" y="52"/>
                </a:cxn>
                <a:cxn ang="0">
                  <a:pos x="98" y="50"/>
                </a:cxn>
                <a:cxn ang="0">
                  <a:pos x="99" y="46"/>
                </a:cxn>
                <a:cxn ang="0">
                  <a:pos x="99" y="43"/>
                </a:cxn>
                <a:cxn ang="0">
                  <a:pos x="101" y="38"/>
                </a:cxn>
                <a:cxn ang="0">
                  <a:pos x="101" y="37"/>
                </a:cxn>
                <a:cxn ang="0">
                  <a:pos x="103" y="35"/>
                </a:cxn>
                <a:cxn ang="0">
                  <a:pos x="107" y="31"/>
                </a:cxn>
                <a:cxn ang="0">
                  <a:pos x="107" y="28"/>
                </a:cxn>
                <a:cxn ang="0">
                  <a:pos x="109" y="26"/>
                </a:cxn>
                <a:cxn ang="0">
                  <a:pos x="110" y="23"/>
                </a:cxn>
                <a:cxn ang="0">
                  <a:pos x="112" y="19"/>
                </a:cxn>
                <a:cxn ang="0">
                  <a:pos x="113" y="22"/>
                </a:cxn>
                <a:cxn ang="0">
                  <a:pos x="115" y="15"/>
                </a:cxn>
                <a:cxn ang="0">
                  <a:pos x="121" y="8"/>
                </a:cxn>
                <a:cxn ang="0">
                  <a:pos x="124" y="5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2" y="8"/>
                </a:cxn>
                <a:cxn ang="0">
                  <a:pos x="119" y="18"/>
                </a:cxn>
                <a:cxn ang="0">
                  <a:pos x="111" y="36"/>
                </a:cxn>
                <a:cxn ang="0">
                  <a:pos x="101" y="54"/>
                </a:cxn>
                <a:cxn ang="0">
                  <a:pos x="94" y="68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8" y="112"/>
                </a:cxn>
                <a:cxn ang="0">
                  <a:pos x="59" y="128"/>
                </a:cxn>
                <a:cxn ang="0">
                  <a:pos x="33" y="179"/>
                </a:cxn>
                <a:cxn ang="0">
                  <a:pos x="26" y="192"/>
                </a:cxn>
                <a:cxn ang="0">
                  <a:pos x="1" y="230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30" name="Freeform 121"/>
            <p:cNvSpPr>
              <a:spLocks noChangeArrowheads="1"/>
            </p:cNvSpPr>
            <p:nvPr/>
          </p:nvSpPr>
          <p:spPr bwMode="auto">
            <a:xfrm>
              <a:off x="484" y="2853"/>
              <a:ext cx="300" cy="551"/>
            </a:xfrm>
            <a:custGeom>
              <a:avLst/>
              <a:gdLst/>
              <a:ahLst/>
              <a:cxnLst>
                <a:cxn ang="0">
                  <a:pos x="14" y="205"/>
                </a:cxn>
                <a:cxn ang="0">
                  <a:pos x="18" y="199"/>
                </a:cxn>
                <a:cxn ang="0">
                  <a:pos x="25" y="184"/>
                </a:cxn>
                <a:cxn ang="0">
                  <a:pos x="26" y="179"/>
                </a:cxn>
                <a:cxn ang="0">
                  <a:pos x="36" y="165"/>
                </a:cxn>
                <a:cxn ang="0">
                  <a:pos x="39" y="160"/>
                </a:cxn>
                <a:cxn ang="0">
                  <a:pos x="43" y="151"/>
                </a:cxn>
                <a:cxn ang="0">
                  <a:pos x="46" y="145"/>
                </a:cxn>
                <a:cxn ang="0">
                  <a:pos x="50" y="140"/>
                </a:cxn>
                <a:cxn ang="0">
                  <a:pos x="51" y="137"/>
                </a:cxn>
                <a:cxn ang="0">
                  <a:pos x="54" y="128"/>
                </a:cxn>
                <a:cxn ang="0">
                  <a:pos x="57" y="123"/>
                </a:cxn>
                <a:cxn ang="0">
                  <a:pos x="59" y="119"/>
                </a:cxn>
                <a:cxn ang="0">
                  <a:pos x="63" y="113"/>
                </a:cxn>
                <a:cxn ang="0">
                  <a:pos x="66" y="105"/>
                </a:cxn>
                <a:cxn ang="0">
                  <a:pos x="72" y="97"/>
                </a:cxn>
                <a:cxn ang="0">
                  <a:pos x="73" y="93"/>
                </a:cxn>
                <a:cxn ang="0">
                  <a:pos x="75" y="91"/>
                </a:cxn>
                <a:cxn ang="0">
                  <a:pos x="77" y="86"/>
                </a:cxn>
                <a:cxn ang="0">
                  <a:pos x="78" y="86"/>
                </a:cxn>
                <a:cxn ang="0">
                  <a:pos x="80" y="82"/>
                </a:cxn>
                <a:cxn ang="0">
                  <a:pos x="87" y="70"/>
                </a:cxn>
                <a:cxn ang="0">
                  <a:pos x="88" y="65"/>
                </a:cxn>
                <a:cxn ang="0">
                  <a:pos x="91" y="61"/>
                </a:cxn>
                <a:cxn ang="0">
                  <a:pos x="96" y="52"/>
                </a:cxn>
                <a:cxn ang="0">
                  <a:pos x="99" y="50"/>
                </a:cxn>
                <a:cxn ang="0">
                  <a:pos x="100" y="46"/>
                </a:cxn>
                <a:cxn ang="0">
                  <a:pos x="100" y="42"/>
                </a:cxn>
                <a:cxn ang="0">
                  <a:pos x="102" y="38"/>
                </a:cxn>
                <a:cxn ang="0">
                  <a:pos x="102" y="37"/>
                </a:cxn>
                <a:cxn ang="0">
                  <a:pos x="105" y="34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5"/>
                </a:cxn>
                <a:cxn ang="0">
                  <a:pos x="110" y="23"/>
                </a:cxn>
                <a:cxn ang="0">
                  <a:pos x="112" y="19"/>
                </a:cxn>
                <a:cxn ang="0">
                  <a:pos x="114" y="22"/>
                </a:cxn>
                <a:cxn ang="0">
                  <a:pos x="116" y="15"/>
                </a:cxn>
                <a:cxn ang="0">
                  <a:pos x="123" y="7"/>
                </a:cxn>
                <a:cxn ang="0">
                  <a:pos x="125" y="5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4" y="7"/>
                </a:cxn>
                <a:cxn ang="0">
                  <a:pos x="120" y="18"/>
                </a:cxn>
                <a:cxn ang="0">
                  <a:pos x="111" y="35"/>
                </a:cxn>
                <a:cxn ang="0">
                  <a:pos x="101" y="54"/>
                </a:cxn>
                <a:cxn ang="0">
                  <a:pos x="93" y="68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9" y="113"/>
                </a:cxn>
                <a:cxn ang="0">
                  <a:pos x="59" y="128"/>
                </a:cxn>
                <a:cxn ang="0">
                  <a:pos x="33" y="179"/>
                </a:cxn>
                <a:cxn ang="0">
                  <a:pos x="26" y="192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31" name="Freeform 122"/>
            <p:cNvSpPr>
              <a:spLocks noChangeArrowheads="1"/>
            </p:cNvSpPr>
            <p:nvPr/>
          </p:nvSpPr>
          <p:spPr bwMode="auto">
            <a:xfrm>
              <a:off x="451" y="515"/>
              <a:ext cx="68" cy="293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9" y="616"/>
                </a:cxn>
                <a:cxn ang="0">
                  <a:pos x="0" y="1244"/>
                </a:cxn>
                <a:cxn ang="0">
                  <a:pos x="26" y="1244"/>
                </a:cxn>
                <a:cxn ang="0">
                  <a:pos x="17" y="901"/>
                </a:cxn>
                <a:cxn ang="0">
                  <a:pos x="29" y="283"/>
                </a:cxn>
                <a:cxn ang="0">
                  <a:pos x="2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32" name="Freeform 123"/>
            <p:cNvSpPr>
              <a:spLocks noChangeArrowheads="1"/>
            </p:cNvSpPr>
            <p:nvPr/>
          </p:nvSpPr>
          <p:spPr bwMode="auto">
            <a:xfrm>
              <a:off x="937" y="1044"/>
              <a:ext cx="194" cy="385"/>
            </a:xfrm>
            <a:custGeom>
              <a:avLst/>
              <a:gdLst/>
              <a:ahLst/>
              <a:cxnLst>
                <a:cxn ang="0">
                  <a:pos x="30" y="5"/>
                </a:cxn>
                <a:cxn ang="0">
                  <a:pos x="69" y="163"/>
                </a:cxn>
                <a:cxn ang="0">
                  <a:pos x="15" y="101"/>
                </a:cxn>
                <a:cxn ang="0">
                  <a:pos x="30" y="5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33" name="Freeform 124"/>
            <p:cNvSpPr>
              <a:spLocks noChangeArrowheads="1"/>
            </p:cNvSpPr>
            <p:nvPr/>
          </p:nvSpPr>
          <p:spPr bwMode="auto">
            <a:xfrm>
              <a:off x="944" y="1056"/>
              <a:ext cx="102" cy="318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3" y="135"/>
                </a:cxn>
                <a:cxn ang="0">
                  <a:pos x="13" y="96"/>
                </a:cxn>
                <a:cxn ang="0">
                  <a:pos x="28" y="0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34" name="Freeform 125"/>
            <p:cNvSpPr>
              <a:spLocks noChangeArrowheads="1"/>
            </p:cNvSpPr>
            <p:nvPr/>
          </p:nvSpPr>
          <p:spPr bwMode="auto">
            <a:xfrm>
              <a:off x="916" y="2248"/>
              <a:ext cx="220" cy="426"/>
            </a:xfrm>
            <a:custGeom>
              <a:avLst/>
              <a:gdLst/>
              <a:ahLst/>
              <a:cxnLst>
                <a:cxn ang="0">
                  <a:pos x="35" y="4"/>
                </a:cxn>
                <a:cxn ang="0">
                  <a:pos x="80" y="180"/>
                </a:cxn>
                <a:cxn ang="0">
                  <a:pos x="18" y="109"/>
                </a:cxn>
                <a:cxn ang="0">
                  <a:pos x="35" y="4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35" name="Freeform 126"/>
            <p:cNvSpPr>
              <a:spLocks noChangeArrowheads="1"/>
            </p:cNvSpPr>
            <p:nvPr/>
          </p:nvSpPr>
          <p:spPr bwMode="auto">
            <a:xfrm>
              <a:off x="926" y="2256"/>
              <a:ext cx="111" cy="359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7" y="152"/>
                </a:cxn>
                <a:cxn ang="0">
                  <a:pos x="14" y="107"/>
                </a:cxn>
                <a:cxn ang="0">
                  <a:pos x="31" y="0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36" name="Freeform 127"/>
            <p:cNvSpPr>
              <a:spLocks noChangeArrowheads="1"/>
            </p:cNvSpPr>
            <p:nvPr/>
          </p:nvSpPr>
          <p:spPr bwMode="auto">
            <a:xfrm>
              <a:off x="926" y="3309"/>
              <a:ext cx="222" cy="428"/>
            </a:xfrm>
            <a:custGeom>
              <a:avLst/>
              <a:gdLst/>
              <a:ahLst/>
              <a:cxnLst>
                <a:cxn ang="0">
                  <a:pos x="35" y="5"/>
                </a:cxn>
                <a:cxn ang="0">
                  <a:pos x="79" y="181"/>
                </a:cxn>
                <a:cxn ang="0">
                  <a:pos x="19" y="112"/>
                </a:cxn>
                <a:cxn ang="0">
                  <a:pos x="35" y="5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37" name="Freeform 128"/>
            <p:cNvSpPr>
              <a:spLocks noChangeArrowheads="1"/>
            </p:cNvSpPr>
            <p:nvPr/>
          </p:nvSpPr>
          <p:spPr bwMode="auto">
            <a:xfrm>
              <a:off x="942" y="3321"/>
              <a:ext cx="106" cy="354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5" y="150"/>
                </a:cxn>
                <a:cxn ang="0">
                  <a:pos x="13" y="107"/>
                </a:cxn>
                <a:cxn ang="0">
                  <a:pos x="28" y="0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38" name="Freeform 129"/>
            <p:cNvSpPr>
              <a:spLocks noChangeArrowheads="1"/>
            </p:cNvSpPr>
            <p:nvPr/>
          </p:nvSpPr>
          <p:spPr bwMode="auto">
            <a:xfrm>
              <a:off x="1145" y="2085"/>
              <a:ext cx="218" cy="433"/>
            </a:xfrm>
            <a:custGeom>
              <a:avLst/>
              <a:gdLst/>
              <a:ahLst/>
              <a:cxnLst>
                <a:cxn ang="0">
                  <a:pos x="57" y="5"/>
                </a:cxn>
                <a:cxn ang="0">
                  <a:pos x="13" y="183"/>
                </a:cxn>
                <a:cxn ang="0">
                  <a:pos x="72" y="111"/>
                </a:cxn>
                <a:cxn ang="0">
                  <a:pos x="57" y="5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39" name="Freeform 130"/>
            <p:cNvSpPr>
              <a:spLocks noChangeArrowheads="1"/>
            </p:cNvSpPr>
            <p:nvPr/>
          </p:nvSpPr>
          <p:spPr bwMode="auto">
            <a:xfrm>
              <a:off x="1242" y="2097"/>
              <a:ext cx="111" cy="355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0" y="150"/>
                </a:cxn>
                <a:cxn ang="0">
                  <a:pos x="33" y="106"/>
                </a:cxn>
                <a:cxn ang="0">
                  <a:pos x="17" y="0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40" name="Freeform 131"/>
            <p:cNvSpPr>
              <a:spLocks noChangeArrowheads="1"/>
            </p:cNvSpPr>
            <p:nvPr/>
          </p:nvSpPr>
          <p:spPr bwMode="auto">
            <a:xfrm>
              <a:off x="1129" y="2719"/>
              <a:ext cx="304" cy="481"/>
            </a:xfrm>
            <a:custGeom>
              <a:avLst/>
              <a:gdLst/>
              <a:ahLst/>
              <a:cxnLst>
                <a:cxn ang="0">
                  <a:pos x="6" y="204"/>
                </a:cxn>
                <a:cxn ang="0">
                  <a:pos x="120" y="0"/>
                </a:cxn>
                <a:cxn ang="0">
                  <a:pos x="6" y="204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41" name="Freeform 132"/>
            <p:cNvSpPr>
              <a:spLocks noChangeArrowheads="1"/>
            </p:cNvSpPr>
            <p:nvPr/>
          </p:nvSpPr>
          <p:spPr bwMode="auto">
            <a:xfrm>
              <a:off x="840" y="2341"/>
              <a:ext cx="305" cy="477"/>
            </a:xfrm>
            <a:custGeom>
              <a:avLst/>
              <a:gdLst/>
              <a:ahLst/>
              <a:cxnLst>
                <a:cxn ang="0">
                  <a:pos x="123" y="202"/>
                </a:cxn>
                <a:cxn ang="0">
                  <a:pos x="10" y="0"/>
                </a:cxn>
                <a:cxn ang="0">
                  <a:pos x="123" y="202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42" name="Freeform 133"/>
            <p:cNvSpPr>
              <a:spLocks noChangeArrowheads="1"/>
            </p:cNvSpPr>
            <p:nvPr/>
          </p:nvSpPr>
          <p:spPr bwMode="auto">
            <a:xfrm>
              <a:off x="1138" y="3354"/>
              <a:ext cx="305" cy="479"/>
            </a:xfrm>
            <a:custGeom>
              <a:avLst/>
              <a:gdLst/>
              <a:ahLst/>
              <a:cxnLst>
                <a:cxn ang="0">
                  <a:pos x="6" y="203"/>
                </a:cxn>
                <a:cxn ang="0">
                  <a:pos x="120" y="0"/>
                </a:cxn>
                <a:cxn ang="0">
                  <a:pos x="6" y="203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43" name="Freeform 134"/>
            <p:cNvSpPr>
              <a:spLocks noChangeArrowheads="1"/>
            </p:cNvSpPr>
            <p:nvPr/>
          </p:nvSpPr>
          <p:spPr bwMode="auto">
            <a:xfrm>
              <a:off x="848" y="2886"/>
              <a:ext cx="304" cy="475"/>
            </a:xfrm>
            <a:custGeom>
              <a:avLst/>
              <a:gdLst/>
              <a:ahLst/>
              <a:cxnLst>
                <a:cxn ang="0">
                  <a:pos x="124" y="201"/>
                </a:cxn>
                <a:cxn ang="0">
                  <a:pos x="9" y="0"/>
                </a:cxn>
                <a:cxn ang="0">
                  <a:pos x="124" y="201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44" name="Freeform 135"/>
            <p:cNvSpPr>
              <a:spLocks noChangeArrowheads="1"/>
            </p:cNvSpPr>
            <p:nvPr/>
          </p:nvSpPr>
          <p:spPr bwMode="auto">
            <a:xfrm>
              <a:off x="857" y="3359"/>
              <a:ext cx="305" cy="482"/>
            </a:xfrm>
            <a:custGeom>
              <a:avLst/>
              <a:gdLst/>
              <a:ahLst/>
              <a:cxnLst>
                <a:cxn ang="0">
                  <a:pos x="124" y="204"/>
                </a:cxn>
                <a:cxn ang="0">
                  <a:pos x="9" y="0"/>
                </a:cxn>
                <a:cxn ang="0">
                  <a:pos x="124" y="204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45" name="Freeform 136"/>
            <p:cNvSpPr>
              <a:spLocks noChangeArrowheads="1"/>
            </p:cNvSpPr>
            <p:nvPr/>
          </p:nvSpPr>
          <p:spPr bwMode="auto">
            <a:xfrm>
              <a:off x="1129" y="2149"/>
              <a:ext cx="304" cy="482"/>
            </a:xfrm>
            <a:custGeom>
              <a:avLst/>
              <a:gdLst/>
              <a:ahLst/>
              <a:cxnLst>
                <a:cxn ang="0">
                  <a:pos x="6" y="204"/>
                </a:cxn>
                <a:cxn ang="0">
                  <a:pos x="120" y="0"/>
                </a:cxn>
                <a:cxn ang="0">
                  <a:pos x="6" y="204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46" name="Freeform 137"/>
            <p:cNvSpPr>
              <a:spLocks noChangeArrowheads="1"/>
            </p:cNvSpPr>
            <p:nvPr/>
          </p:nvSpPr>
          <p:spPr bwMode="auto">
            <a:xfrm>
              <a:off x="826" y="1710"/>
              <a:ext cx="305" cy="484"/>
            </a:xfrm>
            <a:custGeom>
              <a:avLst/>
              <a:gdLst/>
              <a:ahLst/>
              <a:cxnLst>
                <a:cxn ang="0">
                  <a:pos x="122" y="205"/>
                </a:cxn>
                <a:cxn ang="0">
                  <a:pos x="8" y="0"/>
                </a:cxn>
                <a:cxn ang="0">
                  <a:pos x="122" y="20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47" name="Freeform 138"/>
            <p:cNvSpPr>
              <a:spLocks noChangeArrowheads="1"/>
            </p:cNvSpPr>
            <p:nvPr/>
          </p:nvSpPr>
          <p:spPr bwMode="auto">
            <a:xfrm>
              <a:off x="1129" y="1511"/>
              <a:ext cx="304" cy="478"/>
            </a:xfrm>
            <a:custGeom>
              <a:avLst/>
              <a:gdLst/>
              <a:ahLst/>
              <a:cxnLst>
                <a:cxn ang="0">
                  <a:pos x="6" y="202"/>
                </a:cxn>
                <a:cxn ang="0">
                  <a:pos x="120" y="0"/>
                </a:cxn>
                <a:cxn ang="0">
                  <a:pos x="6" y="202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48" name="Freeform 139"/>
            <p:cNvSpPr>
              <a:spLocks noChangeArrowheads="1"/>
            </p:cNvSpPr>
            <p:nvPr/>
          </p:nvSpPr>
          <p:spPr bwMode="auto">
            <a:xfrm>
              <a:off x="1124" y="975"/>
              <a:ext cx="307" cy="475"/>
            </a:xfrm>
            <a:custGeom>
              <a:avLst/>
              <a:gdLst/>
              <a:ahLst/>
              <a:cxnLst>
                <a:cxn ang="0">
                  <a:pos x="7" y="201"/>
                </a:cxn>
                <a:cxn ang="0">
                  <a:pos x="120" y="0"/>
                </a:cxn>
                <a:cxn ang="0">
                  <a:pos x="7" y="201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49" name="Freeform 140"/>
            <p:cNvSpPr>
              <a:spLocks noChangeArrowheads="1"/>
            </p:cNvSpPr>
            <p:nvPr/>
          </p:nvSpPr>
          <p:spPr bwMode="auto">
            <a:xfrm>
              <a:off x="866" y="1145"/>
              <a:ext cx="274" cy="428"/>
            </a:xfrm>
            <a:custGeom>
              <a:avLst/>
              <a:gdLst/>
              <a:ahLst/>
              <a:cxnLst>
                <a:cxn ang="0">
                  <a:pos x="112" y="181"/>
                </a:cxn>
                <a:cxn ang="0">
                  <a:pos x="8" y="0"/>
                </a:cxn>
                <a:cxn ang="0">
                  <a:pos x="112" y="181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50" name="Freeform 141"/>
            <p:cNvSpPr>
              <a:spLocks noChangeArrowheads="1"/>
            </p:cNvSpPr>
            <p:nvPr/>
          </p:nvSpPr>
          <p:spPr bwMode="auto">
            <a:xfrm>
              <a:off x="869" y="2341"/>
              <a:ext cx="260" cy="474"/>
            </a:xfrm>
            <a:custGeom>
              <a:avLst/>
              <a:gdLst/>
              <a:ahLst/>
              <a:cxnLst>
                <a:cxn ang="0">
                  <a:pos x="97" y="176"/>
                </a:cxn>
                <a:cxn ang="0">
                  <a:pos x="93" y="169"/>
                </a:cxn>
                <a:cxn ang="0">
                  <a:pos x="89" y="156"/>
                </a:cxn>
                <a:cxn ang="0">
                  <a:pos x="88" y="153"/>
                </a:cxn>
                <a:cxn ang="0">
                  <a:pos x="79" y="140"/>
                </a:cxn>
                <a:cxn ang="0">
                  <a:pos x="76" y="136"/>
                </a:cxn>
                <a:cxn ang="0">
                  <a:pos x="73" y="128"/>
                </a:cxn>
                <a:cxn ang="0">
                  <a:pos x="71" y="123"/>
                </a:cxn>
                <a:cxn ang="0">
                  <a:pos x="68" y="120"/>
                </a:cxn>
                <a:cxn ang="0">
                  <a:pos x="68" y="116"/>
                </a:cxn>
                <a:cxn ang="0">
                  <a:pos x="64" y="108"/>
                </a:cxn>
                <a:cxn ang="0">
                  <a:pos x="62" y="104"/>
                </a:cxn>
                <a:cxn ang="0">
                  <a:pos x="60" y="99"/>
                </a:cxn>
                <a:cxn ang="0">
                  <a:pos x="58" y="95"/>
                </a:cxn>
                <a:cxn ang="0">
                  <a:pos x="55" y="89"/>
                </a:cxn>
                <a:cxn ang="0">
                  <a:pos x="49" y="82"/>
                </a:cxn>
                <a:cxn ang="0">
                  <a:pos x="49" y="80"/>
                </a:cxn>
                <a:cxn ang="0">
                  <a:pos x="46" y="76"/>
                </a:cxn>
                <a:cxn ang="0">
                  <a:pos x="45" y="73"/>
                </a:cxn>
                <a:cxn ang="0">
                  <a:pos x="45" y="72"/>
                </a:cxn>
                <a:cxn ang="0">
                  <a:pos x="43" y="69"/>
                </a:cxn>
                <a:cxn ang="0">
                  <a:pos x="37" y="59"/>
                </a:cxn>
                <a:cxn ang="0">
                  <a:pos x="36" y="55"/>
                </a:cxn>
                <a:cxn ang="0">
                  <a:pos x="33" y="51"/>
                </a:cxn>
                <a:cxn ang="0">
                  <a:pos x="29" y="43"/>
                </a:cxn>
                <a:cxn ang="0">
                  <a:pos x="27" y="42"/>
                </a:cxn>
                <a:cxn ang="0">
                  <a:pos x="27" y="39"/>
                </a:cxn>
                <a:cxn ang="0">
                  <a:pos x="28" y="34"/>
                </a:cxn>
                <a:cxn ang="0">
                  <a:pos x="24" y="31"/>
                </a:cxn>
                <a:cxn ang="0">
                  <a:pos x="24" y="29"/>
                </a:cxn>
                <a:cxn ang="0">
                  <a:pos x="23" y="29"/>
                </a:cxn>
                <a:cxn ang="0">
                  <a:pos x="19" y="26"/>
                </a:cxn>
                <a:cxn ang="0">
                  <a:pos x="20" y="21"/>
                </a:cxn>
                <a:cxn ang="0">
                  <a:pos x="17" y="21"/>
                </a:cxn>
                <a:cxn ang="0">
                  <a:pos x="17" y="17"/>
                </a:cxn>
                <a:cxn ang="0">
                  <a:pos x="16" y="14"/>
                </a:cxn>
                <a:cxn ang="0">
                  <a:pos x="15" y="17"/>
                </a:cxn>
                <a:cxn ang="0">
                  <a:pos x="13" y="11"/>
                </a:cxn>
                <a:cxn ang="0">
                  <a:pos x="4" y="5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" y="5"/>
                </a:cxn>
                <a:cxn ang="0">
                  <a:pos x="6" y="16"/>
                </a:cxn>
                <a:cxn ang="0">
                  <a:pos x="13" y="30"/>
                </a:cxn>
                <a:cxn ang="0">
                  <a:pos x="20" y="46"/>
                </a:cxn>
                <a:cxn ang="0">
                  <a:pos x="28" y="59"/>
                </a:cxn>
                <a:cxn ang="0">
                  <a:pos x="32" y="69"/>
                </a:cxn>
                <a:cxn ang="0">
                  <a:pos x="43" y="87"/>
                </a:cxn>
                <a:cxn ang="0">
                  <a:pos x="49" y="97"/>
                </a:cxn>
                <a:cxn ang="0">
                  <a:pos x="58" y="110"/>
                </a:cxn>
                <a:cxn ang="0">
                  <a:pos x="77" y="154"/>
                </a:cxn>
                <a:cxn ang="0">
                  <a:pos x="85" y="166"/>
                </a:cxn>
                <a:cxn ang="0">
                  <a:pos x="109" y="196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51" name="Freeform 142"/>
            <p:cNvSpPr>
              <a:spLocks noChangeArrowheads="1"/>
            </p:cNvSpPr>
            <p:nvPr/>
          </p:nvSpPr>
          <p:spPr bwMode="auto">
            <a:xfrm>
              <a:off x="855" y="1726"/>
              <a:ext cx="257" cy="478"/>
            </a:xfrm>
            <a:custGeom>
              <a:avLst/>
              <a:gdLst/>
              <a:ahLst/>
              <a:cxnLst>
                <a:cxn ang="0">
                  <a:pos x="96" y="177"/>
                </a:cxn>
                <a:cxn ang="0">
                  <a:pos x="94" y="172"/>
                </a:cxn>
                <a:cxn ang="0">
                  <a:pos x="88" y="158"/>
                </a:cxn>
                <a:cxn ang="0">
                  <a:pos x="87" y="155"/>
                </a:cxn>
                <a:cxn ang="0">
                  <a:pos x="79" y="143"/>
                </a:cxn>
                <a:cxn ang="0">
                  <a:pos x="75" y="138"/>
                </a:cxn>
                <a:cxn ang="0">
                  <a:pos x="73" y="131"/>
                </a:cxn>
                <a:cxn ang="0">
                  <a:pos x="70" y="124"/>
                </a:cxn>
                <a:cxn ang="0">
                  <a:pos x="68" y="122"/>
                </a:cxn>
                <a:cxn ang="0">
                  <a:pos x="68" y="118"/>
                </a:cxn>
                <a:cxn ang="0">
                  <a:pos x="65" y="110"/>
                </a:cxn>
                <a:cxn ang="0">
                  <a:pos x="61" y="106"/>
                </a:cxn>
                <a:cxn ang="0">
                  <a:pos x="60" y="102"/>
                </a:cxn>
                <a:cxn ang="0">
                  <a:pos x="57" y="97"/>
                </a:cxn>
                <a:cxn ang="0">
                  <a:pos x="55" y="91"/>
                </a:cxn>
                <a:cxn ang="0">
                  <a:pos x="48" y="84"/>
                </a:cxn>
                <a:cxn ang="0">
                  <a:pos x="48" y="80"/>
                </a:cxn>
                <a:cxn ang="0">
                  <a:pos x="46" y="79"/>
                </a:cxn>
                <a:cxn ang="0">
                  <a:pos x="44" y="76"/>
                </a:cxn>
                <a:cxn ang="0">
                  <a:pos x="44" y="75"/>
                </a:cxn>
                <a:cxn ang="0">
                  <a:pos x="43" y="70"/>
                </a:cxn>
                <a:cxn ang="0">
                  <a:pos x="38" y="61"/>
                </a:cxn>
                <a:cxn ang="0">
                  <a:pos x="37" y="57"/>
                </a:cxn>
                <a:cxn ang="0">
                  <a:pos x="33" y="53"/>
                </a:cxn>
                <a:cxn ang="0">
                  <a:pos x="29" y="45"/>
                </a:cxn>
                <a:cxn ang="0">
                  <a:pos x="26" y="44"/>
                </a:cxn>
                <a:cxn ang="0">
                  <a:pos x="26" y="40"/>
                </a:cxn>
                <a:cxn ang="0">
                  <a:pos x="27" y="37"/>
                </a:cxn>
                <a:cxn ang="0">
                  <a:pos x="25" y="33"/>
                </a:cxn>
                <a:cxn ang="0">
                  <a:pos x="25" y="30"/>
                </a:cxn>
                <a:cxn ang="0">
                  <a:pos x="24" y="29"/>
                </a:cxn>
                <a:cxn ang="0">
                  <a:pos x="18" y="28"/>
                </a:cxn>
                <a:cxn ang="0">
                  <a:pos x="18" y="24"/>
                </a:cxn>
                <a:cxn ang="0">
                  <a:pos x="17" y="23"/>
                </a:cxn>
                <a:cxn ang="0">
                  <a:pos x="17" y="20"/>
                </a:cxn>
                <a:cxn ang="0">
                  <a:pos x="16" y="16"/>
                </a:cxn>
                <a:cxn ang="0">
                  <a:pos x="13" y="20"/>
                </a:cxn>
                <a:cxn ang="0">
                  <a:pos x="13" y="13"/>
                </a:cxn>
                <a:cxn ang="0">
                  <a:pos x="4" y="8"/>
                </a:cxn>
                <a:cxn ang="0">
                  <a:pos x="3" y="7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" y="8"/>
                </a:cxn>
                <a:cxn ang="0">
                  <a:pos x="5" y="17"/>
                </a:cxn>
                <a:cxn ang="0">
                  <a:pos x="13" y="33"/>
                </a:cxn>
                <a:cxn ang="0">
                  <a:pos x="20" y="49"/>
                </a:cxn>
                <a:cxn ang="0">
                  <a:pos x="27" y="62"/>
                </a:cxn>
                <a:cxn ang="0">
                  <a:pos x="31" y="70"/>
                </a:cxn>
                <a:cxn ang="0">
                  <a:pos x="43" y="89"/>
                </a:cxn>
                <a:cxn ang="0">
                  <a:pos x="48" y="98"/>
                </a:cxn>
                <a:cxn ang="0">
                  <a:pos x="57" y="111"/>
                </a:cxn>
                <a:cxn ang="0">
                  <a:pos x="78" y="156"/>
                </a:cxn>
                <a:cxn ang="0">
                  <a:pos x="85" y="168"/>
                </a:cxn>
                <a:cxn ang="0">
                  <a:pos x="108" y="198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52" name="Freeform 143"/>
            <p:cNvSpPr>
              <a:spLocks noChangeArrowheads="1"/>
            </p:cNvSpPr>
            <p:nvPr/>
          </p:nvSpPr>
          <p:spPr bwMode="auto">
            <a:xfrm>
              <a:off x="895" y="1152"/>
              <a:ext cx="229" cy="421"/>
            </a:xfrm>
            <a:custGeom>
              <a:avLst/>
              <a:gdLst/>
              <a:ahLst/>
              <a:cxnLst>
                <a:cxn ang="0">
                  <a:pos x="86" y="156"/>
                </a:cxn>
                <a:cxn ang="0">
                  <a:pos x="83" y="151"/>
                </a:cxn>
                <a:cxn ang="0">
                  <a:pos x="80" y="139"/>
                </a:cxn>
                <a:cxn ang="0">
                  <a:pos x="77" y="137"/>
                </a:cxn>
                <a:cxn ang="0">
                  <a:pos x="70" y="125"/>
                </a:cxn>
                <a:cxn ang="0">
                  <a:pos x="69" y="121"/>
                </a:cxn>
                <a:cxn ang="0">
                  <a:pos x="65" y="114"/>
                </a:cxn>
                <a:cxn ang="0">
                  <a:pos x="62" y="109"/>
                </a:cxn>
                <a:cxn ang="0">
                  <a:pos x="60" y="107"/>
                </a:cxn>
                <a:cxn ang="0">
                  <a:pos x="60" y="103"/>
                </a:cxn>
                <a:cxn ang="0">
                  <a:pos x="57" y="96"/>
                </a:cxn>
                <a:cxn ang="0">
                  <a:pos x="56" y="94"/>
                </a:cxn>
                <a:cxn ang="0">
                  <a:pos x="54" y="88"/>
                </a:cxn>
                <a:cxn ang="0">
                  <a:pos x="50" y="85"/>
                </a:cxn>
                <a:cxn ang="0">
                  <a:pos x="48" y="79"/>
                </a:cxn>
                <a:cxn ang="0">
                  <a:pos x="44" y="73"/>
                </a:cxn>
                <a:cxn ang="0">
                  <a:pos x="43" y="70"/>
                </a:cxn>
                <a:cxn ang="0">
                  <a:pos x="41" y="68"/>
                </a:cxn>
                <a:cxn ang="0">
                  <a:pos x="40" y="65"/>
                </a:cxn>
                <a:cxn ang="0">
                  <a:pos x="40" y="65"/>
                </a:cxn>
                <a:cxn ang="0">
                  <a:pos x="39" y="60"/>
                </a:cxn>
                <a:cxn ang="0">
                  <a:pos x="33" y="52"/>
                </a:cxn>
                <a:cxn ang="0">
                  <a:pos x="31" y="48"/>
                </a:cxn>
                <a:cxn ang="0">
                  <a:pos x="30" y="46"/>
                </a:cxn>
                <a:cxn ang="0">
                  <a:pos x="26" y="39"/>
                </a:cxn>
                <a:cxn ang="0">
                  <a:pos x="22" y="38"/>
                </a:cxn>
                <a:cxn ang="0">
                  <a:pos x="24" y="34"/>
                </a:cxn>
                <a:cxn ang="0">
                  <a:pos x="24" y="30"/>
                </a:cxn>
                <a:cxn ang="0">
                  <a:pos x="20" y="27"/>
                </a:cxn>
                <a:cxn ang="0">
                  <a:pos x="22" y="26"/>
                </a:cxn>
                <a:cxn ang="0">
                  <a:pos x="20" y="25"/>
                </a:cxn>
                <a:cxn ang="0">
                  <a:pos x="17" y="22"/>
                </a:cxn>
                <a:cxn ang="0">
                  <a:pos x="17" y="18"/>
                </a:cxn>
                <a:cxn ang="0">
                  <a:pos x="15" y="18"/>
                </a:cxn>
                <a:cxn ang="0">
                  <a:pos x="15" y="16"/>
                </a:cxn>
                <a:cxn ang="0">
                  <a:pos x="14" y="13"/>
                </a:cxn>
                <a:cxn ang="0">
                  <a:pos x="13" y="16"/>
                </a:cxn>
                <a:cxn ang="0">
                  <a:pos x="11" y="10"/>
                </a:cxn>
                <a:cxn ang="0">
                  <a:pos x="3" y="5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2" y="5"/>
                </a:cxn>
                <a:cxn ang="0">
                  <a:pos x="5" y="14"/>
                </a:cxn>
                <a:cxn ang="0">
                  <a:pos x="11" y="27"/>
                </a:cxn>
                <a:cxn ang="0">
                  <a:pos x="18" y="42"/>
                </a:cxn>
                <a:cxn ang="0">
                  <a:pos x="24" y="53"/>
                </a:cxn>
                <a:cxn ang="0">
                  <a:pos x="27" y="61"/>
                </a:cxn>
                <a:cxn ang="0">
                  <a:pos x="36" y="78"/>
                </a:cxn>
                <a:cxn ang="0">
                  <a:pos x="43" y="86"/>
                </a:cxn>
                <a:cxn ang="0">
                  <a:pos x="49" y="98"/>
                </a:cxn>
                <a:cxn ang="0">
                  <a:pos x="69" y="138"/>
                </a:cxn>
                <a:cxn ang="0">
                  <a:pos x="74" y="148"/>
                </a:cxn>
                <a:cxn ang="0">
                  <a:pos x="96" y="176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53" name="Freeform 144"/>
            <p:cNvSpPr>
              <a:spLocks noChangeArrowheads="1"/>
            </p:cNvSpPr>
            <p:nvPr/>
          </p:nvSpPr>
          <p:spPr bwMode="auto">
            <a:xfrm>
              <a:off x="1124" y="1004"/>
              <a:ext cx="276" cy="448"/>
            </a:xfrm>
            <a:custGeom>
              <a:avLst/>
              <a:gdLst/>
              <a:ahLst/>
              <a:cxnLst>
                <a:cxn ang="0">
                  <a:pos x="16" y="171"/>
                </a:cxn>
                <a:cxn ang="0">
                  <a:pos x="19" y="164"/>
                </a:cxn>
                <a:cxn ang="0">
                  <a:pos x="28" y="154"/>
                </a:cxn>
                <a:cxn ang="0">
                  <a:pos x="30" y="150"/>
                </a:cxn>
                <a:cxn ang="0">
                  <a:pos x="38" y="137"/>
                </a:cxn>
                <a:cxn ang="0">
                  <a:pos x="40" y="134"/>
                </a:cxn>
                <a:cxn ang="0">
                  <a:pos x="45" y="126"/>
                </a:cxn>
                <a:cxn ang="0">
                  <a:pos x="47" y="121"/>
                </a:cxn>
                <a:cxn ang="0">
                  <a:pos x="49" y="117"/>
                </a:cxn>
                <a:cxn ang="0">
                  <a:pos x="53" y="116"/>
                </a:cxn>
                <a:cxn ang="0">
                  <a:pos x="57" y="110"/>
                </a:cxn>
                <a:cxn ang="0">
                  <a:pos x="59" y="106"/>
                </a:cxn>
                <a:cxn ang="0">
                  <a:pos x="62" y="102"/>
                </a:cxn>
                <a:cxn ang="0">
                  <a:pos x="63" y="97"/>
                </a:cxn>
                <a:cxn ang="0">
                  <a:pos x="68" y="91"/>
                </a:cxn>
                <a:cxn ang="0">
                  <a:pos x="71" y="84"/>
                </a:cxn>
                <a:cxn ang="0">
                  <a:pos x="74" y="81"/>
                </a:cxn>
                <a:cxn ang="0">
                  <a:pos x="74" y="78"/>
                </a:cxn>
                <a:cxn ang="0">
                  <a:pos x="76" y="76"/>
                </a:cxn>
                <a:cxn ang="0">
                  <a:pos x="79" y="76"/>
                </a:cxn>
                <a:cxn ang="0">
                  <a:pos x="80" y="70"/>
                </a:cxn>
                <a:cxn ang="0">
                  <a:pos x="85" y="63"/>
                </a:cxn>
                <a:cxn ang="0">
                  <a:pos x="88" y="57"/>
                </a:cxn>
                <a:cxn ang="0">
                  <a:pos x="89" y="55"/>
                </a:cxn>
                <a:cxn ang="0">
                  <a:pos x="94" y="47"/>
                </a:cxn>
                <a:cxn ang="0">
                  <a:pos x="93" y="43"/>
                </a:cxn>
                <a:cxn ang="0">
                  <a:pos x="97" y="42"/>
                </a:cxn>
                <a:cxn ang="0">
                  <a:pos x="101" y="41"/>
                </a:cxn>
                <a:cxn ang="0">
                  <a:pos x="102" y="37"/>
                </a:cxn>
                <a:cxn ang="0">
                  <a:pos x="105" y="37"/>
                </a:cxn>
                <a:cxn ang="0">
                  <a:pos x="105" y="35"/>
                </a:cxn>
                <a:cxn ang="0">
                  <a:pos x="105" y="30"/>
                </a:cxn>
                <a:cxn ang="0">
                  <a:pos x="107" y="28"/>
                </a:cxn>
                <a:cxn ang="0">
                  <a:pos x="107" y="26"/>
                </a:cxn>
                <a:cxn ang="0">
                  <a:pos x="110" y="25"/>
                </a:cxn>
                <a:cxn ang="0">
                  <a:pos x="111" y="22"/>
                </a:cxn>
                <a:cxn ang="0">
                  <a:pos x="109" y="21"/>
                </a:cxn>
                <a:cxn ang="0">
                  <a:pos x="113" y="17"/>
                </a:cxn>
                <a:cxn ang="0">
                  <a:pos x="113" y="8"/>
                </a:cxn>
                <a:cxn ang="0">
                  <a:pos x="114" y="7"/>
                </a:cxn>
                <a:cxn ang="0">
                  <a:pos x="117" y="0"/>
                </a:cxn>
                <a:cxn ang="0">
                  <a:pos x="114" y="1"/>
                </a:cxn>
                <a:cxn ang="0">
                  <a:pos x="113" y="8"/>
                </a:cxn>
                <a:cxn ang="0">
                  <a:pos x="106" y="13"/>
                </a:cxn>
                <a:cxn ang="0">
                  <a:pos x="97" y="26"/>
                </a:cxn>
                <a:cxn ang="0">
                  <a:pos x="87" y="41"/>
                </a:cxn>
                <a:cxn ang="0">
                  <a:pos x="80" y="54"/>
                </a:cxn>
                <a:cxn ang="0">
                  <a:pos x="74" y="63"/>
                </a:cxn>
                <a:cxn ang="0">
                  <a:pos x="63" y="81"/>
                </a:cxn>
                <a:cxn ang="0">
                  <a:pos x="59" y="91"/>
                </a:cxn>
                <a:cxn ang="0">
                  <a:pos x="53" y="104"/>
                </a:cxn>
                <a:cxn ang="0">
                  <a:pos x="25" y="143"/>
                </a:cxn>
                <a:cxn ang="0">
                  <a:pos x="19" y="154"/>
                </a:cxn>
                <a:cxn ang="0">
                  <a:pos x="4" y="189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54" name="Freeform 145"/>
            <p:cNvSpPr>
              <a:spLocks noChangeArrowheads="1"/>
            </p:cNvSpPr>
            <p:nvPr/>
          </p:nvSpPr>
          <p:spPr bwMode="auto">
            <a:xfrm>
              <a:off x="1129" y="1530"/>
              <a:ext cx="274" cy="449"/>
            </a:xfrm>
            <a:custGeom>
              <a:avLst/>
              <a:gdLst/>
              <a:ahLst/>
              <a:cxnLst>
                <a:cxn ang="0">
                  <a:pos x="16" y="170"/>
                </a:cxn>
                <a:cxn ang="0">
                  <a:pos x="18" y="164"/>
                </a:cxn>
                <a:cxn ang="0">
                  <a:pos x="27" y="154"/>
                </a:cxn>
                <a:cxn ang="0">
                  <a:pos x="30" y="150"/>
                </a:cxn>
                <a:cxn ang="0">
                  <a:pos x="36" y="137"/>
                </a:cxn>
                <a:cxn ang="0">
                  <a:pos x="39" y="134"/>
                </a:cxn>
                <a:cxn ang="0">
                  <a:pos x="44" y="127"/>
                </a:cxn>
                <a:cxn ang="0">
                  <a:pos x="47" y="121"/>
                </a:cxn>
                <a:cxn ang="0">
                  <a:pos x="48" y="117"/>
                </a:cxn>
                <a:cxn ang="0">
                  <a:pos x="51" y="115"/>
                </a:cxn>
                <a:cxn ang="0">
                  <a:pos x="56" y="110"/>
                </a:cxn>
                <a:cxn ang="0">
                  <a:pos x="59" y="106"/>
                </a:cxn>
                <a:cxn ang="0">
                  <a:pos x="61" y="102"/>
                </a:cxn>
                <a:cxn ang="0">
                  <a:pos x="63" y="96"/>
                </a:cxn>
                <a:cxn ang="0">
                  <a:pos x="66" y="91"/>
                </a:cxn>
                <a:cxn ang="0">
                  <a:pos x="70" y="83"/>
                </a:cxn>
                <a:cxn ang="0">
                  <a:pos x="73" y="81"/>
                </a:cxn>
                <a:cxn ang="0">
                  <a:pos x="73" y="78"/>
                </a:cxn>
                <a:cxn ang="0">
                  <a:pos x="76" y="74"/>
                </a:cxn>
                <a:cxn ang="0">
                  <a:pos x="77" y="74"/>
                </a:cxn>
                <a:cxn ang="0">
                  <a:pos x="78" y="70"/>
                </a:cxn>
                <a:cxn ang="0">
                  <a:pos x="85" y="63"/>
                </a:cxn>
                <a:cxn ang="0">
                  <a:pos x="87" y="57"/>
                </a:cxn>
                <a:cxn ang="0">
                  <a:pos x="89" y="55"/>
                </a:cxn>
                <a:cxn ang="0">
                  <a:pos x="93" y="46"/>
                </a:cxn>
                <a:cxn ang="0">
                  <a:pos x="91" y="43"/>
                </a:cxn>
                <a:cxn ang="0">
                  <a:pos x="95" y="42"/>
                </a:cxn>
                <a:cxn ang="0">
                  <a:pos x="100" y="40"/>
                </a:cxn>
                <a:cxn ang="0">
                  <a:pos x="102" y="36"/>
                </a:cxn>
                <a:cxn ang="0">
                  <a:pos x="103" y="36"/>
                </a:cxn>
                <a:cxn ang="0">
                  <a:pos x="103" y="35"/>
                </a:cxn>
                <a:cxn ang="0">
                  <a:pos x="103" y="30"/>
                </a:cxn>
                <a:cxn ang="0">
                  <a:pos x="106" y="27"/>
                </a:cxn>
                <a:cxn ang="0">
                  <a:pos x="106" y="26"/>
                </a:cxn>
                <a:cxn ang="0">
                  <a:pos x="108" y="25"/>
                </a:cxn>
                <a:cxn ang="0">
                  <a:pos x="110" y="22"/>
                </a:cxn>
                <a:cxn ang="0">
                  <a:pos x="107" y="19"/>
                </a:cxn>
                <a:cxn ang="0">
                  <a:pos x="111" y="17"/>
                </a:cxn>
                <a:cxn ang="0">
                  <a:pos x="111" y="8"/>
                </a:cxn>
                <a:cxn ang="0">
                  <a:pos x="113" y="5"/>
                </a:cxn>
                <a:cxn ang="0">
                  <a:pos x="116" y="0"/>
                </a:cxn>
                <a:cxn ang="0">
                  <a:pos x="113" y="1"/>
                </a:cxn>
                <a:cxn ang="0">
                  <a:pos x="111" y="8"/>
                </a:cxn>
                <a:cxn ang="0">
                  <a:pos x="104" y="13"/>
                </a:cxn>
                <a:cxn ang="0">
                  <a:pos x="95" y="26"/>
                </a:cxn>
                <a:cxn ang="0">
                  <a:pos x="86" y="40"/>
                </a:cxn>
                <a:cxn ang="0">
                  <a:pos x="78" y="53"/>
                </a:cxn>
                <a:cxn ang="0">
                  <a:pos x="73" y="63"/>
                </a:cxn>
                <a:cxn ang="0">
                  <a:pos x="63" y="81"/>
                </a:cxn>
                <a:cxn ang="0">
                  <a:pos x="57" y="91"/>
                </a:cxn>
                <a:cxn ang="0">
                  <a:pos x="51" y="104"/>
                </a:cxn>
                <a:cxn ang="0">
                  <a:pos x="25" y="142"/>
                </a:cxn>
                <a:cxn ang="0">
                  <a:pos x="18" y="154"/>
                </a:cxn>
                <a:cxn ang="0">
                  <a:pos x="4" y="189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55" name="Freeform 146"/>
            <p:cNvSpPr>
              <a:spLocks noChangeArrowheads="1"/>
            </p:cNvSpPr>
            <p:nvPr/>
          </p:nvSpPr>
          <p:spPr bwMode="auto">
            <a:xfrm>
              <a:off x="1129" y="2171"/>
              <a:ext cx="271" cy="441"/>
            </a:xfrm>
            <a:custGeom>
              <a:avLst/>
              <a:gdLst/>
              <a:ahLst/>
              <a:cxnLst>
                <a:cxn ang="0">
                  <a:pos x="17" y="167"/>
                </a:cxn>
                <a:cxn ang="0">
                  <a:pos x="19" y="161"/>
                </a:cxn>
                <a:cxn ang="0">
                  <a:pos x="29" y="152"/>
                </a:cxn>
                <a:cxn ang="0">
                  <a:pos x="31" y="148"/>
                </a:cxn>
                <a:cxn ang="0">
                  <a:pos x="36" y="135"/>
                </a:cxn>
                <a:cxn ang="0">
                  <a:pos x="39" y="131"/>
                </a:cxn>
                <a:cxn ang="0">
                  <a:pos x="44" y="125"/>
                </a:cxn>
                <a:cxn ang="0">
                  <a:pos x="47" y="119"/>
                </a:cxn>
                <a:cxn ang="0">
                  <a:pos x="48" y="115"/>
                </a:cxn>
                <a:cxn ang="0">
                  <a:pos x="51" y="114"/>
                </a:cxn>
                <a:cxn ang="0">
                  <a:pos x="56" y="106"/>
                </a:cxn>
                <a:cxn ang="0">
                  <a:pos x="59" y="103"/>
                </a:cxn>
                <a:cxn ang="0">
                  <a:pos x="61" y="99"/>
                </a:cxn>
                <a:cxn ang="0">
                  <a:pos x="62" y="94"/>
                </a:cxn>
                <a:cxn ang="0">
                  <a:pos x="68" y="89"/>
                </a:cxn>
                <a:cxn ang="0">
                  <a:pos x="70" y="81"/>
                </a:cxn>
                <a:cxn ang="0">
                  <a:pos x="73" y="78"/>
                </a:cxn>
                <a:cxn ang="0">
                  <a:pos x="73" y="76"/>
                </a:cxn>
                <a:cxn ang="0">
                  <a:pos x="76" y="75"/>
                </a:cxn>
                <a:cxn ang="0">
                  <a:pos x="76" y="73"/>
                </a:cxn>
                <a:cxn ang="0">
                  <a:pos x="79" y="69"/>
                </a:cxn>
                <a:cxn ang="0">
                  <a:pos x="85" y="60"/>
                </a:cxn>
                <a:cxn ang="0">
                  <a:pos x="86" y="56"/>
                </a:cxn>
                <a:cxn ang="0">
                  <a:pos x="87" y="52"/>
                </a:cxn>
                <a:cxn ang="0">
                  <a:pos x="92" y="46"/>
                </a:cxn>
                <a:cxn ang="0">
                  <a:pos x="92" y="42"/>
                </a:cxn>
                <a:cxn ang="0">
                  <a:pos x="95" y="41"/>
                </a:cxn>
                <a:cxn ang="0">
                  <a:pos x="99" y="39"/>
                </a:cxn>
                <a:cxn ang="0">
                  <a:pos x="100" y="35"/>
                </a:cxn>
                <a:cxn ang="0">
                  <a:pos x="102" y="35"/>
                </a:cxn>
                <a:cxn ang="0">
                  <a:pos x="102" y="33"/>
                </a:cxn>
                <a:cxn ang="0">
                  <a:pos x="102" y="29"/>
                </a:cxn>
                <a:cxn ang="0">
                  <a:pos x="105" y="26"/>
                </a:cxn>
                <a:cxn ang="0">
                  <a:pos x="105" y="25"/>
                </a:cxn>
                <a:cxn ang="0">
                  <a:pos x="108" y="24"/>
                </a:cxn>
                <a:cxn ang="0">
                  <a:pos x="109" y="21"/>
                </a:cxn>
                <a:cxn ang="0">
                  <a:pos x="107" y="21"/>
                </a:cxn>
                <a:cxn ang="0">
                  <a:pos x="111" y="16"/>
                </a:cxn>
                <a:cxn ang="0">
                  <a:pos x="111" y="8"/>
                </a:cxn>
                <a:cxn ang="0">
                  <a:pos x="112" y="5"/>
                </a:cxn>
                <a:cxn ang="0">
                  <a:pos x="115" y="0"/>
                </a:cxn>
                <a:cxn ang="0">
                  <a:pos x="112" y="1"/>
                </a:cxn>
                <a:cxn ang="0">
                  <a:pos x="111" y="7"/>
                </a:cxn>
                <a:cxn ang="0">
                  <a:pos x="103" y="13"/>
                </a:cxn>
                <a:cxn ang="0">
                  <a:pos x="95" y="25"/>
                </a:cxn>
                <a:cxn ang="0">
                  <a:pos x="85" y="39"/>
                </a:cxn>
                <a:cxn ang="0">
                  <a:pos x="77" y="51"/>
                </a:cxn>
                <a:cxn ang="0">
                  <a:pos x="73" y="60"/>
                </a:cxn>
                <a:cxn ang="0">
                  <a:pos x="62" y="78"/>
                </a:cxn>
                <a:cxn ang="0">
                  <a:pos x="57" y="89"/>
                </a:cxn>
                <a:cxn ang="0">
                  <a:pos x="51" y="102"/>
                </a:cxn>
                <a:cxn ang="0">
                  <a:pos x="25" y="141"/>
                </a:cxn>
                <a:cxn ang="0">
                  <a:pos x="19" y="152"/>
                </a:cxn>
                <a:cxn ang="0">
                  <a:pos x="5" y="186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56" name="Freeform 147"/>
            <p:cNvSpPr>
              <a:spLocks noChangeArrowheads="1"/>
            </p:cNvSpPr>
            <p:nvPr/>
          </p:nvSpPr>
          <p:spPr bwMode="auto">
            <a:xfrm>
              <a:off x="1240" y="2411"/>
              <a:ext cx="2" cy="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2" y="3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57" name="Freeform 148"/>
            <p:cNvSpPr>
              <a:spLocks noChangeArrowheads="1"/>
            </p:cNvSpPr>
            <p:nvPr/>
          </p:nvSpPr>
          <p:spPr bwMode="auto">
            <a:xfrm>
              <a:off x="1138" y="2723"/>
              <a:ext cx="267" cy="444"/>
            </a:xfrm>
            <a:custGeom>
              <a:avLst/>
              <a:gdLst/>
              <a:ahLst/>
              <a:cxnLst>
                <a:cxn ang="0">
                  <a:pos x="15" y="167"/>
                </a:cxn>
                <a:cxn ang="0">
                  <a:pos x="18" y="161"/>
                </a:cxn>
                <a:cxn ang="0">
                  <a:pos x="27" y="151"/>
                </a:cxn>
                <a:cxn ang="0">
                  <a:pos x="30" y="148"/>
                </a:cxn>
                <a:cxn ang="0">
                  <a:pos x="35" y="135"/>
                </a:cxn>
                <a:cxn ang="0">
                  <a:pos x="37" y="130"/>
                </a:cxn>
                <a:cxn ang="0">
                  <a:pos x="43" y="125"/>
                </a:cxn>
                <a:cxn ang="0">
                  <a:pos x="45" y="118"/>
                </a:cxn>
                <a:cxn ang="0">
                  <a:pos x="47" y="115"/>
                </a:cxn>
                <a:cxn ang="0">
                  <a:pos x="49" y="113"/>
                </a:cxn>
                <a:cxn ang="0">
                  <a:pos x="54" y="108"/>
                </a:cxn>
                <a:cxn ang="0">
                  <a:pos x="57" y="103"/>
                </a:cxn>
                <a:cxn ang="0">
                  <a:pos x="60" y="100"/>
                </a:cxn>
                <a:cxn ang="0">
                  <a:pos x="61" y="95"/>
                </a:cxn>
                <a:cxn ang="0">
                  <a:pos x="65" y="88"/>
                </a:cxn>
                <a:cxn ang="0">
                  <a:pos x="69" y="82"/>
                </a:cxn>
                <a:cxn ang="0">
                  <a:pos x="71" y="78"/>
                </a:cxn>
                <a:cxn ang="0">
                  <a:pos x="71" y="75"/>
                </a:cxn>
                <a:cxn ang="0">
                  <a:pos x="74" y="74"/>
                </a:cxn>
                <a:cxn ang="0">
                  <a:pos x="74" y="73"/>
                </a:cxn>
                <a:cxn ang="0">
                  <a:pos x="77" y="70"/>
                </a:cxn>
                <a:cxn ang="0">
                  <a:pos x="83" y="60"/>
                </a:cxn>
                <a:cxn ang="0">
                  <a:pos x="84" y="57"/>
                </a:cxn>
                <a:cxn ang="0">
                  <a:pos x="86" y="55"/>
                </a:cxn>
                <a:cxn ang="0">
                  <a:pos x="91" y="45"/>
                </a:cxn>
                <a:cxn ang="0">
                  <a:pos x="90" y="43"/>
                </a:cxn>
                <a:cxn ang="0">
                  <a:pos x="92" y="42"/>
                </a:cxn>
                <a:cxn ang="0">
                  <a:pos x="97" y="39"/>
                </a:cxn>
                <a:cxn ang="0">
                  <a:pos x="99" y="35"/>
                </a:cxn>
                <a:cxn ang="0">
                  <a:pos x="100" y="35"/>
                </a:cxn>
                <a:cxn ang="0">
                  <a:pos x="100" y="34"/>
                </a:cxn>
                <a:cxn ang="0">
                  <a:pos x="100" y="30"/>
                </a:cxn>
                <a:cxn ang="0">
                  <a:pos x="103" y="26"/>
                </a:cxn>
                <a:cxn ang="0">
                  <a:pos x="103" y="25"/>
                </a:cxn>
                <a:cxn ang="0">
                  <a:pos x="105" y="23"/>
                </a:cxn>
                <a:cxn ang="0">
                  <a:pos x="107" y="21"/>
                </a:cxn>
                <a:cxn ang="0">
                  <a:pos x="104" y="21"/>
                </a:cxn>
                <a:cxn ang="0">
                  <a:pos x="109" y="17"/>
                </a:cxn>
                <a:cxn ang="0">
                  <a:pos x="109" y="8"/>
                </a:cxn>
                <a:cxn ang="0">
                  <a:pos x="110" y="5"/>
                </a:cxn>
                <a:cxn ang="0">
                  <a:pos x="113" y="0"/>
                </a:cxn>
                <a:cxn ang="0">
                  <a:pos x="110" y="2"/>
                </a:cxn>
                <a:cxn ang="0">
                  <a:pos x="109" y="6"/>
                </a:cxn>
                <a:cxn ang="0">
                  <a:pos x="101" y="13"/>
                </a:cxn>
                <a:cxn ang="0">
                  <a:pos x="92" y="25"/>
                </a:cxn>
                <a:cxn ang="0">
                  <a:pos x="83" y="39"/>
                </a:cxn>
                <a:cxn ang="0">
                  <a:pos x="75" y="51"/>
                </a:cxn>
                <a:cxn ang="0">
                  <a:pos x="71" y="60"/>
                </a:cxn>
                <a:cxn ang="0">
                  <a:pos x="61" y="78"/>
                </a:cxn>
                <a:cxn ang="0">
                  <a:pos x="56" y="88"/>
                </a:cxn>
                <a:cxn ang="0">
                  <a:pos x="49" y="102"/>
                </a:cxn>
                <a:cxn ang="0">
                  <a:pos x="23" y="141"/>
                </a:cxn>
                <a:cxn ang="0">
                  <a:pos x="18" y="151"/>
                </a:cxn>
                <a:cxn ang="0">
                  <a:pos x="4" y="185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58" name="Freeform 149"/>
            <p:cNvSpPr>
              <a:spLocks noChangeArrowheads="1"/>
            </p:cNvSpPr>
            <p:nvPr/>
          </p:nvSpPr>
          <p:spPr bwMode="auto">
            <a:xfrm>
              <a:off x="1145" y="3385"/>
              <a:ext cx="267" cy="441"/>
            </a:xfrm>
            <a:custGeom>
              <a:avLst/>
              <a:gdLst/>
              <a:ahLst/>
              <a:cxnLst>
                <a:cxn ang="0">
                  <a:pos x="14" y="166"/>
                </a:cxn>
                <a:cxn ang="0">
                  <a:pos x="19" y="161"/>
                </a:cxn>
                <a:cxn ang="0">
                  <a:pos x="27" y="150"/>
                </a:cxn>
                <a:cxn ang="0">
                  <a:pos x="28" y="146"/>
                </a:cxn>
                <a:cxn ang="0">
                  <a:pos x="36" y="135"/>
                </a:cxn>
                <a:cxn ang="0">
                  <a:pos x="37" y="131"/>
                </a:cxn>
                <a:cxn ang="0">
                  <a:pos x="43" y="124"/>
                </a:cxn>
                <a:cxn ang="0">
                  <a:pos x="46" y="118"/>
                </a:cxn>
                <a:cxn ang="0">
                  <a:pos x="46" y="114"/>
                </a:cxn>
                <a:cxn ang="0">
                  <a:pos x="49" y="111"/>
                </a:cxn>
                <a:cxn ang="0">
                  <a:pos x="54" y="106"/>
                </a:cxn>
                <a:cxn ang="0">
                  <a:pos x="56" y="103"/>
                </a:cxn>
                <a:cxn ang="0">
                  <a:pos x="60" y="98"/>
                </a:cxn>
                <a:cxn ang="0">
                  <a:pos x="62" y="94"/>
                </a:cxn>
                <a:cxn ang="0">
                  <a:pos x="65" y="89"/>
                </a:cxn>
                <a:cxn ang="0">
                  <a:pos x="69" y="81"/>
                </a:cxn>
                <a:cxn ang="0">
                  <a:pos x="70" y="79"/>
                </a:cxn>
                <a:cxn ang="0">
                  <a:pos x="73" y="76"/>
                </a:cxn>
                <a:cxn ang="0">
                  <a:pos x="74" y="72"/>
                </a:cxn>
                <a:cxn ang="0">
                  <a:pos x="75" y="72"/>
                </a:cxn>
                <a:cxn ang="0">
                  <a:pos x="76" y="69"/>
                </a:cxn>
                <a:cxn ang="0">
                  <a:pos x="82" y="59"/>
                </a:cxn>
                <a:cxn ang="0">
                  <a:pos x="86" y="56"/>
                </a:cxn>
                <a:cxn ang="0">
                  <a:pos x="87" y="52"/>
                </a:cxn>
                <a:cxn ang="0">
                  <a:pos x="91" y="45"/>
                </a:cxn>
                <a:cxn ang="0">
                  <a:pos x="89" y="42"/>
                </a:cxn>
                <a:cxn ang="0">
                  <a:pos x="93" y="41"/>
                </a:cxn>
                <a:cxn ang="0">
                  <a:pos x="96" y="39"/>
                </a:cxn>
                <a:cxn ang="0">
                  <a:pos x="99" y="35"/>
                </a:cxn>
                <a:cxn ang="0">
                  <a:pos x="100" y="35"/>
                </a:cxn>
                <a:cxn ang="0">
                  <a:pos x="100" y="32"/>
                </a:cxn>
                <a:cxn ang="0">
                  <a:pos x="100" y="29"/>
                </a:cxn>
                <a:cxn ang="0">
                  <a:pos x="104" y="26"/>
                </a:cxn>
                <a:cxn ang="0">
                  <a:pos x="104" y="25"/>
                </a:cxn>
                <a:cxn ang="0">
                  <a:pos x="105" y="24"/>
                </a:cxn>
                <a:cxn ang="0">
                  <a:pos x="108" y="20"/>
                </a:cxn>
                <a:cxn ang="0">
                  <a:pos x="104" y="18"/>
                </a:cxn>
                <a:cxn ang="0">
                  <a:pos x="108" y="16"/>
                </a:cxn>
                <a:cxn ang="0">
                  <a:pos x="109" y="5"/>
                </a:cxn>
                <a:cxn ang="0">
                  <a:pos x="109" y="4"/>
                </a:cxn>
                <a:cxn ang="0">
                  <a:pos x="113" y="0"/>
                </a:cxn>
                <a:cxn ang="0">
                  <a:pos x="109" y="0"/>
                </a:cxn>
                <a:cxn ang="0">
                  <a:pos x="108" y="5"/>
                </a:cxn>
                <a:cxn ang="0">
                  <a:pos x="101" y="12"/>
                </a:cxn>
                <a:cxn ang="0">
                  <a:pos x="92" y="25"/>
                </a:cxn>
                <a:cxn ang="0">
                  <a:pos x="83" y="39"/>
                </a:cxn>
                <a:cxn ang="0">
                  <a:pos x="76" y="51"/>
                </a:cxn>
                <a:cxn ang="0">
                  <a:pos x="70" y="59"/>
                </a:cxn>
                <a:cxn ang="0">
                  <a:pos x="61" y="79"/>
                </a:cxn>
                <a:cxn ang="0">
                  <a:pos x="56" y="89"/>
                </a:cxn>
                <a:cxn ang="0">
                  <a:pos x="49" y="102"/>
                </a:cxn>
                <a:cxn ang="0">
                  <a:pos x="23" y="140"/>
                </a:cxn>
                <a:cxn ang="0">
                  <a:pos x="17" y="150"/>
                </a:cxn>
                <a:cxn ang="0">
                  <a:pos x="5" y="186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59" name="Freeform 150"/>
            <p:cNvSpPr>
              <a:spLocks noChangeArrowheads="1"/>
            </p:cNvSpPr>
            <p:nvPr/>
          </p:nvSpPr>
          <p:spPr bwMode="auto">
            <a:xfrm>
              <a:off x="878" y="2863"/>
              <a:ext cx="260" cy="472"/>
            </a:xfrm>
            <a:custGeom>
              <a:avLst/>
              <a:gdLst/>
              <a:ahLst/>
              <a:cxnLst>
                <a:cxn ang="0">
                  <a:pos x="98" y="175"/>
                </a:cxn>
                <a:cxn ang="0">
                  <a:pos x="95" y="169"/>
                </a:cxn>
                <a:cxn ang="0">
                  <a:pos x="89" y="156"/>
                </a:cxn>
                <a:cxn ang="0">
                  <a:pos x="88" y="152"/>
                </a:cxn>
                <a:cxn ang="0">
                  <a:pos x="78" y="140"/>
                </a:cxn>
                <a:cxn ang="0">
                  <a:pos x="77" y="136"/>
                </a:cxn>
                <a:cxn ang="0">
                  <a:pos x="75" y="127"/>
                </a:cxn>
                <a:cxn ang="0">
                  <a:pos x="71" y="122"/>
                </a:cxn>
                <a:cxn ang="0">
                  <a:pos x="68" y="119"/>
                </a:cxn>
                <a:cxn ang="0">
                  <a:pos x="68" y="116"/>
                </a:cxn>
                <a:cxn ang="0">
                  <a:pos x="64" y="109"/>
                </a:cxn>
                <a:cxn ang="0">
                  <a:pos x="62" y="105"/>
                </a:cxn>
                <a:cxn ang="0">
                  <a:pos x="60" y="100"/>
                </a:cxn>
                <a:cxn ang="0">
                  <a:pos x="58" y="95"/>
                </a:cxn>
                <a:cxn ang="0">
                  <a:pos x="55" y="88"/>
                </a:cxn>
                <a:cxn ang="0">
                  <a:pos x="50" y="82"/>
                </a:cxn>
                <a:cxn ang="0">
                  <a:pos x="49" y="79"/>
                </a:cxn>
                <a:cxn ang="0">
                  <a:pos x="46" y="75"/>
                </a:cxn>
                <a:cxn ang="0">
                  <a:pos x="46" y="73"/>
                </a:cxn>
                <a:cxn ang="0">
                  <a:pos x="45" y="71"/>
                </a:cxn>
                <a:cxn ang="0">
                  <a:pos x="43" y="69"/>
                </a:cxn>
                <a:cxn ang="0">
                  <a:pos x="37" y="58"/>
                </a:cxn>
                <a:cxn ang="0">
                  <a:pos x="35" y="54"/>
                </a:cxn>
                <a:cxn ang="0">
                  <a:pos x="34" y="52"/>
                </a:cxn>
                <a:cxn ang="0">
                  <a:pos x="29" y="43"/>
                </a:cxn>
                <a:cxn ang="0">
                  <a:pos x="25" y="43"/>
                </a:cxn>
                <a:cxn ang="0">
                  <a:pos x="28" y="39"/>
                </a:cxn>
                <a:cxn ang="0">
                  <a:pos x="28" y="34"/>
                </a:cxn>
                <a:cxn ang="0">
                  <a:pos x="24" y="31"/>
                </a:cxn>
                <a:cxn ang="0">
                  <a:pos x="24" y="30"/>
                </a:cxn>
                <a:cxn ang="0">
                  <a:pos x="22" y="28"/>
                </a:cxn>
                <a:cxn ang="0">
                  <a:pos x="20" y="27"/>
                </a:cxn>
                <a:cxn ang="0">
                  <a:pos x="20" y="22"/>
                </a:cxn>
                <a:cxn ang="0">
                  <a:pos x="17" y="21"/>
                </a:cxn>
                <a:cxn ang="0">
                  <a:pos x="17" y="18"/>
                </a:cxn>
                <a:cxn ang="0">
                  <a:pos x="16" y="16"/>
                </a:cxn>
                <a:cxn ang="0">
                  <a:pos x="15" y="18"/>
                </a:cxn>
                <a:cxn ang="0">
                  <a:pos x="13" y="12"/>
                </a:cxn>
                <a:cxn ang="0">
                  <a:pos x="6" y="6"/>
                </a:cxn>
                <a:cxn ang="0">
                  <a:pos x="3" y="4"/>
                </a:cxn>
                <a:cxn ang="0">
                  <a:pos x="2" y="0"/>
                </a:cxn>
                <a:cxn ang="0">
                  <a:pos x="0" y="3"/>
                </a:cxn>
                <a:cxn ang="0">
                  <a:pos x="4" y="6"/>
                </a:cxn>
                <a:cxn ang="0">
                  <a:pos x="7" y="16"/>
                </a:cxn>
                <a:cxn ang="0">
                  <a:pos x="13" y="31"/>
                </a:cxn>
                <a:cxn ang="0">
                  <a:pos x="21" y="47"/>
                </a:cxn>
                <a:cxn ang="0">
                  <a:pos x="28" y="58"/>
                </a:cxn>
                <a:cxn ang="0">
                  <a:pos x="32" y="69"/>
                </a:cxn>
                <a:cxn ang="0">
                  <a:pos x="43" y="87"/>
                </a:cxn>
                <a:cxn ang="0">
                  <a:pos x="49" y="97"/>
                </a:cxn>
                <a:cxn ang="0">
                  <a:pos x="58" y="109"/>
                </a:cxn>
                <a:cxn ang="0">
                  <a:pos x="78" y="153"/>
                </a:cxn>
                <a:cxn ang="0">
                  <a:pos x="85" y="165"/>
                </a:cxn>
                <a:cxn ang="0">
                  <a:pos x="107" y="195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60" name="Freeform 151"/>
            <p:cNvSpPr>
              <a:spLocks noChangeArrowheads="1"/>
            </p:cNvSpPr>
            <p:nvPr/>
          </p:nvSpPr>
          <p:spPr bwMode="auto">
            <a:xfrm>
              <a:off x="885" y="3373"/>
              <a:ext cx="260" cy="475"/>
            </a:xfrm>
            <a:custGeom>
              <a:avLst/>
              <a:gdLst/>
              <a:ahLst/>
              <a:cxnLst>
                <a:cxn ang="0">
                  <a:pos x="97" y="177"/>
                </a:cxn>
                <a:cxn ang="0">
                  <a:pos x="94" y="171"/>
                </a:cxn>
                <a:cxn ang="0">
                  <a:pos x="90" y="158"/>
                </a:cxn>
                <a:cxn ang="0">
                  <a:pos x="89" y="154"/>
                </a:cxn>
                <a:cxn ang="0">
                  <a:pos x="80" y="141"/>
                </a:cxn>
                <a:cxn ang="0">
                  <a:pos x="77" y="137"/>
                </a:cxn>
                <a:cxn ang="0">
                  <a:pos x="74" y="129"/>
                </a:cxn>
                <a:cxn ang="0">
                  <a:pos x="70" y="124"/>
                </a:cxn>
                <a:cxn ang="0">
                  <a:pos x="68" y="120"/>
                </a:cxn>
                <a:cxn ang="0">
                  <a:pos x="68" y="116"/>
                </a:cxn>
                <a:cxn ang="0">
                  <a:pos x="65" y="110"/>
                </a:cxn>
                <a:cxn ang="0">
                  <a:pos x="63" y="106"/>
                </a:cxn>
                <a:cxn ang="0">
                  <a:pos x="61" y="100"/>
                </a:cxn>
                <a:cxn ang="0">
                  <a:pos x="57" y="97"/>
                </a:cxn>
                <a:cxn ang="0">
                  <a:pos x="55" y="90"/>
                </a:cxn>
                <a:cxn ang="0">
                  <a:pos x="49" y="84"/>
                </a:cxn>
                <a:cxn ang="0">
                  <a:pos x="49" y="80"/>
                </a:cxn>
                <a:cxn ang="0">
                  <a:pos x="47" y="77"/>
                </a:cxn>
                <a:cxn ang="0">
                  <a:pos x="44" y="74"/>
                </a:cxn>
                <a:cxn ang="0">
                  <a:pos x="44" y="73"/>
                </a:cxn>
                <a:cxn ang="0">
                  <a:pos x="43" y="71"/>
                </a:cxn>
                <a:cxn ang="0">
                  <a:pos x="38" y="60"/>
                </a:cxn>
                <a:cxn ang="0">
                  <a:pos x="36" y="55"/>
                </a:cxn>
                <a:cxn ang="0">
                  <a:pos x="34" y="52"/>
                </a:cxn>
                <a:cxn ang="0">
                  <a:pos x="28" y="45"/>
                </a:cxn>
                <a:cxn ang="0">
                  <a:pos x="26" y="43"/>
                </a:cxn>
                <a:cxn ang="0">
                  <a:pos x="26" y="39"/>
                </a:cxn>
                <a:cxn ang="0">
                  <a:pos x="27" y="35"/>
                </a:cxn>
                <a:cxn ang="0">
                  <a:pos x="25" y="33"/>
                </a:cxn>
                <a:cxn ang="0">
                  <a:pos x="25" y="30"/>
                </a:cxn>
                <a:cxn ang="0">
                  <a:pos x="23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7" y="22"/>
                </a:cxn>
                <a:cxn ang="0">
                  <a:pos x="17" y="19"/>
                </a:cxn>
                <a:cxn ang="0">
                  <a:pos x="15" y="15"/>
                </a:cxn>
                <a:cxn ang="0">
                  <a:pos x="13" y="19"/>
                </a:cxn>
                <a:cxn ang="0">
                  <a:pos x="13" y="12"/>
                </a:cxn>
                <a:cxn ang="0">
                  <a:pos x="4" y="7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4" y="7"/>
                </a:cxn>
                <a:cxn ang="0">
                  <a:pos x="5" y="17"/>
                </a:cxn>
                <a:cxn ang="0">
                  <a:pos x="13" y="32"/>
                </a:cxn>
                <a:cxn ang="0">
                  <a:pos x="21" y="47"/>
                </a:cxn>
                <a:cxn ang="0">
                  <a:pos x="27" y="60"/>
                </a:cxn>
                <a:cxn ang="0">
                  <a:pos x="31" y="71"/>
                </a:cxn>
                <a:cxn ang="0">
                  <a:pos x="43" y="89"/>
                </a:cxn>
                <a:cxn ang="0">
                  <a:pos x="49" y="98"/>
                </a:cxn>
                <a:cxn ang="0">
                  <a:pos x="57" y="111"/>
                </a:cxn>
                <a:cxn ang="0">
                  <a:pos x="78" y="155"/>
                </a:cxn>
                <a:cxn ang="0">
                  <a:pos x="86" y="167"/>
                </a:cxn>
                <a:cxn ang="0">
                  <a:pos x="108" y="19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61" name="Freeform 152"/>
            <p:cNvSpPr>
              <a:spLocks noChangeArrowheads="1"/>
            </p:cNvSpPr>
            <p:nvPr/>
          </p:nvSpPr>
          <p:spPr bwMode="auto">
            <a:xfrm>
              <a:off x="1103" y="1370"/>
              <a:ext cx="59" cy="2471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7" y="518"/>
                </a:cxn>
                <a:cxn ang="0">
                  <a:pos x="25" y="1046"/>
                </a:cxn>
                <a:cxn ang="0">
                  <a:pos x="4" y="1046"/>
                </a:cxn>
                <a:cxn ang="0">
                  <a:pos x="11" y="758"/>
                </a:cxn>
                <a:cxn ang="0">
                  <a:pos x="0" y="239"/>
                </a:cxn>
                <a:cxn ang="0">
                  <a:pos x="8" y="0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662" name="Group 418"/>
          <p:cNvGrpSpPr>
            <a:grpSpLocks/>
          </p:cNvGrpSpPr>
          <p:nvPr/>
        </p:nvGrpSpPr>
        <p:grpSpPr bwMode="auto">
          <a:xfrm rot="-1651837">
            <a:off x="273050" y="3798888"/>
            <a:ext cx="893763" cy="1020762"/>
            <a:chOff x="0" y="0"/>
            <a:chExt cx="1164" cy="1332"/>
          </a:xfrm>
        </p:grpSpPr>
        <p:sp>
          <p:nvSpPr>
            <p:cNvPr id="17663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164" cy="1235"/>
            </a:xfrm>
            <a:custGeom>
              <a:avLst/>
              <a:gdLst/>
              <a:ahLst/>
              <a:cxnLst>
                <a:cxn ang="0">
                  <a:pos x="215" y="466"/>
                </a:cxn>
                <a:cxn ang="0">
                  <a:pos x="30" y="330"/>
                </a:cxn>
                <a:cxn ang="0">
                  <a:pos x="114" y="369"/>
                </a:cxn>
                <a:cxn ang="0">
                  <a:pos x="58" y="111"/>
                </a:cxn>
                <a:cxn ang="0">
                  <a:pos x="179" y="237"/>
                </a:cxn>
                <a:cxn ang="0">
                  <a:pos x="334" y="0"/>
                </a:cxn>
                <a:cxn ang="0">
                  <a:pos x="322" y="267"/>
                </a:cxn>
                <a:cxn ang="0">
                  <a:pos x="493" y="187"/>
                </a:cxn>
                <a:cxn ang="0">
                  <a:pos x="399" y="370"/>
                </a:cxn>
                <a:cxn ang="0">
                  <a:pos x="466" y="355"/>
                </a:cxn>
                <a:cxn ang="0">
                  <a:pos x="215" y="466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64" name="Freeform 54"/>
            <p:cNvSpPr>
              <a:spLocks noChangeArrowheads="1"/>
            </p:cNvSpPr>
            <p:nvPr/>
          </p:nvSpPr>
          <p:spPr bwMode="auto">
            <a:xfrm>
              <a:off x="99" y="75"/>
              <a:ext cx="987" cy="1002"/>
            </a:xfrm>
            <a:custGeom>
              <a:avLst/>
              <a:gdLst/>
              <a:ahLst/>
              <a:cxnLst>
                <a:cxn ang="0">
                  <a:pos x="223" y="422"/>
                </a:cxn>
                <a:cxn ang="0">
                  <a:pos x="385" y="358"/>
                </a:cxn>
                <a:cxn ang="0">
                  <a:pos x="304" y="360"/>
                </a:cxn>
                <a:cxn ang="0">
                  <a:pos x="417" y="196"/>
                </a:cxn>
                <a:cxn ang="0">
                  <a:pos x="255" y="268"/>
                </a:cxn>
                <a:cxn ang="0">
                  <a:pos x="272" y="0"/>
                </a:cxn>
                <a:cxn ang="0">
                  <a:pos x="150" y="242"/>
                </a:cxn>
                <a:cxn ang="0">
                  <a:pos x="25" y="126"/>
                </a:cxn>
                <a:cxn ang="0">
                  <a:pos x="130" y="365"/>
                </a:cxn>
                <a:cxn ang="0">
                  <a:pos x="30" y="339"/>
                </a:cxn>
                <a:cxn ang="0">
                  <a:pos x="217" y="424"/>
                </a:cxn>
                <a:cxn ang="0">
                  <a:pos x="223" y="422"/>
                </a:cxn>
                <a:cxn ang="0">
                  <a:pos x="223" y="422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65" name="Freeform 55"/>
            <p:cNvSpPr>
              <a:spLocks noChangeArrowheads="1"/>
            </p:cNvSpPr>
            <p:nvPr/>
          </p:nvSpPr>
          <p:spPr bwMode="auto">
            <a:xfrm>
              <a:off x="484" y="340"/>
              <a:ext cx="163" cy="696"/>
            </a:xfrm>
            <a:custGeom>
              <a:avLst/>
              <a:gdLst/>
              <a:ahLst/>
              <a:cxnLst>
                <a:cxn ang="0">
                  <a:pos x="53" y="295"/>
                </a:cxn>
                <a:cxn ang="0">
                  <a:pos x="69" y="0"/>
                </a:cxn>
                <a:cxn ang="0">
                  <a:pos x="53" y="29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66" name="Freeform 56"/>
            <p:cNvSpPr>
              <a:spLocks noChangeArrowheads="1"/>
            </p:cNvSpPr>
            <p:nvPr/>
          </p:nvSpPr>
          <p:spPr bwMode="auto">
            <a:xfrm>
              <a:off x="224" y="545"/>
              <a:ext cx="317" cy="338"/>
            </a:xfrm>
            <a:custGeom>
              <a:avLst/>
              <a:gdLst/>
              <a:ahLst/>
              <a:cxnLst>
                <a:cxn ang="0">
                  <a:pos x="134" y="143"/>
                </a:cxn>
                <a:cxn ang="0">
                  <a:pos x="0" y="0"/>
                </a:cxn>
                <a:cxn ang="0">
                  <a:pos x="134" y="143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67" name="Freeform 57"/>
            <p:cNvSpPr>
              <a:spLocks noChangeArrowheads="1"/>
            </p:cNvSpPr>
            <p:nvPr/>
          </p:nvSpPr>
          <p:spPr bwMode="auto">
            <a:xfrm>
              <a:off x="278" y="956"/>
              <a:ext cx="277" cy="95"/>
            </a:xfrm>
            <a:custGeom>
              <a:avLst/>
              <a:gdLst/>
              <a:ahLst/>
              <a:cxnLst>
                <a:cxn ang="0">
                  <a:pos x="117" y="22"/>
                </a:cxn>
                <a:cxn ang="0">
                  <a:pos x="0" y="0"/>
                </a:cxn>
                <a:cxn ang="0">
                  <a:pos x="117" y="22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68" name="Freeform 58"/>
            <p:cNvSpPr>
              <a:spLocks noChangeArrowheads="1"/>
            </p:cNvSpPr>
            <p:nvPr/>
          </p:nvSpPr>
          <p:spPr bwMode="auto">
            <a:xfrm>
              <a:off x="623" y="647"/>
              <a:ext cx="387" cy="260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64" y="0"/>
                </a:cxn>
                <a:cxn ang="0">
                  <a:pos x="0" y="10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69" name="Freeform 59"/>
            <p:cNvSpPr>
              <a:spLocks noChangeArrowheads="1"/>
            </p:cNvSpPr>
            <p:nvPr/>
          </p:nvSpPr>
          <p:spPr bwMode="auto">
            <a:xfrm>
              <a:off x="604" y="947"/>
              <a:ext cx="373" cy="118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58" y="0"/>
                </a:cxn>
                <a:cxn ang="0">
                  <a:pos x="0" y="26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70" name="Freeform 60"/>
            <p:cNvSpPr>
              <a:spLocks noChangeArrowheads="1"/>
            </p:cNvSpPr>
            <p:nvPr/>
          </p:nvSpPr>
          <p:spPr bwMode="auto">
            <a:xfrm>
              <a:off x="408" y="1093"/>
              <a:ext cx="187" cy="239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11" y="101"/>
                </a:cxn>
                <a:cxn ang="0">
                  <a:pos x="0" y="92"/>
                </a:cxn>
                <a:cxn ang="0">
                  <a:pos x="49" y="58"/>
                </a:cxn>
                <a:cxn ang="0">
                  <a:pos x="52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671" name="Group 427"/>
          <p:cNvGrpSpPr>
            <a:grpSpLocks/>
          </p:cNvGrpSpPr>
          <p:nvPr/>
        </p:nvGrpSpPr>
        <p:grpSpPr bwMode="auto">
          <a:xfrm rot="5825446">
            <a:off x="8639175" y="458788"/>
            <a:ext cx="604838" cy="639762"/>
            <a:chOff x="0" y="0"/>
            <a:chExt cx="1164" cy="1332"/>
          </a:xfrm>
        </p:grpSpPr>
        <p:sp>
          <p:nvSpPr>
            <p:cNvPr id="17672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164" cy="1235"/>
            </a:xfrm>
            <a:custGeom>
              <a:avLst/>
              <a:gdLst/>
              <a:ahLst/>
              <a:cxnLst>
                <a:cxn ang="0">
                  <a:pos x="215" y="466"/>
                </a:cxn>
                <a:cxn ang="0">
                  <a:pos x="30" y="330"/>
                </a:cxn>
                <a:cxn ang="0">
                  <a:pos x="114" y="369"/>
                </a:cxn>
                <a:cxn ang="0">
                  <a:pos x="58" y="111"/>
                </a:cxn>
                <a:cxn ang="0">
                  <a:pos x="179" y="237"/>
                </a:cxn>
                <a:cxn ang="0">
                  <a:pos x="334" y="0"/>
                </a:cxn>
                <a:cxn ang="0">
                  <a:pos x="322" y="267"/>
                </a:cxn>
                <a:cxn ang="0">
                  <a:pos x="493" y="187"/>
                </a:cxn>
                <a:cxn ang="0">
                  <a:pos x="399" y="370"/>
                </a:cxn>
                <a:cxn ang="0">
                  <a:pos x="466" y="355"/>
                </a:cxn>
                <a:cxn ang="0">
                  <a:pos x="215" y="466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73" name="Freeform 54"/>
            <p:cNvSpPr>
              <a:spLocks noChangeArrowheads="1"/>
            </p:cNvSpPr>
            <p:nvPr/>
          </p:nvSpPr>
          <p:spPr bwMode="auto">
            <a:xfrm>
              <a:off x="99" y="75"/>
              <a:ext cx="987" cy="1002"/>
            </a:xfrm>
            <a:custGeom>
              <a:avLst/>
              <a:gdLst/>
              <a:ahLst/>
              <a:cxnLst>
                <a:cxn ang="0">
                  <a:pos x="223" y="422"/>
                </a:cxn>
                <a:cxn ang="0">
                  <a:pos x="385" y="358"/>
                </a:cxn>
                <a:cxn ang="0">
                  <a:pos x="304" y="360"/>
                </a:cxn>
                <a:cxn ang="0">
                  <a:pos x="417" y="196"/>
                </a:cxn>
                <a:cxn ang="0">
                  <a:pos x="255" y="268"/>
                </a:cxn>
                <a:cxn ang="0">
                  <a:pos x="272" y="0"/>
                </a:cxn>
                <a:cxn ang="0">
                  <a:pos x="150" y="242"/>
                </a:cxn>
                <a:cxn ang="0">
                  <a:pos x="25" y="126"/>
                </a:cxn>
                <a:cxn ang="0">
                  <a:pos x="130" y="365"/>
                </a:cxn>
                <a:cxn ang="0">
                  <a:pos x="30" y="339"/>
                </a:cxn>
                <a:cxn ang="0">
                  <a:pos x="217" y="424"/>
                </a:cxn>
                <a:cxn ang="0">
                  <a:pos x="223" y="422"/>
                </a:cxn>
                <a:cxn ang="0">
                  <a:pos x="223" y="422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74" name="Freeform 55"/>
            <p:cNvSpPr>
              <a:spLocks noChangeArrowheads="1"/>
            </p:cNvSpPr>
            <p:nvPr/>
          </p:nvSpPr>
          <p:spPr bwMode="auto">
            <a:xfrm>
              <a:off x="484" y="340"/>
              <a:ext cx="163" cy="696"/>
            </a:xfrm>
            <a:custGeom>
              <a:avLst/>
              <a:gdLst/>
              <a:ahLst/>
              <a:cxnLst>
                <a:cxn ang="0">
                  <a:pos x="53" y="295"/>
                </a:cxn>
                <a:cxn ang="0">
                  <a:pos x="69" y="0"/>
                </a:cxn>
                <a:cxn ang="0">
                  <a:pos x="53" y="29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75" name="Freeform 56"/>
            <p:cNvSpPr>
              <a:spLocks noChangeArrowheads="1"/>
            </p:cNvSpPr>
            <p:nvPr/>
          </p:nvSpPr>
          <p:spPr bwMode="auto">
            <a:xfrm>
              <a:off x="224" y="545"/>
              <a:ext cx="317" cy="338"/>
            </a:xfrm>
            <a:custGeom>
              <a:avLst/>
              <a:gdLst/>
              <a:ahLst/>
              <a:cxnLst>
                <a:cxn ang="0">
                  <a:pos x="134" y="143"/>
                </a:cxn>
                <a:cxn ang="0">
                  <a:pos x="0" y="0"/>
                </a:cxn>
                <a:cxn ang="0">
                  <a:pos x="134" y="143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76" name="Freeform 57"/>
            <p:cNvSpPr>
              <a:spLocks noChangeArrowheads="1"/>
            </p:cNvSpPr>
            <p:nvPr/>
          </p:nvSpPr>
          <p:spPr bwMode="auto">
            <a:xfrm>
              <a:off x="278" y="956"/>
              <a:ext cx="277" cy="95"/>
            </a:xfrm>
            <a:custGeom>
              <a:avLst/>
              <a:gdLst/>
              <a:ahLst/>
              <a:cxnLst>
                <a:cxn ang="0">
                  <a:pos x="117" y="22"/>
                </a:cxn>
                <a:cxn ang="0">
                  <a:pos x="0" y="0"/>
                </a:cxn>
                <a:cxn ang="0">
                  <a:pos x="117" y="22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77" name="Freeform 58"/>
            <p:cNvSpPr>
              <a:spLocks noChangeArrowheads="1"/>
            </p:cNvSpPr>
            <p:nvPr/>
          </p:nvSpPr>
          <p:spPr bwMode="auto">
            <a:xfrm>
              <a:off x="623" y="647"/>
              <a:ext cx="387" cy="260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64" y="0"/>
                </a:cxn>
                <a:cxn ang="0">
                  <a:pos x="0" y="10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78" name="Freeform 59"/>
            <p:cNvSpPr>
              <a:spLocks noChangeArrowheads="1"/>
            </p:cNvSpPr>
            <p:nvPr/>
          </p:nvSpPr>
          <p:spPr bwMode="auto">
            <a:xfrm>
              <a:off x="604" y="947"/>
              <a:ext cx="373" cy="118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58" y="0"/>
                </a:cxn>
                <a:cxn ang="0">
                  <a:pos x="0" y="26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79" name="Freeform 60"/>
            <p:cNvSpPr>
              <a:spLocks noChangeArrowheads="1"/>
            </p:cNvSpPr>
            <p:nvPr/>
          </p:nvSpPr>
          <p:spPr bwMode="auto">
            <a:xfrm>
              <a:off x="408" y="1093"/>
              <a:ext cx="187" cy="239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11" y="101"/>
                </a:cxn>
                <a:cxn ang="0">
                  <a:pos x="0" y="92"/>
                </a:cxn>
                <a:cxn ang="0">
                  <a:pos x="49" y="58"/>
                </a:cxn>
                <a:cxn ang="0">
                  <a:pos x="52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680" name="Group 436"/>
          <p:cNvGrpSpPr>
            <a:grpSpLocks/>
          </p:cNvGrpSpPr>
          <p:nvPr/>
        </p:nvGrpSpPr>
        <p:grpSpPr bwMode="auto">
          <a:xfrm>
            <a:off x="1803400" y="6040438"/>
            <a:ext cx="387350" cy="363537"/>
            <a:chOff x="0" y="0"/>
            <a:chExt cx="413" cy="388"/>
          </a:xfrm>
        </p:grpSpPr>
        <p:sp>
          <p:nvSpPr>
            <p:cNvPr id="17681" name="Freeform 67"/>
            <p:cNvSpPr>
              <a:spLocks noChangeArrowheads="1"/>
            </p:cNvSpPr>
            <p:nvPr/>
          </p:nvSpPr>
          <p:spPr bwMode="auto">
            <a:xfrm>
              <a:off x="335" y="12"/>
              <a:ext cx="78" cy="109"/>
            </a:xfrm>
            <a:custGeom>
              <a:avLst/>
              <a:gdLst/>
              <a:ahLst/>
              <a:cxnLst>
                <a:cxn ang="0">
                  <a:pos x="4" y="46"/>
                </a:cxn>
                <a:cxn ang="0">
                  <a:pos x="25" y="1"/>
                </a:cxn>
                <a:cxn ang="0">
                  <a:pos x="19" y="0"/>
                </a:cxn>
                <a:cxn ang="0">
                  <a:pos x="20" y="27"/>
                </a:cxn>
                <a:cxn ang="0">
                  <a:pos x="0" y="45"/>
                </a:cxn>
                <a:cxn ang="0">
                  <a:pos x="4" y="46"/>
                </a:cxn>
                <a:cxn ang="0">
                  <a:pos x="4" y="46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82" name="Freeform 68"/>
            <p:cNvSpPr>
              <a:spLocks noChangeArrowheads="1"/>
            </p:cNvSpPr>
            <p:nvPr/>
          </p:nvSpPr>
          <p:spPr bwMode="auto">
            <a:xfrm>
              <a:off x="0" y="0"/>
              <a:ext cx="413" cy="388"/>
            </a:xfrm>
            <a:custGeom>
              <a:avLst/>
              <a:gdLst/>
              <a:ahLst/>
              <a:cxnLst>
                <a:cxn ang="0">
                  <a:pos x="145" y="27"/>
                </a:cxn>
                <a:cxn ang="0">
                  <a:pos x="171" y="100"/>
                </a:cxn>
                <a:cxn ang="0">
                  <a:pos x="153" y="132"/>
                </a:cxn>
                <a:cxn ang="0">
                  <a:pos x="150" y="92"/>
                </a:cxn>
                <a:cxn ang="0">
                  <a:pos x="109" y="158"/>
                </a:cxn>
                <a:cxn ang="0">
                  <a:pos x="89" y="162"/>
                </a:cxn>
                <a:cxn ang="0">
                  <a:pos x="100" y="110"/>
                </a:cxn>
                <a:cxn ang="0">
                  <a:pos x="36" y="117"/>
                </a:cxn>
                <a:cxn ang="0">
                  <a:pos x="0" y="108"/>
                </a:cxn>
                <a:cxn ang="0">
                  <a:pos x="85" y="63"/>
                </a:cxn>
                <a:cxn ang="0">
                  <a:pos x="36" y="30"/>
                </a:cxn>
                <a:cxn ang="0">
                  <a:pos x="101" y="21"/>
                </a:cxn>
                <a:cxn ang="0">
                  <a:pos x="85" y="5"/>
                </a:cxn>
                <a:cxn ang="0">
                  <a:pos x="117" y="5"/>
                </a:cxn>
                <a:cxn ang="0">
                  <a:pos x="143" y="24"/>
                </a:cxn>
                <a:cxn ang="0">
                  <a:pos x="145" y="27"/>
                </a:cxn>
                <a:cxn ang="0">
                  <a:pos x="145" y="27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83" name="Freeform 69"/>
            <p:cNvSpPr>
              <a:spLocks noChangeArrowheads="1"/>
            </p:cNvSpPr>
            <p:nvPr/>
          </p:nvSpPr>
          <p:spPr bwMode="auto">
            <a:xfrm>
              <a:off x="40" y="0"/>
              <a:ext cx="364" cy="367"/>
            </a:xfrm>
            <a:custGeom>
              <a:avLst/>
              <a:gdLst/>
              <a:ahLst/>
              <a:cxnLst>
                <a:cxn ang="0">
                  <a:pos x="131" y="44"/>
                </a:cxn>
                <a:cxn ang="0">
                  <a:pos x="84" y="9"/>
                </a:cxn>
                <a:cxn ang="0">
                  <a:pos x="98" y="32"/>
                </a:cxn>
                <a:cxn ang="0">
                  <a:pos x="31" y="29"/>
                </a:cxn>
                <a:cxn ang="0">
                  <a:pos x="81" y="62"/>
                </a:cxn>
                <a:cxn ang="0">
                  <a:pos x="0" y="106"/>
                </a:cxn>
                <a:cxn ang="0">
                  <a:pos x="92" y="98"/>
                </a:cxn>
                <a:cxn ang="0">
                  <a:pos x="81" y="155"/>
                </a:cxn>
                <a:cxn ang="0">
                  <a:pos x="131" y="81"/>
                </a:cxn>
                <a:cxn ang="0">
                  <a:pos x="142" y="115"/>
                </a:cxn>
                <a:cxn ang="0">
                  <a:pos x="133" y="45"/>
                </a:cxn>
                <a:cxn ang="0">
                  <a:pos x="131" y="44"/>
                </a:cxn>
                <a:cxn ang="0">
                  <a:pos x="131" y="44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84" name="Freeform 70"/>
            <p:cNvSpPr>
              <a:spLocks noChangeArrowheads="1"/>
            </p:cNvSpPr>
            <p:nvPr/>
          </p:nvSpPr>
          <p:spPr bwMode="auto">
            <a:xfrm>
              <a:off x="135" y="116"/>
              <a:ext cx="207" cy="116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0" y="49"/>
                </a:cxn>
                <a:cxn ang="0">
                  <a:pos x="88" y="0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85" name="Freeform 71"/>
            <p:cNvSpPr>
              <a:spLocks noChangeArrowheads="1"/>
            </p:cNvSpPr>
            <p:nvPr/>
          </p:nvSpPr>
          <p:spPr bwMode="auto">
            <a:xfrm>
              <a:off x="269" y="164"/>
              <a:ext cx="59" cy="15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64"/>
                </a:cxn>
                <a:cxn ang="0">
                  <a:pos x="18" y="0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86" name="Freeform 72"/>
            <p:cNvSpPr>
              <a:spLocks noChangeArrowheads="1"/>
            </p:cNvSpPr>
            <p:nvPr/>
          </p:nvSpPr>
          <p:spPr bwMode="auto">
            <a:xfrm>
              <a:off x="347" y="142"/>
              <a:ext cx="38" cy="9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38"/>
                </a:cxn>
                <a:cxn ang="0">
                  <a:pos x="0" y="0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87" name="Freeform 73"/>
            <p:cNvSpPr>
              <a:spLocks noChangeArrowheads="1"/>
            </p:cNvSpPr>
            <p:nvPr/>
          </p:nvSpPr>
          <p:spPr bwMode="auto">
            <a:xfrm>
              <a:off x="274" y="41"/>
              <a:ext cx="54" cy="78"/>
            </a:xfrm>
            <a:custGeom>
              <a:avLst/>
              <a:gdLst/>
              <a:ahLst/>
              <a:cxnLst>
                <a:cxn ang="0">
                  <a:pos x="23" y="33"/>
                </a:cxn>
                <a:cxn ang="0">
                  <a:pos x="0" y="0"/>
                </a:cxn>
                <a:cxn ang="0">
                  <a:pos x="23" y="33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88" name="Freeform 74"/>
            <p:cNvSpPr>
              <a:spLocks noChangeArrowheads="1"/>
            </p:cNvSpPr>
            <p:nvPr/>
          </p:nvSpPr>
          <p:spPr bwMode="auto">
            <a:xfrm>
              <a:off x="158" y="69"/>
              <a:ext cx="140" cy="69"/>
            </a:xfrm>
            <a:custGeom>
              <a:avLst/>
              <a:gdLst/>
              <a:ahLst/>
              <a:cxnLst>
                <a:cxn ang="0">
                  <a:pos x="59" y="29"/>
                </a:cxn>
                <a:cxn ang="0">
                  <a:pos x="0" y="0"/>
                </a:cxn>
                <a:cxn ang="0">
                  <a:pos x="59" y="29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489075" y="1398588"/>
            <a:ext cx="7970838" cy="2122487"/>
          </a:xfrm>
          <a:prstGeom prst="rect">
            <a:avLst/>
          </a:prstGeom>
          <a:noFill/>
          <a:ln w="111125" cmpd="tri"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朗读课文第</a:t>
            </a:r>
            <a:r>
              <a:rPr lang="en-US" altLang="zh-CN" sz="44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1-5</a:t>
            </a:r>
            <a:r>
              <a:rPr lang="zh-CN" altLang="en-US" sz="44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自然段，思考这一部分写了什么内容？</a:t>
            </a:r>
          </a:p>
        </p:txBody>
      </p:sp>
      <p:grpSp>
        <p:nvGrpSpPr>
          <p:cNvPr id="17690" name="组合 8"/>
          <p:cNvGrpSpPr>
            <a:grpSpLocks/>
          </p:cNvGrpSpPr>
          <p:nvPr/>
        </p:nvGrpSpPr>
        <p:grpSpPr bwMode="auto">
          <a:xfrm>
            <a:off x="406400" y="382588"/>
            <a:ext cx="3221038" cy="714375"/>
            <a:chOff x="1328" y="452"/>
            <a:chExt cx="5073" cy="1126"/>
          </a:xfrm>
        </p:grpSpPr>
        <p:pic>
          <p:nvPicPr>
            <p:cNvPr id="17691" name="图片 14" descr="PPT图标蓝色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692" name="TextBox 76"/>
            <p:cNvSpPr txBox="1">
              <a:spLocks noChangeArrowheads="1"/>
            </p:cNvSpPr>
            <p:nvPr/>
          </p:nvSpPr>
          <p:spPr bwMode="auto">
            <a:xfrm>
              <a:off x="1328" y="465"/>
              <a:ext cx="3632" cy="1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>
                  <a:sym typeface="Cambria" pitchFamily="18" charset="0"/>
                </a:rPr>
                <a:t>课文解读</a:t>
              </a:r>
            </a:p>
          </p:txBody>
        </p:sp>
      </p:grpSp>
      <p:sp>
        <p:nvSpPr>
          <p:cNvPr id="3" name="圆角矩形 2"/>
          <p:cNvSpPr>
            <a:spLocks noChangeArrowheads="1"/>
          </p:cNvSpPr>
          <p:nvPr/>
        </p:nvSpPr>
        <p:spPr bwMode="auto">
          <a:xfrm>
            <a:off x="2484438" y="4191000"/>
            <a:ext cx="5153025" cy="1825625"/>
          </a:xfrm>
          <a:prstGeom prst="roundRect">
            <a:avLst>
              <a:gd name="adj" fmla="val 30111"/>
            </a:avLst>
          </a:prstGeom>
          <a:solidFill>
            <a:srgbClr val="FFEFA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r>
              <a:rPr lang="zh-CN" altLang="en-US" sz="4000" b="1">
                <a:solidFill>
                  <a:srgbClr val="2F2600"/>
                </a:solidFill>
                <a:latin typeface="楷体" pitchFamily="49" charset="-122"/>
                <a:ea typeface="楷体" pitchFamily="49" charset="-122"/>
              </a:rPr>
              <a:t>秋雨过后，</a:t>
            </a:r>
            <a:r>
              <a:rPr lang="en-US" altLang="zh-CN" sz="4000" b="1">
                <a:solidFill>
                  <a:srgbClr val="2F26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4000" b="1">
                <a:solidFill>
                  <a:srgbClr val="2F2600"/>
                </a:solidFill>
                <a:latin typeface="楷体" pitchFamily="49" charset="-122"/>
                <a:ea typeface="楷体" pitchFamily="49" charset="-122"/>
              </a:rPr>
              <a:t>我</a:t>
            </a:r>
            <a:r>
              <a:rPr lang="en-US" altLang="zh-CN" sz="4000" b="1">
                <a:solidFill>
                  <a:srgbClr val="2F260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4000" b="1">
                <a:solidFill>
                  <a:srgbClr val="2F2600"/>
                </a:solidFill>
                <a:latin typeface="楷体" pitchFamily="49" charset="-122"/>
                <a:ea typeface="楷体" pitchFamily="49" charset="-122"/>
              </a:rPr>
              <a:t>在上学路上看到的景色。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Group 418"/>
          <p:cNvGrpSpPr>
            <a:grpSpLocks/>
          </p:cNvGrpSpPr>
          <p:nvPr/>
        </p:nvGrpSpPr>
        <p:grpSpPr bwMode="auto">
          <a:xfrm rot="-1651837">
            <a:off x="368300" y="506413"/>
            <a:ext cx="893763" cy="1020762"/>
            <a:chOff x="0" y="0"/>
            <a:chExt cx="1164" cy="1332"/>
          </a:xfrm>
        </p:grpSpPr>
        <p:sp>
          <p:nvSpPr>
            <p:cNvPr id="18434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164" cy="1235"/>
            </a:xfrm>
            <a:custGeom>
              <a:avLst/>
              <a:gdLst/>
              <a:ahLst/>
              <a:cxnLst>
                <a:cxn ang="0">
                  <a:pos x="215" y="466"/>
                </a:cxn>
                <a:cxn ang="0">
                  <a:pos x="30" y="330"/>
                </a:cxn>
                <a:cxn ang="0">
                  <a:pos x="114" y="369"/>
                </a:cxn>
                <a:cxn ang="0">
                  <a:pos x="58" y="111"/>
                </a:cxn>
                <a:cxn ang="0">
                  <a:pos x="179" y="237"/>
                </a:cxn>
                <a:cxn ang="0">
                  <a:pos x="334" y="0"/>
                </a:cxn>
                <a:cxn ang="0">
                  <a:pos x="322" y="267"/>
                </a:cxn>
                <a:cxn ang="0">
                  <a:pos x="493" y="187"/>
                </a:cxn>
                <a:cxn ang="0">
                  <a:pos x="399" y="370"/>
                </a:cxn>
                <a:cxn ang="0">
                  <a:pos x="466" y="355"/>
                </a:cxn>
                <a:cxn ang="0">
                  <a:pos x="215" y="466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5" name="Freeform 54"/>
            <p:cNvSpPr>
              <a:spLocks noChangeArrowheads="1"/>
            </p:cNvSpPr>
            <p:nvPr/>
          </p:nvSpPr>
          <p:spPr bwMode="auto">
            <a:xfrm>
              <a:off x="99" y="75"/>
              <a:ext cx="987" cy="1002"/>
            </a:xfrm>
            <a:custGeom>
              <a:avLst/>
              <a:gdLst/>
              <a:ahLst/>
              <a:cxnLst>
                <a:cxn ang="0">
                  <a:pos x="223" y="422"/>
                </a:cxn>
                <a:cxn ang="0">
                  <a:pos x="385" y="358"/>
                </a:cxn>
                <a:cxn ang="0">
                  <a:pos x="304" y="360"/>
                </a:cxn>
                <a:cxn ang="0">
                  <a:pos x="417" y="196"/>
                </a:cxn>
                <a:cxn ang="0">
                  <a:pos x="255" y="268"/>
                </a:cxn>
                <a:cxn ang="0">
                  <a:pos x="272" y="0"/>
                </a:cxn>
                <a:cxn ang="0">
                  <a:pos x="150" y="242"/>
                </a:cxn>
                <a:cxn ang="0">
                  <a:pos x="25" y="126"/>
                </a:cxn>
                <a:cxn ang="0">
                  <a:pos x="130" y="365"/>
                </a:cxn>
                <a:cxn ang="0">
                  <a:pos x="30" y="339"/>
                </a:cxn>
                <a:cxn ang="0">
                  <a:pos x="217" y="424"/>
                </a:cxn>
                <a:cxn ang="0">
                  <a:pos x="223" y="422"/>
                </a:cxn>
                <a:cxn ang="0">
                  <a:pos x="223" y="422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6" name="Freeform 55"/>
            <p:cNvSpPr>
              <a:spLocks noChangeArrowheads="1"/>
            </p:cNvSpPr>
            <p:nvPr/>
          </p:nvSpPr>
          <p:spPr bwMode="auto">
            <a:xfrm>
              <a:off x="484" y="340"/>
              <a:ext cx="163" cy="696"/>
            </a:xfrm>
            <a:custGeom>
              <a:avLst/>
              <a:gdLst/>
              <a:ahLst/>
              <a:cxnLst>
                <a:cxn ang="0">
                  <a:pos x="53" y="295"/>
                </a:cxn>
                <a:cxn ang="0">
                  <a:pos x="69" y="0"/>
                </a:cxn>
                <a:cxn ang="0">
                  <a:pos x="53" y="29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7" name="Freeform 56"/>
            <p:cNvSpPr>
              <a:spLocks noChangeArrowheads="1"/>
            </p:cNvSpPr>
            <p:nvPr/>
          </p:nvSpPr>
          <p:spPr bwMode="auto">
            <a:xfrm>
              <a:off x="224" y="545"/>
              <a:ext cx="317" cy="338"/>
            </a:xfrm>
            <a:custGeom>
              <a:avLst/>
              <a:gdLst/>
              <a:ahLst/>
              <a:cxnLst>
                <a:cxn ang="0">
                  <a:pos x="134" y="143"/>
                </a:cxn>
                <a:cxn ang="0">
                  <a:pos x="0" y="0"/>
                </a:cxn>
                <a:cxn ang="0">
                  <a:pos x="134" y="143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8" name="Freeform 57"/>
            <p:cNvSpPr>
              <a:spLocks noChangeArrowheads="1"/>
            </p:cNvSpPr>
            <p:nvPr/>
          </p:nvSpPr>
          <p:spPr bwMode="auto">
            <a:xfrm>
              <a:off x="278" y="956"/>
              <a:ext cx="277" cy="95"/>
            </a:xfrm>
            <a:custGeom>
              <a:avLst/>
              <a:gdLst/>
              <a:ahLst/>
              <a:cxnLst>
                <a:cxn ang="0">
                  <a:pos x="117" y="22"/>
                </a:cxn>
                <a:cxn ang="0">
                  <a:pos x="0" y="0"/>
                </a:cxn>
                <a:cxn ang="0">
                  <a:pos x="117" y="22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9" name="Freeform 58"/>
            <p:cNvSpPr>
              <a:spLocks noChangeArrowheads="1"/>
            </p:cNvSpPr>
            <p:nvPr/>
          </p:nvSpPr>
          <p:spPr bwMode="auto">
            <a:xfrm>
              <a:off x="623" y="647"/>
              <a:ext cx="387" cy="260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64" y="0"/>
                </a:cxn>
                <a:cxn ang="0">
                  <a:pos x="0" y="10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0" name="Freeform 59"/>
            <p:cNvSpPr>
              <a:spLocks noChangeArrowheads="1"/>
            </p:cNvSpPr>
            <p:nvPr/>
          </p:nvSpPr>
          <p:spPr bwMode="auto">
            <a:xfrm>
              <a:off x="604" y="947"/>
              <a:ext cx="373" cy="118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58" y="0"/>
                </a:cxn>
                <a:cxn ang="0">
                  <a:pos x="0" y="26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1" name="Freeform 60"/>
            <p:cNvSpPr>
              <a:spLocks noChangeArrowheads="1"/>
            </p:cNvSpPr>
            <p:nvPr/>
          </p:nvSpPr>
          <p:spPr bwMode="auto">
            <a:xfrm>
              <a:off x="408" y="1093"/>
              <a:ext cx="187" cy="239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11" y="101"/>
                </a:cxn>
                <a:cxn ang="0">
                  <a:pos x="0" y="92"/>
                </a:cxn>
                <a:cxn ang="0">
                  <a:pos x="49" y="58"/>
                </a:cxn>
                <a:cxn ang="0">
                  <a:pos x="52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42" name="Group 427"/>
          <p:cNvGrpSpPr>
            <a:grpSpLocks/>
          </p:cNvGrpSpPr>
          <p:nvPr/>
        </p:nvGrpSpPr>
        <p:grpSpPr bwMode="auto">
          <a:xfrm rot="5825446">
            <a:off x="11633994" y="392906"/>
            <a:ext cx="407988" cy="466725"/>
            <a:chOff x="0" y="0"/>
            <a:chExt cx="1164" cy="1332"/>
          </a:xfrm>
        </p:grpSpPr>
        <p:sp>
          <p:nvSpPr>
            <p:cNvPr id="18443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164" cy="1235"/>
            </a:xfrm>
            <a:custGeom>
              <a:avLst/>
              <a:gdLst/>
              <a:ahLst/>
              <a:cxnLst>
                <a:cxn ang="0">
                  <a:pos x="215" y="466"/>
                </a:cxn>
                <a:cxn ang="0">
                  <a:pos x="30" y="330"/>
                </a:cxn>
                <a:cxn ang="0">
                  <a:pos x="114" y="369"/>
                </a:cxn>
                <a:cxn ang="0">
                  <a:pos x="58" y="111"/>
                </a:cxn>
                <a:cxn ang="0">
                  <a:pos x="179" y="237"/>
                </a:cxn>
                <a:cxn ang="0">
                  <a:pos x="334" y="0"/>
                </a:cxn>
                <a:cxn ang="0">
                  <a:pos x="322" y="267"/>
                </a:cxn>
                <a:cxn ang="0">
                  <a:pos x="493" y="187"/>
                </a:cxn>
                <a:cxn ang="0">
                  <a:pos x="399" y="370"/>
                </a:cxn>
                <a:cxn ang="0">
                  <a:pos x="466" y="355"/>
                </a:cxn>
                <a:cxn ang="0">
                  <a:pos x="215" y="466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4" name="Freeform 54"/>
            <p:cNvSpPr>
              <a:spLocks noChangeArrowheads="1"/>
            </p:cNvSpPr>
            <p:nvPr/>
          </p:nvSpPr>
          <p:spPr bwMode="auto">
            <a:xfrm>
              <a:off x="99" y="75"/>
              <a:ext cx="987" cy="1002"/>
            </a:xfrm>
            <a:custGeom>
              <a:avLst/>
              <a:gdLst/>
              <a:ahLst/>
              <a:cxnLst>
                <a:cxn ang="0">
                  <a:pos x="223" y="422"/>
                </a:cxn>
                <a:cxn ang="0">
                  <a:pos x="385" y="358"/>
                </a:cxn>
                <a:cxn ang="0">
                  <a:pos x="304" y="360"/>
                </a:cxn>
                <a:cxn ang="0">
                  <a:pos x="417" y="196"/>
                </a:cxn>
                <a:cxn ang="0">
                  <a:pos x="255" y="268"/>
                </a:cxn>
                <a:cxn ang="0">
                  <a:pos x="272" y="0"/>
                </a:cxn>
                <a:cxn ang="0">
                  <a:pos x="150" y="242"/>
                </a:cxn>
                <a:cxn ang="0">
                  <a:pos x="25" y="126"/>
                </a:cxn>
                <a:cxn ang="0">
                  <a:pos x="130" y="365"/>
                </a:cxn>
                <a:cxn ang="0">
                  <a:pos x="30" y="339"/>
                </a:cxn>
                <a:cxn ang="0">
                  <a:pos x="217" y="424"/>
                </a:cxn>
                <a:cxn ang="0">
                  <a:pos x="223" y="422"/>
                </a:cxn>
                <a:cxn ang="0">
                  <a:pos x="223" y="422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5" name="Freeform 55"/>
            <p:cNvSpPr>
              <a:spLocks noChangeArrowheads="1"/>
            </p:cNvSpPr>
            <p:nvPr/>
          </p:nvSpPr>
          <p:spPr bwMode="auto">
            <a:xfrm>
              <a:off x="484" y="340"/>
              <a:ext cx="163" cy="696"/>
            </a:xfrm>
            <a:custGeom>
              <a:avLst/>
              <a:gdLst/>
              <a:ahLst/>
              <a:cxnLst>
                <a:cxn ang="0">
                  <a:pos x="53" y="295"/>
                </a:cxn>
                <a:cxn ang="0">
                  <a:pos x="69" y="0"/>
                </a:cxn>
                <a:cxn ang="0">
                  <a:pos x="53" y="29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6" name="Freeform 56"/>
            <p:cNvSpPr>
              <a:spLocks noChangeArrowheads="1"/>
            </p:cNvSpPr>
            <p:nvPr/>
          </p:nvSpPr>
          <p:spPr bwMode="auto">
            <a:xfrm>
              <a:off x="224" y="545"/>
              <a:ext cx="317" cy="338"/>
            </a:xfrm>
            <a:custGeom>
              <a:avLst/>
              <a:gdLst/>
              <a:ahLst/>
              <a:cxnLst>
                <a:cxn ang="0">
                  <a:pos x="134" y="143"/>
                </a:cxn>
                <a:cxn ang="0">
                  <a:pos x="0" y="0"/>
                </a:cxn>
                <a:cxn ang="0">
                  <a:pos x="134" y="143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7" name="Freeform 57"/>
            <p:cNvSpPr>
              <a:spLocks noChangeArrowheads="1"/>
            </p:cNvSpPr>
            <p:nvPr/>
          </p:nvSpPr>
          <p:spPr bwMode="auto">
            <a:xfrm>
              <a:off x="278" y="956"/>
              <a:ext cx="277" cy="95"/>
            </a:xfrm>
            <a:custGeom>
              <a:avLst/>
              <a:gdLst/>
              <a:ahLst/>
              <a:cxnLst>
                <a:cxn ang="0">
                  <a:pos x="117" y="22"/>
                </a:cxn>
                <a:cxn ang="0">
                  <a:pos x="0" y="0"/>
                </a:cxn>
                <a:cxn ang="0">
                  <a:pos x="117" y="22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8" name="Freeform 58"/>
            <p:cNvSpPr>
              <a:spLocks noChangeArrowheads="1"/>
            </p:cNvSpPr>
            <p:nvPr/>
          </p:nvSpPr>
          <p:spPr bwMode="auto">
            <a:xfrm>
              <a:off x="623" y="647"/>
              <a:ext cx="387" cy="260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64" y="0"/>
                </a:cxn>
                <a:cxn ang="0">
                  <a:pos x="0" y="10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9" name="Freeform 59"/>
            <p:cNvSpPr>
              <a:spLocks noChangeArrowheads="1"/>
            </p:cNvSpPr>
            <p:nvPr/>
          </p:nvSpPr>
          <p:spPr bwMode="auto">
            <a:xfrm>
              <a:off x="604" y="947"/>
              <a:ext cx="373" cy="118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58" y="0"/>
                </a:cxn>
                <a:cxn ang="0">
                  <a:pos x="0" y="26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0" name="Freeform 60"/>
            <p:cNvSpPr>
              <a:spLocks noChangeArrowheads="1"/>
            </p:cNvSpPr>
            <p:nvPr/>
          </p:nvSpPr>
          <p:spPr bwMode="auto">
            <a:xfrm>
              <a:off x="408" y="1093"/>
              <a:ext cx="187" cy="239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11" y="101"/>
                </a:cxn>
                <a:cxn ang="0">
                  <a:pos x="0" y="92"/>
                </a:cxn>
                <a:cxn ang="0">
                  <a:pos x="49" y="58"/>
                </a:cxn>
                <a:cxn ang="0">
                  <a:pos x="52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1" name="Group 436"/>
          <p:cNvGrpSpPr>
            <a:grpSpLocks/>
          </p:cNvGrpSpPr>
          <p:nvPr/>
        </p:nvGrpSpPr>
        <p:grpSpPr bwMode="auto">
          <a:xfrm>
            <a:off x="23813" y="3049588"/>
            <a:ext cx="387350" cy="363537"/>
            <a:chOff x="0" y="0"/>
            <a:chExt cx="413" cy="388"/>
          </a:xfrm>
        </p:grpSpPr>
        <p:sp>
          <p:nvSpPr>
            <p:cNvPr id="18452" name="Freeform 67"/>
            <p:cNvSpPr>
              <a:spLocks noChangeArrowheads="1"/>
            </p:cNvSpPr>
            <p:nvPr/>
          </p:nvSpPr>
          <p:spPr bwMode="auto">
            <a:xfrm>
              <a:off x="335" y="12"/>
              <a:ext cx="78" cy="109"/>
            </a:xfrm>
            <a:custGeom>
              <a:avLst/>
              <a:gdLst/>
              <a:ahLst/>
              <a:cxnLst>
                <a:cxn ang="0">
                  <a:pos x="4" y="46"/>
                </a:cxn>
                <a:cxn ang="0">
                  <a:pos x="25" y="1"/>
                </a:cxn>
                <a:cxn ang="0">
                  <a:pos x="19" y="0"/>
                </a:cxn>
                <a:cxn ang="0">
                  <a:pos x="20" y="27"/>
                </a:cxn>
                <a:cxn ang="0">
                  <a:pos x="0" y="45"/>
                </a:cxn>
                <a:cxn ang="0">
                  <a:pos x="4" y="46"/>
                </a:cxn>
                <a:cxn ang="0">
                  <a:pos x="4" y="46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3" name="Freeform 68"/>
            <p:cNvSpPr>
              <a:spLocks noChangeArrowheads="1"/>
            </p:cNvSpPr>
            <p:nvPr/>
          </p:nvSpPr>
          <p:spPr bwMode="auto">
            <a:xfrm>
              <a:off x="0" y="0"/>
              <a:ext cx="413" cy="388"/>
            </a:xfrm>
            <a:custGeom>
              <a:avLst/>
              <a:gdLst/>
              <a:ahLst/>
              <a:cxnLst>
                <a:cxn ang="0">
                  <a:pos x="145" y="27"/>
                </a:cxn>
                <a:cxn ang="0">
                  <a:pos x="171" y="100"/>
                </a:cxn>
                <a:cxn ang="0">
                  <a:pos x="153" y="132"/>
                </a:cxn>
                <a:cxn ang="0">
                  <a:pos x="150" y="92"/>
                </a:cxn>
                <a:cxn ang="0">
                  <a:pos x="109" y="158"/>
                </a:cxn>
                <a:cxn ang="0">
                  <a:pos x="89" y="162"/>
                </a:cxn>
                <a:cxn ang="0">
                  <a:pos x="100" y="110"/>
                </a:cxn>
                <a:cxn ang="0">
                  <a:pos x="36" y="117"/>
                </a:cxn>
                <a:cxn ang="0">
                  <a:pos x="0" y="108"/>
                </a:cxn>
                <a:cxn ang="0">
                  <a:pos x="85" y="63"/>
                </a:cxn>
                <a:cxn ang="0">
                  <a:pos x="36" y="30"/>
                </a:cxn>
                <a:cxn ang="0">
                  <a:pos x="101" y="21"/>
                </a:cxn>
                <a:cxn ang="0">
                  <a:pos x="85" y="5"/>
                </a:cxn>
                <a:cxn ang="0">
                  <a:pos x="117" y="5"/>
                </a:cxn>
                <a:cxn ang="0">
                  <a:pos x="143" y="24"/>
                </a:cxn>
                <a:cxn ang="0">
                  <a:pos x="145" y="27"/>
                </a:cxn>
                <a:cxn ang="0">
                  <a:pos x="145" y="27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4" name="Freeform 69"/>
            <p:cNvSpPr>
              <a:spLocks noChangeArrowheads="1"/>
            </p:cNvSpPr>
            <p:nvPr/>
          </p:nvSpPr>
          <p:spPr bwMode="auto">
            <a:xfrm>
              <a:off x="40" y="0"/>
              <a:ext cx="364" cy="367"/>
            </a:xfrm>
            <a:custGeom>
              <a:avLst/>
              <a:gdLst/>
              <a:ahLst/>
              <a:cxnLst>
                <a:cxn ang="0">
                  <a:pos x="131" y="44"/>
                </a:cxn>
                <a:cxn ang="0">
                  <a:pos x="84" y="9"/>
                </a:cxn>
                <a:cxn ang="0">
                  <a:pos x="98" y="32"/>
                </a:cxn>
                <a:cxn ang="0">
                  <a:pos x="31" y="29"/>
                </a:cxn>
                <a:cxn ang="0">
                  <a:pos x="81" y="62"/>
                </a:cxn>
                <a:cxn ang="0">
                  <a:pos x="0" y="106"/>
                </a:cxn>
                <a:cxn ang="0">
                  <a:pos x="92" y="98"/>
                </a:cxn>
                <a:cxn ang="0">
                  <a:pos x="81" y="155"/>
                </a:cxn>
                <a:cxn ang="0">
                  <a:pos x="131" y="81"/>
                </a:cxn>
                <a:cxn ang="0">
                  <a:pos x="142" y="115"/>
                </a:cxn>
                <a:cxn ang="0">
                  <a:pos x="133" y="45"/>
                </a:cxn>
                <a:cxn ang="0">
                  <a:pos x="131" y="44"/>
                </a:cxn>
                <a:cxn ang="0">
                  <a:pos x="131" y="44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5" name="Freeform 70"/>
            <p:cNvSpPr>
              <a:spLocks noChangeArrowheads="1"/>
            </p:cNvSpPr>
            <p:nvPr/>
          </p:nvSpPr>
          <p:spPr bwMode="auto">
            <a:xfrm>
              <a:off x="135" y="116"/>
              <a:ext cx="207" cy="116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0" y="49"/>
                </a:cxn>
                <a:cxn ang="0">
                  <a:pos x="88" y="0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6" name="Freeform 71"/>
            <p:cNvSpPr>
              <a:spLocks noChangeArrowheads="1"/>
            </p:cNvSpPr>
            <p:nvPr/>
          </p:nvSpPr>
          <p:spPr bwMode="auto">
            <a:xfrm>
              <a:off x="269" y="164"/>
              <a:ext cx="59" cy="15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64"/>
                </a:cxn>
                <a:cxn ang="0">
                  <a:pos x="18" y="0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7" name="Freeform 72"/>
            <p:cNvSpPr>
              <a:spLocks noChangeArrowheads="1"/>
            </p:cNvSpPr>
            <p:nvPr/>
          </p:nvSpPr>
          <p:spPr bwMode="auto">
            <a:xfrm>
              <a:off x="347" y="142"/>
              <a:ext cx="38" cy="9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38"/>
                </a:cxn>
                <a:cxn ang="0">
                  <a:pos x="0" y="0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8" name="Freeform 73"/>
            <p:cNvSpPr>
              <a:spLocks noChangeArrowheads="1"/>
            </p:cNvSpPr>
            <p:nvPr/>
          </p:nvSpPr>
          <p:spPr bwMode="auto">
            <a:xfrm>
              <a:off x="274" y="41"/>
              <a:ext cx="54" cy="78"/>
            </a:xfrm>
            <a:custGeom>
              <a:avLst/>
              <a:gdLst/>
              <a:ahLst/>
              <a:cxnLst>
                <a:cxn ang="0">
                  <a:pos x="23" y="33"/>
                </a:cxn>
                <a:cxn ang="0">
                  <a:pos x="0" y="0"/>
                </a:cxn>
                <a:cxn ang="0">
                  <a:pos x="23" y="33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9" name="Freeform 74"/>
            <p:cNvSpPr>
              <a:spLocks noChangeArrowheads="1"/>
            </p:cNvSpPr>
            <p:nvPr/>
          </p:nvSpPr>
          <p:spPr bwMode="auto">
            <a:xfrm>
              <a:off x="158" y="69"/>
              <a:ext cx="140" cy="69"/>
            </a:xfrm>
            <a:custGeom>
              <a:avLst/>
              <a:gdLst/>
              <a:ahLst/>
              <a:cxnLst>
                <a:cxn ang="0">
                  <a:pos x="59" y="29"/>
                </a:cxn>
                <a:cxn ang="0">
                  <a:pos x="0" y="0"/>
                </a:cxn>
                <a:cxn ang="0">
                  <a:pos x="59" y="29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60" name="圆角矩形 1"/>
          <p:cNvSpPr>
            <a:spLocks noChangeArrowheads="1"/>
          </p:cNvSpPr>
          <p:nvPr/>
        </p:nvSpPr>
        <p:spPr bwMode="auto">
          <a:xfrm>
            <a:off x="2470150" y="1609725"/>
            <a:ext cx="6308725" cy="1143000"/>
          </a:xfrm>
          <a:prstGeom prst="roundRect">
            <a:avLst>
              <a:gd name="adj" fmla="val 30111"/>
            </a:avLst>
          </a:prstGeom>
          <a:solidFill>
            <a:srgbClr val="FFEFA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marL="571500" indent="-571500">
              <a:buFont typeface="Wingdings" pitchFamily="2" charset="2"/>
              <a:buChar char=""/>
            </a:pPr>
            <a:r>
              <a:rPr lang="zh-CN" altLang="en-US" sz="4000" b="1">
                <a:solidFill>
                  <a:srgbClr val="BA5F11"/>
                </a:solidFill>
                <a:latin typeface="楷体" pitchFamily="49" charset="-122"/>
                <a:ea typeface="楷体" pitchFamily="49" charset="-122"/>
              </a:rPr>
              <a:t>一夜秋风，一夜秋雨。</a:t>
            </a:r>
            <a:endParaRPr lang="zh-CN" altLang="en-US" sz="4000" b="1">
              <a:solidFill>
                <a:srgbClr val="2F26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990600" y="3554413"/>
            <a:ext cx="10469563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buFont typeface="Wingdings" pitchFamily="2" charset="2"/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一夜秋风，一夜秋雨。直接在课文开头交代了时间和天气。对偶句式富有诗意，激发读者继续阅读的欲望。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Group 418"/>
          <p:cNvGrpSpPr>
            <a:grpSpLocks/>
          </p:cNvGrpSpPr>
          <p:nvPr/>
        </p:nvGrpSpPr>
        <p:grpSpPr bwMode="auto">
          <a:xfrm rot="-1651837">
            <a:off x="368300" y="506413"/>
            <a:ext cx="893763" cy="1020762"/>
            <a:chOff x="0" y="0"/>
            <a:chExt cx="1164" cy="1332"/>
          </a:xfrm>
        </p:grpSpPr>
        <p:sp>
          <p:nvSpPr>
            <p:cNvPr id="19458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164" cy="1235"/>
            </a:xfrm>
            <a:custGeom>
              <a:avLst/>
              <a:gdLst/>
              <a:ahLst/>
              <a:cxnLst>
                <a:cxn ang="0">
                  <a:pos x="215" y="466"/>
                </a:cxn>
                <a:cxn ang="0">
                  <a:pos x="30" y="330"/>
                </a:cxn>
                <a:cxn ang="0">
                  <a:pos x="114" y="369"/>
                </a:cxn>
                <a:cxn ang="0">
                  <a:pos x="58" y="111"/>
                </a:cxn>
                <a:cxn ang="0">
                  <a:pos x="179" y="237"/>
                </a:cxn>
                <a:cxn ang="0">
                  <a:pos x="334" y="0"/>
                </a:cxn>
                <a:cxn ang="0">
                  <a:pos x="322" y="267"/>
                </a:cxn>
                <a:cxn ang="0">
                  <a:pos x="493" y="187"/>
                </a:cxn>
                <a:cxn ang="0">
                  <a:pos x="399" y="370"/>
                </a:cxn>
                <a:cxn ang="0">
                  <a:pos x="466" y="355"/>
                </a:cxn>
                <a:cxn ang="0">
                  <a:pos x="215" y="466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59" name="Freeform 54"/>
            <p:cNvSpPr>
              <a:spLocks noChangeArrowheads="1"/>
            </p:cNvSpPr>
            <p:nvPr/>
          </p:nvSpPr>
          <p:spPr bwMode="auto">
            <a:xfrm>
              <a:off x="99" y="75"/>
              <a:ext cx="987" cy="1002"/>
            </a:xfrm>
            <a:custGeom>
              <a:avLst/>
              <a:gdLst/>
              <a:ahLst/>
              <a:cxnLst>
                <a:cxn ang="0">
                  <a:pos x="223" y="422"/>
                </a:cxn>
                <a:cxn ang="0">
                  <a:pos x="385" y="358"/>
                </a:cxn>
                <a:cxn ang="0">
                  <a:pos x="304" y="360"/>
                </a:cxn>
                <a:cxn ang="0">
                  <a:pos x="417" y="196"/>
                </a:cxn>
                <a:cxn ang="0">
                  <a:pos x="255" y="268"/>
                </a:cxn>
                <a:cxn ang="0">
                  <a:pos x="272" y="0"/>
                </a:cxn>
                <a:cxn ang="0">
                  <a:pos x="150" y="242"/>
                </a:cxn>
                <a:cxn ang="0">
                  <a:pos x="25" y="126"/>
                </a:cxn>
                <a:cxn ang="0">
                  <a:pos x="130" y="365"/>
                </a:cxn>
                <a:cxn ang="0">
                  <a:pos x="30" y="339"/>
                </a:cxn>
                <a:cxn ang="0">
                  <a:pos x="217" y="424"/>
                </a:cxn>
                <a:cxn ang="0">
                  <a:pos x="223" y="422"/>
                </a:cxn>
                <a:cxn ang="0">
                  <a:pos x="223" y="422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0" name="Freeform 55"/>
            <p:cNvSpPr>
              <a:spLocks noChangeArrowheads="1"/>
            </p:cNvSpPr>
            <p:nvPr/>
          </p:nvSpPr>
          <p:spPr bwMode="auto">
            <a:xfrm>
              <a:off x="484" y="340"/>
              <a:ext cx="163" cy="696"/>
            </a:xfrm>
            <a:custGeom>
              <a:avLst/>
              <a:gdLst/>
              <a:ahLst/>
              <a:cxnLst>
                <a:cxn ang="0">
                  <a:pos x="53" y="295"/>
                </a:cxn>
                <a:cxn ang="0">
                  <a:pos x="69" y="0"/>
                </a:cxn>
                <a:cxn ang="0">
                  <a:pos x="53" y="29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1" name="Freeform 56"/>
            <p:cNvSpPr>
              <a:spLocks noChangeArrowheads="1"/>
            </p:cNvSpPr>
            <p:nvPr/>
          </p:nvSpPr>
          <p:spPr bwMode="auto">
            <a:xfrm>
              <a:off x="224" y="545"/>
              <a:ext cx="317" cy="338"/>
            </a:xfrm>
            <a:custGeom>
              <a:avLst/>
              <a:gdLst/>
              <a:ahLst/>
              <a:cxnLst>
                <a:cxn ang="0">
                  <a:pos x="134" y="143"/>
                </a:cxn>
                <a:cxn ang="0">
                  <a:pos x="0" y="0"/>
                </a:cxn>
                <a:cxn ang="0">
                  <a:pos x="134" y="143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2" name="Freeform 57"/>
            <p:cNvSpPr>
              <a:spLocks noChangeArrowheads="1"/>
            </p:cNvSpPr>
            <p:nvPr/>
          </p:nvSpPr>
          <p:spPr bwMode="auto">
            <a:xfrm>
              <a:off x="278" y="956"/>
              <a:ext cx="277" cy="95"/>
            </a:xfrm>
            <a:custGeom>
              <a:avLst/>
              <a:gdLst/>
              <a:ahLst/>
              <a:cxnLst>
                <a:cxn ang="0">
                  <a:pos x="117" y="22"/>
                </a:cxn>
                <a:cxn ang="0">
                  <a:pos x="0" y="0"/>
                </a:cxn>
                <a:cxn ang="0">
                  <a:pos x="117" y="22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3" name="Freeform 58"/>
            <p:cNvSpPr>
              <a:spLocks noChangeArrowheads="1"/>
            </p:cNvSpPr>
            <p:nvPr/>
          </p:nvSpPr>
          <p:spPr bwMode="auto">
            <a:xfrm>
              <a:off x="623" y="647"/>
              <a:ext cx="387" cy="260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64" y="0"/>
                </a:cxn>
                <a:cxn ang="0">
                  <a:pos x="0" y="10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4" name="Freeform 59"/>
            <p:cNvSpPr>
              <a:spLocks noChangeArrowheads="1"/>
            </p:cNvSpPr>
            <p:nvPr/>
          </p:nvSpPr>
          <p:spPr bwMode="auto">
            <a:xfrm>
              <a:off x="604" y="947"/>
              <a:ext cx="373" cy="118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58" y="0"/>
                </a:cxn>
                <a:cxn ang="0">
                  <a:pos x="0" y="26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5" name="Freeform 60"/>
            <p:cNvSpPr>
              <a:spLocks noChangeArrowheads="1"/>
            </p:cNvSpPr>
            <p:nvPr/>
          </p:nvSpPr>
          <p:spPr bwMode="auto">
            <a:xfrm>
              <a:off x="408" y="1093"/>
              <a:ext cx="187" cy="239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11" y="101"/>
                </a:cxn>
                <a:cxn ang="0">
                  <a:pos x="0" y="92"/>
                </a:cxn>
                <a:cxn ang="0">
                  <a:pos x="49" y="58"/>
                </a:cxn>
                <a:cxn ang="0">
                  <a:pos x="52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66" name="Group 427"/>
          <p:cNvGrpSpPr>
            <a:grpSpLocks/>
          </p:cNvGrpSpPr>
          <p:nvPr/>
        </p:nvGrpSpPr>
        <p:grpSpPr bwMode="auto">
          <a:xfrm rot="5825446">
            <a:off x="11633994" y="392906"/>
            <a:ext cx="407988" cy="466725"/>
            <a:chOff x="0" y="0"/>
            <a:chExt cx="1164" cy="1332"/>
          </a:xfrm>
        </p:grpSpPr>
        <p:sp>
          <p:nvSpPr>
            <p:cNvPr id="19467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164" cy="1235"/>
            </a:xfrm>
            <a:custGeom>
              <a:avLst/>
              <a:gdLst/>
              <a:ahLst/>
              <a:cxnLst>
                <a:cxn ang="0">
                  <a:pos x="215" y="466"/>
                </a:cxn>
                <a:cxn ang="0">
                  <a:pos x="30" y="330"/>
                </a:cxn>
                <a:cxn ang="0">
                  <a:pos x="114" y="369"/>
                </a:cxn>
                <a:cxn ang="0">
                  <a:pos x="58" y="111"/>
                </a:cxn>
                <a:cxn ang="0">
                  <a:pos x="179" y="237"/>
                </a:cxn>
                <a:cxn ang="0">
                  <a:pos x="334" y="0"/>
                </a:cxn>
                <a:cxn ang="0">
                  <a:pos x="322" y="267"/>
                </a:cxn>
                <a:cxn ang="0">
                  <a:pos x="493" y="187"/>
                </a:cxn>
                <a:cxn ang="0">
                  <a:pos x="399" y="370"/>
                </a:cxn>
                <a:cxn ang="0">
                  <a:pos x="466" y="355"/>
                </a:cxn>
                <a:cxn ang="0">
                  <a:pos x="215" y="466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8" name="Freeform 54"/>
            <p:cNvSpPr>
              <a:spLocks noChangeArrowheads="1"/>
            </p:cNvSpPr>
            <p:nvPr/>
          </p:nvSpPr>
          <p:spPr bwMode="auto">
            <a:xfrm>
              <a:off x="99" y="75"/>
              <a:ext cx="987" cy="1002"/>
            </a:xfrm>
            <a:custGeom>
              <a:avLst/>
              <a:gdLst/>
              <a:ahLst/>
              <a:cxnLst>
                <a:cxn ang="0">
                  <a:pos x="223" y="422"/>
                </a:cxn>
                <a:cxn ang="0">
                  <a:pos x="385" y="358"/>
                </a:cxn>
                <a:cxn ang="0">
                  <a:pos x="304" y="360"/>
                </a:cxn>
                <a:cxn ang="0">
                  <a:pos x="417" y="196"/>
                </a:cxn>
                <a:cxn ang="0">
                  <a:pos x="255" y="268"/>
                </a:cxn>
                <a:cxn ang="0">
                  <a:pos x="272" y="0"/>
                </a:cxn>
                <a:cxn ang="0">
                  <a:pos x="150" y="242"/>
                </a:cxn>
                <a:cxn ang="0">
                  <a:pos x="25" y="126"/>
                </a:cxn>
                <a:cxn ang="0">
                  <a:pos x="130" y="365"/>
                </a:cxn>
                <a:cxn ang="0">
                  <a:pos x="30" y="339"/>
                </a:cxn>
                <a:cxn ang="0">
                  <a:pos x="217" y="424"/>
                </a:cxn>
                <a:cxn ang="0">
                  <a:pos x="223" y="422"/>
                </a:cxn>
                <a:cxn ang="0">
                  <a:pos x="223" y="422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9" name="Freeform 55"/>
            <p:cNvSpPr>
              <a:spLocks noChangeArrowheads="1"/>
            </p:cNvSpPr>
            <p:nvPr/>
          </p:nvSpPr>
          <p:spPr bwMode="auto">
            <a:xfrm>
              <a:off x="484" y="340"/>
              <a:ext cx="163" cy="696"/>
            </a:xfrm>
            <a:custGeom>
              <a:avLst/>
              <a:gdLst/>
              <a:ahLst/>
              <a:cxnLst>
                <a:cxn ang="0">
                  <a:pos x="53" y="295"/>
                </a:cxn>
                <a:cxn ang="0">
                  <a:pos x="69" y="0"/>
                </a:cxn>
                <a:cxn ang="0">
                  <a:pos x="53" y="29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0" name="Freeform 56"/>
            <p:cNvSpPr>
              <a:spLocks noChangeArrowheads="1"/>
            </p:cNvSpPr>
            <p:nvPr/>
          </p:nvSpPr>
          <p:spPr bwMode="auto">
            <a:xfrm>
              <a:off x="224" y="545"/>
              <a:ext cx="317" cy="338"/>
            </a:xfrm>
            <a:custGeom>
              <a:avLst/>
              <a:gdLst/>
              <a:ahLst/>
              <a:cxnLst>
                <a:cxn ang="0">
                  <a:pos x="134" y="143"/>
                </a:cxn>
                <a:cxn ang="0">
                  <a:pos x="0" y="0"/>
                </a:cxn>
                <a:cxn ang="0">
                  <a:pos x="134" y="143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1" name="Freeform 57"/>
            <p:cNvSpPr>
              <a:spLocks noChangeArrowheads="1"/>
            </p:cNvSpPr>
            <p:nvPr/>
          </p:nvSpPr>
          <p:spPr bwMode="auto">
            <a:xfrm>
              <a:off x="278" y="956"/>
              <a:ext cx="277" cy="95"/>
            </a:xfrm>
            <a:custGeom>
              <a:avLst/>
              <a:gdLst/>
              <a:ahLst/>
              <a:cxnLst>
                <a:cxn ang="0">
                  <a:pos x="117" y="22"/>
                </a:cxn>
                <a:cxn ang="0">
                  <a:pos x="0" y="0"/>
                </a:cxn>
                <a:cxn ang="0">
                  <a:pos x="117" y="22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2" name="Freeform 58"/>
            <p:cNvSpPr>
              <a:spLocks noChangeArrowheads="1"/>
            </p:cNvSpPr>
            <p:nvPr/>
          </p:nvSpPr>
          <p:spPr bwMode="auto">
            <a:xfrm>
              <a:off x="623" y="647"/>
              <a:ext cx="387" cy="260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64" y="0"/>
                </a:cxn>
                <a:cxn ang="0">
                  <a:pos x="0" y="10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3" name="Freeform 59"/>
            <p:cNvSpPr>
              <a:spLocks noChangeArrowheads="1"/>
            </p:cNvSpPr>
            <p:nvPr/>
          </p:nvSpPr>
          <p:spPr bwMode="auto">
            <a:xfrm>
              <a:off x="604" y="947"/>
              <a:ext cx="373" cy="118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58" y="0"/>
                </a:cxn>
                <a:cxn ang="0">
                  <a:pos x="0" y="26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4" name="Freeform 60"/>
            <p:cNvSpPr>
              <a:spLocks noChangeArrowheads="1"/>
            </p:cNvSpPr>
            <p:nvPr/>
          </p:nvSpPr>
          <p:spPr bwMode="auto">
            <a:xfrm>
              <a:off x="408" y="1093"/>
              <a:ext cx="187" cy="239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11" y="101"/>
                </a:cxn>
                <a:cxn ang="0">
                  <a:pos x="0" y="92"/>
                </a:cxn>
                <a:cxn ang="0">
                  <a:pos x="49" y="58"/>
                </a:cxn>
                <a:cxn ang="0">
                  <a:pos x="52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75" name="Group 436"/>
          <p:cNvGrpSpPr>
            <a:grpSpLocks/>
          </p:cNvGrpSpPr>
          <p:nvPr/>
        </p:nvGrpSpPr>
        <p:grpSpPr bwMode="auto">
          <a:xfrm>
            <a:off x="23813" y="3049588"/>
            <a:ext cx="387350" cy="363537"/>
            <a:chOff x="0" y="0"/>
            <a:chExt cx="413" cy="388"/>
          </a:xfrm>
        </p:grpSpPr>
        <p:sp>
          <p:nvSpPr>
            <p:cNvPr id="19476" name="Freeform 67"/>
            <p:cNvSpPr>
              <a:spLocks noChangeArrowheads="1"/>
            </p:cNvSpPr>
            <p:nvPr/>
          </p:nvSpPr>
          <p:spPr bwMode="auto">
            <a:xfrm>
              <a:off x="335" y="12"/>
              <a:ext cx="78" cy="109"/>
            </a:xfrm>
            <a:custGeom>
              <a:avLst/>
              <a:gdLst/>
              <a:ahLst/>
              <a:cxnLst>
                <a:cxn ang="0">
                  <a:pos x="4" y="46"/>
                </a:cxn>
                <a:cxn ang="0">
                  <a:pos x="25" y="1"/>
                </a:cxn>
                <a:cxn ang="0">
                  <a:pos x="19" y="0"/>
                </a:cxn>
                <a:cxn ang="0">
                  <a:pos x="20" y="27"/>
                </a:cxn>
                <a:cxn ang="0">
                  <a:pos x="0" y="45"/>
                </a:cxn>
                <a:cxn ang="0">
                  <a:pos x="4" y="46"/>
                </a:cxn>
                <a:cxn ang="0">
                  <a:pos x="4" y="46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7" name="Freeform 68"/>
            <p:cNvSpPr>
              <a:spLocks noChangeArrowheads="1"/>
            </p:cNvSpPr>
            <p:nvPr/>
          </p:nvSpPr>
          <p:spPr bwMode="auto">
            <a:xfrm>
              <a:off x="0" y="0"/>
              <a:ext cx="413" cy="388"/>
            </a:xfrm>
            <a:custGeom>
              <a:avLst/>
              <a:gdLst/>
              <a:ahLst/>
              <a:cxnLst>
                <a:cxn ang="0">
                  <a:pos x="145" y="27"/>
                </a:cxn>
                <a:cxn ang="0">
                  <a:pos x="171" y="100"/>
                </a:cxn>
                <a:cxn ang="0">
                  <a:pos x="153" y="132"/>
                </a:cxn>
                <a:cxn ang="0">
                  <a:pos x="150" y="92"/>
                </a:cxn>
                <a:cxn ang="0">
                  <a:pos x="109" y="158"/>
                </a:cxn>
                <a:cxn ang="0">
                  <a:pos x="89" y="162"/>
                </a:cxn>
                <a:cxn ang="0">
                  <a:pos x="100" y="110"/>
                </a:cxn>
                <a:cxn ang="0">
                  <a:pos x="36" y="117"/>
                </a:cxn>
                <a:cxn ang="0">
                  <a:pos x="0" y="108"/>
                </a:cxn>
                <a:cxn ang="0">
                  <a:pos x="85" y="63"/>
                </a:cxn>
                <a:cxn ang="0">
                  <a:pos x="36" y="30"/>
                </a:cxn>
                <a:cxn ang="0">
                  <a:pos x="101" y="21"/>
                </a:cxn>
                <a:cxn ang="0">
                  <a:pos x="85" y="5"/>
                </a:cxn>
                <a:cxn ang="0">
                  <a:pos x="117" y="5"/>
                </a:cxn>
                <a:cxn ang="0">
                  <a:pos x="143" y="24"/>
                </a:cxn>
                <a:cxn ang="0">
                  <a:pos x="145" y="27"/>
                </a:cxn>
                <a:cxn ang="0">
                  <a:pos x="145" y="27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8" name="Freeform 69"/>
            <p:cNvSpPr>
              <a:spLocks noChangeArrowheads="1"/>
            </p:cNvSpPr>
            <p:nvPr/>
          </p:nvSpPr>
          <p:spPr bwMode="auto">
            <a:xfrm>
              <a:off x="40" y="0"/>
              <a:ext cx="364" cy="367"/>
            </a:xfrm>
            <a:custGeom>
              <a:avLst/>
              <a:gdLst/>
              <a:ahLst/>
              <a:cxnLst>
                <a:cxn ang="0">
                  <a:pos x="131" y="44"/>
                </a:cxn>
                <a:cxn ang="0">
                  <a:pos x="84" y="9"/>
                </a:cxn>
                <a:cxn ang="0">
                  <a:pos x="98" y="32"/>
                </a:cxn>
                <a:cxn ang="0">
                  <a:pos x="31" y="29"/>
                </a:cxn>
                <a:cxn ang="0">
                  <a:pos x="81" y="62"/>
                </a:cxn>
                <a:cxn ang="0">
                  <a:pos x="0" y="106"/>
                </a:cxn>
                <a:cxn ang="0">
                  <a:pos x="92" y="98"/>
                </a:cxn>
                <a:cxn ang="0">
                  <a:pos x="81" y="155"/>
                </a:cxn>
                <a:cxn ang="0">
                  <a:pos x="131" y="81"/>
                </a:cxn>
                <a:cxn ang="0">
                  <a:pos x="142" y="115"/>
                </a:cxn>
                <a:cxn ang="0">
                  <a:pos x="133" y="45"/>
                </a:cxn>
                <a:cxn ang="0">
                  <a:pos x="131" y="44"/>
                </a:cxn>
                <a:cxn ang="0">
                  <a:pos x="131" y="44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9" name="Freeform 70"/>
            <p:cNvSpPr>
              <a:spLocks noChangeArrowheads="1"/>
            </p:cNvSpPr>
            <p:nvPr/>
          </p:nvSpPr>
          <p:spPr bwMode="auto">
            <a:xfrm>
              <a:off x="135" y="116"/>
              <a:ext cx="207" cy="116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0" y="49"/>
                </a:cxn>
                <a:cxn ang="0">
                  <a:pos x="88" y="0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0" name="Freeform 71"/>
            <p:cNvSpPr>
              <a:spLocks noChangeArrowheads="1"/>
            </p:cNvSpPr>
            <p:nvPr/>
          </p:nvSpPr>
          <p:spPr bwMode="auto">
            <a:xfrm>
              <a:off x="269" y="164"/>
              <a:ext cx="59" cy="15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64"/>
                </a:cxn>
                <a:cxn ang="0">
                  <a:pos x="18" y="0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1" name="Freeform 72"/>
            <p:cNvSpPr>
              <a:spLocks noChangeArrowheads="1"/>
            </p:cNvSpPr>
            <p:nvPr/>
          </p:nvSpPr>
          <p:spPr bwMode="auto">
            <a:xfrm>
              <a:off x="347" y="142"/>
              <a:ext cx="38" cy="9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38"/>
                </a:cxn>
                <a:cxn ang="0">
                  <a:pos x="0" y="0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2" name="Freeform 73"/>
            <p:cNvSpPr>
              <a:spLocks noChangeArrowheads="1"/>
            </p:cNvSpPr>
            <p:nvPr/>
          </p:nvSpPr>
          <p:spPr bwMode="auto">
            <a:xfrm>
              <a:off x="274" y="41"/>
              <a:ext cx="54" cy="78"/>
            </a:xfrm>
            <a:custGeom>
              <a:avLst/>
              <a:gdLst/>
              <a:ahLst/>
              <a:cxnLst>
                <a:cxn ang="0">
                  <a:pos x="23" y="33"/>
                </a:cxn>
                <a:cxn ang="0">
                  <a:pos x="0" y="0"/>
                </a:cxn>
                <a:cxn ang="0">
                  <a:pos x="23" y="33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3" name="Freeform 74"/>
            <p:cNvSpPr>
              <a:spLocks noChangeArrowheads="1"/>
            </p:cNvSpPr>
            <p:nvPr/>
          </p:nvSpPr>
          <p:spPr bwMode="auto">
            <a:xfrm>
              <a:off x="158" y="69"/>
              <a:ext cx="140" cy="69"/>
            </a:xfrm>
            <a:custGeom>
              <a:avLst/>
              <a:gdLst/>
              <a:ahLst/>
              <a:cxnLst>
                <a:cxn ang="0">
                  <a:pos x="59" y="29"/>
                </a:cxn>
                <a:cxn ang="0">
                  <a:pos x="0" y="0"/>
                </a:cxn>
                <a:cxn ang="0">
                  <a:pos x="59" y="29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84" name="圆角矩形 1"/>
          <p:cNvSpPr>
            <a:spLocks noChangeArrowheads="1"/>
          </p:cNvSpPr>
          <p:nvPr/>
        </p:nvSpPr>
        <p:spPr bwMode="auto">
          <a:xfrm>
            <a:off x="1412875" y="617538"/>
            <a:ext cx="6308725" cy="1238250"/>
          </a:xfrm>
          <a:prstGeom prst="roundRect">
            <a:avLst>
              <a:gd name="adj" fmla="val 30111"/>
            </a:avLst>
          </a:prstGeom>
          <a:solidFill>
            <a:srgbClr val="FFEFA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marL="571500" indent="-571500">
              <a:buFont typeface="Wingdings" pitchFamily="2" charset="2"/>
              <a:buChar char=""/>
            </a:pPr>
            <a:r>
              <a:rPr lang="zh-CN" altLang="en-US" sz="4000" b="1">
                <a:solidFill>
                  <a:srgbClr val="2F2600"/>
                </a:solidFill>
                <a:latin typeface="楷体" pitchFamily="49" charset="-122"/>
                <a:ea typeface="楷体" pitchFamily="49" charset="-122"/>
              </a:rPr>
              <a:t>啊！多么</a:t>
            </a:r>
            <a:r>
              <a:rPr lang="zh-CN" altLang="en-US" sz="4000" b="1">
                <a:solidFill>
                  <a:srgbClr val="BA5F11"/>
                </a:solidFill>
                <a:latin typeface="楷体" pitchFamily="49" charset="-122"/>
                <a:ea typeface="楷体" pitchFamily="49" charset="-122"/>
              </a:rPr>
              <a:t>明朗</a:t>
            </a:r>
            <a:r>
              <a:rPr lang="zh-CN" altLang="en-US" sz="4000" b="1">
                <a:solidFill>
                  <a:srgbClr val="2F2600"/>
                </a:solidFill>
                <a:latin typeface="楷体" pitchFamily="49" charset="-122"/>
                <a:ea typeface="楷体" pitchFamily="49" charset="-122"/>
              </a:rPr>
              <a:t>的天空。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44638" y="2306638"/>
            <a:ext cx="10163175" cy="1106487"/>
          </a:xfrm>
          <a:prstGeom prst="rect">
            <a:avLst/>
          </a:prstGeom>
          <a:noFill/>
          <a:ln w="111125" cmpd="thickThin"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用自己的方法理解</a:t>
            </a:r>
            <a:r>
              <a:rPr lang="en-US" altLang="zh-CN" sz="44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4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明朗</a:t>
            </a:r>
            <a:r>
              <a:rPr lang="en-US" altLang="zh-CN" sz="44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4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的意思。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966913" y="3775075"/>
            <a:ext cx="79533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明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000750" y="3775075"/>
            <a:ext cx="7937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朗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009900" y="3775075"/>
            <a:ext cx="130492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明亮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7073900" y="3775075"/>
            <a:ext cx="130492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晴朗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966913" y="5194300"/>
            <a:ext cx="14065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明朗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765550" y="5226050"/>
            <a:ext cx="242887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明亮晴朗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3"/>
          <p:cNvPicPr>
            <a:picLocks noChangeAspect="1" noChangeArrowheads="1"/>
          </p:cNvPicPr>
          <p:nvPr/>
        </p:nvPicPr>
        <p:blipFill>
          <a:blip r:embed="rId2" cstate="print"/>
          <a:srcRect b="20140"/>
          <a:stretch>
            <a:fillRect/>
          </a:stretch>
        </p:blipFill>
        <p:spPr bwMode="auto">
          <a:xfrm>
            <a:off x="-4763" y="-9525"/>
            <a:ext cx="12209463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482" name="Group 418"/>
          <p:cNvGrpSpPr>
            <a:grpSpLocks/>
          </p:cNvGrpSpPr>
          <p:nvPr/>
        </p:nvGrpSpPr>
        <p:grpSpPr bwMode="auto">
          <a:xfrm rot="-1651837">
            <a:off x="368300" y="506413"/>
            <a:ext cx="893763" cy="1020762"/>
            <a:chOff x="0" y="0"/>
            <a:chExt cx="1164" cy="1332"/>
          </a:xfrm>
        </p:grpSpPr>
        <p:sp>
          <p:nvSpPr>
            <p:cNvPr id="20483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164" cy="1235"/>
            </a:xfrm>
            <a:custGeom>
              <a:avLst/>
              <a:gdLst/>
              <a:ahLst/>
              <a:cxnLst>
                <a:cxn ang="0">
                  <a:pos x="215" y="466"/>
                </a:cxn>
                <a:cxn ang="0">
                  <a:pos x="30" y="330"/>
                </a:cxn>
                <a:cxn ang="0">
                  <a:pos x="114" y="369"/>
                </a:cxn>
                <a:cxn ang="0">
                  <a:pos x="58" y="111"/>
                </a:cxn>
                <a:cxn ang="0">
                  <a:pos x="179" y="237"/>
                </a:cxn>
                <a:cxn ang="0">
                  <a:pos x="334" y="0"/>
                </a:cxn>
                <a:cxn ang="0">
                  <a:pos x="322" y="267"/>
                </a:cxn>
                <a:cxn ang="0">
                  <a:pos x="493" y="187"/>
                </a:cxn>
                <a:cxn ang="0">
                  <a:pos x="399" y="370"/>
                </a:cxn>
                <a:cxn ang="0">
                  <a:pos x="466" y="355"/>
                </a:cxn>
                <a:cxn ang="0">
                  <a:pos x="215" y="466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4" name="Freeform 54"/>
            <p:cNvSpPr>
              <a:spLocks noChangeArrowheads="1"/>
            </p:cNvSpPr>
            <p:nvPr/>
          </p:nvSpPr>
          <p:spPr bwMode="auto">
            <a:xfrm>
              <a:off x="99" y="75"/>
              <a:ext cx="987" cy="1002"/>
            </a:xfrm>
            <a:custGeom>
              <a:avLst/>
              <a:gdLst/>
              <a:ahLst/>
              <a:cxnLst>
                <a:cxn ang="0">
                  <a:pos x="223" y="422"/>
                </a:cxn>
                <a:cxn ang="0">
                  <a:pos x="385" y="358"/>
                </a:cxn>
                <a:cxn ang="0">
                  <a:pos x="304" y="360"/>
                </a:cxn>
                <a:cxn ang="0">
                  <a:pos x="417" y="196"/>
                </a:cxn>
                <a:cxn ang="0">
                  <a:pos x="255" y="268"/>
                </a:cxn>
                <a:cxn ang="0">
                  <a:pos x="272" y="0"/>
                </a:cxn>
                <a:cxn ang="0">
                  <a:pos x="150" y="242"/>
                </a:cxn>
                <a:cxn ang="0">
                  <a:pos x="25" y="126"/>
                </a:cxn>
                <a:cxn ang="0">
                  <a:pos x="130" y="365"/>
                </a:cxn>
                <a:cxn ang="0">
                  <a:pos x="30" y="339"/>
                </a:cxn>
                <a:cxn ang="0">
                  <a:pos x="217" y="424"/>
                </a:cxn>
                <a:cxn ang="0">
                  <a:pos x="223" y="422"/>
                </a:cxn>
                <a:cxn ang="0">
                  <a:pos x="223" y="422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5" name="Freeform 55"/>
            <p:cNvSpPr>
              <a:spLocks noChangeArrowheads="1"/>
            </p:cNvSpPr>
            <p:nvPr/>
          </p:nvSpPr>
          <p:spPr bwMode="auto">
            <a:xfrm>
              <a:off x="484" y="340"/>
              <a:ext cx="163" cy="696"/>
            </a:xfrm>
            <a:custGeom>
              <a:avLst/>
              <a:gdLst/>
              <a:ahLst/>
              <a:cxnLst>
                <a:cxn ang="0">
                  <a:pos x="53" y="295"/>
                </a:cxn>
                <a:cxn ang="0">
                  <a:pos x="69" y="0"/>
                </a:cxn>
                <a:cxn ang="0">
                  <a:pos x="53" y="29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6" name="Freeform 56"/>
            <p:cNvSpPr>
              <a:spLocks noChangeArrowheads="1"/>
            </p:cNvSpPr>
            <p:nvPr/>
          </p:nvSpPr>
          <p:spPr bwMode="auto">
            <a:xfrm>
              <a:off x="224" y="545"/>
              <a:ext cx="317" cy="338"/>
            </a:xfrm>
            <a:custGeom>
              <a:avLst/>
              <a:gdLst/>
              <a:ahLst/>
              <a:cxnLst>
                <a:cxn ang="0">
                  <a:pos x="134" y="143"/>
                </a:cxn>
                <a:cxn ang="0">
                  <a:pos x="0" y="0"/>
                </a:cxn>
                <a:cxn ang="0">
                  <a:pos x="134" y="143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7" name="Freeform 57"/>
            <p:cNvSpPr>
              <a:spLocks noChangeArrowheads="1"/>
            </p:cNvSpPr>
            <p:nvPr/>
          </p:nvSpPr>
          <p:spPr bwMode="auto">
            <a:xfrm>
              <a:off x="278" y="956"/>
              <a:ext cx="277" cy="95"/>
            </a:xfrm>
            <a:custGeom>
              <a:avLst/>
              <a:gdLst/>
              <a:ahLst/>
              <a:cxnLst>
                <a:cxn ang="0">
                  <a:pos x="117" y="22"/>
                </a:cxn>
                <a:cxn ang="0">
                  <a:pos x="0" y="0"/>
                </a:cxn>
                <a:cxn ang="0">
                  <a:pos x="117" y="22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8" name="Freeform 58"/>
            <p:cNvSpPr>
              <a:spLocks noChangeArrowheads="1"/>
            </p:cNvSpPr>
            <p:nvPr/>
          </p:nvSpPr>
          <p:spPr bwMode="auto">
            <a:xfrm>
              <a:off x="623" y="647"/>
              <a:ext cx="387" cy="260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64" y="0"/>
                </a:cxn>
                <a:cxn ang="0">
                  <a:pos x="0" y="10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9" name="Freeform 59"/>
            <p:cNvSpPr>
              <a:spLocks noChangeArrowheads="1"/>
            </p:cNvSpPr>
            <p:nvPr/>
          </p:nvSpPr>
          <p:spPr bwMode="auto">
            <a:xfrm>
              <a:off x="604" y="947"/>
              <a:ext cx="373" cy="118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58" y="0"/>
                </a:cxn>
                <a:cxn ang="0">
                  <a:pos x="0" y="26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0" name="Freeform 60"/>
            <p:cNvSpPr>
              <a:spLocks noChangeArrowheads="1"/>
            </p:cNvSpPr>
            <p:nvPr/>
          </p:nvSpPr>
          <p:spPr bwMode="auto">
            <a:xfrm>
              <a:off x="408" y="1093"/>
              <a:ext cx="187" cy="239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11" y="101"/>
                </a:cxn>
                <a:cxn ang="0">
                  <a:pos x="0" y="92"/>
                </a:cxn>
                <a:cxn ang="0">
                  <a:pos x="49" y="58"/>
                </a:cxn>
                <a:cxn ang="0">
                  <a:pos x="52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91" name="Group 427"/>
          <p:cNvGrpSpPr>
            <a:grpSpLocks/>
          </p:cNvGrpSpPr>
          <p:nvPr/>
        </p:nvGrpSpPr>
        <p:grpSpPr bwMode="auto">
          <a:xfrm rot="5825446">
            <a:off x="11633994" y="392906"/>
            <a:ext cx="407988" cy="466725"/>
            <a:chOff x="0" y="0"/>
            <a:chExt cx="1164" cy="1332"/>
          </a:xfrm>
        </p:grpSpPr>
        <p:sp>
          <p:nvSpPr>
            <p:cNvPr id="20492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164" cy="1235"/>
            </a:xfrm>
            <a:custGeom>
              <a:avLst/>
              <a:gdLst/>
              <a:ahLst/>
              <a:cxnLst>
                <a:cxn ang="0">
                  <a:pos x="215" y="466"/>
                </a:cxn>
                <a:cxn ang="0">
                  <a:pos x="30" y="330"/>
                </a:cxn>
                <a:cxn ang="0">
                  <a:pos x="114" y="369"/>
                </a:cxn>
                <a:cxn ang="0">
                  <a:pos x="58" y="111"/>
                </a:cxn>
                <a:cxn ang="0">
                  <a:pos x="179" y="237"/>
                </a:cxn>
                <a:cxn ang="0">
                  <a:pos x="334" y="0"/>
                </a:cxn>
                <a:cxn ang="0">
                  <a:pos x="322" y="267"/>
                </a:cxn>
                <a:cxn ang="0">
                  <a:pos x="493" y="187"/>
                </a:cxn>
                <a:cxn ang="0">
                  <a:pos x="399" y="370"/>
                </a:cxn>
                <a:cxn ang="0">
                  <a:pos x="466" y="355"/>
                </a:cxn>
                <a:cxn ang="0">
                  <a:pos x="215" y="466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3" name="Freeform 54"/>
            <p:cNvSpPr>
              <a:spLocks noChangeArrowheads="1"/>
            </p:cNvSpPr>
            <p:nvPr/>
          </p:nvSpPr>
          <p:spPr bwMode="auto">
            <a:xfrm>
              <a:off x="99" y="75"/>
              <a:ext cx="987" cy="1002"/>
            </a:xfrm>
            <a:custGeom>
              <a:avLst/>
              <a:gdLst/>
              <a:ahLst/>
              <a:cxnLst>
                <a:cxn ang="0">
                  <a:pos x="223" y="422"/>
                </a:cxn>
                <a:cxn ang="0">
                  <a:pos x="385" y="358"/>
                </a:cxn>
                <a:cxn ang="0">
                  <a:pos x="304" y="360"/>
                </a:cxn>
                <a:cxn ang="0">
                  <a:pos x="417" y="196"/>
                </a:cxn>
                <a:cxn ang="0">
                  <a:pos x="255" y="268"/>
                </a:cxn>
                <a:cxn ang="0">
                  <a:pos x="272" y="0"/>
                </a:cxn>
                <a:cxn ang="0">
                  <a:pos x="150" y="242"/>
                </a:cxn>
                <a:cxn ang="0">
                  <a:pos x="25" y="126"/>
                </a:cxn>
                <a:cxn ang="0">
                  <a:pos x="130" y="365"/>
                </a:cxn>
                <a:cxn ang="0">
                  <a:pos x="30" y="339"/>
                </a:cxn>
                <a:cxn ang="0">
                  <a:pos x="217" y="424"/>
                </a:cxn>
                <a:cxn ang="0">
                  <a:pos x="223" y="422"/>
                </a:cxn>
                <a:cxn ang="0">
                  <a:pos x="223" y="422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4" name="Freeform 55"/>
            <p:cNvSpPr>
              <a:spLocks noChangeArrowheads="1"/>
            </p:cNvSpPr>
            <p:nvPr/>
          </p:nvSpPr>
          <p:spPr bwMode="auto">
            <a:xfrm>
              <a:off x="484" y="340"/>
              <a:ext cx="163" cy="696"/>
            </a:xfrm>
            <a:custGeom>
              <a:avLst/>
              <a:gdLst/>
              <a:ahLst/>
              <a:cxnLst>
                <a:cxn ang="0">
                  <a:pos x="53" y="295"/>
                </a:cxn>
                <a:cxn ang="0">
                  <a:pos x="69" y="0"/>
                </a:cxn>
                <a:cxn ang="0">
                  <a:pos x="53" y="29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5" name="Freeform 56"/>
            <p:cNvSpPr>
              <a:spLocks noChangeArrowheads="1"/>
            </p:cNvSpPr>
            <p:nvPr/>
          </p:nvSpPr>
          <p:spPr bwMode="auto">
            <a:xfrm>
              <a:off x="224" y="545"/>
              <a:ext cx="317" cy="338"/>
            </a:xfrm>
            <a:custGeom>
              <a:avLst/>
              <a:gdLst/>
              <a:ahLst/>
              <a:cxnLst>
                <a:cxn ang="0">
                  <a:pos x="134" y="143"/>
                </a:cxn>
                <a:cxn ang="0">
                  <a:pos x="0" y="0"/>
                </a:cxn>
                <a:cxn ang="0">
                  <a:pos x="134" y="143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6" name="Freeform 57"/>
            <p:cNvSpPr>
              <a:spLocks noChangeArrowheads="1"/>
            </p:cNvSpPr>
            <p:nvPr/>
          </p:nvSpPr>
          <p:spPr bwMode="auto">
            <a:xfrm>
              <a:off x="278" y="956"/>
              <a:ext cx="277" cy="95"/>
            </a:xfrm>
            <a:custGeom>
              <a:avLst/>
              <a:gdLst/>
              <a:ahLst/>
              <a:cxnLst>
                <a:cxn ang="0">
                  <a:pos x="117" y="22"/>
                </a:cxn>
                <a:cxn ang="0">
                  <a:pos x="0" y="0"/>
                </a:cxn>
                <a:cxn ang="0">
                  <a:pos x="117" y="22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7" name="Freeform 58"/>
            <p:cNvSpPr>
              <a:spLocks noChangeArrowheads="1"/>
            </p:cNvSpPr>
            <p:nvPr/>
          </p:nvSpPr>
          <p:spPr bwMode="auto">
            <a:xfrm>
              <a:off x="623" y="647"/>
              <a:ext cx="387" cy="260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64" y="0"/>
                </a:cxn>
                <a:cxn ang="0">
                  <a:pos x="0" y="10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8" name="Freeform 59"/>
            <p:cNvSpPr>
              <a:spLocks noChangeArrowheads="1"/>
            </p:cNvSpPr>
            <p:nvPr/>
          </p:nvSpPr>
          <p:spPr bwMode="auto">
            <a:xfrm>
              <a:off x="604" y="947"/>
              <a:ext cx="373" cy="118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58" y="0"/>
                </a:cxn>
                <a:cxn ang="0">
                  <a:pos x="0" y="26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9" name="Freeform 60"/>
            <p:cNvSpPr>
              <a:spLocks noChangeArrowheads="1"/>
            </p:cNvSpPr>
            <p:nvPr/>
          </p:nvSpPr>
          <p:spPr bwMode="auto">
            <a:xfrm>
              <a:off x="408" y="1093"/>
              <a:ext cx="187" cy="239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11" y="101"/>
                </a:cxn>
                <a:cxn ang="0">
                  <a:pos x="0" y="92"/>
                </a:cxn>
                <a:cxn ang="0">
                  <a:pos x="49" y="58"/>
                </a:cxn>
                <a:cxn ang="0">
                  <a:pos x="52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0" name="Group 436"/>
          <p:cNvGrpSpPr>
            <a:grpSpLocks/>
          </p:cNvGrpSpPr>
          <p:nvPr/>
        </p:nvGrpSpPr>
        <p:grpSpPr bwMode="auto">
          <a:xfrm>
            <a:off x="23813" y="3049588"/>
            <a:ext cx="387350" cy="363537"/>
            <a:chOff x="0" y="0"/>
            <a:chExt cx="413" cy="388"/>
          </a:xfrm>
        </p:grpSpPr>
        <p:sp>
          <p:nvSpPr>
            <p:cNvPr id="20501" name="Freeform 67"/>
            <p:cNvSpPr>
              <a:spLocks noChangeArrowheads="1"/>
            </p:cNvSpPr>
            <p:nvPr/>
          </p:nvSpPr>
          <p:spPr bwMode="auto">
            <a:xfrm>
              <a:off x="335" y="12"/>
              <a:ext cx="78" cy="109"/>
            </a:xfrm>
            <a:custGeom>
              <a:avLst/>
              <a:gdLst/>
              <a:ahLst/>
              <a:cxnLst>
                <a:cxn ang="0">
                  <a:pos x="4" y="46"/>
                </a:cxn>
                <a:cxn ang="0">
                  <a:pos x="25" y="1"/>
                </a:cxn>
                <a:cxn ang="0">
                  <a:pos x="19" y="0"/>
                </a:cxn>
                <a:cxn ang="0">
                  <a:pos x="20" y="27"/>
                </a:cxn>
                <a:cxn ang="0">
                  <a:pos x="0" y="45"/>
                </a:cxn>
                <a:cxn ang="0">
                  <a:pos x="4" y="46"/>
                </a:cxn>
                <a:cxn ang="0">
                  <a:pos x="4" y="46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2" name="Freeform 68"/>
            <p:cNvSpPr>
              <a:spLocks noChangeArrowheads="1"/>
            </p:cNvSpPr>
            <p:nvPr/>
          </p:nvSpPr>
          <p:spPr bwMode="auto">
            <a:xfrm>
              <a:off x="0" y="0"/>
              <a:ext cx="413" cy="388"/>
            </a:xfrm>
            <a:custGeom>
              <a:avLst/>
              <a:gdLst/>
              <a:ahLst/>
              <a:cxnLst>
                <a:cxn ang="0">
                  <a:pos x="145" y="27"/>
                </a:cxn>
                <a:cxn ang="0">
                  <a:pos x="171" y="100"/>
                </a:cxn>
                <a:cxn ang="0">
                  <a:pos x="153" y="132"/>
                </a:cxn>
                <a:cxn ang="0">
                  <a:pos x="150" y="92"/>
                </a:cxn>
                <a:cxn ang="0">
                  <a:pos x="109" y="158"/>
                </a:cxn>
                <a:cxn ang="0">
                  <a:pos x="89" y="162"/>
                </a:cxn>
                <a:cxn ang="0">
                  <a:pos x="100" y="110"/>
                </a:cxn>
                <a:cxn ang="0">
                  <a:pos x="36" y="117"/>
                </a:cxn>
                <a:cxn ang="0">
                  <a:pos x="0" y="108"/>
                </a:cxn>
                <a:cxn ang="0">
                  <a:pos x="85" y="63"/>
                </a:cxn>
                <a:cxn ang="0">
                  <a:pos x="36" y="30"/>
                </a:cxn>
                <a:cxn ang="0">
                  <a:pos x="101" y="21"/>
                </a:cxn>
                <a:cxn ang="0">
                  <a:pos x="85" y="5"/>
                </a:cxn>
                <a:cxn ang="0">
                  <a:pos x="117" y="5"/>
                </a:cxn>
                <a:cxn ang="0">
                  <a:pos x="143" y="24"/>
                </a:cxn>
                <a:cxn ang="0">
                  <a:pos x="145" y="27"/>
                </a:cxn>
                <a:cxn ang="0">
                  <a:pos x="145" y="27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3" name="Freeform 69"/>
            <p:cNvSpPr>
              <a:spLocks noChangeArrowheads="1"/>
            </p:cNvSpPr>
            <p:nvPr/>
          </p:nvSpPr>
          <p:spPr bwMode="auto">
            <a:xfrm>
              <a:off x="40" y="0"/>
              <a:ext cx="364" cy="367"/>
            </a:xfrm>
            <a:custGeom>
              <a:avLst/>
              <a:gdLst/>
              <a:ahLst/>
              <a:cxnLst>
                <a:cxn ang="0">
                  <a:pos x="131" y="44"/>
                </a:cxn>
                <a:cxn ang="0">
                  <a:pos x="84" y="9"/>
                </a:cxn>
                <a:cxn ang="0">
                  <a:pos x="98" y="32"/>
                </a:cxn>
                <a:cxn ang="0">
                  <a:pos x="31" y="29"/>
                </a:cxn>
                <a:cxn ang="0">
                  <a:pos x="81" y="62"/>
                </a:cxn>
                <a:cxn ang="0">
                  <a:pos x="0" y="106"/>
                </a:cxn>
                <a:cxn ang="0">
                  <a:pos x="92" y="98"/>
                </a:cxn>
                <a:cxn ang="0">
                  <a:pos x="81" y="155"/>
                </a:cxn>
                <a:cxn ang="0">
                  <a:pos x="131" y="81"/>
                </a:cxn>
                <a:cxn ang="0">
                  <a:pos x="142" y="115"/>
                </a:cxn>
                <a:cxn ang="0">
                  <a:pos x="133" y="45"/>
                </a:cxn>
                <a:cxn ang="0">
                  <a:pos x="131" y="44"/>
                </a:cxn>
                <a:cxn ang="0">
                  <a:pos x="131" y="44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4" name="Freeform 70"/>
            <p:cNvSpPr>
              <a:spLocks noChangeArrowheads="1"/>
            </p:cNvSpPr>
            <p:nvPr/>
          </p:nvSpPr>
          <p:spPr bwMode="auto">
            <a:xfrm>
              <a:off x="135" y="116"/>
              <a:ext cx="207" cy="116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0" y="49"/>
                </a:cxn>
                <a:cxn ang="0">
                  <a:pos x="88" y="0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5" name="Freeform 71"/>
            <p:cNvSpPr>
              <a:spLocks noChangeArrowheads="1"/>
            </p:cNvSpPr>
            <p:nvPr/>
          </p:nvSpPr>
          <p:spPr bwMode="auto">
            <a:xfrm>
              <a:off x="269" y="164"/>
              <a:ext cx="59" cy="15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64"/>
                </a:cxn>
                <a:cxn ang="0">
                  <a:pos x="18" y="0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6" name="Freeform 72"/>
            <p:cNvSpPr>
              <a:spLocks noChangeArrowheads="1"/>
            </p:cNvSpPr>
            <p:nvPr/>
          </p:nvSpPr>
          <p:spPr bwMode="auto">
            <a:xfrm>
              <a:off x="347" y="142"/>
              <a:ext cx="38" cy="9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38"/>
                </a:cxn>
                <a:cxn ang="0">
                  <a:pos x="0" y="0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7" name="Freeform 73"/>
            <p:cNvSpPr>
              <a:spLocks noChangeArrowheads="1"/>
            </p:cNvSpPr>
            <p:nvPr/>
          </p:nvSpPr>
          <p:spPr bwMode="auto">
            <a:xfrm>
              <a:off x="274" y="41"/>
              <a:ext cx="54" cy="78"/>
            </a:xfrm>
            <a:custGeom>
              <a:avLst/>
              <a:gdLst/>
              <a:ahLst/>
              <a:cxnLst>
                <a:cxn ang="0">
                  <a:pos x="23" y="33"/>
                </a:cxn>
                <a:cxn ang="0">
                  <a:pos x="0" y="0"/>
                </a:cxn>
                <a:cxn ang="0">
                  <a:pos x="23" y="33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8" name="Freeform 74"/>
            <p:cNvSpPr>
              <a:spLocks noChangeArrowheads="1"/>
            </p:cNvSpPr>
            <p:nvPr/>
          </p:nvSpPr>
          <p:spPr bwMode="auto">
            <a:xfrm>
              <a:off x="158" y="69"/>
              <a:ext cx="140" cy="69"/>
            </a:xfrm>
            <a:custGeom>
              <a:avLst/>
              <a:gdLst/>
              <a:ahLst/>
              <a:cxnLst>
                <a:cxn ang="0">
                  <a:pos x="59" y="29"/>
                </a:cxn>
                <a:cxn ang="0">
                  <a:pos x="0" y="0"/>
                </a:cxn>
                <a:cxn ang="0">
                  <a:pos x="59" y="29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09" name="圆角矩形 1"/>
          <p:cNvSpPr>
            <a:spLocks noChangeArrowheads="1"/>
          </p:cNvSpPr>
          <p:nvPr/>
        </p:nvSpPr>
        <p:spPr bwMode="auto">
          <a:xfrm>
            <a:off x="2001838" y="504825"/>
            <a:ext cx="7972425" cy="1979613"/>
          </a:xfrm>
          <a:prstGeom prst="roundRect">
            <a:avLst>
              <a:gd name="adj" fmla="val 30111"/>
            </a:avLst>
          </a:prstGeom>
          <a:solidFill>
            <a:srgbClr val="FFEFA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marL="571500" indent="-571500">
              <a:lnSpc>
                <a:spcPct val="110000"/>
              </a:lnSpc>
              <a:buFont typeface="Wingdings" pitchFamily="2" charset="2"/>
              <a:buChar char=""/>
            </a:pPr>
            <a:r>
              <a:rPr lang="zh-CN" altLang="en-US" sz="4000" b="1">
                <a:solidFill>
                  <a:srgbClr val="BA5F11"/>
                </a:solidFill>
                <a:latin typeface="楷体" pitchFamily="49" charset="-122"/>
                <a:ea typeface="楷体" pitchFamily="49" charset="-122"/>
              </a:rPr>
              <a:t>可是，地面还是潮湿的，不时还能看见一个亮晶晶的水洼，映着一角小小的蓝天。</a:t>
            </a:r>
            <a:endParaRPr lang="zh-CN" altLang="en-US" sz="4000" b="1">
              <a:solidFill>
                <a:srgbClr val="2F26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Group 418"/>
          <p:cNvGrpSpPr>
            <a:grpSpLocks/>
          </p:cNvGrpSpPr>
          <p:nvPr/>
        </p:nvGrpSpPr>
        <p:grpSpPr bwMode="auto">
          <a:xfrm rot="-1651837">
            <a:off x="368300" y="506413"/>
            <a:ext cx="893763" cy="1020762"/>
            <a:chOff x="0" y="0"/>
            <a:chExt cx="1164" cy="1332"/>
          </a:xfrm>
        </p:grpSpPr>
        <p:sp>
          <p:nvSpPr>
            <p:cNvPr id="21506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164" cy="1235"/>
            </a:xfrm>
            <a:custGeom>
              <a:avLst/>
              <a:gdLst/>
              <a:ahLst/>
              <a:cxnLst>
                <a:cxn ang="0">
                  <a:pos x="215" y="466"/>
                </a:cxn>
                <a:cxn ang="0">
                  <a:pos x="30" y="330"/>
                </a:cxn>
                <a:cxn ang="0">
                  <a:pos x="114" y="369"/>
                </a:cxn>
                <a:cxn ang="0">
                  <a:pos x="58" y="111"/>
                </a:cxn>
                <a:cxn ang="0">
                  <a:pos x="179" y="237"/>
                </a:cxn>
                <a:cxn ang="0">
                  <a:pos x="334" y="0"/>
                </a:cxn>
                <a:cxn ang="0">
                  <a:pos x="322" y="267"/>
                </a:cxn>
                <a:cxn ang="0">
                  <a:pos x="493" y="187"/>
                </a:cxn>
                <a:cxn ang="0">
                  <a:pos x="399" y="370"/>
                </a:cxn>
                <a:cxn ang="0">
                  <a:pos x="466" y="355"/>
                </a:cxn>
                <a:cxn ang="0">
                  <a:pos x="215" y="466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7" name="Freeform 54"/>
            <p:cNvSpPr>
              <a:spLocks noChangeArrowheads="1"/>
            </p:cNvSpPr>
            <p:nvPr/>
          </p:nvSpPr>
          <p:spPr bwMode="auto">
            <a:xfrm>
              <a:off x="99" y="75"/>
              <a:ext cx="987" cy="1002"/>
            </a:xfrm>
            <a:custGeom>
              <a:avLst/>
              <a:gdLst/>
              <a:ahLst/>
              <a:cxnLst>
                <a:cxn ang="0">
                  <a:pos x="223" y="422"/>
                </a:cxn>
                <a:cxn ang="0">
                  <a:pos x="385" y="358"/>
                </a:cxn>
                <a:cxn ang="0">
                  <a:pos x="304" y="360"/>
                </a:cxn>
                <a:cxn ang="0">
                  <a:pos x="417" y="196"/>
                </a:cxn>
                <a:cxn ang="0">
                  <a:pos x="255" y="268"/>
                </a:cxn>
                <a:cxn ang="0">
                  <a:pos x="272" y="0"/>
                </a:cxn>
                <a:cxn ang="0">
                  <a:pos x="150" y="242"/>
                </a:cxn>
                <a:cxn ang="0">
                  <a:pos x="25" y="126"/>
                </a:cxn>
                <a:cxn ang="0">
                  <a:pos x="130" y="365"/>
                </a:cxn>
                <a:cxn ang="0">
                  <a:pos x="30" y="339"/>
                </a:cxn>
                <a:cxn ang="0">
                  <a:pos x="217" y="424"/>
                </a:cxn>
                <a:cxn ang="0">
                  <a:pos x="223" y="422"/>
                </a:cxn>
                <a:cxn ang="0">
                  <a:pos x="223" y="422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8" name="Freeform 55"/>
            <p:cNvSpPr>
              <a:spLocks noChangeArrowheads="1"/>
            </p:cNvSpPr>
            <p:nvPr/>
          </p:nvSpPr>
          <p:spPr bwMode="auto">
            <a:xfrm>
              <a:off x="484" y="340"/>
              <a:ext cx="163" cy="696"/>
            </a:xfrm>
            <a:custGeom>
              <a:avLst/>
              <a:gdLst/>
              <a:ahLst/>
              <a:cxnLst>
                <a:cxn ang="0">
                  <a:pos x="53" y="295"/>
                </a:cxn>
                <a:cxn ang="0">
                  <a:pos x="69" y="0"/>
                </a:cxn>
                <a:cxn ang="0">
                  <a:pos x="53" y="29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9" name="Freeform 56"/>
            <p:cNvSpPr>
              <a:spLocks noChangeArrowheads="1"/>
            </p:cNvSpPr>
            <p:nvPr/>
          </p:nvSpPr>
          <p:spPr bwMode="auto">
            <a:xfrm>
              <a:off x="224" y="545"/>
              <a:ext cx="317" cy="338"/>
            </a:xfrm>
            <a:custGeom>
              <a:avLst/>
              <a:gdLst/>
              <a:ahLst/>
              <a:cxnLst>
                <a:cxn ang="0">
                  <a:pos x="134" y="143"/>
                </a:cxn>
                <a:cxn ang="0">
                  <a:pos x="0" y="0"/>
                </a:cxn>
                <a:cxn ang="0">
                  <a:pos x="134" y="143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0" name="Freeform 57"/>
            <p:cNvSpPr>
              <a:spLocks noChangeArrowheads="1"/>
            </p:cNvSpPr>
            <p:nvPr/>
          </p:nvSpPr>
          <p:spPr bwMode="auto">
            <a:xfrm>
              <a:off x="278" y="956"/>
              <a:ext cx="277" cy="95"/>
            </a:xfrm>
            <a:custGeom>
              <a:avLst/>
              <a:gdLst/>
              <a:ahLst/>
              <a:cxnLst>
                <a:cxn ang="0">
                  <a:pos x="117" y="22"/>
                </a:cxn>
                <a:cxn ang="0">
                  <a:pos x="0" y="0"/>
                </a:cxn>
                <a:cxn ang="0">
                  <a:pos x="117" y="22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1" name="Freeform 58"/>
            <p:cNvSpPr>
              <a:spLocks noChangeArrowheads="1"/>
            </p:cNvSpPr>
            <p:nvPr/>
          </p:nvSpPr>
          <p:spPr bwMode="auto">
            <a:xfrm>
              <a:off x="623" y="647"/>
              <a:ext cx="387" cy="260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64" y="0"/>
                </a:cxn>
                <a:cxn ang="0">
                  <a:pos x="0" y="10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2" name="Freeform 59"/>
            <p:cNvSpPr>
              <a:spLocks noChangeArrowheads="1"/>
            </p:cNvSpPr>
            <p:nvPr/>
          </p:nvSpPr>
          <p:spPr bwMode="auto">
            <a:xfrm>
              <a:off x="604" y="947"/>
              <a:ext cx="373" cy="118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58" y="0"/>
                </a:cxn>
                <a:cxn ang="0">
                  <a:pos x="0" y="26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3" name="Freeform 60"/>
            <p:cNvSpPr>
              <a:spLocks noChangeArrowheads="1"/>
            </p:cNvSpPr>
            <p:nvPr/>
          </p:nvSpPr>
          <p:spPr bwMode="auto">
            <a:xfrm>
              <a:off x="408" y="1093"/>
              <a:ext cx="187" cy="239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11" y="101"/>
                </a:cxn>
                <a:cxn ang="0">
                  <a:pos x="0" y="92"/>
                </a:cxn>
                <a:cxn ang="0">
                  <a:pos x="49" y="58"/>
                </a:cxn>
                <a:cxn ang="0">
                  <a:pos x="52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14" name="Group 427"/>
          <p:cNvGrpSpPr>
            <a:grpSpLocks/>
          </p:cNvGrpSpPr>
          <p:nvPr/>
        </p:nvGrpSpPr>
        <p:grpSpPr bwMode="auto">
          <a:xfrm rot="5825446">
            <a:off x="11633994" y="392906"/>
            <a:ext cx="407988" cy="466725"/>
            <a:chOff x="0" y="0"/>
            <a:chExt cx="1164" cy="1332"/>
          </a:xfrm>
        </p:grpSpPr>
        <p:sp>
          <p:nvSpPr>
            <p:cNvPr id="21515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164" cy="1235"/>
            </a:xfrm>
            <a:custGeom>
              <a:avLst/>
              <a:gdLst/>
              <a:ahLst/>
              <a:cxnLst>
                <a:cxn ang="0">
                  <a:pos x="215" y="466"/>
                </a:cxn>
                <a:cxn ang="0">
                  <a:pos x="30" y="330"/>
                </a:cxn>
                <a:cxn ang="0">
                  <a:pos x="114" y="369"/>
                </a:cxn>
                <a:cxn ang="0">
                  <a:pos x="58" y="111"/>
                </a:cxn>
                <a:cxn ang="0">
                  <a:pos x="179" y="237"/>
                </a:cxn>
                <a:cxn ang="0">
                  <a:pos x="334" y="0"/>
                </a:cxn>
                <a:cxn ang="0">
                  <a:pos x="322" y="267"/>
                </a:cxn>
                <a:cxn ang="0">
                  <a:pos x="493" y="187"/>
                </a:cxn>
                <a:cxn ang="0">
                  <a:pos x="399" y="370"/>
                </a:cxn>
                <a:cxn ang="0">
                  <a:pos x="466" y="355"/>
                </a:cxn>
                <a:cxn ang="0">
                  <a:pos x="215" y="466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6" name="Freeform 54"/>
            <p:cNvSpPr>
              <a:spLocks noChangeArrowheads="1"/>
            </p:cNvSpPr>
            <p:nvPr/>
          </p:nvSpPr>
          <p:spPr bwMode="auto">
            <a:xfrm>
              <a:off x="99" y="75"/>
              <a:ext cx="987" cy="1002"/>
            </a:xfrm>
            <a:custGeom>
              <a:avLst/>
              <a:gdLst/>
              <a:ahLst/>
              <a:cxnLst>
                <a:cxn ang="0">
                  <a:pos x="223" y="422"/>
                </a:cxn>
                <a:cxn ang="0">
                  <a:pos x="385" y="358"/>
                </a:cxn>
                <a:cxn ang="0">
                  <a:pos x="304" y="360"/>
                </a:cxn>
                <a:cxn ang="0">
                  <a:pos x="417" y="196"/>
                </a:cxn>
                <a:cxn ang="0">
                  <a:pos x="255" y="268"/>
                </a:cxn>
                <a:cxn ang="0">
                  <a:pos x="272" y="0"/>
                </a:cxn>
                <a:cxn ang="0">
                  <a:pos x="150" y="242"/>
                </a:cxn>
                <a:cxn ang="0">
                  <a:pos x="25" y="126"/>
                </a:cxn>
                <a:cxn ang="0">
                  <a:pos x="130" y="365"/>
                </a:cxn>
                <a:cxn ang="0">
                  <a:pos x="30" y="339"/>
                </a:cxn>
                <a:cxn ang="0">
                  <a:pos x="217" y="424"/>
                </a:cxn>
                <a:cxn ang="0">
                  <a:pos x="223" y="422"/>
                </a:cxn>
                <a:cxn ang="0">
                  <a:pos x="223" y="422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7" name="Freeform 55"/>
            <p:cNvSpPr>
              <a:spLocks noChangeArrowheads="1"/>
            </p:cNvSpPr>
            <p:nvPr/>
          </p:nvSpPr>
          <p:spPr bwMode="auto">
            <a:xfrm>
              <a:off x="484" y="340"/>
              <a:ext cx="163" cy="696"/>
            </a:xfrm>
            <a:custGeom>
              <a:avLst/>
              <a:gdLst/>
              <a:ahLst/>
              <a:cxnLst>
                <a:cxn ang="0">
                  <a:pos x="53" y="295"/>
                </a:cxn>
                <a:cxn ang="0">
                  <a:pos x="69" y="0"/>
                </a:cxn>
                <a:cxn ang="0">
                  <a:pos x="53" y="29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8" name="Freeform 56"/>
            <p:cNvSpPr>
              <a:spLocks noChangeArrowheads="1"/>
            </p:cNvSpPr>
            <p:nvPr/>
          </p:nvSpPr>
          <p:spPr bwMode="auto">
            <a:xfrm>
              <a:off x="224" y="545"/>
              <a:ext cx="317" cy="338"/>
            </a:xfrm>
            <a:custGeom>
              <a:avLst/>
              <a:gdLst/>
              <a:ahLst/>
              <a:cxnLst>
                <a:cxn ang="0">
                  <a:pos x="134" y="143"/>
                </a:cxn>
                <a:cxn ang="0">
                  <a:pos x="0" y="0"/>
                </a:cxn>
                <a:cxn ang="0">
                  <a:pos x="134" y="143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9" name="Freeform 57"/>
            <p:cNvSpPr>
              <a:spLocks noChangeArrowheads="1"/>
            </p:cNvSpPr>
            <p:nvPr/>
          </p:nvSpPr>
          <p:spPr bwMode="auto">
            <a:xfrm>
              <a:off x="278" y="956"/>
              <a:ext cx="277" cy="95"/>
            </a:xfrm>
            <a:custGeom>
              <a:avLst/>
              <a:gdLst/>
              <a:ahLst/>
              <a:cxnLst>
                <a:cxn ang="0">
                  <a:pos x="117" y="22"/>
                </a:cxn>
                <a:cxn ang="0">
                  <a:pos x="0" y="0"/>
                </a:cxn>
                <a:cxn ang="0">
                  <a:pos x="117" y="22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0" name="Freeform 58"/>
            <p:cNvSpPr>
              <a:spLocks noChangeArrowheads="1"/>
            </p:cNvSpPr>
            <p:nvPr/>
          </p:nvSpPr>
          <p:spPr bwMode="auto">
            <a:xfrm>
              <a:off x="623" y="647"/>
              <a:ext cx="387" cy="260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64" y="0"/>
                </a:cxn>
                <a:cxn ang="0">
                  <a:pos x="0" y="10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1" name="Freeform 59"/>
            <p:cNvSpPr>
              <a:spLocks noChangeArrowheads="1"/>
            </p:cNvSpPr>
            <p:nvPr/>
          </p:nvSpPr>
          <p:spPr bwMode="auto">
            <a:xfrm>
              <a:off x="604" y="947"/>
              <a:ext cx="373" cy="118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58" y="0"/>
                </a:cxn>
                <a:cxn ang="0">
                  <a:pos x="0" y="26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2" name="Freeform 60"/>
            <p:cNvSpPr>
              <a:spLocks noChangeArrowheads="1"/>
            </p:cNvSpPr>
            <p:nvPr/>
          </p:nvSpPr>
          <p:spPr bwMode="auto">
            <a:xfrm>
              <a:off x="408" y="1093"/>
              <a:ext cx="187" cy="239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11" y="101"/>
                </a:cxn>
                <a:cxn ang="0">
                  <a:pos x="0" y="92"/>
                </a:cxn>
                <a:cxn ang="0">
                  <a:pos x="49" y="58"/>
                </a:cxn>
                <a:cxn ang="0">
                  <a:pos x="52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23" name="Group 436"/>
          <p:cNvGrpSpPr>
            <a:grpSpLocks/>
          </p:cNvGrpSpPr>
          <p:nvPr/>
        </p:nvGrpSpPr>
        <p:grpSpPr bwMode="auto">
          <a:xfrm>
            <a:off x="23813" y="3049588"/>
            <a:ext cx="387350" cy="363537"/>
            <a:chOff x="0" y="0"/>
            <a:chExt cx="413" cy="388"/>
          </a:xfrm>
        </p:grpSpPr>
        <p:sp>
          <p:nvSpPr>
            <p:cNvPr id="21524" name="Freeform 67"/>
            <p:cNvSpPr>
              <a:spLocks noChangeArrowheads="1"/>
            </p:cNvSpPr>
            <p:nvPr/>
          </p:nvSpPr>
          <p:spPr bwMode="auto">
            <a:xfrm>
              <a:off x="335" y="12"/>
              <a:ext cx="78" cy="109"/>
            </a:xfrm>
            <a:custGeom>
              <a:avLst/>
              <a:gdLst/>
              <a:ahLst/>
              <a:cxnLst>
                <a:cxn ang="0">
                  <a:pos x="4" y="46"/>
                </a:cxn>
                <a:cxn ang="0">
                  <a:pos x="25" y="1"/>
                </a:cxn>
                <a:cxn ang="0">
                  <a:pos x="19" y="0"/>
                </a:cxn>
                <a:cxn ang="0">
                  <a:pos x="20" y="27"/>
                </a:cxn>
                <a:cxn ang="0">
                  <a:pos x="0" y="45"/>
                </a:cxn>
                <a:cxn ang="0">
                  <a:pos x="4" y="46"/>
                </a:cxn>
                <a:cxn ang="0">
                  <a:pos x="4" y="46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5" name="Freeform 68"/>
            <p:cNvSpPr>
              <a:spLocks noChangeArrowheads="1"/>
            </p:cNvSpPr>
            <p:nvPr/>
          </p:nvSpPr>
          <p:spPr bwMode="auto">
            <a:xfrm>
              <a:off x="0" y="0"/>
              <a:ext cx="413" cy="388"/>
            </a:xfrm>
            <a:custGeom>
              <a:avLst/>
              <a:gdLst/>
              <a:ahLst/>
              <a:cxnLst>
                <a:cxn ang="0">
                  <a:pos x="145" y="27"/>
                </a:cxn>
                <a:cxn ang="0">
                  <a:pos x="171" y="100"/>
                </a:cxn>
                <a:cxn ang="0">
                  <a:pos x="153" y="132"/>
                </a:cxn>
                <a:cxn ang="0">
                  <a:pos x="150" y="92"/>
                </a:cxn>
                <a:cxn ang="0">
                  <a:pos x="109" y="158"/>
                </a:cxn>
                <a:cxn ang="0">
                  <a:pos x="89" y="162"/>
                </a:cxn>
                <a:cxn ang="0">
                  <a:pos x="100" y="110"/>
                </a:cxn>
                <a:cxn ang="0">
                  <a:pos x="36" y="117"/>
                </a:cxn>
                <a:cxn ang="0">
                  <a:pos x="0" y="108"/>
                </a:cxn>
                <a:cxn ang="0">
                  <a:pos x="85" y="63"/>
                </a:cxn>
                <a:cxn ang="0">
                  <a:pos x="36" y="30"/>
                </a:cxn>
                <a:cxn ang="0">
                  <a:pos x="101" y="21"/>
                </a:cxn>
                <a:cxn ang="0">
                  <a:pos x="85" y="5"/>
                </a:cxn>
                <a:cxn ang="0">
                  <a:pos x="117" y="5"/>
                </a:cxn>
                <a:cxn ang="0">
                  <a:pos x="143" y="24"/>
                </a:cxn>
                <a:cxn ang="0">
                  <a:pos x="145" y="27"/>
                </a:cxn>
                <a:cxn ang="0">
                  <a:pos x="145" y="27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6" name="Freeform 69"/>
            <p:cNvSpPr>
              <a:spLocks noChangeArrowheads="1"/>
            </p:cNvSpPr>
            <p:nvPr/>
          </p:nvSpPr>
          <p:spPr bwMode="auto">
            <a:xfrm>
              <a:off x="40" y="0"/>
              <a:ext cx="364" cy="367"/>
            </a:xfrm>
            <a:custGeom>
              <a:avLst/>
              <a:gdLst/>
              <a:ahLst/>
              <a:cxnLst>
                <a:cxn ang="0">
                  <a:pos x="131" y="44"/>
                </a:cxn>
                <a:cxn ang="0">
                  <a:pos x="84" y="9"/>
                </a:cxn>
                <a:cxn ang="0">
                  <a:pos x="98" y="32"/>
                </a:cxn>
                <a:cxn ang="0">
                  <a:pos x="31" y="29"/>
                </a:cxn>
                <a:cxn ang="0">
                  <a:pos x="81" y="62"/>
                </a:cxn>
                <a:cxn ang="0">
                  <a:pos x="0" y="106"/>
                </a:cxn>
                <a:cxn ang="0">
                  <a:pos x="92" y="98"/>
                </a:cxn>
                <a:cxn ang="0">
                  <a:pos x="81" y="155"/>
                </a:cxn>
                <a:cxn ang="0">
                  <a:pos x="131" y="81"/>
                </a:cxn>
                <a:cxn ang="0">
                  <a:pos x="142" y="115"/>
                </a:cxn>
                <a:cxn ang="0">
                  <a:pos x="133" y="45"/>
                </a:cxn>
                <a:cxn ang="0">
                  <a:pos x="131" y="44"/>
                </a:cxn>
                <a:cxn ang="0">
                  <a:pos x="131" y="44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7" name="Freeform 70"/>
            <p:cNvSpPr>
              <a:spLocks noChangeArrowheads="1"/>
            </p:cNvSpPr>
            <p:nvPr/>
          </p:nvSpPr>
          <p:spPr bwMode="auto">
            <a:xfrm>
              <a:off x="135" y="116"/>
              <a:ext cx="207" cy="116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0" y="49"/>
                </a:cxn>
                <a:cxn ang="0">
                  <a:pos x="88" y="0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8" name="Freeform 71"/>
            <p:cNvSpPr>
              <a:spLocks noChangeArrowheads="1"/>
            </p:cNvSpPr>
            <p:nvPr/>
          </p:nvSpPr>
          <p:spPr bwMode="auto">
            <a:xfrm>
              <a:off x="269" y="164"/>
              <a:ext cx="59" cy="15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64"/>
                </a:cxn>
                <a:cxn ang="0">
                  <a:pos x="18" y="0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9" name="Freeform 72"/>
            <p:cNvSpPr>
              <a:spLocks noChangeArrowheads="1"/>
            </p:cNvSpPr>
            <p:nvPr/>
          </p:nvSpPr>
          <p:spPr bwMode="auto">
            <a:xfrm>
              <a:off x="347" y="142"/>
              <a:ext cx="38" cy="9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38"/>
                </a:cxn>
                <a:cxn ang="0">
                  <a:pos x="0" y="0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0" name="Freeform 73"/>
            <p:cNvSpPr>
              <a:spLocks noChangeArrowheads="1"/>
            </p:cNvSpPr>
            <p:nvPr/>
          </p:nvSpPr>
          <p:spPr bwMode="auto">
            <a:xfrm>
              <a:off x="274" y="41"/>
              <a:ext cx="54" cy="78"/>
            </a:xfrm>
            <a:custGeom>
              <a:avLst/>
              <a:gdLst/>
              <a:ahLst/>
              <a:cxnLst>
                <a:cxn ang="0">
                  <a:pos x="23" y="33"/>
                </a:cxn>
                <a:cxn ang="0">
                  <a:pos x="0" y="0"/>
                </a:cxn>
                <a:cxn ang="0">
                  <a:pos x="23" y="33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1" name="Freeform 74"/>
            <p:cNvSpPr>
              <a:spLocks noChangeArrowheads="1"/>
            </p:cNvSpPr>
            <p:nvPr/>
          </p:nvSpPr>
          <p:spPr bwMode="auto">
            <a:xfrm>
              <a:off x="158" y="69"/>
              <a:ext cx="140" cy="69"/>
            </a:xfrm>
            <a:custGeom>
              <a:avLst/>
              <a:gdLst/>
              <a:ahLst/>
              <a:cxnLst>
                <a:cxn ang="0">
                  <a:pos x="59" y="29"/>
                </a:cxn>
                <a:cxn ang="0">
                  <a:pos x="0" y="0"/>
                </a:cxn>
                <a:cxn ang="0">
                  <a:pos x="59" y="29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781175" y="168275"/>
            <a:ext cx="6551613" cy="92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altLang="zh-CN" sz="54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54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对比句子。</a:t>
            </a:r>
          </a:p>
        </p:txBody>
      </p:sp>
      <p:sp>
        <p:nvSpPr>
          <p:cNvPr id="21533" name="圆角矩形 1"/>
          <p:cNvSpPr>
            <a:spLocks noChangeArrowheads="1"/>
          </p:cNvSpPr>
          <p:nvPr/>
        </p:nvSpPr>
        <p:spPr bwMode="auto">
          <a:xfrm>
            <a:off x="995363" y="1301750"/>
            <a:ext cx="10712450" cy="2759075"/>
          </a:xfrm>
          <a:prstGeom prst="roundRect">
            <a:avLst>
              <a:gd name="adj" fmla="val 30111"/>
            </a:avLst>
          </a:prstGeom>
          <a:solidFill>
            <a:srgbClr val="FFEFA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marL="571500" indent="-571500">
              <a:lnSpc>
                <a:spcPct val="120000"/>
              </a:lnSpc>
              <a:buFont typeface="Wingdings" pitchFamily="2" charset="2"/>
              <a:buChar char=""/>
            </a:pPr>
            <a:r>
              <a:rPr lang="zh-CN" altLang="en-US" sz="3600" b="1">
                <a:solidFill>
                  <a:srgbClr val="2F2600"/>
                </a:solidFill>
                <a:latin typeface="楷体" pitchFamily="49" charset="-122"/>
                <a:ea typeface="楷体" pitchFamily="49" charset="-122"/>
              </a:rPr>
              <a:t>这一片片沾满雨珠的叶子，一掉下来，便落在湿漉漉的水泥道上了。</a:t>
            </a:r>
          </a:p>
          <a:p>
            <a:pPr marL="571500" indent="-571500">
              <a:lnSpc>
                <a:spcPct val="120000"/>
              </a:lnSpc>
              <a:buFont typeface="Wingdings" pitchFamily="2" charset="2"/>
              <a:buChar char=""/>
            </a:pPr>
            <a:r>
              <a:rPr lang="zh-CN" altLang="en-US" sz="3600" b="1">
                <a:solidFill>
                  <a:srgbClr val="2F2600"/>
                </a:solidFill>
                <a:latin typeface="楷体" pitchFamily="49" charset="-122"/>
                <a:ea typeface="楷体" pitchFamily="49" charset="-122"/>
              </a:rPr>
              <a:t>这一片片</a:t>
            </a:r>
            <a:r>
              <a:rPr lang="zh-CN" altLang="en-US" sz="3600" b="1">
                <a:solidFill>
                  <a:srgbClr val="BA5F11"/>
                </a:solidFill>
                <a:latin typeface="楷体" pitchFamily="49" charset="-122"/>
                <a:ea typeface="楷体" pitchFamily="49" charset="-122"/>
              </a:rPr>
              <a:t>闪着</a:t>
            </a:r>
            <a:r>
              <a:rPr lang="zh-CN" altLang="en-US" sz="3600" b="1">
                <a:solidFill>
                  <a:srgbClr val="2F2600"/>
                </a:solidFill>
                <a:latin typeface="楷体" pitchFamily="49" charset="-122"/>
                <a:ea typeface="楷体" pitchFamily="49" charset="-122"/>
              </a:rPr>
              <a:t>雨珠的叶子，一掉下来，便</a:t>
            </a:r>
            <a:r>
              <a:rPr lang="zh-CN" altLang="en-US" sz="3600" b="1">
                <a:solidFill>
                  <a:srgbClr val="BA5F11"/>
                </a:solidFill>
                <a:latin typeface="楷体" pitchFamily="49" charset="-122"/>
                <a:ea typeface="楷体" pitchFamily="49" charset="-122"/>
              </a:rPr>
              <a:t>紧紧地粘在</a:t>
            </a:r>
            <a:r>
              <a:rPr lang="zh-CN" altLang="en-US" sz="3600" b="1">
                <a:solidFill>
                  <a:srgbClr val="2F2600"/>
                </a:solidFill>
                <a:latin typeface="楷体" pitchFamily="49" charset="-122"/>
                <a:ea typeface="楷体" pitchFamily="49" charset="-122"/>
              </a:rPr>
              <a:t>湿漉漉的水泥道上了。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836613" y="4316413"/>
            <a:ext cx="10871200" cy="208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闪着</a:t>
            </a:r>
            <a:r>
              <a:rPr lang="en-US" altLang="zh-CN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”“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紧紧地粘在</a:t>
            </a:r>
            <a:r>
              <a:rPr lang="en-US" altLang="zh-CN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用得非常好，</a:t>
            </a:r>
            <a:r>
              <a:rPr lang="en-US" altLang="zh-CN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闪着</a:t>
            </a:r>
            <a:r>
              <a:rPr lang="en-US" altLang="zh-CN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生动地写出了雨珠在阳光下闪闪发光的美丽景象，</a:t>
            </a:r>
            <a:r>
              <a:rPr lang="en-US" altLang="zh-CN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紧紧地粘</a:t>
            </a:r>
            <a:r>
              <a:rPr lang="en-US" altLang="zh-CN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形象地表现出了落叶在湿的水泥道上的形态。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 noChangeArrowheads="1"/>
          </p:cNvPicPr>
          <p:nvPr/>
        </p:nvPicPr>
        <p:blipFill>
          <a:blip r:embed="rId2" cstate="print"/>
          <a:srcRect b="38943"/>
          <a:stretch>
            <a:fillRect/>
          </a:stretch>
        </p:blipFill>
        <p:spPr bwMode="auto">
          <a:xfrm>
            <a:off x="6811963" y="5187950"/>
            <a:ext cx="5410200" cy="168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Freeform 92"/>
          <p:cNvSpPr>
            <a:spLocks noChangeArrowheads="1"/>
          </p:cNvSpPr>
          <p:nvPr/>
        </p:nvSpPr>
        <p:spPr bwMode="auto">
          <a:xfrm>
            <a:off x="8715375" y="5438775"/>
            <a:ext cx="212725" cy="755650"/>
          </a:xfrm>
          <a:custGeom>
            <a:avLst/>
            <a:gdLst/>
            <a:ahLst/>
            <a:cxnLst>
              <a:cxn ang="0">
                <a:pos x="51" y="487"/>
              </a:cxn>
              <a:cxn ang="0">
                <a:pos x="51" y="429"/>
              </a:cxn>
              <a:cxn ang="0">
                <a:pos x="3" y="343"/>
              </a:cxn>
              <a:cxn ang="0">
                <a:pos x="51" y="410"/>
              </a:cxn>
              <a:cxn ang="0">
                <a:pos x="51" y="335"/>
              </a:cxn>
              <a:cxn ang="0">
                <a:pos x="3" y="249"/>
              </a:cxn>
              <a:cxn ang="0">
                <a:pos x="50" y="314"/>
              </a:cxn>
              <a:cxn ang="0">
                <a:pos x="50" y="214"/>
              </a:cxn>
              <a:cxn ang="0">
                <a:pos x="7" y="131"/>
              </a:cxn>
              <a:cxn ang="0">
                <a:pos x="50" y="183"/>
              </a:cxn>
              <a:cxn ang="0">
                <a:pos x="50" y="117"/>
              </a:cxn>
              <a:cxn ang="0">
                <a:pos x="5" y="33"/>
              </a:cxn>
              <a:cxn ang="0">
                <a:pos x="50" y="88"/>
              </a:cxn>
              <a:cxn ang="0">
                <a:pos x="50" y="56"/>
              </a:cxn>
              <a:cxn ang="0">
                <a:pos x="58" y="56"/>
              </a:cxn>
              <a:cxn ang="0">
                <a:pos x="103" y="0"/>
              </a:cxn>
              <a:cxn ang="0">
                <a:pos x="59" y="84"/>
              </a:cxn>
              <a:cxn ang="0">
                <a:pos x="59" y="162"/>
              </a:cxn>
              <a:cxn ang="0">
                <a:pos x="106" y="93"/>
              </a:cxn>
              <a:cxn ang="0">
                <a:pos x="59" y="179"/>
              </a:cxn>
              <a:cxn ang="0">
                <a:pos x="59" y="264"/>
              </a:cxn>
              <a:cxn ang="0">
                <a:pos x="105" y="204"/>
              </a:cxn>
              <a:cxn ang="0">
                <a:pos x="59" y="290"/>
              </a:cxn>
              <a:cxn ang="0">
                <a:pos x="59" y="371"/>
              </a:cxn>
              <a:cxn ang="0">
                <a:pos x="105" y="313"/>
              </a:cxn>
              <a:cxn ang="0">
                <a:pos x="59" y="397"/>
              </a:cxn>
              <a:cxn ang="0">
                <a:pos x="60" y="492"/>
              </a:cxn>
              <a:cxn ang="0">
                <a:pos x="108" y="415"/>
              </a:cxn>
              <a:cxn ang="0">
                <a:pos x="60" y="502"/>
              </a:cxn>
              <a:cxn ang="0">
                <a:pos x="60" y="525"/>
              </a:cxn>
              <a:cxn ang="0">
                <a:pos x="51" y="525"/>
              </a:cxn>
              <a:cxn ang="0">
                <a:pos x="51" y="518"/>
              </a:cxn>
              <a:cxn ang="0">
                <a:pos x="7" y="434"/>
              </a:cxn>
              <a:cxn ang="0">
                <a:pos x="51" y="48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2531" name="Group 5"/>
          <p:cNvGrpSpPr>
            <a:grpSpLocks/>
          </p:cNvGrpSpPr>
          <p:nvPr/>
        </p:nvGrpSpPr>
        <p:grpSpPr bwMode="auto">
          <a:xfrm flipH="1">
            <a:off x="9731375" y="2905125"/>
            <a:ext cx="1401763" cy="3019425"/>
            <a:chOff x="0" y="0"/>
            <a:chExt cx="1347" cy="3848"/>
          </a:xfrm>
        </p:grpSpPr>
        <p:sp>
          <p:nvSpPr>
            <p:cNvPr id="22532" name="Freeform 70"/>
            <p:cNvSpPr>
              <a:spLocks noChangeArrowheads="1"/>
            </p:cNvSpPr>
            <p:nvPr/>
          </p:nvSpPr>
          <p:spPr bwMode="auto">
            <a:xfrm>
              <a:off x="770" y="257"/>
              <a:ext cx="29" cy="134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1347"/>
                </a:cxn>
                <a:cxn ang="0">
                  <a:pos x="24" y="1347"/>
                </a:cxn>
                <a:cxn ang="0">
                  <a:pos x="29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3" name="Freeform 71"/>
            <p:cNvSpPr>
              <a:spLocks noChangeArrowheads="1"/>
            </p:cNvSpPr>
            <p:nvPr/>
          </p:nvSpPr>
          <p:spPr bwMode="auto">
            <a:xfrm>
              <a:off x="591" y="980"/>
              <a:ext cx="161" cy="248"/>
            </a:xfrm>
            <a:custGeom>
              <a:avLst/>
              <a:gdLst/>
              <a:ahLst/>
              <a:cxnLst>
                <a:cxn ang="0">
                  <a:pos x="65" y="105"/>
                </a:cxn>
                <a:cxn ang="0">
                  <a:pos x="5" y="0"/>
                </a:cxn>
                <a:cxn ang="0">
                  <a:pos x="65" y="10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4" name="Freeform 72"/>
            <p:cNvSpPr>
              <a:spLocks noChangeArrowheads="1"/>
            </p:cNvSpPr>
            <p:nvPr/>
          </p:nvSpPr>
          <p:spPr bwMode="auto">
            <a:xfrm>
              <a:off x="801" y="770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5" name="Freeform 73"/>
            <p:cNvSpPr>
              <a:spLocks noChangeArrowheads="1"/>
            </p:cNvSpPr>
            <p:nvPr/>
          </p:nvSpPr>
          <p:spPr bwMode="auto">
            <a:xfrm>
              <a:off x="591" y="1273"/>
              <a:ext cx="161" cy="253"/>
            </a:xfrm>
            <a:custGeom>
              <a:avLst/>
              <a:gdLst/>
              <a:ahLst/>
              <a:cxnLst>
                <a:cxn ang="0">
                  <a:pos x="65" y="107"/>
                </a:cxn>
                <a:cxn ang="0">
                  <a:pos x="5" y="0"/>
                </a:cxn>
                <a:cxn ang="0">
                  <a:pos x="65" y="107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6" name="Freeform 74"/>
            <p:cNvSpPr>
              <a:spLocks noChangeArrowheads="1"/>
            </p:cNvSpPr>
            <p:nvPr/>
          </p:nvSpPr>
          <p:spPr bwMode="auto">
            <a:xfrm>
              <a:off x="801" y="1065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7" name="Freeform 75"/>
            <p:cNvSpPr>
              <a:spLocks noChangeArrowheads="1"/>
            </p:cNvSpPr>
            <p:nvPr/>
          </p:nvSpPr>
          <p:spPr bwMode="auto">
            <a:xfrm>
              <a:off x="801" y="1396"/>
              <a:ext cx="161" cy="252"/>
            </a:xfrm>
            <a:custGeom>
              <a:avLst/>
              <a:gdLst/>
              <a:ahLst/>
              <a:cxnLst>
                <a:cxn ang="0">
                  <a:pos x="4" y="107"/>
                </a:cxn>
                <a:cxn ang="0">
                  <a:pos x="64" y="0"/>
                </a:cxn>
                <a:cxn ang="0">
                  <a:pos x="4" y="107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8" name="Freeform 76"/>
            <p:cNvSpPr>
              <a:spLocks noChangeArrowheads="1"/>
            </p:cNvSpPr>
            <p:nvPr/>
          </p:nvSpPr>
          <p:spPr bwMode="auto">
            <a:xfrm>
              <a:off x="591" y="649"/>
              <a:ext cx="161" cy="253"/>
            </a:xfrm>
            <a:custGeom>
              <a:avLst/>
              <a:gdLst/>
              <a:ahLst/>
              <a:cxnLst>
                <a:cxn ang="0">
                  <a:pos x="65" y="107"/>
                </a:cxn>
                <a:cxn ang="0">
                  <a:pos x="5" y="0"/>
                </a:cxn>
                <a:cxn ang="0">
                  <a:pos x="65" y="107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9" name="Freeform 77"/>
            <p:cNvSpPr>
              <a:spLocks noChangeArrowheads="1"/>
            </p:cNvSpPr>
            <p:nvPr/>
          </p:nvSpPr>
          <p:spPr bwMode="auto">
            <a:xfrm>
              <a:off x="801" y="441"/>
              <a:ext cx="161" cy="251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0" name="Freeform 78"/>
            <p:cNvSpPr>
              <a:spLocks noChangeArrowheads="1"/>
            </p:cNvSpPr>
            <p:nvPr/>
          </p:nvSpPr>
          <p:spPr bwMode="auto">
            <a:xfrm>
              <a:off x="591" y="333"/>
              <a:ext cx="161" cy="250"/>
            </a:xfrm>
            <a:custGeom>
              <a:avLst/>
              <a:gdLst/>
              <a:ahLst/>
              <a:cxnLst>
                <a:cxn ang="0">
                  <a:pos x="65" y="106"/>
                </a:cxn>
                <a:cxn ang="0">
                  <a:pos x="5" y="0"/>
                </a:cxn>
                <a:cxn ang="0">
                  <a:pos x="65" y="106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1" name="Freeform 79"/>
            <p:cNvSpPr>
              <a:spLocks noChangeArrowheads="1"/>
            </p:cNvSpPr>
            <p:nvPr/>
          </p:nvSpPr>
          <p:spPr bwMode="auto">
            <a:xfrm>
              <a:off x="615" y="96"/>
              <a:ext cx="161" cy="251"/>
            </a:xfrm>
            <a:custGeom>
              <a:avLst/>
              <a:gdLst/>
              <a:ahLst/>
              <a:cxnLst>
                <a:cxn ang="0">
                  <a:pos x="65" y="106"/>
                </a:cxn>
                <a:cxn ang="0">
                  <a:pos x="5" y="0"/>
                </a:cxn>
                <a:cxn ang="0">
                  <a:pos x="65" y="106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2" name="Freeform 80"/>
            <p:cNvSpPr>
              <a:spLocks noChangeArrowheads="1"/>
            </p:cNvSpPr>
            <p:nvPr/>
          </p:nvSpPr>
          <p:spPr bwMode="auto">
            <a:xfrm>
              <a:off x="801" y="125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3" name="Freeform 81"/>
            <p:cNvSpPr>
              <a:spLocks noChangeArrowheads="1"/>
            </p:cNvSpPr>
            <p:nvPr/>
          </p:nvSpPr>
          <p:spPr bwMode="auto">
            <a:xfrm>
              <a:off x="140" y="250"/>
              <a:ext cx="21" cy="104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049"/>
                </a:cxn>
                <a:cxn ang="0">
                  <a:pos x="19" y="1049"/>
                </a:cxn>
                <a:cxn ang="0">
                  <a:pos x="21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4" name="Freeform 82"/>
            <p:cNvSpPr>
              <a:spLocks noChangeArrowheads="1"/>
            </p:cNvSpPr>
            <p:nvPr/>
          </p:nvSpPr>
          <p:spPr bwMode="auto">
            <a:xfrm>
              <a:off x="0" y="812"/>
              <a:ext cx="126" cy="194"/>
            </a:xfrm>
            <a:custGeom>
              <a:avLst/>
              <a:gdLst/>
              <a:ahLst/>
              <a:cxnLst>
                <a:cxn ang="0">
                  <a:pos x="51" y="82"/>
                </a:cxn>
                <a:cxn ang="0">
                  <a:pos x="4" y="0"/>
                </a:cxn>
                <a:cxn ang="0">
                  <a:pos x="51" y="82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5" name="Freeform 83"/>
            <p:cNvSpPr>
              <a:spLocks noChangeArrowheads="1"/>
            </p:cNvSpPr>
            <p:nvPr/>
          </p:nvSpPr>
          <p:spPr bwMode="auto">
            <a:xfrm>
              <a:off x="166" y="649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6" name="Freeform 84"/>
            <p:cNvSpPr>
              <a:spLocks noChangeArrowheads="1"/>
            </p:cNvSpPr>
            <p:nvPr/>
          </p:nvSpPr>
          <p:spPr bwMode="auto">
            <a:xfrm>
              <a:off x="0" y="1041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7" name="Freeform 85"/>
            <p:cNvSpPr>
              <a:spLocks noChangeArrowheads="1"/>
            </p:cNvSpPr>
            <p:nvPr/>
          </p:nvSpPr>
          <p:spPr bwMode="auto">
            <a:xfrm>
              <a:off x="166" y="878"/>
              <a:ext cx="123" cy="194"/>
            </a:xfrm>
            <a:custGeom>
              <a:avLst/>
              <a:gdLst/>
              <a:ahLst/>
              <a:cxnLst>
                <a:cxn ang="0">
                  <a:pos x="3" y="82"/>
                </a:cxn>
                <a:cxn ang="0">
                  <a:pos x="49" y="0"/>
                </a:cxn>
                <a:cxn ang="0">
                  <a:pos x="3" y="82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8" name="Freeform 86"/>
            <p:cNvSpPr>
              <a:spLocks noChangeArrowheads="1"/>
            </p:cNvSpPr>
            <p:nvPr/>
          </p:nvSpPr>
          <p:spPr bwMode="auto">
            <a:xfrm>
              <a:off x="166" y="1136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9" name="Freeform 87"/>
            <p:cNvSpPr>
              <a:spLocks noChangeArrowheads="1"/>
            </p:cNvSpPr>
            <p:nvPr/>
          </p:nvSpPr>
          <p:spPr bwMode="auto">
            <a:xfrm>
              <a:off x="0" y="557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0" name="Freeform 88"/>
            <p:cNvSpPr>
              <a:spLocks noChangeArrowheads="1"/>
            </p:cNvSpPr>
            <p:nvPr/>
          </p:nvSpPr>
          <p:spPr bwMode="auto">
            <a:xfrm>
              <a:off x="166" y="394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1" name="Freeform 89"/>
            <p:cNvSpPr>
              <a:spLocks noChangeArrowheads="1"/>
            </p:cNvSpPr>
            <p:nvPr/>
          </p:nvSpPr>
          <p:spPr bwMode="auto">
            <a:xfrm>
              <a:off x="0" y="309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2" name="Freeform 90"/>
            <p:cNvSpPr>
              <a:spLocks noChangeArrowheads="1"/>
            </p:cNvSpPr>
            <p:nvPr/>
          </p:nvSpPr>
          <p:spPr bwMode="auto">
            <a:xfrm>
              <a:off x="0" y="80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3" name="Freeform 91"/>
            <p:cNvSpPr>
              <a:spLocks noChangeArrowheads="1"/>
            </p:cNvSpPr>
            <p:nvPr/>
          </p:nvSpPr>
          <p:spPr bwMode="auto">
            <a:xfrm>
              <a:off x="166" y="149"/>
              <a:ext cx="123" cy="193"/>
            </a:xfrm>
            <a:custGeom>
              <a:avLst/>
              <a:gdLst/>
              <a:ahLst/>
              <a:cxnLst>
                <a:cxn ang="0">
                  <a:pos x="3" y="82"/>
                </a:cxn>
                <a:cxn ang="0">
                  <a:pos x="49" y="0"/>
                </a:cxn>
                <a:cxn ang="0">
                  <a:pos x="3" y="82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4" name="Freeform 92"/>
            <p:cNvSpPr>
              <a:spLocks noChangeArrowheads="1"/>
            </p:cNvSpPr>
            <p:nvPr/>
          </p:nvSpPr>
          <p:spPr bwMode="auto">
            <a:xfrm>
              <a:off x="63" y="1524"/>
              <a:ext cx="264" cy="1241"/>
            </a:xfrm>
            <a:custGeom>
              <a:avLst/>
              <a:gdLst/>
              <a:ahLst/>
              <a:cxnLst>
                <a:cxn ang="0">
                  <a:pos x="51" y="487"/>
                </a:cxn>
                <a:cxn ang="0">
                  <a:pos x="51" y="429"/>
                </a:cxn>
                <a:cxn ang="0">
                  <a:pos x="3" y="343"/>
                </a:cxn>
                <a:cxn ang="0">
                  <a:pos x="51" y="410"/>
                </a:cxn>
                <a:cxn ang="0">
                  <a:pos x="51" y="335"/>
                </a:cxn>
                <a:cxn ang="0">
                  <a:pos x="3" y="249"/>
                </a:cxn>
                <a:cxn ang="0">
                  <a:pos x="50" y="314"/>
                </a:cxn>
                <a:cxn ang="0">
                  <a:pos x="50" y="214"/>
                </a:cxn>
                <a:cxn ang="0">
                  <a:pos x="7" y="131"/>
                </a:cxn>
                <a:cxn ang="0">
                  <a:pos x="50" y="183"/>
                </a:cxn>
                <a:cxn ang="0">
                  <a:pos x="50" y="117"/>
                </a:cxn>
                <a:cxn ang="0">
                  <a:pos x="5" y="33"/>
                </a:cxn>
                <a:cxn ang="0">
                  <a:pos x="50" y="88"/>
                </a:cxn>
                <a:cxn ang="0">
                  <a:pos x="50" y="56"/>
                </a:cxn>
                <a:cxn ang="0">
                  <a:pos x="58" y="56"/>
                </a:cxn>
                <a:cxn ang="0">
                  <a:pos x="103" y="0"/>
                </a:cxn>
                <a:cxn ang="0">
                  <a:pos x="59" y="84"/>
                </a:cxn>
                <a:cxn ang="0">
                  <a:pos x="59" y="162"/>
                </a:cxn>
                <a:cxn ang="0">
                  <a:pos x="106" y="93"/>
                </a:cxn>
                <a:cxn ang="0">
                  <a:pos x="59" y="179"/>
                </a:cxn>
                <a:cxn ang="0">
                  <a:pos x="59" y="264"/>
                </a:cxn>
                <a:cxn ang="0">
                  <a:pos x="105" y="204"/>
                </a:cxn>
                <a:cxn ang="0">
                  <a:pos x="59" y="290"/>
                </a:cxn>
                <a:cxn ang="0">
                  <a:pos x="59" y="371"/>
                </a:cxn>
                <a:cxn ang="0">
                  <a:pos x="105" y="313"/>
                </a:cxn>
                <a:cxn ang="0">
                  <a:pos x="59" y="397"/>
                </a:cxn>
                <a:cxn ang="0">
                  <a:pos x="60" y="492"/>
                </a:cxn>
                <a:cxn ang="0">
                  <a:pos x="108" y="415"/>
                </a:cxn>
                <a:cxn ang="0">
                  <a:pos x="60" y="502"/>
                </a:cxn>
                <a:cxn ang="0">
                  <a:pos x="60" y="525"/>
                </a:cxn>
                <a:cxn ang="0">
                  <a:pos x="51" y="525"/>
                </a:cxn>
                <a:cxn ang="0">
                  <a:pos x="51" y="518"/>
                </a:cxn>
                <a:cxn ang="0">
                  <a:pos x="7" y="434"/>
                </a:cxn>
                <a:cxn ang="0">
                  <a:pos x="51" y="48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5" name="Freeform 93"/>
            <p:cNvSpPr>
              <a:spLocks noChangeArrowheads="1"/>
            </p:cNvSpPr>
            <p:nvPr/>
          </p:nvSpPr>
          <p:spPr bwMode="auto">
            <a:xfrm>
              <a:off x="585" y="1143"/>
              <a:ext cx="378" cy="1786"/>
            </a:xfrm>
            <a:custGeom>
              <a:avLst/>
              <a:gdLst/>
              <a:ahLst/>
              <a:cxnLst>
                <a:cxn ang="0">
                  <a:pos x="86" y="701"/>
                </a:cxn>
                <a:cxn ang="0">
                  <a:pos x="86" y="617"/>
                </a:cxn>
                <a:cxn ang="0">
                  <a:pos x="155" y="493"/>
                </a:cxn>
                <a:cxn ang="0">
                  <a:pos x="86" y="589"/>
                </a:cxn>
                <a:cxn ang="0">
                  <a:pos x="86" y="481"/>
                </a:cxn>
                <a:cxn ang="0">
                  <a:pos x="155" y="358"/>
                </a:cxn>
                <a:cxn ang="0">
                  <a:pos x="88" y="452"/>
                </a:cxn>
                <a:cxn ang="0">
                  <a:pos x="88" y="309"/>
                </a:cxn>
                <a:cxn ang="0">
                  <a:pos x="150" y="189"/>
                </a:cxn>
                <a:cxn ang="0">
                  <a:pos x="88" y="263"/>
                </a:cxn>
                <a:cxn ang="0">
                  <a:pos x="88" y="169"/>
                </a:cxn>
                <a:cxn ang="0">
                  <a:pos x="152" y="47"/>
                </a:cxn>
                <a:cxn ang="0">
                  <a:pos x="88" y="127"/>
                </a:cxn>
                <a:cxn ang="0">
                  <a:pos x="76" y="81"/>
                </a:cxn>
                <a:cxn ang="0">
                  <a:pos x="13" y="0"/>
                </a:cxn>
                <a:cxn ang="0">
                  <a:pos x="75" y="121"/>
                </a:cxn>
                <a:cxn ang="0">
                  <a:pos x="75" y="234"/>
                </a:cxn>
                <a:cxn ang="0">
                  <a:pos x="7" y="133"/>
                </a:cxn>
                <a:cxn ang="0">
                  <a:pos x="75" y="258"/>
                </a:cxn>
                <a:cxn ang="0">
                  <a:pos x="75" y="380"/>
                </a:cxn>
                <a:cxn ang="0">
                  <a:pos x="10" y="293"/>
                </a:cxn>
                <a:cxn ang="0">
                  <a:pos x="75" y="417"/>
                </a:cxn>
                <a:cxn ang="0">
                  <a:pos x="75" y="533"/>
                </a:cxn>
                <a:cxn ang="0">
                  <a:pos x="10" y="450"/>
                </a:cxn>
                <a:cxn ang="0">
                  <a:pos x="75" y="572"/>
                </a:cxn>
                <a:cxn ang="0">
                  <a:pos x="74" y="707"/>
                </a:cxn>
                <a:cxn ang="0">
                  <a:pos x="5" y="597"/>
                </a:cxn>
                <a:cxn ang="0">
                  <a:pos x="74" y="721"/>
                </a:cxn>
                <a:cxn ang="0">
                  <a:pos x="74" y="756"/>
                </a:cxn>
                <a:cxn ang="0">
                  <a:pos x="86" y="756"/>
                </a:cxn>
                <a:cxn ang="0">
                  <a:pos x="86" y="746"/>
                </a:cxn>
                <a:cxn ang="0">
                  <a:pos x="150" y="625"/>
                </a:cxn>
                <a:cxn ang="0">
                  <a:pos x="86" y="701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6" name="Freeform 94"/>
            <p:cNvSpPr>
              <a:spLocks noChangeArrowheads="1"/>
            </p:cNvSpPr>
            <p:nvPr/>
          </p:nvSpPr>
          <p:spPr bwMode="auto">
            <a:xfrm>
              <a:off x="29" y="2688"/>
              <a:ext cx="359" cy="560"/>
            </a:xfrm>
            <a:custGeom>
              <a:avLst/>
              <a:gdLst/>
              <a:ahLst/>
              <a:cxnLst>
                <a:cxn ang="0">
                  <a:pos x="144" y="237"/>
                </a:cxn>
                <a:cxn ang="0">
                  <a:pos x="11" y="0"/>
                </a:cxn>
                <a:cxn ang="0">
                  <a:pos x="144" y="237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7" name="Freeform 95"/>
            <p:cNvSpPr>
              <a:spLocks noChangeArrowheads="1"/>
            </p:cNvSpPr>
            <p:nvPr/>
          </p:nvSpPr>
          <p:spPr bwMode="auto">
            <a:xfrm>
              <a:off x="104" y="2756"/>
              <a:ext cx="305" cy="520"/>
            </a:xfrm>
            <a:custGeom>
              <a:avLst/>
              <a:gdLst/>
              <a:ahLst/>
              <a:cxnLst>
                <a:cxn ang="0">
                  <a:pos x="112" y="197"/>
                </a:cxn>
                <a:cxn ang="0">
                  <a:pos x="108" y="190"/>
                </a:cxn>
                <a:cxn ang="0">
                  <a:pos x="100" y="178"/>
                </a:cxn>
                <a:cxn ang="0">
                  <a:pos x="96" y="173"/>
                </a:cxn>
                <a:cxn ang="0">
                  <a:pos x="88" y="158"/>
                </a:cxn>
                <a:cxn ang="0">
                  <a:pos x="87" y="154"/>
                </a:cxn>
                <a:cxn ang="0">
                  <a:pos x="82" y="146"/>
                </a:cxn>
                <a:cxn ang="0">
                  <a:pos x="78" y="139"/>
                </a:cxn>
                <a:cxn ang="0">
                  <a:pos x="76" y="135"/>
                </a:cxn>
                <a:cxn ang="0">
                  <a:pos x="74" y="132"/>
                </a:cxn>
                <a:cxn ang="0">
                  <a:pos x="68" y="124"/>
                </a:cxn>
                <a:cxn ang="0">
                  <a:pos x="66" y="121"/>
                </a:cxn>
                <a:cxn ang="0">
                  <a:pos x="63" y="115"/>
                </a:cxn>
                <a:cxn ang="0">
                  <a:pos x="60" y="110"/>
                </a:cxn>
                <a:cxn ang="0">
                  <a:pos x="55" y="103"/>
                </a:cxn>
                <a:cxn ang="0">
                  <a:pos x="51" y="95"/>
                </a:cxn>
                <a:cxn ang="0">
                  <a:pos x="49" y="92"/>
                </a:cxn>
                <a:cxn ang="0">
                  <a:pos x="48" y="88"/>
                </a:cxn>
                <a:cxn ang="0">
                  <a:pos x="46" y="86"/>
                </a:cxn>
                <a:cxn ang="0">
                  <a:pos x="45" y="85"/>
                </a:cxn>
                <a:cxn ang="0">
                  <a:pos x="43" y="81"/>
                </a:cxn>
                <a:cxn ang="0">
                  <a:pos x="36" y="70"/>
                </a:cxn>
                <a:cxn ang="0">
                  <a:pos x="34" y="66"/>
                </a:cxn>
                <a:cxn ang="0">
                  <a:pos x="31" y="61"/>
                </a:cxn>
                <a:cxn ang="0">
                  <a:pos x="27" y="53"/>
                </a:cxn>
                <a:cxn ang="0">
                  <a:pos x="27" y="49"/>
                </a:cxn>
                <a:cxn ang="0">
                  <a:pos x="23" y="47"/>
                </a:cxn>
                <a:cxn ang="0">
                  <a:pos x="20" y="45"/>
                </a:cxn>
                <a:cxn ang="0">
                  <a:pos x="18" y="40"/>
                </a:cxn>
                <a:cxn ang="0">
                  <a:pos x="17" y="40"/>
                </a:cxn>
                <a:cxn ang="0">
                  <a:pos x="16" y="38"/>
                </a:cxn>
                <a:cxn ang="0">
                  <a:pos x="16" y="33"/>
                </a:cxn>
                <a:cxn ang="0">
                  <a:pos x="12" y="31"/>
                </a:cxn>
                <a:cxn ang="0">
                  <a:pos x="12" y="29"/>
                </a:cxn>
                <a:cxn ang="0">
                  <a:pos x="9" y="26"/>
                </a:cxn>
                <a:cxn ang="0">
                  <a:pos x="8" y="23"/>
                </a:cxn>
                <a:cxn ang="0">
                  <a:pos x="10" y="23"/>
                </a:cxn>
                <a:cxn ang="0">
                  <a:pos x="6" y="18"/>
                </a:cxn>
                <a:cxn ang="0">
                  <a:pos x="3" y="8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2" y="3"/>
                </a:cxn>
                <a:cxn ang="0">
                  <a:pos x="3" y="7"/>
                </a:cxn>
                <a:cxn ang="0">
                  <a:pos x="11" y="16"/>
                </a:cxn>
                <a:cxn ang="0">
                  <a:pos x="21" y="32"/>
                </a:cxn>
                <a:cxn ang="0">
                  <a:pos x="31" y="48"/>
                </a:cxn>
                <a:cxn ang="0">
                  <a:pos x="39" y="61"/>
                </a:cxn>
                <a:cxn ang="0">
                  <a:pos x="46" y="73"/>
                </a:cxn>
                <a:cxn ang="0">
                  <a:pos x="57" y="94"/>
                </a:cxn>
                <a:cxn ang="0">
                  <a:pos x="63" y="105"/>
                </a:cxn>
                <a:cxn ang="0">
                  <a:pos x="70" y="120"/>
                </a:cxn>
                <a:cxn ang="0">
                  <a:pos x="101" y="167"/>
                </a:cxn>
                <a:cxn ang="0">
                  <a:pos x="107" y="180"/>
                </a:cxn>
                <a:cxn ang="0">
                  <a:pos x="125" y="218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8" name="Freeform 96"/>
            <p:cNvSpPr>
              <a:spLocks noChangeArrowheads="1"/>
            </p:cNvSpPr>
            <p:nvPr/>
          </p:nvSpPr>
          <p:spPr bwMode="auto">
            <a:xfrm>
              <a:off x="390" y="139"/>
              <a:ext cx="232" cy="444"/>
            </a:xfrm>
            <a:custGeom>
              <a:avLst/>
              <a:gdLst/>
              <a:ahLst/>
              <a:cxnLst>
                <a:cxn ang="0">
                  <a:pos x="61" y="4"/>
                </a:cxn>
                <a:cxn ang="0">
                  <a:pos x="14" y="188"/>
                </a:cxn>
                <a:cxn ang="0">
                  <a:pos x="79" y="116"/>
                </a:cxn>
                <a:cxn ang="0">
                  <a:pos x="61" y="4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9" name="Freeform 97"/>
            <p:cNvSpPr>
              <a:spLocks noChangeArrowheads="1"/>
            </p:cNvSpPr>
            <p:nvPr/>
          </p:nvSpPr>
          <p:spPr bwMode="auto">
            <a:xfrm>
              <a:off x="492" y="151"/>
              <a:ext cx="118" cy="37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157"/>
                </a:cxn>
                <a:cxn ang="0">
                  <a:pos x="36" y="111"/>
                </a:cxn>
                <a:cxn ang="0">
                  <a:pos x="18" y="0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0" name="Freeform 98"/>
            <p:cNvSpPr>
              <a:spLocks noChangeArrowheads="1"/>
            </p:cNvSpPr>
            <p:nvPr/>
          </p:nvSpPr>
          <p:spPr bwMode="auto">
            <a:xfrm>
              <a:off x="407" y="1521"/>
              <a:ext cx="252" cy="498"/>
            </a:xfrm>
            <a:custGeom>
              <a:avLst/>
              <a:gdLst/>
              <a:ahLst/>
              <a:cxnLst>
                <a:cxn ang="0">
                  <a:pos x="67" y="4"/>
                </a:cxn>
                <a:cxn ang="0">
                  <a:pos x="16" y="211"/>
                </a:cxn>
                <a:cxn ang="0">
                  <a:pos x="87" y="130"/>
                </a:cxn>
                <a:cxn ang="0">
                  <a:pos x="67" y="4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1" name="Freeform 99"/>
            <p:cNvSpPr>
              <a:spLocks noChangeArrowheads="1"/>
            </p:cNvSpPr>
            <p:nvPr/>
          </p:nvSpPr>
          <p:spPr bwMode="auto">
            <a:xfrm>
              <a:off x="520" y="1530"/>
              <a:ext cx="128" cy="416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176"/>
                </a:cxn>
                <a:cxn ang="0">
                  <a:pos x="38" y="125"/>
                </a:cxn>
                <a:cxn ang="0">
                  <a:pos x="19" y="0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2" name="Freeform 100"/>
            <p:cNvSpPr>
              <a:spLocks noChangeArrowheads="1"/>
            </p:cNvSpPr>
            <p:nvPr/>
          </p:nvSpPr>
          <p:spPr bwMode="auto">
            <a:xfrm>
              <a:off x="388" y="2780"/>
              <a:ext cx="255" cy="498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15" y="211"/>
                </a:cxn>
                <a:cxn ang="0">
                  <a:pos x="87" y="130"/>
                </a:cxn>
                <a:cxn ang="0">
                  <a:pos x="68" y="3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3" name="Freeform 101"/>
            <p:cNvSpPr>
              <a:spLocks noChangeArrowheads="1"/>
            </p:cNvSpPr>
            <p:nvPr/>
          </p:nvSpPr>
          <p:spPr bwMode="auto">
            <a:xfrm>
              <a:off x="501" y="2789"/>
              <a:ext cx="128" cy="41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76"/>
                </a:cxn>
                <a:cxn ang="0">
                  <a:pos x="39" y="126"/>
                </a:cxn>
                <a:cxn ang="0">
                  <a:pos x="20" y="0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4" name="Freeform 102"/>
            <p:cNvSpPr>
              <a:spLocks noChangeArrowheads="1"/>
            </p:cNvSpPr>
            <p:nvPr/>
          </p:nvSpPr>
          <p:spPr bwMode="auto">
            <a:xfrm>
              <a:off x="109" y="1292"/>
              <a:ext cx="255" cy="496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92" y="210"/>
                </a:cxn>
                <a:cxn ang="0">
                  <a:pos x="22" y="128"/>
                </a:cxn>
                <a:cxn ang="0">
                  <a:pos x="40" y="3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5" name="Freeform 103"/>
            <p:cNvSpPr>
              <a:spLocks noChangeArrowheads="1"/>
            </p:cNvSpPr>
            <p:nvPr/>
          </p:nvSpPr>
          <p:spPr bwMode="auto">
            <a:xfrm>
              <a:off x="121" y="1301"/>
              <a:ext cx="127" cy="41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54" y="177"/>
                </a:cxn>
                <a:cxn ang="0">
                  <a:pos x="17" y="124"/>
                </a:cxn>
                <a:cxn ang="0">
                  <a:pos x="35" y="0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6" name="Freeform 104"/>
            <p:cNvSpPr>
              <a:spLocks noChangeArrowheads="1"/>
            </p:cNvSpPr>
            <p:nvPr/>
          </p:nvSpPr>
          <p:spPr bwMode="auto">
            <a:xfrm>
              <a:off x="41" y="2036"/>
              <a:ext cx="356" cy="560"/>
            </a:xfrm>
            <a:custGeom>
              <a:avLst/>
              <a:gdLst/>
              <a:ahLst/>
              <a:cxnLst>
                <a:cxn ang="0">
                  <a:pos x="143" y="237"/>
                </a:cxn>
                <a:cxn ang="0">
                  <a:pos x="10" y="0"/>
                </a:cxn>
                <a:cxn ang="0">
                  <a:pos x="143" y="237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7" name="Freeform 105"/>
            <p:cNvSpPr>
              <a:spLocks noChangeArrowheads="1"/>
            </p:cNvSpPr>
            <p:nvPr/>
          </p:nvSpPr>
          <p:spPr bwMode="auto">
            <a:xfrm>
              <a:off x="395" y="1627"/>
              <a:ext cx="357" cy="560"/>
            </a:xfrm>
            <a:custGeom>
              <a:avLst/>
              <a:gdLst/>
              <a:ahLst/>
              <a:cxnLst>
                <a:cxn ang="0">
                  <a:pos x="7" y="237"/>
                </a:cxn>
                <a:cxn ang="0">
                  <a:pos x="140" y="0"/>
                </a:cxn>
                <a:cxn ang="0">
                  <a:pos x="7" y="237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8" name="Freeform 106"/>
            <p:cNvSpPr>
              <a:spLocks noChangeArrowheads="1"/>
            </p:cNvSpPr>
            <p:nvPr/>
          </p:nvSpPr>
          <p:spPr bwMode="auto">
            <a:xfrm>
              <a:off x="367" y="2227"/>
              <a:ext cx="356" cy="562"/>
            </a:xfrm>
            <a:custGeom>
              <a:avLst/>
              <a:gdLst/>
              <a:ahLst/>
              <a:cxnLst>
                <a:cxn ang="0">
                  <a:pos x="8" y="238"/>
                </a:cxn>
                <a:cxn ang="0">
                  <a:pos x="140" y="0"/>
                </a:cxn>
                <a:cxn ang="0">
                  <a:pos x="8" y="238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9" name="Freeform 107"/>
            <p:cNvSpPr>
              <a:spLocks noChangeArrowheads="1"/>
            </p:cNvSpPr>
            <p:nvPr/>
          </p:nvSpPr>
          <p:spPr bwMode="auto">
            <a:xfrm>
              <a:off x="371" y="2860"/>
              <a:ext cx="352" cy="562"/>
            </a:xfrm>
            <a:custGeom>
              <a:avLst/>
              <a:gdLst/>
              <a:ahLst/>
              <a:cxnLst>
                <a:cxn ang="0">
                  <a:pos x="7" y="238"/>
                </a:cxn>
                <a:cxn ang="0">
                  <a:pos x="140" y="0"/>
                </a:cxn>
                <a:cxn ang="0">
                  <a:pos x="7" y="238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0" name="Freeform 108"/>
            <p:cNvSpPr>
              <a:spLocks noChangeArrowheads="1"/>
            </p:cNvSpPr>
            <p:nvPr/>
          </p:nvSpPr>
          <p:spPr bwMode="auto">
            <a:xfrm>
              <a:off x="24" y="1367"/>
              <a:ext cx="357" cy="555"/>
            </a:xfrm>
            <a:custGeom>
              <a:avLst/>
              <a:gdLst/>
              <a:ahLst/>
              <a:cxnLst>
                <a:cxn ang="0">
                  <a:pos x="144" y="235"/>
                </a:cxn>
                <a:cxn ang="0">
                  <a:pos x="11" y="0"/>
                </a:cxn>
                <a:cxn ang="0">
                  <a:pos x="144" y="23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1" name="Freeform 109"/>
            <p:cNvSpPr>
              <a:spLocks noChangeArrowheads="1"/>
            </p:cNvSpPr>
            <p:nvPr/>
          </p:nvSpPr>
          <p:spPr bwMode="auto">
            <a:xfrm>
              <a:off x="411" y="902"/>
              <a:ext cx="355" cy="558"/>
            </a:xfrm>
            <a:custGeom>
              <a:avLst/>
              <a:gdLst/>
              <a:ahLst/>
              <a:cxnLst>
                <a:cxn ang="0">
                  <a:pos x="6" y="236"/>
                </a:cxn>
                <a:cxn ang="0">
                  <a:pos x="140" y="0"/>
                </a:cxn>
                <a:cxn ang="0">
                  <a:pos x="6" y="236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2" name="Freeform 110"/>
            <p:cNvSpPr>
              <a:spLocks noChangeArrowheads="1"/>
            </p:cNvSpPr>
            <p:nvPr/>
          </p:nvSpPr>
          <p:spPr bwMode="auto">
            <a:xfrm>
              <a:off x="24" y="659"/>
              <a:ext cx="357" cy="560"/>
            </a:xfrm>
            <a:custGeom>
              <a:avLst/>
              <a:gdLst/>
              <a:ahLst/>
              <a:cxnLst>
                <a:cxn ang="0">
                  <a:pos x="144" y="237"/>
                </a:cxn>
                <a:cxn ang="0">
                  <a:pos x="11" y="0"/>
                </a:cxn>
                <a:cxn ang="0">
                  <a:pos x="144" y="237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3" name="Freeform 111"/>
            <p:cNvSpPr>
              <a:spLocks noChangeArrowheads="1"/>
            </p:cNvSpPr>
            <p:nvPr/>
          </p:nvSpPr>
          <p:spPr bwMode="auto">
            <a:xfrm>
              <a:off x="8" y="0"/>
              <a:ext cx="359" cy="562"/>
            </a:xfrm>
            <a:custGeom>
              <a:avLst/>
              <a:gdLst/>
              <a:ahLst/>
              <a:cxnLst>
                <a:cxn ang="0">
                  <a:pos x="144" y="238"/>
                </a:cxn>
                <a:cxn ang="0">
                  <a:pos x="11" y="0"/>
                </a:cxn>
                <a:cxn ang="0">
                  <a:pos x="144" y="238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4" name="Freeform 112"/>
            <p:cNvSpPr>
              <a:spLocks noChangeArrowheads="1"/>
            </p:cNvSpPr>
            <p:nvPr/>
          </p:nvSpPr>
          <p:spPr bwMode="auto">
            <a:xfrm>
              <a:off x="381" y="252"/>
              <a:ext cx="321" cy="501"/>
            </a:xfrm>
            <a:custGeom>
              <a:avLst/>
              <a:gdLst/>
              <a:ahLst/>
              <a:cxnLst>
                <a:cxn ang="0">
                  <a:pos x="6" y="212"/>
                </a:cxn>
                <a:cxn ang="0">
                  <a:pos x="126" y="0"/>
                </a:cxn>
                <a:cxn ang="0">
                  <a:pos x="6" y="212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5" name="Freeform 113"/>
            <p:cNvSpPr>
              <a:spLocks noChangeArrowheads="1"/>
            </p:cNvSpPr>
            <p:nvPr/>
          </p:nvSpPr>
          <p:spPr bwMode="auto">
            <a:xfrm>
              <a:off x="416" y="1627"/>
              <a:ext cx="300" cy="551"/>
            </a:xfrm>
            <a:custGeom>
              <a:avLst/>
              <a:gdLst/>
              <a:ahLst/>
              <a:cxnLst>
                <a:cxn ang="0">
                  <a:pos x="13" y="206"/>
                </a:cxn>
                <a:cxn ang="0">
                  <a:pos x="17" y="199"/>
                </a:cxn>
                <a:cxn ang="0">
                  <a:pos x="23" y="185"/>
                </a:cxn>
                <a:cxn ang="0">
                  <a:pos x="26" y="179"/>
                </a:cxn>
                <a:cxn ang="0">
                  <a:pos x="35" y="166"/>
                </a:cxn>
                <a:cxn ang="0">
                  <a:pos x="37" y="160"/>
                </a:cxn>
                <a:cxn ang="0">
                  <a:pos x="42" y="152"/>
                </a:cxn>
                <a:cxn ang="0">
                  <a:pos x="46" y="145"/>
                </a:cxn>
                <a:cxn ang="0">
                  <a:pos x="49" y="141"/>
                </a:cxn>
                <a:cxn ang="0">
                  <a:pos x="49" y="137"/>
                </a:cxn>
                <a:cxn ang="0">
                  <a:pos x="54" y="128"/>
                </a:cxn>
                <a:cxn ang="0">
                  <a:pos x="56" y="124"/>
                </a:cxn>
                <a:cxn ang="0">
                  <a:pos x="58" y="119"/>
                </a:cxn>
                <a:cxn ang="0">
                  <a:pos x="63" y="113"/>
                </a:cxn>
                <a:cxn ang="0">
                  <a:pos x="66" y="106"/>
                </a:cxn>
                <a:cxn ang="0">
                  <a:pos x="71" y="98"/>
                </a:cxn>
                <a:cxn ang="0">
                  <a:pos x="72" y="94"/>
                </a:cxn>
                <a:cxn ang="0">
                  <a:pos x="75" y="91"/>
                </a:cxn>
                <a:cxn ang="0">
                  <a:pos x="76" y="87"/>
                </a:cxn>
                <a:cxn ang="0">
                  <a:pos x="76" y="86"/>
                </a:cxn>
                <a:cxn ang="0">
                  <a:pos x="79" y="82"/>
                </a:cxn>
                <a:cxn ang="0">
                  <a:pos x="85" y="71"/>
                </a:cxn>
                <a:cxn ang="0">
                  <a:pos x="88" y="65"/>
                </a:cxn>
                <a:cxn ang="0">
                  <a:pos x="90" y="62"/>
                </a:cxn>
                <a:cxn ang="0">
                  <a:pos x="95" y="52"/>
                </a:cxn>
                <a:cxn ang="0">
                  <a:pos x="98" y="51"/>
                </a:cxn>
                <a:cxn ang="0">
                  <a:pos x="99" y="46"/>
                </a:cxn>
                <a:cxn ang="0">
                  <a:pos x="99" y="43"/>
                </a:cxn>
                <a:cxn ang="0">
                  <a:pos x="102" y="38"/>
                </a:cxn>
                <a:cxn ang="0">
                  <a:pos x="102" y="37"/>
                </a:cxn>
                <a:cxn ang="0">
                  <a:pos x="103" y="35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6"/>
                </a:cxn>
                <a:cxn ang="0">
                  <a:pos x="110" y="23"/>
                </a:cxn>
                <a:cxn ang="0">
                  <a:pos x="111" y="19"/>
                </a:cxn>
                <a:cxn ang="0">
                  <a:pos x="112" y="23"/>
                </a:cxn>
                <a:cxn ang="0">
                  <a:pos x="116" y="16"/>
                </a:cxn>
                <a:cxn ang="0">
                  <a:pos x="122" y="8"/>
                </a:cxn>
                <a:cxn ang="0">
                  <a:pos x="124" y="6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3" y="8"/>
                </a:cxn>
                <a:cxn ang="0">
                  <a:pos x="119" y="18"/>
                </a:cxn>
                <a:cxn ang="0">
                  <a:pos x="110" y="35"/>
                </a:cxn>
                <a:cxn ang="0">
                  <a:pos x="101" y="54"/>
                </a:cxn>
                <a:cxn ang="0">
                  <a:pos x="93" y="69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8" y="113"/>
                </a:cxn>
                <a:cxn ang="0">
                  <a:pos x="58" y="127"/>
                </a:cxn>
                <a:cxn ang="0">
                  <a:pos x="33" y="179"/>
                </a:cxn>
                <a:cxn ang="0">
                  <a:pos x="26" y="193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6" name="Freeform 114"/>
            <p:cNvSpPr>
              <a:spLocks noChangeArrowheads="1"/>
            </p:cNvSpPr>
            <p:nvPr/>
          </p:nvSpPr>
          <p:spPr bwMode="auto">
            <a:xfrm>
              <a:off x="433" y="921"/>
              <a:ext cx="300" cy="550"/>
            </a:xfrm>
            <a:custGeom>
              <a:avLst/>
              <a:gdLst/>
              <a:ahLst/>
              <a:cxnLst>
                <a:cxn ang="0">
                  <a:pos x="13" y="206"/>
                </a:cxn>
                <a:cxn ang="0">
                  <a:pos x="17" y="199"/>
                </a:cxn>
                <a:cxn ang="0">
                  <a:pos x="23" y="184"/>
                </a:cxn>
                <a:cxn ang="0">
                  <a:pos x="26" y="179"/>
                </a:cxn>
                <a:cxn ang="0">
                  <a:pos x="36" y="165"/>
                </a:cxn>
                <a:cxn ang="0">
                  <a:pos x="37" y="160"/>
                </a:cxn>
                <a:cxn ang="0">
                  <a:pos x="42" y="151"/>
                </a:cxn>
                <a:cxn ang="0">
                  <a:pos x="46" y="144"/>
                </a:cxn>
                <a:cxn ang="0">
                  <a:pos x="49" y="140"/>
                </a:cxn>
                <a:cxn ang="0">
                  <a:pos x="50" y="137"/>
                </a:cxn>
                <a:cxn ang="0">
                  <a:pos x="54" y="128"/>
                </a:cxn>
                <a:cxn ang="0">
                  <a:pos x="57" y="124"/>
                </a:cxn>
                <a:cxn ang="0">
                  <a:pos x="58" y="118"/>
                </a:cxn>
                <a:cxn ang="0">
                  <a:pos x="63" y="112"/>
                </a:cxn>
                <a:cxn ang="0">
                  <a:pos x="66" y="106"/>
                </a:cxn>
                <a:cxn ang="0">
                  <a:pos x="71" y="97"/>
                </a:cxn>
                <a:cxn ang="0">
                  <a:pos x="73" y="93"/>
                </a:cxn>
                <a:cxn ang="0">
                  <a:pos x="75" y="90"/>
                </a:cxn>
                <a:cxn ang="0">
                  <a:pos x="76" y="88"/>
                </a:cxn>
                <a:cxn ang="0">
                  <a:pos x="77" y="85"/>
                </a:cxn>
                <a:cxn ang="0">
                  <a:pos x="79" y="82"/>
                </a:cxn>
                <a:cxn ang="0">
                  <a:pos x="85" y="70"/>
                </a:cxn>
                <a:cxn ang="0">
                  <a:pos x="88" y="65"/>
                </a:cxn>
                <a:cxn ang="0">
                  <a:pos x="91" y="62"/>
                </a:cxn>
                <a:cxn ang="0">
                  <a:pos x="95" y="52"/>
                </a:cxn>
                <a:cxn ang="0">
                  <a:pos x="98" y="51"/>
                </a:cxn>
                <a:cxn ang="0">
                  <a:pos x="99" y="46"/>
                </a:cxn>
                <a:cxn ang="0">
                  <a:pos x="99" y="42"/>
                </a:cxn>
                <a:cxn ang="0">
                  <a:pos x="102" y="38"/>
                </a:cxn>
                <a:cxn ang="0">
                  <a:pos x="102" y="36"/>
                </a:cxn>
                <a:cxn ang="0">
                  <a:pos x="104" y="35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7"/>
                </a:cxn>
                <a:cxn ang="0">
                  <a:pos x="110" y="22"/>
                </a:cxn>
                <a:cxn ang="0">
                  <a:pos x="111" y="19"/>
                </a:cxn>
                <a:cxn ang="0">
                  <a:pos x="112" y="21"/>
                </a:cxn>
                <a:cxn ang="0">
                  <a:pos x="116" y="15"/>
                </a:cxn>
                <a:cxn ang="0">
                  <a:pos x="123" y="8"/>
                </a:cxn>
                <a:cxn ang="0">
                  <a:pos x="125" y="6"/>
                </a:cxn>
                <a:cxn ang="0">
                  <a:pos x="127" y="0"/>
                </a:cxn>
                <a:cxn ang="0">
                  <a:pos x="127" y="2"/>
                </a:cxn>
                <a:cxn ang="0">
                  <a:pos x="124" y="8"/>
                </a:cxn>
                <a:cxn ang="0">
                  <a:pos x="119" y="18"/>
                </a:cxn>
                <a:cxn ang="0">
                  <a:pos x="111" y="35"/>
                </a:cxn>
                <a:cxn ang="0">
                  <a:pos x="101" y="54"/>
                </a:cxn>
                <a:cxn ang="0">
                  <a:pos x="93" y="68"/>
                </a:cxn>
                <a:cxn ang="0">
                  <a:pos x="88" y="80"/>
                </a:cxn>
                <a:cxn ang="0">
                  <a:pos x="75" y="101"/>
                </a:cxn>
                <a:cxn ang="0">
                  <a:pos x="68" y="112"/>
                </a:cxn>
                <a:cxn ang="0">
                  <a:pos x="58" y="128"/>
                </a:cxn>
                <a:cxn ang="0">
                  <a:pos x="32" y="179"/>
                </a:cxn>
                <a:cxn ang="0">
                  <a:pos x="26" y="192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7" name="Freeform 115"/>
            <p:cNvSpPr>
              <a:spLocks noChangeArrowheads="1"/>
            </p:cNvSpPr>
            <p:nvPr/>
          </p:nvSpPr>
          <p:spPr bwMode="auto">
            <a:xfrm>
              <a:off x="400" y="260"/>
              <a:ext cx="269" cy="493"/>
            </a:xfrm>
            <a:custGeom>
              <a:avLst/>
              <a:gdLst/>
              <a:ahLst/>
              <a:cxnLst>
                <a:cxn ang="0">
                  <a:pos x="12" y="184"/>
                </a:cxn>
                <a:cxn ang="0">
                  <a:pos x="16" y="178"/>
                </a:cxn>
                <a:cxn ang="0">
                  <a:pos x="21" y="165"/>
                </a:cxn>
                <a:cxn ang="0">
                  <a:pos x="23" y="160"/>
                </a:cxn>
                <a:cxn ang="0">
                  <a:pos x="31" y="147"/>
                </a:cxn>
                <a:cxn ang="0">
                  <a:pos x="34" y="144"/>
                </a:cxn>
                <a:cxn ang="0">
                  <a:pos x="37" y="136"/>
                </a:cxn>
                <a:cxn ang="0">
                  <a:pos x="42" y="129"/>
                </a:cxn>
                <a:cxn ang="0">
                  <a:pos x="43" y="126"/>
                </a:cxn>
                <a:cxn ang="0">
                  <a:pos x="44" y="122"/>
                </a:cxn>
                <a:cxn ang="0">
                  <a:pos x="48" y="114"/>
                </a:cxn>
                <a:cxn ang="0">
                  <a:pos x="50" y="111"/>
                </a:cxn>
                <a:cxn ang="0">
                  <a:pos x="52" y="106"/>
                </a:cxn>
                <a:cxn ang="0">
                  <a:pos x="56" y="101"/>
                </a:cxn>
                <a:cxn ang="0">
                  <a:pos x="59" y="94"/>
                </a:cxn>
                <a:cxn ang="0">
                  <a:pos x="63" y="87"/>
                </a:cxn>
                <a:cxn ang="0">
                  <a:pos x="64" y="84"/>
                </a:cxn>
                <a:cxn ang="0">
                  <a:pos x="68" y="81"/>
                </a:cxn>
                <a:cxn ang="0">
                  <a:pos x="69" y="78"/>
                </a:cxn>
                <a:cxn ang="0">
                  <a:pos x="69" y="77"/>
                </a:cxn>
                <a:cxn ang="0">
                  <a:pos x="70" y="73"/>
                </a:cxn>
                <a:cxn ang="0">
                  <a:pos x="76" y="63"/>
                </a:cxn>
                <a:cxn ang="0">
                  <a:pos x="78" y="59"/>
                </a:cxn>
                <a:cxn ang="0">
                  <a:pos x="80" y="55"/>
                </a:cxn>
                <a:cxn ang="0">
                  <a:pos x="85" y="46"/>
                </a:cxn>
                <a:cxn ang="0">
                  <a:pos x="88" y="46"/>
                </a:cxn>
                <a:cxn ang="0">
                  <a:pos x="88" y="41"/>
                </a:cxn>
                <a:cxn ang="0">
                  <a:pos x="88" y="38"/>
                </a:cxn>
                <a:cxn ang="0">
                  <a:pos x="90" y="35"/>
                </a:cxn>
                <a:cxn ang="0">
                  <a:pos x="90" y="32"/>
                </a:cxn>
                <a:cxn ang="0">
                  <a:pos x="92" y="31"/>
                </a:cxn>
                <a:cxn ang="0">
                  <a:pos x="96" y="29"/>
                </a:cxn>
                <a:cxn ang="0">
                  <a:pos x="96" y="26"/>
                </a:cxn>
                <a:cxn ang="0">
                  <a:pos x="97" y="23"/>
                </a:cxn>
                <a:cxn ang="0">
                  <a:pos x="98" y="20"/>
                </a:cxn>
                <a:cxn ang="0">
                  <a:pos x="100" y="18"/>
                </a:cxn>
                <a:cxn ang="0">
                  <a:pos x="101" y="19"/>
                </a:cxn>
                <a:cxn ang="0">
                  <a:pos x="103" y="13"/>
                </a:cxn>
                <a:cxn ang="0">
                  <a:pos x="109" y="8"/>
                </a:cxn>
                <a:cxn ang="0">
                  <a:pos x="111" y="5"/>
                </a:cxn>
                <a:cxn ang="0">
                  <a:pos x="114" y="0"/>
                </a:cxn>
                <a:cxn ang="0">
                  <a:pos x="114" y="3"/>
                </a:cxn>
                <a:cxn ang="0">
                  <a:pos x="109" y="6"/>
                </a:cxn>
                <a:cxn ang="0">
                  <a:pos x="107" y="17"/>
                </a:cxn>
                <a:cxn ang="0">
                  <a:pos x="99" y="32"/>
                </a:cxn>
                <a:cxn ang="0">
                  <a:pos x="90" y="48"/>
                </a:cxn>
                <a:cxn ang="0">
                  <a:pos x="83" y="62"/>
                </a:cxn>
                <a:cxn ang="0">
                  <a:pos x="79" y="72"/>
                </a:cxn>
                <a:cxn ang="0">
                  <a:pos x="68" y="92"/>
                </a:cxn>
                <a:cxn ang="0">
                  <a:pos x="61" y="101"/>
                </a:cxn>
                <a:cxn ang="0">
                  <a:pos x="53" y="114"/>
                </a:cxn>
                <a:cxn ang="0">
                  <a:pos x="30" y="160"/>
                </a:cxn>
                <a:cxn ang="0">
                  <a:pos x="23" y="173"/>
                </a:cxn>
                <a:cxn ang="0">
                  <a:pos x="1" y="205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8" name="Freeform 116"/>
            <p:cNvSpPr>
              <a:spLocks noChangeArrowheads="1"/>
            </p:cNvSpPr>
            <p:nvPr/>
          </p:nvSpPr>
          <p:spPr bwMode="auto">
            <a:xfrm>
              <a:off x="45" y="37"/>
              <a:ext cx="319" cy="530"/>
            </a:xfrm>
            <a:custGeom>
              <a:avLst/>
              <a:gdLst/>
              <a:ahLst/>
              <a:cxnLst>
                <a:cxn ang="0">
                  <a:pos x="118" y="200"/>
                </a:cxn>
                <a:cxn ang="0">
                  <a:pos x="113" y="193"/>
                </a:cxn>
                <a:cxn ang="0">
                  <a:pos x="104" y="180"/>
                </a:cxn>
                <a:cxn ang="0">
                  <a:pos x="102" y="176"/>
                </a:cxn>
                <a:cxn ang="0">
                  <a:pos x="93" y="160"/>
                </a:cxn>
                <a:cxn ang="0">
                  <a:pos x="91" y="156"/>
                </a:cxn>
                <a:cxn ang="0">
                  <a:pos x="86" y="149"/>
                </a:cxn>
                <a:cxn ang="0">
                  <a:pos x="82" y="141"/>
                </a:cxn>
                <a:cxn ang="0">
                  <a:pos x="79" y="137"/>
                </a:cxn>
                <a:cxn ang="0">
                  <a:pos x="77" y="134"/>
                </a:cxn>
                <a:cxn ang="0">
                  <a:pos x="73" y="126"/>
                </a:cxn>
                <a:cxn ang="0">
                  <a:pos x="69" y="123"/>
                </a:cxn>
                <a:cxn ang="0">
                  <a:pos x="66" y="118"/>
                </a:cxn>
                <a:cxn ang="0">
                  <a:pos x="63" y="112"/>
                </a:cxn>
                <a:cxn ang="0">
                  <a:pos x="59" y="106"/>
                </a:cxn>
                <a:cxn ang="0">
                  <a:pos x="55" y="97"/>
                </a:cxn>
                <a:cxn ang="0">
                  <a:pos x="52" y="93"/>
                </a:cxn>
                <a:cxn ang="0">
                  <a:pos x="51" y="90"/>
                </a:cxn>
                <a:cxn ang="0">
                  <a:pos x="48" y="87"/>
                </a:cxn>
                <a:cxn ang="0">
                  <a:pos x="47" y="86"/>
                </a:cxn>
                <a:cxn ang="0">
                  <a:pos x="46" y="82"/>
                </a:cxn>
                <a:cxn ang="0">
                  <a:pos x="39" y="71"/>
                </a:cxn>
                <a:cxn ang="0">
                  <a:pos x="36" y="66"/>
                </a:cxn>
                <a:cxn ang="0">
                  <a:pos x="33" y="63"/>
                </a:cxn>
                <a:cxn ang="0">
                  <a:pos x="28" y="53"/>
                </a:cxn>
                <a:cxn ang="0">
                  <a:pos x="29" y="50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0"/>
                </a:cxn>
                <a:cxn ang="0">
                  <a:pos x="19" y="39"/>
                </a:cxn>
                <a:cxn ang="0">
                  <a:pos x="19" y="38"/>
                </a:cxn>
                <a:cxn ang="0">
                  <a:pos x="17" y="34"/>
                </a:cxn>
                <a:cxn ang="0">
                  <a:pos x="13" y="31"/>
                </a:cxn>
                <a:cxn ang="0">
                  <a:pos x="13" y="29"/>
                </a:cxn>
                <a:cxn ang="0">
                  <a:pos x="11" y="26"/>
                </a:cxn>
                <a:cxn ang="0">
                  <a:pos x="8" y="23"/>
                </a:cxn>
                <a:cxn ang="0">
                  <a:pos x="12" y="23"/>
                </a:cxn>
                <a:cxn ang="0">
                  <a:pos x="6" y="19"/>
                </a:cxn>
                <a:cxn ang="0">
                  <a:pos x="5" y="9"/>
                </a:cxn>
                <a:cxn ang="0">
                  <a:pos x="4" y="5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5" y="8"/>
                </a:cxn>
                <a:cxn ang="0">
                  <a:pos x="12" y="17"/>
                </a:cxn>
                <a:cxn ang="0">
                  <a:pos x="22" y="32"/>
                </a:cxn>
                <a:cxn ang="0">
                  <a:pos x="32" y="49"/>
                </a:cxn>
                <a:cxn ang="0">
                  <a:pos x="41" y="63"/>
                </a:cxn>
                <a:cxn ang="0">
                  <a:pos x="48" y="73"/>
                </a:cxn>
                <a:cxn ang="0">
                  <a:pos x="59" y="94"/>
                </a:cxn>
                <a:cxn ang="0">
                  <a:pos x="66" y="107"/>
                </a:cxn>
                <a:cxn ang="0">
                  <a:pos x="74" y="121"/>
                </a:cxn>
                <a:cxn ang="0">
                  <a:pos x="105" y="170"/>
                </a:cxn>
                <a:cxn ang="0">
                  <a:pos x="112" y="182"/>
                </a:cxn>
                <a:cxn ang="0">
                  <a:pos x="131" y="222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9" name="Freeform 117"/>
            <p:cNvSpPr>
              <a:spLocks noChangeArrowheads="1"/>
            </p:cNvSpPr>
            <p:nvPr/>
          </p:nvSpPr>
          <p:spPr bwMode="auto">
            <a:xfrm>
              <a:off x="59" y="680"/>
              <a:ext cx="319" cy="529"/>
            </a:xfrm>
            <a:custGeom>
              <a:avLst/>
              <a:gdLst/>
              <a:ahLst/>
              <a:cxnLst>
                <a:cxn ang="0">
                  <a:pos x="118" y="198"/>
                </a:cxn>
                <a:cxn ang="0">
                  <a:pos x="114" y="193"/>
                </a:cxn>
                <a:cxn ang="0">
                  <a:pos x="104" y="180"/>
                </a:cxn>
                <a:cxn ang="0">
                  <a:pos x="102" y="176"/>
                </a:cxn>
                <a:cxn ang="0">
                  <a:pos x="93" y="160"/>
                </a:cxn>
                <a:cxn ang="0">
                  <a:pos x="91" y="155"/>
                </a:cxn>
                <a:cxn ang="0">
                  <a:pos x="86" y="148"/>
                </a:cxn>
                <a:cxn ang="0">
                  <a:pos x="82" y="141"/>
                </a:cxn>
                <a:cxn ang="0">
                  <a:pos x="80" y="137"/>
                </a:cxn>
                <a:cxn ang="0">
                  <a:pos x="78" y="134"/>
                </a:cxn>
                <a:cxn ang="0">
                  <a:pos x="72" y="126"/>
                </a:cxn>
                <a:cxn ang="0">
                  <a:pos x="70" y="122"/>
                </a:cxn>
                <a:cxn ang="0">
                  <a:pos x="65" y="117"/>
                </a:cxn>
                <a:cxn ang="0">
                  <a:pos x="63" y="111"/>
                </a:cxn>
                <a:cxn ang="0">
                  <a:pos x="58" y="105"/>
                </a:cxn>
                <a:cxn ang="0">
                  <a:pos x="55" y="97"/>
                </a:cxn>
                <a:cxn ang="0">
                  <a:pos x="52" y="94"/>
                </a:cxn>
                <a:cxn ang="0">
                  <a:pos x="51" y="90"/>
                </a:cxn>
                <a:cxn ang="0">
                  <a:pos x="48" y="87"/>
                </a:cxn>
                <a:cxn ang="0">
                  <a:pos x="47" y="86"/>
                </a:cxn>
                <a:cxn ang="0">
                  <a:pos x="45" y="82"/>
                </a:cxn>
                <a:cxn ang="0">
                  <a:pos x="38" y="70"/>
                </a:cxn>
                <a:cxn ang="0">
                  <a:pos x="36" y="67"/>
                </a:cxn>
                <a:cxn ang="0">
                  <a:pos x="34" y="63"/>
                </a:cxn>
                <a:cxn ang="0">
                  <a:pos x="28" y="53"/>
                </a:cxn>
                <a:cxn ang="0">
                  <a:pos x="29" y="50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1"/>
                </a:cxn>
                <a:cxn ang="0">
                  <a:pos x="18" y="40"/>
                </a:cxn>
                <a:cxn ang="0">
                  <a:pos x="18" y="37"/>
                </a:cxn>
                <a:cxn ang="0">
                  <a:pos x="17" y="34"/>
                </a:cxn>
                <a:cxn ang="0">
                  <a:pos x="13" y="31"/>
                </a:cxn>
                <a:cxn ang="0">
                  <a:pos x="13" y="29"/>
                </a:cxn>
                <a:cxn ang="0">
                  <a:pos x="10" y="26"/>
                </a:cxn>
                <a:cxn ang="0">
                  <a:pos x="9" y="23"/>
                </a:cxn>
                <a:cxn ang="0">
                  <a:pos x="11" y="23"/>
                </a:cxn>
                <a:cxn ang="0">
                  <a:pos x="7" y="18"/>
                </a:cxn>
                <a:cxn ang="0">
                  <a:pos x="4" y="9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4" y="8"/>
                </a:cxn>
                <a:cxn ang="0">
                  <a:pos x="11" y="16"/>
                </a:cxn>
                <a:cxn ang="0">
                  <a:pos x="22" y="32"/>
                </a:cxn>
                <a:cxn ang="0">
                  <a:pos x="32" y="50"/>
                </a:cxn>
                <a:cxn ang="0">
                  <a:pos x="41" y="63"/>
                </a:cxn>
                <a:cxn ang="0">
                  <a:pos x="48" y="73"/>
                </a:cxn>
                <a:cxn ang="0">
                  <a:pos x="60" y="95"/>
                </a:cxn>
                <a:cxn ang="0">
                  <a:pos x="66" y="107"/>
                </a:cxn>
                <a:cxn ang="0">
                  <a:pos x="74" y="122"/>
                </a:cxn>
                <a:cxn ang="0">
                  <a:pos x="105" y="169"/>
                </a:cxn>
                <a:cxn ang="0">
                  <a:pos x="112" y="182"/>
                </a:cxn>
                <a:cxn ang="0">
                  <a:pos x="131" y="222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0" name="Freeform 118"/>
            <p:cNvSpPr>
              <a:spLocks noChangeArrowheads="1"/>
            </p:cNvSpPr>
            <p:nvPr/>
          </p:nvSpPr>
          <p:spPr bwMode="auto">
            <a:xfrm>
              <a:off x="69" y="1389"/>
              <a:ext cx="305" cy="517"/>
            </a:xfrm>
            <a:custGeom>
              <a:avLst/>
              <a:gdLst/>
              <a:ahLst/>
              <a:cxnLst>
                <a:cxn ang="0">
                  <a:pos x="112" y="195"/>
                </a:cxn>
                <a:cxn ang="0">
                  <a:pos x="109" y="188"/>
                </a:cxn>
                <a:cxn ang="0">
                  <a:pos x="100" y="176"/>
                </a:cxn>
                <a:cxn ang="0">
                  <a:pos x="96" y="172"/>
                </a:cxn>
                <a:cxn ang="0">
                  <a:pos x="89" y="157"/>
                </a:cxn>
                <a:cxn ang="0">
                  <a:pos x="86" y="153"/>
                </a:cxn>
                <a:cxn ang="0">
                  <a:pos x="82" y="145"/>
                </a:cxn>
                <a:cxn ang="0">
                  <a:pos x="77" y="138"/>
                </a:cxn>
                <a:cxn ang="0">
                  <a:pos x="76" y="134"/>
                </a:cxn>
                <a:cxn ang="0">
                  <a:pos x="74" y="132"/>
                </a:cxn>
                <a:cxn ang="0">
                  <a:pos x="68" y="124"/>
                </a:cxn>
                <a:cxn ang="0">
                  <a:pos x="66" y="119"/>
                </a:cxn>
                <a:cxn ang="0">
                  <a:pos x="62" y="115"/>
                </a:cxn>
                <a:cxn ang="0">
                  <a:pos x="59" y="109"/>
                </a:cxn>
                <a:cxn ang="0">
                  <a:pos x="56" y="102"/>
                </a:cxn>
                <a:cxn ang="0">
                  <a:pos x="51" y="93"/>
                </a:cxn>
                <a:cxn ang="0">
                  <a:pos x="49" y="91"/>
                </a:cxn>
                <a:cxn ang="0">
                  <a:pos x="48" y="87"/>
                </a:cxn>
                <a:cxn ang="0">
                  <a:pos x="46" y="85"/>
                </a:cxn>
                <a:cxn ang="0">
                  <a:pos x="45" y="84"/>
                </a:cxn>
                <a:cxn ang="0">
                  <a:pos x="42" y="80"/>
                </a:cxn>
                <a:cxn ang="0">
                  <a:pos x="36" y="69"/>
                </a:cxn>
                <a:cxn ang="0">
                  <a:pos x="33" y="65"/>
                </a:cxn>
                <a:cxn ang="0">
                  <a:pos x="31" y="61"/>
                </a:cxn>
                <a:cxn ang="0">
                  <a:pos x="27" y="52"/>
                </a:cxn>
                <a:cxn ang="0">
                  <a:pos x="27" y="48"/>
                </a:cxn>
                <a:cxn ang="0">
                  <a:pos x="22" y="47"/>
                </a:cxn>
                <a:cxn ang="0">
                  <a:pos x="20" y="45"/>
                </a:cxn>
                <a:cxn ang="0">
                  <a:pos x="18" y="40"/>
                </a:cxn>
                <a:cxn ang="0">
                  <a:pos x="16" y="39"/>
                </a:cxn>
                <a:cxn ang="0">
                  <a:pos x="16" y="37"/>
                </a:cxn>
                <a:cxn ang="0">
                  <a:pos x="16" y="33"/>
                </a:cxn>
                <a:cxn ang="0">
                  <a:pos x="12" y="30"/>
                </a:cxn>
                <a:cxn ang="0">
                  <a:pos x="12" y="28"/>
                </a:cxn>
                <a:cxn ang="0">
                  <a:pos x="9" y="26"/>
                </a:cxn>
                <a:cxn ang="0">
                  <a:pos x="7" y="22"/>
                </a:cxn>
                <a:cxn ang="0">
                  <a:pos x="10" y="22"/>
                </a:cxn>
                <a:cxn ang="0">
                  <a:pos x="5" y="18"/>
                </a:cxn>
                <a:cxn ang="0">
                  <a:pos x="3" y="8"/>
                </a:cxn>
                <a:cxn ang="0">
                  <a:pos x="3" y="5"/>
                </a:cxn>
                <a:cxn ang="0">
                  <a:pos x="0" y="0"/>
                </a:cxn>
                <a:cxn ang="0">
                  <a:pos x="2" y="1"/>
                </a:cxn>
                <a:cxn ang="0">
                  <a:pos x="3" y="7"/>
                </a:cxn>
                <a:cxn ang="0">
                  <a:pos x="10" y="16"/>
                </a:cxn>
                <a:cxn ang="0">
                  <a:pos x="20" y="31"/>
                </a:cxn>
                <a:cxn ang="0">
                  <a:pos x="30" y="47"/>
                </a:cxn>
                <a:cxn ang="0">
                  <a:pos x="39" y="61"/>
                </a:cxn>
                <a:cxn ang="0">
                  <a:pos x="45" y="72"/>
                </a:cxn>
                <a:cxn ang="0">
                  <a:pos x="57" y="93"/>
                </a:cxn>
                <a:cxn ang="0">
                  <a:pos x="63" y="105"/>
                </a:cxn>
                <a:cxn ang="0">
                  <a:pos x="70" y="119"/>
                </a:cxn>
                <a:cxn ang="0">
                  <a:pos x="100" y="165"/>
                </a:cxn>
                <a:cxn ang="0">
                  <a:pos x="108" y="179"/>
                </a:cxn>
                <a:cxn ang="0">
                  <a:pos x="126" y="21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1" name="Freeform 119"/>
            <p:cNvSpPr>
              <a:spLocks noChangeArrowheads="1"/>
            </p:cNvSpPr>
            <p:nvPr/>
          </p:nvSpPr>
          <p:spPr bwMode="auto">
            <a:xfrm>
              <a:off x="71" y="2041"/>
              <a:ext cx="310" cy="517"/>
            </a:xfrm>
            <a:custGeom>
              <a:avLst/>
              <a:gdLst/>
              <a:ahLst/>
              <a:cxnLst>
                <a:cxn ang="0">
                  <a:pos x="115" y="195"/>
                </a:cxn>
                <a:cxn ang="0">
                  <a:pos x="111" y="189"/>
                </a:cxn>
                <a:cxn ang="0">
                  <a:pos x="102" y="176"/>
                </a:cxn>
                <a:cxn ang="0">
                  <a:pos x="100" y="172"/>
                </a:cxn>
                <a:cxn ang="0">
                  <a:pos x="92" y="157"/>
                </a:cxn>
                <a:cxn ang="0">
                  <a:pos x="89" y="153"/>
                </a:cxn>
                <a:cxn ang="0">
                  <a:pos x="84" y="146"/>
                </a:cxn>
                <a:cxn ang="0">
                  <a:pos x="80" y="139"/>
                </a:cxn>
                <a:cxn ang="0">
                  <a:pos x="78" y="134"/>
                </a:cxn>
                <a:cxn ang="0">
                  <a:pos x="75" y="131"/>
                </a:cxn>
                <a:cxn ang="0">
                  <a:pos x="70" y="124"/>
                </a:cxn>
                <a:cxn ang="0">
                  <a:pos x="68" y="120"/>
                </a:cxn>
                <a:cxn ang="0">
                  <a:pos x="65" y="115"/>
                </a:cxn>
                <a:cxn ang="0">
                  <a:pos x="61" y="109"/>
                </a:cxn>
                <a:cxn ang="0">
                  <a:pos x="58" y="103"/>
                </a:cxn>
                <a:cxn ang="0">
                  <a:pos x="53" y="94"/>
                </a:cxn>
                <a:cxn ang="0">
                  <a:pos x="51" y="92"/>
                </a:cxn>
                <a:cxn ang="0">
                  <a:pos x="50" y="87"/>
                </a:cxn>
                <a:cxn ang="0">
                  <a:pos x="48" y="86"/>
                </a:cxn>
                <a:cxn ang="0">
                  <a:pos x="47" y="84"/>
                </a:cxn>
                <a:cxn ang="0">
                  <a:pos x="44" y="80"/>
                </a:cxn>
                <a:cxn ang="0">
                  <a:pos x="38" y="69"/>
                </a:cxn>
                <a:cxn ang="0">
                  <a:pos x="35" y="66"/>
                </a:cxn>
                <a:cxn ang="0">
                  <a:pos x="33" y="61"/>
                </a:cxn>
                <a:cxn ang="0">
                  <a:pos x="28" y="52"/>
                </a:cxn>
                <a:cxn ang="0">
                  <a:pos x="28" y="49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0"/>
                </a:cxn>
                <a:cxn ang="0">
                  <a:pos x="18" y="40"/>
                </a:cxn>
                <a:cxn ang="0">
                  <a:pos x="18" y="38"/>
                </a:cxn>
                <a:cxn ang="0">
                  <a:pos x="17" y="33"/>
                </a:cxn>
                <a:cxn ang="0">
                  <a:pos x="14" y="31"/>
                </a:cxn>
                <a:cxn ang="0">
                  <a:pos x="13" y="28"/>
                </a:cxn>
                <a:cxn ang="0">
                  <a:pos x="12" y="26"/>
                </a:cxn>
                <a:cxn ang="0">
                  <a:pos x="9" y="22"/>
                </a:cxn>
                <a:cxn ang="0">
                  <a:pos x="12" y="23"/>
                </a:cxn>
                <a:cxn ang="0">
                  <a:pos x="7" y="18"/>
                </a:cxn>
                <a:cxn ang="0">
                  <a:pos x="5" y="8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5" y="7"/>
                </a:cxn>
                <a:cxn ang="0">
                  <a:pos x="13" y="16"/>
                </a:cxn>
                <a:cxn ang="0">
                  <a:pos x="22" y="31"/>
                </a:cxn>
                <a:cxn ang="0">
                  <a:pos x="33" y="48"/>
                </a:cxn>
                <a:cxn ang="0">
                  <a:pos x="41" y="61"/>
                </a:cxn>
                <a:cxn ang="0">
                  <a:pos x="48" y="71"/>
                </a:cxn>
                <a:cxn ang="0">
                  <a:pos x="59" y="93"/>
                </a:cxn>
                <a:cxn ang="0">
                  <a:pos x="65" y="105"/>
                </a:cxn>
                <a:cxn ang="0">
                  <a:pos x="73" y="120"/>
                </a:cxn>
                <a:cxn ang="0">
                  <a:pos x="103" y="166"/>
                </a:cxn>
                <a:cxn ang="0">
                  <a:pos x="110" y="178"/>
                </a:cxn>
                <a:cxn ang="0">
                  <a:pos x="128" y="21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2" name="Freeform 120"/>
            <p:cNvSpPr>
              <a:spLocks noChangeArrowheads="1"/>
            </p:cNvSpPr>
            <p:nvPr/>
          </p:nvSpPr>
          <p:spPr bwMode="auto">
            <a:xfrm>
              <a:off x="388" y="2201"/>
              <a:ext cx="300" cy="551"/>
            </a:xfrm>
            <a:custGeom>
              <a:avLst/>
              <a:gdLst/>
              <a:ahLst/>
              <a:cxnLst>
                <a:cxn ang="0">
                  <a:pos x="14" y="205"/>
                </a:cxn>
                <a:cxn ang="0">
                  <a:pos x="17" y="199"/>
                </a:cxn>
                <a:cxn ang="0">
                  <a:pos x="23" y="185"/>
                </a:cxn>
                <a:cxn ang="0">
                  <a:pos x="27" y="179"/>
                </a:cxn>
                <a:cxn ang="0">
                  <a:pos x="35" y="165"/>
                </a:cxn>
                <a:cxn ang="0">
                  <a:pos x="38" y="160"/>
                </a:cxn>
                <a:cxn ang="0">
                  <a:pos x="41" y="152"/>
                </a:cxn>
                <a:cxn ang="0">
                  <a:pos x="46" y="145"/>
                </a:cxn>
                <a:cxn ang="0">
                  <a:pos x="48" y="141"/>
                </a:cxn>
                <a:cxn ang="0">
                  <a:pos x="49" y="137"/>
                </a:cxn>
                <a:cxn ang="0">
                  <a:pos x="54" y="128"/>
                </a:cxn>
                <a:cxn ang="0">
                  <a:pos x="56" y="124"/>
                </a:cxn>
                <a:cxn ang="0">
                  <a:pos x="58" y="118"/>
                </a:cxn>
                <a:cxn ang="0">
                  <a:pos x="62" y="112"/>
                </a:cxn>
                <a:cxn ang="0">
                  <a:pos x="66" y="105"/>
                </a:cxn>
                <a:cxn ang="0">
                  <a:pos x="71" y="98"/>
                </a:cxn>
                <a:cxn ang="0">
                  <a:pos x="73" y="93"/>
                </a:cxn>
                <a:cxn ang="0">
                  <a:pos x="74" y="91"/>
                </a:cxn>
                <a:cxn ang="0">
                  <a:pos x="76" y="87"/>
                </a:cxn>
                <a:cxn ang="0">
                  <a:pos x="76" y="85"/>
                </a:cxn>
                <a:cxn ang="0">
                  <a:pos x="78" y="82"/>
                </a:cxn>
                <a:cxn ang="0">
                  <a:pos x="85" y="71"/>
                </a:cxn>
                <a:cxn ang="0">
                  <a:pos x="88" y="65"/>
                </a:cxn>
                <a:cxn ang="0">
                  <a:pos x="90" y="62"/>
                </a:cxn>
                <a:cxn ang="0">
                  <a:pos x="95" y="52"/>
                </a:cxn>
                <a:cxn ang="0">
                  <a:pos x="98" y="50"/>
                </a:cxn>
                <a:cxn ang="0">
                  <a:pos x="99" y="46"/>
                </a:cxn>
                <a:cxn ang="0">
                  <a:pos x="99" y="43"/>
                </a:cxn>
                <a:cxn ang="0">
                  <a:pos x="101" y="38"/>
                </a:cxn>
                <a:cxn ang="0">
                  <a:pos x="101" y="37"/>
                </a:cxn>
                <a:cxn ang="0">
                  <a:pos x="103" y="35"/>
                </a:cxn>
                <a:cxn ang="0">
                  <a:pos x="107" y="31"/>
                </a:cxn>
                <a:cxn ang="0">
                  <a:pos x="107" y="28"/>
                </a:cxn>
                <a:cxn ang="0">
                  <a:pos x="109" y="26"/>
                </a:cxn>
                <a:cxn ang="0">
                  <a:pos x="110" y="23"/>
                </a:cxn>
                <a:cxn ang="0">
                  <a:pos x="112" y="19"/>
                </a:cxn>
                <a:cxn ang="0">
                  <a:pos x="113" y="22"/>
                </a:cxn>
                <a:cxn ang="0">
                  <a:pos x="115" y="15"/>
                </a:cxn>
                <a:cxn ang="0">
                  <a:pos x="121" y="8"/>
                </a:cxn>
                <a:cxn ang="0">
                  <a:pos x="124" y="5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2" y="8"/>
                </a:cxn>
                <a:cxn ang="0">
                  <a:pos x="119" y="18"/>
                </a:cxn>
                <a:cxn ang="0">
                  <a:pos x="111" y="36"/>
                </a:cxn>
                <a:cxn ang="0">
                  <a:pos x="101" y="54"/>
                </a:cxn>
                <a:cxn ang="0">
                  <a:pos x="94" y="68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8" y="112"/>
                </a:cxn>
                <a:cxn ang="0">
                  <a:pos x="59" y="128"/>
                </a:cxn>
                <a:cxn ang="0">
                  <a:pos x="33" y="179"/>
                </a:cxn>
                <a:cxn ang="0">
                  <a:pos x="26" y="192"/>
                </a:cxn>
                <a:cxn ang="0">
                  <a:pos x="1" y="230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3" name="Freeform 121"/>
            <p:cNvSpPr>
              <a:spLocks noChangeArrowheads="1"/>
            </p:cNvSpPr>
            <p:nvPr/>
          </p:nvSpPr>
          <p:spPr bwMode="auto">
            <a:xfrm>
              <a:off x="388" y="2853"/>
              <a:ext cx="300" cy="551"/>
            </a:xfrm>
            <a:custGeom>
              <a:avLst/>
              <a:gdLst/>
              <a:ahLst/>
              <a:cxnLst>
                <a:cxn ang="0">
                  <a:pos x="14" y="205"/>
                </a:cxn>
                <a:cxn ang="0">
                  <a:pos x="18" y="199"/>
                </a:cxn>
                <a:cxn ang="0">
                  <a:pos x="25" y="184"/>
                </a:cxn>
                <a:cxn ang="0">
                  <a:pos x="26" y="179"/>
                </a:cxn>
                <a:cxn ang="0">
                  <a:pos x="36" y="165"/>
                </a:cxn>
                <a:cxn ang="0">
                  <a:pos x="39" y="160"/>
                </a:cxn>
                <a:cxn ang="0">
                  <a:pos x="43" y="151"/>
                </a:cxn>
                <a:cxn ang="0">
                  <a:pos x="46" y="145"/>
                </a:cxn>
                <a:cxn ang="0">
                  <a:pos x="50" y="140"/>
                </a:cxn>
                <a:cxn ang="0">
                  <a:pos x="51" y="137"/>
                </a:cxn>
                <a:cxn ang="0">
                  <a:pos x="54" y="128"/>
                </a:cxn>
                <a:cxn ang="0">
                  <a:pos x="57" y="123"/>
                </a:cxn>
                <a:cxn ang="0">
                  <a:pos x="59" y="119"/>
                </a:cxn>
                <a:cxn ang="0">
                  <a:pos x="63" y="113"/>
                </a:cxn>
                <a:cxn ang="0">
                  <a:pos x="66" y="105"/>
                </a:cxn>
                <a:cxn ang="0">
                  <a:pos x="72" y="97"/>
                </a:cxn>
                <a:cxn ang="0">
                  <a:pos x="73" y="93"/>
                </a:cxn>
                <a:cxn ang="0">
                  <a:pos x="75" y="91"/>
                </a:cxn>
                <a:cxn ang="0">
                  <a:pos x="77" y="86"/>
                </a:cxn>
                <a:cxn ang="0">
                  <a:pos x="78" y="86"/>
                </a:cxn>
                <a:cxn ang="0">
                  <a:pos x="80" y="82"/>
                </a:cxn>
                <a:cxn ang="0">
                  <a:pos x="87" y="70"/>
                </a:cxn>
                <a:cxn ang="0">
                  <a:pos x="88" y="65"/>
                </a:cxn>
                <a:cxn ang="0">
                  <a:pos x="91" y="61"/>
                </a:cxn>
                <a:cxn ang="0">
                  <a:pos x="96" y="52"/>
                </a:cxn>
                <a:cxn ang="0">
                  <a:pos x="99" y="50"/>
                </a:cxn>
                <a:cxn ang="0">
                  <a:pos x="100" y="46"/>
                </a:cxn>
                <a:cxn ang="0">
                  <a:pos x="100" y="42"/>
                </a:cxn>
                <a:cxn ang="0">
                  <a:pos x="102" y="38"/>
                </a:cxn>
                <a:cxn ang="0">
                  <a:pos x="102" y="37"/>
                </a:cxn>
                <a:cxn ang="0">
                  <a:pos x="105" y="34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5"/>
                </a:cxn>
                <a:cxn ang="0">
                  <a:pos x="110" y="23"/>
                </a:cxn>
                <a:cxn ang="0">
                  <a:pos x="112" y="19"/>
                </a:cxn>
                <a:cxn ang="0">
                  <a:pos x="114" y="22"/>
                </a:cxn>
                <a:cxn ang="0">
                  <a:pos x="116" y="15"/>
                </a:cxn>
                <a:cxn ang="0">
                  <a:pos x="123" y="7"/>
                </a:cxn>
                <a:cxn ang="0">
                  <a:pos x="125" y="5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4" y="7"/>
                </a:cxn>
                <a:cxn ang="0">
                  <a:pos x="120" y="18"/>
                </a:cxn>
                <a:cxn ang="0">
                  <a:pos x="111" y="35"/>
                </a:cxn>
                <a:cxn ang="0">
                  <a:pos x="101" y="54"/>
                </a:cxn>
                <a:cxn ang="0">
                  <a:pos x="93" y="68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9" y="113"/>
                </a:cxn>
                <a:cxn ang="0">
                  <a:pos x="59" y="128"/>
                </a:cxn>
                <a:cxn ang="0">
                  <a:pos x="33" y="179"/>
                </a:cxn>
                <a:cxn ang="0">
                  <a:pos x="26" y="192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4" name="Freeform 122"/>
            <p:cNvSpPr>
              <a:spLocks noChangeArrowheads="1"/>
            </p:cNvSpPr>
            <p:nvPr/>
          </p:nvSpPr>
          <p:spPr bwMode="auto">
            <a:xfrm>
              <a:off x="355" y="515"/>
              <a:ext cx="68" cy="293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9" y="616"/>
                </a:cxn>
                <a:cxn ang="0">
                  <a:pos x="0" y="1244"/>
                </a:cxn>
                <a:cxn ang="0">
                  <a:pos x="26" y="1244"/>
                </a:cxn>
                <a:cxn ang="0">
                  <a:pos x="17" y="901"/>
                </a:cxn>
                <a:cxn ang="0">
                  <a:pos x="29" y="283"/>
                </a:cxn>
                <a:cxn ang="0">
                  <a:pos x="2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5" name="Freeform 123"/>
            <p:cNvSpPr>
              <a:spLocks noChangeArrowheads="1"/>
            </p:cNvSpPr>
            <p:nvPr/>
          </p:nvSpPr>
          <p:spPr bwMode="auto">
            <a:xfrm>
              <a:off x="841" y="1044"/>
              <a:ext cx="194" cy="385"/>
            </a:xfrm>
            <a:custGeom>
              <a:avLst/>
              <a:gdLst/>
              <a:ahLst/>
              <a:cxnLst>
                <a:cxn ang="0">
                  <a:pos x="30" y="5"/>
                </a:cxn>
                <a:cxn ang="0">
                  <a:pos x="69" y="163"/>
                </a:cxn>
                <a:cxn ang="0">
                  <a:pos x="15" y="101"/>
                </a:cxn>
                <a:cxn ang="0">
                  <a:pos x="30" y="5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6" name="Freeform 124"/>
            <p:cNvSpPr>
              <a:spLocks noChangeArrowheads="1"/>
            </p:cNvSpPr>
            <p:nvPr/>
          </p:nvSpPr>
          <p:spPr bwMode="auto">
            <a:xfrm>
              <a:off x="848" y="1056"/>
              <a:ext cx="102" cy="318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3" y="135"/>
                </a:cxn>
                <a:cxn ang="0">
                  <a:pos x="13" y="96"/>
                </a:cxn>
                <a:cxn ang="0">
                  <a:pos x="28" y="0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7" name="Freeform 125"/>
            <p:cNvSpPr>
              <a:spLocks noChangeArrowheads="1"/>
            </p:cNvSpPr>
            <p:nvPr/>
          </p:nvSpPr>
          <p:spPr bwMode="auto">
            <a:xfrm>
              <a:off x="820" y="2248"/>
              <a:ext cx="220" cy="426"/>
            </a:xfrm>
            <a:custGeom>
              <a:avLst/>
              <a:gdLst/>
              <a:ahLst/>
              <a:cxnLst>
                <a:cxn ang="0">
                  <a:pos x="35" y="4"/>
                </a:cxn>
                <a:cxn ang="0">
                  <a:pos x="80" y="180"/>
                </a:cxn>
                <a:cxn ang="0">
                  <a:pos x="18" y="109"/>
                </a:cxn>
                <a:cxn ang="0">
                  <a:pos x="35" y="4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8" name="Freeform 126"/>
            <p:cNvSpPr>
              <a:spLocks noChangeArrowheads="1"/>
            </p:cNvSpPr>
            <p:nvPr/>
          </p:nvSpPr>
          <p:spPr bwMode="auto">
            <a:xfrm>
              <a:off x="830" y="2256"/>
              <a:ext cx="111" cy="359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7" y="152"/>
                </a:cxn>
                <a:cxn ang="0">
                  <a:pos x="14" y="107"/>
                </a:cxn>
                <a:cxn ang="0">
                  <a:pos x="31" y="0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9" name="Freeform 127"/>
            <p:cNvSpPr>
              <a:spLocks noChangeArrowheads="1"/>
            </p:cNvSpPr>
            <p:nvPr/>
          </p:nvSpPr>
          <p:spPr bwMode="auto">
            <a:xfrm>
              <a:off x="830" y="3309"/>
              <a:ext cx="222" cy="428"/>
            </a:xfrm>
            <a:custGeom>
              <a:avLst/>
              <a:gdLst/>
              <a:ahLst/>
              <a:cxnLst>
                <a:cxn ang="0">
                  <a:pos x="35" y="5"/>
                </a:cxn>
                <a:cxn ang="0">
                  <a:pos x="79" y="181"/>
                </a:cxn>
                <a:cxn ang="0">
                  <a:pos x="19" y="112"/>
                </a:cxn>
                <a:cxn ang="0">
                  <a:pos x="35" y="5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0" name="Freeform 128"/>
            <p:cNvSpPr>
              <a:spLocks noChangeArrowheads="1"/>
            </p:cNvSpPr>
            <p:nvPr/>
          </p:nvSpPr>
          <p:spPr bwMode="auto">
            <a:xfrm>
              <a:off x="846" y="3321"/>
              <a:ext cx="106" cy="354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5" y="150"/>
                </a:cxn>
                <a:cxn ang="0">
                  <a:pos x="13" y="107"/>
                </a:cxn>
                <a:cxn ang="0">
                  <a:pos x="28" y="0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1" name="Freeform 129"/>
            <p:cNvSpPr>
              <a:spLocks noChangeArrowheads="1"/>
            </p:cNvSpPr>
            <p:nvPr/>
          </p:nvSpPr>
          <p:spPr bwMode="auto">
            <a:xfrm>
              <a:off x="1049" y="2085"/>
              <a:ext cx="218" cy="433"/>
            </a:xfrm>
            <a:custGeom>
              <a:avLst/>
              <a:gdLst/>
              <a:ahLst/>
              <a:cxnLst>
                <a:cxn ang="0">
                  <a:pos x="57" y="5"/>
                </a:cxn>
                <a:cxn ang="0">
                  <a:pos x="13" y="183"/>
                </a:cxn>
                <a:cxn ang="0">
                  <a:pos x="72" y="111"/>
                </a:cxn>
                <a:cxn ang="0">
                  <a:pos x="57" y="5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2" name="Freeform 130"/>
            <p:cNvSpPr>
              <a:spLocks noChangeArrowheads="1"/>
            </p:cNvSpPr>
            <p:nvPr/>
          </p:nvSpPr>
          <p:spPr bwMode="auto">
            <a:xfrm>
              <a:off x="1146" y="2097"/>
              <a:ext cx="111" cy="355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0" y="150"/>
                </a:cxn>
                <a:cxn ang="0">
                  <a:pos x="33" y="106"/>
                </a:cxn>
                <a:cxn ang="0">
                  <a:pos x="17" y="0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3" name="Freeform 131"/>
            <p:cNvSpPr>
              <a:spLocks noChangeArrowheads="1"/>
            </p:cNvSpPr>
            <p:nvPr/>
          </p:nvSpPr>
          <p:spPr bwMode="auto">
            <a:xfrm>
              <a:off x="1033" y="2719"/>
              <a:ext cx="304" cy="481"/>
            </a:xfrm>
            <a:custGeom>
              <a:avLst/>
              <a:gdLst/>
              <a:ahLst/>
              <a:cxnLst>
                <a:cxn ang="0">
                  <a:pos x="6" y="204"/>
                </a:cxn>
                <a:cxn ang="0">
                  <a:pos x="120" y="0"/>
                </a:cxn>
                <a:cxn ang="0">
                  <a:pos x="6" y="204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4" name="Freeform 132"/>
            <p:cNvSpPr>
              <a:spLocks noChangeArrowheads="1"/>
            </p:cNvSpPr>
            <p:nvPr/>
          </p:nvSpPr>
          <p:spPr bwMode="auto">
            <a:xfrm>
              <a:off x="744" y="2341"/>
              <a:ext cx="305" cy="477"/>
            </a:xfrm>
            <a:custGeom>
              <a:avLst/>
              <a:gdLst/>
              <a:ahLst/>
              <a:cxnLst>
                <a:cxn ang="0">
                  <a:pos x="123" y="202"/>
                </a:cxn>
                <a:cxn ang="0">
                  <a:pos x="10" y="0"/>
                </a:cxn>
                <a:cxn ang="0">
                  <a:pos x="123" y="202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5" name="Freeform 133"/>
            <p:cNvSpPr>
              <a:spLocks noChangeArrowheads="1"/>
            </p:cNvSpPr>
            <p:nvPr/>
          </p:nvSpPr>
          <p:spPr bwMode="auto">
            <a:xfrm>
              <a:off x="1042" y="3354"/>
              <a:ext cx="305" cy="479"/>
            </a:xfrm>
            <a:custGeom>
              <a:avLst/>
              <a:gdLst/>
              <a:ahLst/>
              <a:cxnLst>
                <a:cxn ang="0">
                  <a:pos x="6" y="203"/>
                </a:cxn>
                <a:cxn ang="0">
                  <a:pos x="120" y="0"/>
                </a:cxn>
                <a:cxn ang="0">
                  <a:pos x="6" y="203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6" name="Freeform 134"/>
            <p:cNvSpPr>
              <a:spLocks noChangeArrowheads="1"/>
            </p:cNvSpPr>
            <p:nvPr/>
          </p:nvSpPr>
          <p:spPr bwMode="auto">
            <a:xfrm>
              <a:off x="752" y="2886"/>
              <a:ext cx="304" cy="475"/>
            </a:xfrm>
            <a:custGeom>
              <a:avLst/>
              <a:gdLst/>
              <a:ahLst/>
              <a:cxnLst>
                <a:cxn ang="0">
                  <a:pos x="124" y="201"/>
                </a:cxn>
                <a:cxn ang="0">
                  <a:pos x="9" y="0"/>
                </a:cxn>
                <a:cxn ang="0">
                  <a:pos x="124" y="201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7" name="Freeform 135"/>
            <p:cNvSpPr>
              <a:spLocks noChangeArrowheads="1"/>
            </p:cNvSpPr>
            <p:nvPr/>
          </p:nvSpPr>
          <p:spPr bwMode="auto">
            <a:xfrm>
              <a:off x="761" y="3359"/>
              <a:ext cx="305" cy="482"/>
            </a:xfrm>
            <a:custGeom>
              <a:avLst/>
              <a:gdLst/>
              <a:ahLst/>
              <a:cxnLst>
                <a:cxn ang="0">
                  <a:pos x="124" y="204"/>
                </a:cxn>
                <a:cxn ang="0">
                  <a:pos x="9" y="0"/>
                </a:cxn>
                <a:cxn ang="0">
                  <a:pos x="124" y="204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8" name="Freeform 136"/>
            <p:cNvSpPr>
              <a:spLocks noChangeArrowheads="1"/>
            </p:cNvSpPr>
            <p:nvPr/>
          </p:nvSpPr>
          <p:spPr bwMode="auto">
            <a:xfrm>
              <a:off x="1033" y="2149"/>
              <a:ext cx="304" cy="482"/>
            </a:xfrm>
            <a:custGeom>
              <a:avLst/>
              <a:gdLst/>
              <a:ahLst/>
              <a:cxnLst>
                <a:cxn ang="0">
                  <a:pos x="6" y="204"/>
                </a:cxn>
                <a:cxn ang="0">
                  <a:pos x="120" y="0"/>
                </a:cxn>
                <a:cxn ang="0">
                  <a:pos x="6" y="204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9" name="Freeform 137"/>
            <p:cNvSpPr>
              <a:spLocks noChangeArrowheads="1"/>
            </p:cNvSpPr>
            <p:nvPr/>
          </p:nvSpPr>
          <p:spPr bwMode="auto">
            <a:xfrm>
              <a:off x="730" y="1710"/>
              <a:ext cx="305" cy="484"/>
            </a:xfrm>
            <a:custGeom>
              <a:avLst/>
              <a:gdLst/>
              <a:ahLst/>
              <a:cxnLst>
                <a:cxn ang="0">
                  <a:pos x="122" y="205"/>
                </a:cxn>
                <a:cxn ang="0">
                  <a:pos x="8" y="0"/>
                </a:cxn>
                <a:cxn ang="0">
                  <a:pos x="122" y="20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0" name="Freeform 138"/>
            <p:cNvSpPr>
              <a:spLocks noChangeArrowheads="1"/>
            </p:cNvSpPr>
            <p:nvPr/>
          </p:nvSpPr>
          <p:spPr bwMode="auto">
            <a:xfrm>
              <a:off x="1033" y="1511"/>
              <a:ext cx="304" cy="478"/>
            </a:xfrm>
            <a:custGeom>
              <a:avLst/>
              <a:gdLst/>
              <a:ahLst/>
              <a:cxnLst>
                <a:cxn ang="0">
                  <a:pos x="6" y="202"/>
                </a:cxn>
                <a:cxn ang="0">
                  <a:pos x="120" y="0"/>
                </a:cxn>
                <a:cxn ang="0">
                  <a:pos x="6" y="202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1" name="Freeform 139"/>
            <p:cNvSpPr>
              <a:spLocks noChangeArrowheads="1"/>
            </p:cNvSpPr>
            <p:nvPr/>
          </p:nvSpPr>
          <p:spPr bwMode="auto">
            <a:xfrm>
              <a:off x="1028" y="975"/>
              <a:ext cx="307" cy="475"/>
            </a:xfrm>
            <a:custGeom>
              <a:avLst/>
              <a:gdLst/>
              <a:ahLst/>
              <a:cxnLst>
                <a:cxn ang="0">
                  <a:pos x="7" y="201"/>
                </a:cxn>
                <a:cxn ang="0">
                  <a:pos x="120" y="0"/>
                </a:cxn>
                <a:cxn ang="0">
                  <a:pos x="7" y="201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2" name="Freeform 140"/>
            <p:cNvSpPr>
              <a:spLocks noChangeArrowheads="1"/>
            </p:cNvSpPr>
            <p:nvPr/>
          </p:nvSpPr>
          <p:spPr bwMode="auto">
            <a:xfrm>
              <a:off x="770" y="1145"/>
              <a:ext cx="274" cy="428"/>
            </a:xfrm>
            <a:custGeom>
              <a:avLst/>
              <a:gdLst/>
              <a:ahLst/>
              <a:cxnLst>
                <a:cxn ang="0">
                  <a:pos x="112" y="181"/>
                </a:cxn>
                <a:cxn ang="0">
                  <a:pos x="8" y="0"/>
                </a:cxn>
                <a:cxn ang="0">
                  <a:pos x="112" y="181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3" name="Freeform 141"/>
            <p:cNvSpPr>
              <a:spLocks noChangeArrowheads="1"/>
            </p:cNvSpPr>
            <p:nvPr/>
          </p:nvSpPr>
          <p:spPr bwMode="auto">
            <a:xfrm>
              <a:off x="773" y="2341"/>
              <a:ext cx="260" cy="474"/>
            </a:xfrm>
            <a:custGeom>
              <a:avLst/>
              <a:gdLst/>
              <a:ahLst/>
              <a:cxnLst>
                <a:cxn ang="0">
                  <a:pos x="97" y="176"/>
                </a:cxn>
                <a:cxn ang="0">
                  <a:pos x="93" y="169"/>
                </a:cxn>
                <a:cxn ang="0">
                  <a:pos x="89" y="156"/>
                </a:cxn>
                <a:cxn ang="0">
                  <a:pos x="88" y="153"/>
                </a:cxn>
                <a:cxn ang="0">
                  <a:pos x="79" y="140"/>
                </a:cxn>
                <a:cxn ang="0">
                  <a:pos x="76" y="136"/>
                </a:cxn>
                <a:cxn ang="0">
                  <a:pos x="73" y="128"/>
                </a:cxn>
                <a:cxn ang="0">
                  <a:pos x="71" y="123"/>
                </a:cxn>
                <a:cxn ang="0">
                  <a:pos x="68" y="120"/>
                </a:cxn>
                <a:cxn ang="0">
                  <a:pos x="68" y="116"/>
                </a:cxn>
                <a:cxn ang="0">
                  <a:pos x="64" y="108"/>
                </a:cxn>
                <a:cxn ang="0">
                  <a:pos x="62" y="104"/>
                </a:cxn>
                <a:cxn ang="0">
                  <a:pos x="60" y="99"/>
                </a:cxn>
                <a:cxn ang="0">
                  <a:pos x="58" y="95"/>
                </a:cxn>
                <a:cxn ang="0">
                  <a:pos x="55" y="89"/>
                </a:cxn>
                <a:cxn ang="0">
                  <a:pos x="49" y="82"/>
                </a:cxn>
                <a:cxn ang="0">
                  <a:pos x="49" y="80"/>
                </a:cxn>
                <a:cxn ang="0">
                  <a:pos x="46" y="76"/>
                </a:cxn>
                <a:cxn ang="0">
                  <a:pos x="45" y="73"/>
                </a:cxn>
                <a:cxn ang="0">
                  <a:pos x="45" y="72"/>
                </a:cxn>
                <a:cxn ang="0">
                  <a:pos x="43" y="69"/>
                </a:cxn>
                <a:cxn ang="0">
                  <a:pos x="37" y="59"/>
                </a:cxn>
                <a:cxn ang="0">
                  <a:pos x="36" y="55"/>
                </a:cxn>
                <a:cxn ang="0">
                  <a:pos x="33" y="51"/>
                </a:cxn>
                <a:cxn ang="0">
                  <a:pos x="29" y="43"/>
                </a:cxn>
                <a:cxn ang="0">
                  <a:pos x="27" y="42"/>
                </a:cxn>
                <a:cxn ang="0">
                  <a:pos x="27" y="39"/>
                </a:cxn>
                <a:cxn ang="0">
                  <a:pos x="28" y="34"/>
                </a:cxn>
                <a:cxn ang="0">
                  <a:pos x="24" y="31"/>
                </a:cxn>
                <a:cxn ang="0">
                  <a:pos x="24" y="29"/>
                </a:cxn>
                <a:cxn ang="0">
                  <a:pos x="23" y="29"/>
                </a:cxn>
                <a:cxn ang="0">
                  <a:pos x="19" y="26"/>
                </a:cxn>
                <a:cxn ang="0">
                  <a:pos x="20" y="21"/>
                </a:cxn>
                <a:cxn ang="0">
                  <a:pos x="17" y="21"/>
                </a:cxn>
                <a:cxn ang="0">
                  <a:pos x="17" y="17"/>
                </a:cxn>
                <a:cxn ang="0">
                  <a:pos x="16" y="14"/>
                </a:cxn>
                <a:cxn ang="0">
                  <a:pos x="15" y="17"/>
                </a:cxn>
                <a:cxn ang="0">
                  <a:pos x="13" y="11"/>
                </a:cxn>
                <a:cxn ang="0">
                  <a:pos x="4" y="5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" y="5"/>
                </a:cxn>
                <a:cxn ang="0">
                  <a:pos x="6" y="16"/>
                </a:cxn>
                <a:cxn ang="0">
                  <a:pos x="13" y="30"/>
                </a:cxn>
                <a:cxn ang="0">
                  <a:pos x="20" y="46"/>
                </a:cxn>
                <a:cxn ang="0">
                  <a:pos x="28" y="59"/>
                </a:cxn>
                <a:cxn ang="0">
                  <a:pos x="32" y="69"/>
                </a:cxn>
                <a:cxn ang="0">
                  <a:pos x="43" y="87"/>
                </a:cxn>
                <a:cxn ang="0">
                  <a:pos x="49" y="97"/>
                </a:cxn>
                <a:cxn ang="0">
                  <a:pos x="58" y="110"/>
                </a:cxn>
                <a:cxn ang="0">
                  <a:pos x="77" y="154"/>
                </a:cxn>
                <a:cxn ang="0">
                  <a:pos x="85" y="166"/>
                </a:cxn>
                <a:cxn ang="0">
                  <a:pos x="109" y="196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4" name="Freeform 142"/>
            <p:cNvSpPr>
              <a:spLocks noChangeArrowheads="1"/>
            </p:cNvSpPr>
            <p:nvPr/>
          </p:nvSpPr>
          <p:spPr bwMode="auto">
            <a:xfrm>
              <a:off x="759" y="1726"/>
              <a:ext cx="257" cy="478"/>
            </a:xfrm>
            <a:custGeom>
              <a:avLst/>
              <a:gdLst/>
              <a:ahLst/>
              <a:cxnLst>
                <a:cxn ang="0">
                  <a:pos x="96" y="177"/>
                </a:cxn>
                <a:cxn ang="0">
                  <a:pos x="94" y="172"/>
                </a:cxn>
                <a:cxn ang="0">
                  <a:pos x="88" y="158"/>
                </a:cxn>
                <a:cxn ang="0">
                  <a:pos x="87" y="155"/>
                </a:cxn>
                <a:cxn ang="0">
                  <a:pos x="79" y="143"/>
                </a:cxn>
                <a:cxn ang="0">
                  <a:pos x="75" y="138"/>
                </a:cxn>
                <a:cxn ang="0">
                  <a:pos x="73" y="131"/>
                </a:cxn>
                <a:cxn ang="0">
                  <a:pos x="70" y="124"/>
                </a:cxn>
                <a:cxn ang="0">
                  <a:pos x="68" y="122"/>
                </a:cxn>
                <a:cxn ang="0">
                  <a:pos x="68" y="118"/>
                </a:cxn>
                <a:cxn ang="0">
                  <a:pos x="65" y="110"/>
                </a:cxn>
                <a:cxn ang="0">
                  <a:pos x="61" y="106"/>
                </a:cxn>
                <a:cxn ang="0">
                  <a:pos x="60" y="102"/>
                </a:cxn>
                <a:cxn ang="0">
                  <a:pos x="57" y="97"/>
                </a:cxn>
                <a:cxn ang="0">
                  <a:pos x="55" y="91"/>
                </a:cxn>
                <a:cxn ang="0">
                  <a:pos x="48" y="84"/>
                </a:cxn>
                <a:cxn ang="0">
                  <a:pos x="48" y="80"/>
                </a:cxn>
                <a:cxn ang="0">
                  <a:pos x="46" y="79"/>
                </a:cxn>
                <a:cxn ang="0">
                  <a:pos x="44" y="76"/>
                </a:cxn>
                <a:cxn ang="0">
                  <a:pos x="44" y="75"/>
                </a:cxn>
                <a:cxn ang="0">
                  <a:pos x="43" y="70"/>
                </a:cxn>
                <a:cxn ang="0">
                  <a:pos x="38" y="61"/>
                </a:cxn>
                <a:cxn ang="0">
                  <a:pos x="37" y="57"/>
                </a:cxn>
                <a:cxn ang="0">
                  <a:pos x="33" y="53"/>
                </a:cxn>
                <a:cxn ang="0">
                  <a:pos x="29" y="45"/>
                </a:cxn>
                <a:cxn ang="0">
                  <a:pos x="26" y="44"/>
                </a:cxn>
                <a:cxn ang="0">
                  <a:pos x="26" y="40"/>
                </a:cxn>
                <a:cxn ang="0">
                  <a:pos x="27" y="37"/>
                </a:cxn>
                <a:cxn ang="0">
                  <a:pos x="25" y="33"/>
                </a:cxn>
                <a:cxn ang="0">
                  <a:pos x="25" y="30"/>
                </a:cxn>
                <a:cxn ang="0">
                  <a:pos x="24" y="29"/>
                </a:cxn>
                <a:cxn ang="0">
                  <a:pos x="18" y="28"/>
                </a:cxn>
                <a:cxn ang="0">
                  <a:pos x="18" y="24"/>
                </a:cxn>
                <a:cxn ang="0">
                  <a:pos x="17" y="23"/>
                </a:cxn>
                <a:cxn ang="0">
                  <a:pos x="17" y="20"/>
                </a:cxn>
                <a:cxn ang="0">
                  <a:pos x="16" y="16"/>
                </a:cxn>
                <a:cxn ang="0">
                  <a:pos x="13" y="20"/>
                </a:cxn>
                <a:cxn ang="0">
                  <a:pos x="13" y="13"/>
                </a:cxn>
                <a:cxn ang="0">
                  <a:pos x="4" y="8"/>
                </a:cxn>
                <a:cxn ang="0">
                  <a:pos x="3" y="7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" y="8"/>
                </a:cxn>
                <a:cxn ang="0">
                  <a:pos x="5" y="17"/>
                </a:cxn>
                <a:cxn ang="0">
                  <a:pos x="13" y="33"/>
                </a:cxn>
                <a:cxn ang="0">
                  <a:pos x="20" y="49"/>
                </a:cxn>
                <a:cxn ang="0">
                  <a:pos x="27" y="62"/>
                </a:cxn>
                <a:cxn ang="0">
                  <a:pos x="31" y="70"/>
                </a:cxn>
                <a:cxn ang="0">
                  <a:pos x="43" y="89"/>
                </a:cxn>
                <a:cxn ang="0">
                  <a:pos x="48" y="98"/>
                </a:cxn>
                <a:cxn ang="0">
                  <a:pos x="57" y="111"/>
                </a:cxn>
                <a:cxn ang="0">
                  <a:pos x="78" y="156"/>
                </a:cxn>
                <a:cxn ang="0">
                  <a:pos x="85" y="168"/>
                </a:cxn>
                <a:cxn ang="0">
                  <a:pos x="108" y="198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5" name="Freeform 143"/>
            <p:cNvSpPr>
              <a:spLocks noChangeArrowheads="1"/>
            </p:cNvSpPr>
            <p:nvPr/>
          </p:nvSpPr>
          <p:spPr bwMode="auto">
            <a:xfrm>
              <a:off x="799" y="1152"/>
              <a:ext cx="229" cy="421"/>
            </a:xfrm>
            <a:custGeom>
              <a:avLst/>
              <a:gdLst/>
              <a:ahLst/>
              <a:cxnLst>
                <a:cxn ang="0">
                  <a:pos x="86" y="156"/>
                </a:cxn>
                <a:cxn ang="0">
                  <a:pos x="83" y="151"/>
                </a:cxn>
                <a:cxn ang="0">
                  <a:pos x="80" y="139"/>
                </a:cxn>
                <a:cxn ang="0">
                  <a:pos x="77" y="137"/>
                </a:cxn>
                <a:cxn ang="0">
                  <a:pos x="70" y="125"/>
                </a:cxn>
                <a:cxn ang="0">
                  <a:pos x="69" y="121"/>
                </a:cxn>
                <a:cxn ang="0">
                  <a:pos x="65" y="114"/>
                </a:cxn>
                <a:cxn ang="0">
                  <a:pos x="62" y="109"/>
                </a:cxn>
                <a:cxn ang="0">
                  <a:pos x="60" y="107"/>
                </a:cxn>
                <a:cxn ang="0">
                  <a:pos x="60" y="103"/>
                </a:cxn>
                <a:cxn ang="0">
                  <a:pos x="57" y="96"/>
                </a:cxn>
                <a:cxn ang="0">
                  <a:pos x="56" y="94"/>
                </a:cxn>
                <a:cxn ang="0">
                  <a:pos x="54" y="88"/>
                </a:cxn>
                <a:cxn ang="0">
                  <a:pos x="50" y="85"/>
                </a:cxn>
                <a:cxn ang="0">
                  <a:pos x="48" y="79"/>
                </a:cxn>
                <a:cxn ang="0">
                  <a:pos x="44" y="73"/>
                </a:cxn>
                <a:cxn ang="0">
                  <a:pos x="43" y="70"/>
                </a:cxn>
                <a:cxn ang="0">
                  <a:pos x="41" y="68"/>
                </a:cxn>
                <a:cxn ang="0">
                  <a:pos x="40" y="65"/>
                </a:cxn>
                <a:cxn ang="0">
                  <a:pos x="40" y="65"/>
                </a:cxn>
                <a:cxn ang="0">
                  <a:pos x="39" y="60"/>
                </a:cxn>
                <a:cxn ang="0">
                  <a:pos x="33" y="52"/>
                </a:cxn>
                <a:cxn ang="0">
                  <a:pos x="31" y="48"/>
                </a:cxn>
                <a:cxn ang="0">
                  <a:pos x="30" y="46"/>
                </a:cxn>
                <a:cxn ang="0">
                  <a:pos x="26" y="39"/>
                </a:cxn>
                <a:cxn ang="0">
                  <a:pos x="22" y="38"/>
                </a:cxn>
                <a:cxn ang="0">
                  <a:pos x="24" y="34"/>
                </a:cxn>
                <a:cxn ang="0">
                  <a:pos x="24" y="30"/>
                </a:cxn>
                <a:cxn ang="0">
                  <a:pos x="20" y="27"/>
                </a:cxn>
                <a:cxn ang="0">
                  <a:pos x="22" y="26"/>
                </a:cxn>
                <a:cxn ang="0">
                  <a:pos x="20" y="25"/>
                </a:cxn>
                <a:cxn ang="0">
                  <a:pos x="17" y="22"/>
                </a:cxn>
                <a:cxn ang="0">
                  <a:pos x="17" y="18"/>
                </a:cxn>
                <a:cxn ang="0">
                  <a:pos x="15" y="18"/>
                </a:cxn>
                <a:cxn ang="0">
                  <a:pos x="15" y="16"/>
                </a:cxn>
                <a:cxn ang="0">
                  <a:pos x="14" y="13"/>
                </a:cxn>
                <a:cxn ang="0">
                  <a:pos x="13" y="16"/>
                </a:cxn>
                <a:cxn ang="0">
                  <a:pos x="11" y="10"/>
                </a:cxn>
                <a:cxn ang="0">
                  <a:pos x="3" y="5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2" y="5"/>
                </a:cxn>
                <a:cxn ang="0">
                  <a:pos x="5" y="14"/>
                </a:cxn>
                <a:cxn ang="0">
                  <a:pos x="11" y="27"/>
                </a:cxn>
                <a:cxn ang="0">
                  <a:pos x="18" y="42"/>
                </a:cxn>
                <a:cxn ang="0">
                  <a:pos x="24" y="53"/>
                </a:cxn>
                <a:cxn ang="0">
                  <a:pos x="27" y="61"/>
                </a:cxn>
                <a:cxn ang="0">
                  <a:pos x="36" y="78"/>
                </a:cxn>
                <a:cxn ang="0">
                  <a:pos x="43" y="86"/>
                </a:cxn>
                <a:cxn ang="0">
                  <a:pos x="49" y="98"/>
                </a:cxn>
                <a:cxn ang="0">
                  <a:pos x="69" y="138"/>
                </a:cxn>
                <a:cxn ang="0">
                  <a:pos x="74" y="148"/>
                </a:cxn>
                <a:cxn ang="0">
                  <a:pos x="96" y="176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6" name="Freeform 144"/>
            <p:cNvSpPr>
              <a:spLocks noChangeArrowheads="1"/>
            </p:cNvSpPr>
            <p:nvPr/>
          </p:nvSpPr>
          <p:spPr bwMode="auto">
            <a:xfrm>
              <a:off x="1028" y="1004"/>
              <a:ext cx="276" cy="448"/>
            </a:xfrm>
            <a:custGeom>
              <a:avLst/>
              <a:gdLst/>
              <a:ahLst/>
              <a:cxnLst>
                <a:cxn ang="0">
                  <a:pos x="16" y="171"/>
                </a:cxn>
                <a:cxn ang="0">
                  <a:pos x="19" y="164"/>
                </a:cxn>
                <a:cxn ang="0">
                  <a:pos x="28" y="154"/>
                </a:cxn>
                <a:cxn ang="0">
                  <a:pos x="30" y="150"/>
                </a:cxn>
                <a:cxn ang="0">
                  <a:pos x="38" y="137"/>
                </a:cxn>
                <a:cxn ang="0">
                  <a:pos x="40" y="134"/>
                </a:cxn>
                <a:cxn ang="0">
                  <a:pos x="45" y="126"/>
                </a:cxn>
                <a:cxn ang="0">
                  <a:pos x="47" y="121"/>
                </a:cxn>
                <a:cxn ang="0">
                  <a:pos x="49" y="117"/>
                </a:cxn>
                <a:cxn ang="0">
                  <a:pos x="53" y="116"/>
                </a:cxn>
                <a:cxn ang="0">
                  <a:pos x="57" y="110"/>
                </a:cxn>
                <a:cxn ang="0">
                  <a:pos x="59" y="106"/>
                </a:cxn>
                <a:cxn ang="0">
                  <a:pos x="62" y="102"/>
                </a:cxn>
                <a:cxn ang="0">
                  <a:pos x="63" y="97"/>
                </a:cxn>
                <a:cxn ang="0">
                  <a:pos x="68" y="91"/>
                </a:cxn>
                <a:cxn ang="0">
                  <a:pos x="71" y="84"/>
                </a:cxn>
                <a:cxn ang="0">
                  <a:pos x="74" y="81"/>
                </a:cxn>
                <a:cxn ang="0">
                  <a:pos x="74" y="78"/>
                </a:cxn>
                <a:cxn ang="0">
                  <a:pos x="76" y="76"/>
                </a:cxn>
                <a:cxn ang="0">
                  <a:pos x="79" y="76"/>
                </a:cxn>
                <a:cxn ang="0">
                  <a:pos x="80" y="70"/>
                </a:cxn>
                <a:cxn ang="0">
                  <a:pos x="85" y="63"/>
                </a:cxn>
                <a:cxn ang="0">
                  <a:pos x="88" y="57"/>
                </a:cxn>
                <a:cxn ang="0">
                  <a:pos x="89" y="55"/>
                </a:cxn>
                <a:cxn ang="0">
                  <a:pos x="94" y="47"/>
                </a:cxn>
                <a:cxn ang="0">
                  <a:pos x="93" y="43"/>
                </a:cxn>
                <a:cxn ang="0">
                  <a:pos x="97" y="42"/>
                </a:cxn>
                <a:cxn ang="0">
                  <a:pos x="101" y="41"/>
                </a:cxn>
                <a:cxn ang="0">
                  <a:pos x="102" y="37"/>
                </a:cxn>
                <a:cxn ang="0">
                  <a:pos x="105" y="37"/>
                </a:cxn>
                <a:cxn ang="0">
                  <a:pos x="105" y="35"/>
                </a:cxn>
                <a:cxn ang="0">
                  <a:pos x="105" y="30"/>
                </a:cxn>
                <a:cxn ang="0">
                  <a:pos x="107" y="28"/>
                </a:cxn>
                <a:cxn ang="0">
                  <a:pos x="107" y="26"/>
                </a:cxn>
                <a:cxn ang="0">
                  <a:pos x="110" y="25"/>
                </a:cxn>
                <a:cxn ang="0">
                  <a:pos x="111" y="22"/>
                </a:cxn>
                <a:cxn ang="0">
                  <a:pos x="109" y="21"/>
                </a:cxn>
                <a:cxn ang="0">
                  <a:pos x="113" y="17"/>
                </a:cxn>
                <a:cxn ang="0">
                  <a:pos x="113" y="8"/>
                </a:cxn>
                <a:cxn ang="0">
                  <a:pos x="114" y="7"/>
                </a:cxn>
                <a:cxn ang="0">
                  <a:pos x="117" y="0"/>
                </a:cxn>
                <a:cxn ang="0">
                  <a:pos x="114" y="1"/>
                </a:cxn>
                <a:cxn ang="0">
                  <a:pos x="113" y="8"/>
                </a:cxn>
                <a:cxn ang="0">
                  <a:pos x="106" y="13"/>
                </a:cxn>
                <a:cxn ang="0">
                  <a:pos x="97" y="26"/>
                </a:cxn>
                <a:cxn ang="0">
                  <a:pos x="87" y="41"/>
                </a:cxn>
                <a:cxn ang="0">
                  <a:pos x="80" y="54"/>
                </a:cxn>
                <a:cxn ang="0">
                  <a:pos x="74" y="63"/>
                </a:cxn>
                <a:cxn ang="0">
                  <a:pos x="63" y="81"/>
                </a:cxn>
                <a:cxn ang="0">
                  <a:pos x="59" y="91"/>
                </a:cxn>
                <a:cxn ang="0">
                  <a:pos x="53" y="104"/>
                </a:cxn>
                <a:cxn ang="0">
                  <a:pos x="25" y="143"/>
                </a:cxn>
                <a:cxn ang="0">
                  <a:pos x="19" y="154"/>
                </a:cxn>
                <a:cxn ang="0">
                  <a:pos x="4" y="189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7" name="Freeform 145"/>
            <p:cNvSpPr>
              <a:spLocks noChangeArrowheads="1"/>
            </p:cNvSpPr>
            <p:nvPr/>
          </p:nvSpPr>
          <p:spPr bwMode="auto">
            <a:xfrm>
              <a:off x="1033" y="1530"/>
              <a:ext cx="274" cy="449"/>
            </a:xfrm>
            <a:custGeom>
              <a:avLst/>
              <a:gdLst/>
              <a:ahLst/>
              <a:cxnLst>
                <a:cxn ang="0">
                  <a:pos x="16" y="170"/>
                </a:cxn>
                <a:cxn ang="0">
                  <a:pos x="18" y="164"/>
                </a:cxn>
                <a:cxn ang="0">
                  <a:pos x="27" y="154"/>
                </a:cxn>
                <a:cxn ang="0">
                  <a:pos x="30" y="150"/>
                </a:cxn>
                <a:cxn ang="0">
                  <a:pos x="36" y="137"/>
                </a:cxn>
                <a:cxn ang="0">
                  <a:pos x="39" y="134"/>
                </a:cxn>
                <a:cxn ang="0">
                  <a:pos x="44" y="127"/>
                </a:cxn>
                <a:cxn ang="0">
                  <a:pos x="47" y="121"/>
                </a:cxn>
                <a:cxn ang="0">
                  <a:pos x="48" y="117"/>
                </a:cxn>
                <a:cxn ang="0">
                  <a:pos x="51" y="115"/>
                </a:cxn>
                <a:cxn ang="0">
                  <a:pos x="56" y="110"/>
                </a:cxn>
                <a:cxn ang="0">
                  <a:pos x="59" y="106"/>
                </a:cxn>
                <a:cxn ang="0">
                  <a:pos x="61" y="102"/>
                </a:cxn>
                <a:cxn ang="0">
                  <a:pos x="63" y="96"/>
                </a:cxn>
                <a:cxn ang="0">
                  <a:pos x="66" y="91"/>
                </a:cxn>
                <a:cxn ang="0">
                  <a:pos x="70" y="83"/>
                </a:cxn>
                <a:cxn ang="0">
                  <a:pos x="73" y="81"/>
                </a:cxn>
                <a:cxn ang="0">
                  <a:pos x="73" y="78"/>
                </a:cxn>
                <a:cxn ang="0">
                  <a:pos x="76" y="74"/>
                </a:cxn>
                <a:cxn ang="0">
                  <a:pos x="77" y="74"/>
                </a:cxn>
                <a:cxn ang="0">
                  <a:pos x="78" y="70"/>
                </a:cxn>
                <a:cxn ang="0">
                  <a:pos x="85" y="63"/>
                </a:cxn>
                <a:cxn ang="0">
                  <a:pos x="87" y="57"/>
                </a:cxn>
                <a:cxn ang="0">
                  <a:pos x="89" y="55"/>
                </a:cxn>
                <a:cxn ang="0">
                  <a:pos x="93" y="46"/>
                </a:cxn>
                <a:cxn ang="0">
                  <a:pos x="91" y="43"/>
                </a:cxn>
                <a:cxn ang="0">
                  <a:pos x="95" y="42"/>
                </a:cxn>
                <a:cxn ang="0">
                  <a:pos x="100" y="40"/>
                </a:cxn>
                <a:cxn ang="0">
                  <a:pos x="102" y="36"/>
                </a:cxn>
                <a:cxn ang="0">
                  <a:pos x="103" y="36"/>
                </a:cxn>
                <a:cxn ang="0">
                  <a:pos x="103" y="35"/>
                </a:cxn>
                <a:cxn ang="0">
                  <a:pos x="103" y="30"/>
                </a:cxn>
                <a:cxn ang="0">
                  <a:pos x="106" y="27"/>
                </a:cxn>
                <a:cxn ang="0">
                  <a:pos x="106" y="26"/>
                </a:cxn>
                <a:cxn ang="0">
                  <a:pos x="108" y="25"/>
                </a:cxn>
                <a:cxn ang="0">
                  <a:pos x="110" y="22"/>
                </a:cxn>
                <a:cxn ang="0">
                  <a:pos x="107" y="19"/>
                </a:cxn>
                <a:cxn ang="0">
                  <a:pos x="111" y="17"/>
                </a:cxn>
                <a:cxn ang="0">
                  <a:pos x="111" y="8"/>
                </a:cxn>
                <a:cxn ang="0">
                  <a:pos x="113" y="5"/>
                </a:cxn>
                <a:cxn ang="0">
                  <a:pos x="116" y="0"/>
                </a:cxn>
                <a:cxn ang="0">
                  <a:pos x="113" y="1"/>
                </a:cxn>
                <a:cxn ang="0">
                  <a:pos x="111" y="8"/>
                </a:cxn>
                <a:cxn ang="0">
                  <a:pos x="104" y="13"/>
                </a:cxn>
                <a:cxn ang="0">
                  <a:pos x="95" y="26"/>
                </a:cxn>
                <a:cxn ang="0">
                  <a:pos x="86" y="40"/>
                </a:cxn>
                <a:cxn ang="0">
                  <a:pos x="78" y="53"/>
                </a:cxn>
                <a:cxn ang="0">
                  <a:pos x="73" y="63"/>
                </a:cxn>
                <a:cxn ang="0">
                  <a:pos x="63" y="81"/>
                </a:cxn>
                <a:cxn ang="0">
                  <a:pos x="57" y="91"/>
                </a:cxn>
                <a:cxn ang="0">
                  <a:pos x="51" y="104"/>
                </a:cxn>
                <a:cxn ang="0">
                  <a:pos x="25" y="142"/>
                </a:cxn>
                <a:cxn ang="0">
                  <a:pos x="18" y="154"/>
                </a:cxn>
                <a:cxn ang="0">
                  <a:pos x="4" y="189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8" name="Freeform 146"/>
            <p:cNvSpPr>
              <a:spLocks noChangeArrowheads="1"/>
            </p:cNvSpPr>
            <p:nvPr/>
          </p:nvSpPr>
          <p:spPr bwMode="auto">
            <a:xfrm>
              <a:off x="1033" y="2171"/>
              <a:ext cx="271" cy="441"/>
            </a:xfrm>
            <a:custGeom>
              <a:avLst/>
              <a:gdLst/>
              <a:ahLst/>
              <a:cxnLst>
                <a:cxn ang="0">
                  <a:pos x="17" y="167"/>
                </a:cxn>
                <a:cxn ang="0">
                  <a:pos x="19" y="161"/>
                </a:cxn>
                <a:cxn ang="0">
                  <a:pos x="29" y="152"/>
                </a:cxn>
                <a:cxn ang="0">
                  <a:pos x="31" y="148"/>
                </a:cxn>
                <a:cxn ang="0">
                  <a:pos x="36" y="135"/>
                </a:cxn>
                <a:cxn ang="0">
                  <a:pos x="39" y="131"/>
                </a:cxn>
                <a:cxn ang="0">
                  <a:pos x="44" y="125"/>
                </a:cxn>
                <a:cxn ang="0">
                  <a:pos x="47" y="119"/>
                </a:cxn>
                <a:cxn ang="0">
                  <a:pos x="48" y="115"/>
                </a:cxn>
                <a:cxn ang="0">
                  <a:pos x="51" y="114"/>
                </a:cxn>
                <a:cxn ang="0">
                  <a:pos x="56" y="106"/>
                </a:cxn>
                <a:cxn ang="0">
                  <a:pos x="59" y="103"/>
                </a:cxn>
                <a:cxn ang="0">
                  <a:pos x="61" y="99"/>
                </a:cxn>
                <a:cxn ang="0">
                  <a:pos x="62" y="94"/>
                </a:cxn>
                <a:cxn ang="0">
                  <a:pos x="68" y="89"/>
                </a:cxn>
                <a:cxn ang="0">
                  <a:pos x="70" y="81"/>
                </a:cxn>
                <a:cxn ang="0">
                  <a:pos x="73" y="78"/>
                </a:cxn>
                <a:cxn ang="0">
                  <a:pos x="73" y="76"/>
                </a:cxn>
                <a:cxn ang="0">
                  <a:pos x="76" y="75"/>
                </a:cxn>
                <a:cxn ang="0">
                  <a:pos x="76" y="73"/>
                </a:cxn>
                <a:cxn ang="0">
                  <a:pos x="79" y="69"/>
                </a:cxn>
                <a:cxn ang="0">
                  <a:pos x="85" y="60"/>
                </a:cxn>
                <a:cxn ang="0">
                  <a:pos x="86" y="56"/>
                </a:cxn>
                <a:cxn ang="0">
                  <a:pos x="87" y="52"/>
                </a:cxn>
                <a:cxn ang="0">
                  <a:pos x="92" y="46"/>
                </a:cxn>
                <a:cxn ang="0">
                  <a:pos x="92" y="42"/>
                </a:cxn>
                <a:cxn ang="0">
                  <a:pos x="95" y="41"/>
                </a:cxn>
                <a:cxn ang="0">
                  <a:pos x="99" y="39"/>
                </a:cxn>
                <a:cxn ang="0">
                  <a:pos x="100" y="35"/>
                </a:cxn>
                <a:cxn ang="0">
                  <a:pos x="102" y="35"/>
                </a:cxn>
                <a:cxn ang="0">
                  <a:pos x="102" y="33"/>
                </a:cxn>
                <a:cxn ang="0">
                  <a:pos x="102" y="29"/>
                </a:cxn>
                <a:cxn ang="0">
                  <a:pos x="105" y="26"/>
                </a:cxn>
                <a:cxn ang="0">
                  <a:pos x="105" y="25"/>
                </a:cxn>
                <a:cxn ang="0">
                  <a:pos x="108" y="24"/>
                </a:cxn>
                <a:cxn ang="0">
                  <a:pos x="109" y="21"/>
                </a:cxn>
                <a:cxn ang="0">
                  <a:pos x="107" y="21"/>
                </a:cxn>
                <a:cxn ang="0">
                  <a:pos x="111" y="16"/>
                </a:cxn>
                <a:cxn ang="0">
                  <a:pos x="111" y="8"/>
                </a:cxn>
                <a:cxn ang="0">
                  <a:pos x="112" y="5"/>
                </a:cxn>
                <a:cxn ang="0">
                  <a:pos x="115" y="0"/>
                </a:cxn>
                <a:cxn ang="0">
                  <a:pos x="112" y="1"/>
                </a:cxn>
                <a:cxn ang="0">
                  <a:pos x="111" y="7"/>
                </a:cxn>
                <a:cxn ang="0">
                  <a:pos x="103" y="13"/>
                </a:cxn>
                <a:cxn ang="0">
                  <a:pos x="95" y="25"/>
                </a:cxn>
                <a:cxn ang="0">
                  <a:pos x="85" y="39"/>
                </a:cxn>
                <a:cxn ang="0">
                  <a:pos x="77" y="51"/>
                </a:cxn>
                <a:cxn ang="0">
                  <a:pos x="73" y="60"/>
                </a:cxn>
                <a:cxn ang="0">
                  <a:pos x="62" y="78"/>
                </a:cxn>
                <a:cxn ang="0">
                  <a:pos x="57" y="89"/>
                </a:cxn>
                <a:cxn ang="0">
                  <a:pos x="51" y="102"/>
                </a:cxn>
                <a:cxn ang="0">
                  <a:pos x="25" y="141"/>
                </a:cxn>
                <a:cxn ang="0">
                  <a:pos x="19" y="152"/>
                </a:cxn>
                <a:cxn ang="0">
                  <a:pos x="5" y="186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9" name="Freeform 147"/>
            <p:cNvSpPr>
              <a:spLocks noChangeArrowheads="1"/>
            </p:cNvSpPr>
            <p:nvPr/>
          </p:nvSpPr>
          <p:spPr bwMode="auto">
            <a:xfrm>
              <a:off x="1144" y="2411"/>
              <a:ext cx="2" cy="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2" y="3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0" name="Freeform 148"/>
            <p:cNvSpPr>
              <a:spLocks noChangeArrowheads="1"/>
            </p:cNvSpPr>
            <p:nvPr/>
          </p:nvSpPr>
          <p:spPr bwMode="auto">
            <a:xfrm>
              <a:off x="1042" y="2723"/>
              <a:ext cx="267" cy="444"/>
            </a:xfrm>
            <a:custGeom>
              <a:avLst/>
              <a:gdLst/>
              <a:ahLst/>
              <a:cxnLst>
                <a:cxn ang="0">
                  <a:pos x="15" y="167"/>
                </a:cxn>
                <a:cxn ang="0">
                  <a:pos x="18" y="161"/>
                </a:cxn>
                <a:cxn ang="0">
                  <a:pos x="27" y="151"/>
                </a:cxn>
                <a:cxn ang="0">
                  <a:pos x="30" y="148"/>
                </a:cxn>
                <a:cxn ang="0">
                  <a:pos x="35" y="135"/>
                </a:cxn>
                <a:cxn ang="0">
                  <a:pos x="37" y="130"/>
                </a:cxn>
                <a:cxn ang="0">
                  <a:pos x="43" y="125"/>
                </a:cxn>
                <a:cxn ang="0">
                  <a:pos x="45" y="118"/>
                </a:cxn>
                <a:cxn ang="0">
                  <a:pos x="47" y="115"/>
                </a:cxn>
                <a:cxn ang="0">
                  <a:pos x="49" y="113"/>
                </a:cxn>
                <a:cxn ang="0">
                  <a:pos x="54" y="108"/>
                </a:cxn>
                <a:cxn ang="0">
                  <a:pos x="57" y="103"/>
                </a:cxn>
                <a:cxn ang="0">
                  <a:pos x="60" y="100"/>
                </a:cxn>
                <a:cxn ang="0">
                  <a:pos x="61" y="95"/>
                </a:cxn>
                <a:cxn ang="0">
                  <a:pos x="65" y="88"/>
                </a:cxn>
                <a:cxn ang="0">
                  <a:pos x="69" y="82"/>
                </a:cxn>
                <a:cxn ang="0">
                  <a:pos x="71" y="78"/>
                </a:cxn>
                <a:cxn ang="0">
                  <a:pos x="71" y="75"/>
                </a:cxn>
                <a:cxn ang="0">
                  <a:pos x="74" y="74"/>
                </a:cxn>
                <a:cxn ang="0">
                  <a:pos x="74" y="73"/>
                </a:cxn>
                <a:cxn ang="0">
                  <a:pos x="77" y="70"/>
                </a:cxn>
                <a:cxn ang="0">
                  <a:pos x="83" y="60"/>
                </a:cxn>
                <a:cxn ang="0">
                  <a:pos x="84" y="57"/>
                </a:cxn>
                <a:cxn ang="0">
                  <a:pos x="86" y="55"/>
                </a:cxn>
                <a:cxn ang="0">
                  <a:pos x="91" y="45"/>
                </a:cxn>
                <a:cxn ang="0">
                  <a:pos x="90" y="43"/>
                </a:cxn>
                <a:cxn ang="0">
                  <a:pos x="92" y="42"/>
                </a:cxn>
                <a:cxn ang="0">
                  <a:pos x="97" y="39"/>
                </a:cxn>
                <a:cxn ang="0">
                  <a:pos x="99" y="35"/>
                </a:cxn>
                <a:cxn ang="0">
                  <a:pos x="100" y="35"/>
                </a:cxn>
                <a:cxn ang="0">
                  <a:pos x="100" y="34"/>
                </a:cxn>
                <a:cxn ang="0">
                  <a:pos x="100" y="30"/>
                </a:cxn>
                <a:cxn ang="0">
                  <a:pos x="103" y="26"/>
                </a:cxn>
                <a:cxn ang="0">
                  <a:pos x="103" y="25"/>
                </a:cxn>
                <a:cxn ang="0">
                  <a:pos x="105" y="23"/>
                </a:cxn>
                <a:cxn ang="0">
                  <a:pos x="107" y="21"/>
                </a:cxn>
                <a:cxn ang="0">
                  <a:pos x="104" y="21"/>
                </a:cxn>
                <a:cxn ang="0">
                  <a:pos x="109" y="17"/>
                </a:cxn>
                <a:cxn ang="0">
                  <a:pos x="109" y="8"/>
                </a:cxn>
                <a:cxn ang="0">
                  <a:pos x="110" y="5"/>
                </a:cxn>
                <a:cxn ang="0">
                  <a:pos x="113" y="0"/>
                </a:cxn>
                <a:cxn ang="0">
                  <a:pos x="110" y="2"/>
                </a:cxn>
                <a:cxn ang="0">
                  <a:pos x="109" y="6"/>
                </a:cxn>
                <a:cxn ang="0">
                  <a:pos x="101" y="13"/>
                </a:cxn>
                <a:cxn ang="0">
                  <a:pos x="92" y="25"/>
                </a:cxn>
                <a:cxn ang="0">
                  <a:pos x="83" y="39"/>
                </a:cxn>
                <a:cxn ang="0">
                  <a:pos x="75" y="51"/>
                </a:cxn>
                <a:cxn ang="0">
                  <a:pos x="71" y="60"/>
                </a:cxn>
                <a:cxn ang="0">
                  <a:pos x="61" y="78"/>
                </a:cxn>
                <a:cxn ang="0">
                  <a:pos x="56" y="88"/>
                </a:cxn>
                <a:cxn ang="0">
                  <a:pos x="49" y="102"/>
                </a:cxn>
                <a:cxn ang="0">
                  <a:pos x="23" y="141"/>
                </a:cxn>
                <a:cxn ang="0">
                  <a:pos x="18" y="151"/>
                </a:cxn>
                <a:cxn ang="0">
                  <a:pos x="4" y="185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1" name="Freeform 149"/>
            <p:cNvSpPr>
              <a:spLocks noChangeArrowheads="1"/>
            </p:cNvSpPr>
            <p:nvPr/>
          </p:nvSpPr>
          <p:spPr bwMode="auto">
            <a:xfrm>
              <a:off x="1049" y="3385"/>
              <a:ext cx="267" cy="441"/>
            </a:xfrm>
            <a:custGeom>
              <a:avLst/>
              <a:gdLst/>
              <a:ahLst/>
              <a:cxnLst>
                <a:cxn ang="0">
                  <a:pos x="14" y="166"/>
                </a:cxn>
                <a:cxn ang="0">
                  <a:pos x="19" y="161"/>
                </a:cxn>
                <a:cxn ang="0">
                  <a:pos x="27" y="150"/>
                </a:cxn>
                <a:cxn ang="0">
                  <a:pos x="28" y="146"/>
                </a:cxn>
                <a:cxn ang="0">
                  <a:pos x="36" y="135"/>
                </a:cxn>
                <a:cxn ang="0">
                  <a:pos x="37" y="131"/>
                </a:cxn>
                <a:cxn ang="0">
                  <a:pos x="43" y="124"/>
                </a:cxn>
                <a:cxn ang="0">
                  <a:pos x="46" y="118"/>
                </a:cxn>
                <a:cxn ang="0">
                  <a:pos x="46" y="114"/>
                </a:cxn>
                <a:cxn ang="0">
                  <a:pos x="49" y="111"/>
                </a:cxn>
                <a:cxn ang="0">
                  <a:pos x="54" y="106"/>
                </a:cxn>
                <a:cxn ang="0">
                  <a:pos x="56" y="103"/>
                </a:cxn>
                <a:cxn ang="0">
                  <a:pos x="60" y="98"/>
                </a:cxn>
                <a:cxn ang="0">
                  <a:pos x="62" y="94"/>
                </a:cxn>
                <a:cxn ang="0">
                  <a:pos x="65" y="89"/>
                </a:cxn>
                <a:cxn ang="0">
                  <a:pos x="69" y="81"/>
                </a:cxn>
                <a:cxn ang="0">
                  <a:pos x="70" y="79"/>
                </a:cxn>
                <a:cxn ang="0">
                  <a:pos x="73" y="76"/>
                </a:cxn>
                <a:cxn ang="0">
                  <a:pos x="74" y="72"/>
                </a:cxn>
                <a:cxn ang="0">
                  <a:pos x="75" y="72"/>
                </a:cxn>
                <a:cxn ang="0">
                  <a:pos x="76" y="69"/>
                </a:cxn>
                <a:cxn ang="0">
                  <a:pos x="82" y="59"/>
                </a:cxn>
                <a:cxn ang="0">
                  <a:pos x="86" y="56"/>
                </a:cxn>
                <a:cxn ang="0">
                  <a:pos x="87" y="52"/>
                </a:cxn>
                <a:cxn ang="0">
                  <a:pos x="91" y="45"/>
                </a:cxn>
                <a:cxn ang="0">
                  <a:pos x="89" y="42"/>
                </a:cxn>
                <a:cxn ang="0">
                  <a:pos x="93" y="41"/>
                </a:cxn>
                <a:cxn ang="0">
                  <a:pos x="96" y="39"/>
                </a:cxn>
                <a:cxn ang="0">
                  <a:pos x="99" y="35"/>
                </a:cxn>
                <a:cxn ang="0">
                  <a:pos x="100" y="35"/>
                </a:cxn>
                <a:cxn ang="0">
                  <a:pos x="100" y="32"/>
                </a:cxn>
                <a:cxn ang="0">
                  <a:pos x="100" y="29"/>
                </a:cxn>
                <a:cxn ang="0">
                  <a:pos x="104" y="26"/>
                </a:cxn>
                <a:cxn ang="0">
                  <a:pos x="104" y="25"/>
                </a:cxn>
                <a:cxn ang="0">
                  <a:pos x="105" y="24"/>
                </a:cxn>
                <a:cxn ang="0">
                  <a:pos x="108" y="20"/>
                </a:cxn>
                <a:cxn ang="0">
                  <a:pos x="104" y="18"/>
                </a:cxn>
                <a:cxn ang="0">
                  <a:pos x="108" y="16"/>
                </a:cxn>
                <a:cxn ang="0">
                  <a:pos x="109" y="5"/>
                </a:cxn>
                <a:cxn ang="0">
                  <a:pos x="109" y="4"/>
                </a:cxn>
                <a:cxn ang="0">
                  <a:pos x="113" y="0"/>
                </a:cxn>
                <a:cxn ang="0">
                  <a:pos x="109" y="0"/>
                </a:cxn>
                <a:cxn ang="0">
                  <a:pos x="108" y="5"/>
                </a:cxn>
                <a:cxn ang="0">
                  <a:pos x="101" y="12"/>
                </a:cxn>
                <a:cxn ang="0">
                  <a:pos x="92" y="25"/>
                </a:cxn>
                <a:cxn ang="0">
                  <a:pos x="83" y="39"/>
                </a:cxn>
                <a:cxn ang="0">
                  <a:pos x="76" y="51"/>
                </a:cxn>
                <a:cxn ang="0">
                  <a:pos x="70" y="59"/>
                </a:cxn>
                <a:cxn ang="0">
                  <a:pos x="61" y="79"/>
                </a:cxn>
                <a:cxn ang="0">
                  <a:pos x="56" y="89"/>
                </a:cxn>
                <a:cxn ang="0">
                  <a:pos x="49" y="102"/>
                </a:cxn>
                <a:cxn ang="0">
                  <a:pos x="23" y="140"/>
                </a:cxn>
                <a:cxn ang="0">
                  <a:pos x="17" y="150"/>
                </a:cxn>
                <a:cxn ang="0">
                  <a:pos x="5" y="186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2" name="Freeform 150"/>
            <p:cNvSpPr>
              <a:spLocks noChangeArrowheads="1"/>
            </p:cNvSpPr>
            <p:nvPr/>
          </p:nvSpPr>
          <p:spPr bwMode="auto">
            <a:xfrm>
              <a:off x="782" y="2863"/>
              <a:ext cx="260" cy="472"/>
            </a:xfrm>
            <a:custGeom>
              <a:avLst/>
              <a:gdLst/>
              <a:ahLst/>
              <a:cxnLst>
                <a:cxn ang="0">
                  <a:pos x="98" y="175"/>
                </a:cxn>
                <a:cxn ang="0">
                  <a:pos x="95" y="169"/>
                </a:cxn>
                <a:cxn ang="0">
                  <a:pos x="89" y="156"/>
                </a:cxn>
                <a:cxn ang="0">
                  <a:pos x="88" y="152"/>
                </a:cxn>
                <a:cxn ang="0">
                  <a:pos x="78" y="140"/>
                </a:cxn>
                <a:cxn ang="0">
                  <a:pos x="77" y="136"/>
                </a:cxn>
                <a:cxn ang="0">
                  <a:pos x="75" y="127"/>
                </a:cxn>
                <a:cxn ang="0">
                  <a:pos x="71" y="122"/>
                </a:cxn>
                <a:cxn ang="0">
                  <a:pos x="68" y="119"/>
                </a:cxn>
                <a:cxn ang="0">
                  <a:pos x="68" y="116"/>
                </a:cxn>
                <a:cxn ang="0">
                  <a:pos x="64" y="109"/>
                </a:cxn>
                <a:cxn ang="0">
                  <a:pos x="62" y="105"/>
                </a:cxn>
                <a:cxn ang="0">
                  <a:pos x="60" y="100"/>
                </a:cxn>
                <a:cxn ang="0">
                  <a:pos x="58" y="95"/>
                </a:cxn>
                <a:cxn ang="0">
                  <a:pos x="55" y="88"/>
                </a:cxn>
                <a:cxn ang="0">
                  <a:pos x="50" y="82"/>
                </a:cxn>
                <a:cxn ang="0">
                  <a:pos x="49" y="79"/>
                </a:cxn>
                <a:cxn ang="0">
                  <a:pos x="46" y="75"/>
                </a:cxn>
                <a:cxn ang="0">
                  <a:pos x="46" y="73"/>
                </a:cxn>
                <a:cxn ang="0">
                  <a:pos x="45" y="71"/>
                </a:cxn>
                <a:cxn ang="0">
                  <a:pos x="43" y="69"/>
                </a:cxn>
                <a:cxn ang="0">
                  <a:pos x="37" y="58"/>
                </a:cxn>
                <a:cxn ang="0">
                  <a:pos x="35" y="54"/>
                </a:cxn>
                <a:cxn ang="0">
                  <a:pos x="34" y="52"/>
                </a:cxn>
                <a:cxn ang="0">
                  <a:pos x="29" y="43"/>
                </a:cxn>
                <a:cxn ang="0">
                  <a:pos x="25" y="43"/>
                </a:cxn>
                <a:cxn ang="0">
                  <a:pos x="28" y="39"/>
                </a:cxn>
                <a:cxn ang="0">
                  <a:pos x="28" y="34"/>
                </a:cxn>
                <a:cxn ang="0">
                  <a:pos x="24" y="31"/>
                </a:cxn>
                <a:cxn ang="0">
                  <a:pos x="24" y="30"/>
                </a:cxn>
                <a:cxn ang="0">
                  <a:pos x="22" y="28"/>
                </a:cxn>
                <a:cxn ang="0">
                  <a:pos x="20" y="27"/>
                </a:cxn>
                <a:cxn ang="0">
                  <a:pos x="20" y="22"/>
                </a:cxn>
                <a:cxn ang="0">
                  <a:pos x="17" y="21"/>
                </a:cxn>
                <a:cxn ang="0">
                  <a:pos x="17" y="18"/>
                </a:cxn>
                <a:cxn ang="0">
                  <a:pos x="16" y="16"/>
                </a:cxn>
                <a:cxn ang="0">
                  <a:pos x="15" y="18"/>
                </a:cxn>
                <a:cxn ang="0">
                  <a:pos x="13" y="12"/>
                </a:cxn>
                <a:cxn ang="0">
                  <a:pos x="6" y="6"/>
                </a:cxn>
                <a:cxn ang="0">
                  <a:pos x="3" y="4"/>
                </a:cxn>
                <a:cxn ang="0">
                  <a:pos x="2" y="0"/>
                </a:cxn>
                <a:cxn ang="0">
                  <a:pos x="0" y="3"/>
                </a:cxn>
                <a:cxn ang="0">
                  <a:pos x="4" y="6"/>
                </a:cxn>
                <a:cxn ang="0">
                  <a:pos x="7" y="16"/>
                </a:cxn>
                <a:cxn ang="0">
                  <a:pos x="13" y="31"/>
                </a:cxn>
                <a:cxn ang="0">
                  <a:pos x="21" y="47"/>
                </a:cxn>
                <a:cxn ang="0">
                  <a:pos x="28" y="58"/>
                </a:cxn>
                <a:cxn ang="0">
                  <a:pos x="32" y="69"/>
                </a:cxn>
                <a:cxn ang="0">
                  <a:pos x="43" y="87"/>
                </a:cxn>
                <a:cxn ang="0">
                  <a:pos x="49" y="97"/>
                </a:cxn>
                <a:cxn ang="0">
                  <a:pos x="58" y="109"/>
                </a:cxn>
                <a:cxn ang="0">
                  <a:pos x="78" y="153"/>
                </a:cxn>
                <a:cxn ang="0">
                  <a:pos x="85" y="165"/>
                </a:cxn>
                <a:cxn ang="0">
                  <a:pos x="107" y="195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3" name="Freeform 151"/>
            <p:cNvSpPr>
              <a:spLocks noChangeArrowheads="1"/>
            </p:cNvSpPr>
            <p:nvPr/>
          </p:nvSpPr>
          <p:spPr bwMode="auto">
            <a:xfrm>
              <a:off x="789" y="3373"/>
              <a:ext cx="260" cy="475"/>
            </a:xfrm>
            <a:custGeom>
              <a:avLst/>
              <a:gdLst/>
              <a:ahLst/>
              <a:cxnLst>
                <a:cxn ang="0">
                  <a:pos x="97" y="177"/>
                </a:cxn>
                <a:cxn ang="0">
                  <a:pos x="94" y="171"/>
                </a:cxn>
                <a:cxn ang="0">
                  <a:pos x="90" y="158"/>
                </a:cxn>
                <a:cxn ang="0">
                  <a:pos x="89" y="154"/>
                </a:cxn>
                <a:cxn ang="0">
                  <a:pos x="80" y="141"/>
                </a:cxn>
                <a:cxn ang="0">
                  <a:pos x="77" y="137"/>
                </a:cxn>
                <a:cxn ang="0">
                  <a:pos x="74" y="129"/>
                </a:cxn>
                <a:cxn ang="0">
                  <a:pos x="70" y="124"/>
                </a:cxn>
                <a:cxn ang="0">
                  <a:pos x="68" y="120"/>
                </a:cxn>
                <a:cxn ang="0">
                  <a:pos x="68" y="116"/>
                </a:cxn>
                <a:cxn ang="0">
                  <a:pos x="65" y="110"/>
                </a:cxn>
                <a:cxn ang="0">
                  <a:pos x="63" y="106"/>
                </a:cxn>
                <a:cxn ang="0">
                  <a:pos x="61" y="100"/>
                </a:cxn>
                <a:cxn ang="0">
                  <a:pos x="57" y="97"/>
                </a:cxn>
                <a:cxn ang="0">
                  <a:pos x="55" y="90"/>
                </a:cxn>
                <a:cxn ang="0">
                  <a:pos x="49" y="84"/>
                </a:cxn>
                <a:cxn ang="0">
                  <a:pos x="49" y="80"/>
                </a:cxn>
                <a:cxn ang="0">
                  <a:pos x="47" y="77"/>
                </a:cxn>
                <a:cxn ang="0">
                  <a:pos x="44" y="74"/>
                </a:cxn>
                <a:cxn ang="0">
                  <a:pos x="44" y="73"/>
                </a:cxn>
                <a:cxn ang="0">
                  <a:pos x="43" y="71"/>
                </a:cxn>
                <a:cxn ang="0">
                  <a:pos x="38" y="60"/>
                </a:cxn>
                <a:cxn ang="0">
                  <a:pos x="36" y="55"/>
                </a:cxn>
                <a:cxn ang="0">
                  <a:pos x="34" y="52"/>
                </a:cxn>
                <a:cxn ang="0">
                  <a:pos x="28" y="45"/>
                </a:cxn>
                <a:cxn ang="0">
                  <a:pos x="26" y="43"/>
                </a:cxn>
                <a:cxn ang="0">
                  <a:pos x="26" y="39"/>
                </a:cxn>
                <a:cxn ang="0">
                  <a:pos x="27" y="35"/>
                </a:cxn>
                <a:cxn ang="0">
                  <a:pos x="25" y="33"/>
                </a:cxn>
                <a:cxn ang="0">
                  <a:pos x="25" y="30"/>
                </a:cxn>
                <a:cxn ang="0">
                  <a:pos x="23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7" y="22"/>
                </a:cxn>
                <a:cxn ang="0">
                  <a:pos x="17" y="19"/>
                </a:cxn>
                <a:cxn ang="0">
                  <a:pos x="15" y="15"/>
                </a:cxn>
                <a:cxn ang="0">
                  <a:pos x="13" y="19"/>
                </a:cxn>
                <a:cxn ang="0">
                  <a:pos x="13" y="12"/>
                </a:cxn>
                <a:cxn ang="0">
                  <a:pos x="4" y="7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4" y="7"/>
                </a:cxn>
                <a:cxn ang="0">
                  <a:pos x="5" y="17"/>
                </a:cxn>
                <a:cxn ang="0">
                  <a:pos x="13" y="32"/>
                </a:cxn>
                <a:cxn ang="0">
                  <a:pos x="21" y="47"/>
                </a:cxn>
                <a:cxn ang="0">
                  <a:pos x="27" y="60"/>
                </a:cxn>
                <a:cxn ang="0">
                  <a:pos x="31" y="71"/>
                </a:cxn>
                <a:cxn ang="0">
                  <a:pos x="43" y="89"/>
                </a:cxn>
                <a:cxn ang="0">
                  <a:pos x="49" y="98"/>
                </a:cxn>
                <a:cxn ang="0">
                  <a:pos x="57" y="111"/>
                </a:cxn>
                <a:cxn ang="0">
                  <a:pos x="78" y="155"/>
                </a:cxn>
                <a:cxn ang="0">
                  <a:pos x="86" y="167"/>
                </a:cxn>
                <a:cxn ang="0">
                  <a:pos x="108" y="19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4" name="Freeform 152"/>
            <p:cNvSpPr>
              <a:spLocks noChangeArrowheads="1"/>
            </p:cNvSpPr>
            <p:nvPr/>
          </p:nvSpPr>
          <p:spPr bwMode="auto">
            <a:xfrm>
              <a:off x="1007" y="1370"/>
              <a:ext cx="59" cy="2471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7" y="518"/>
                </a:cxn>
                <a:cxn ang="0">
                  <a:pos x="25" y="1046"/>
                </a:cxn>
                <a:cxn ang="0">
                  <a:pos x="4" y="1046"/>
                </a:cxn>
                <a:cxn ang="0">
                  <a:pos x="11" y="758"/>
                </a:cxn>
                <a:cxn ang="0">
                  <a:pos x="0" y="239"/>
                </a:cxn>
                <a:cxn ang="0">
                  <a:pos x="8" y="0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615" name="Group 89"/>
          <p:cNvGrpSpPr>
            <a:grpSpLocks/>
          </p:cNvGrpSpPr>
          <p:nvPr/>
        </p:nvGrpSpPr>
        <p:grpSpPr bwMode="auto">
          <a:xfrm>
            <a:off x="10895013" y="2830513"/>
            <a:ext cx="1254125" cy="2727325"/>
            <a:chOff x="0" y="0"/>
            <a:chExt cx="1443" cy="3848"/>
          </a:xfrm>
        </p:grpSpPr>
        <p:sp>
          <p:nvSpPr>
            <p:cNvPr id="22616" name="Freeform 70"/>
            <p:cNvSpPr>
              <a:spLocks noChangeArrowheads="1"/>
            </p:cNvSpPr>
            <p:nvPr/>
          </p:nvSpPr>
          <p:spPr bwMode="auto">
            <a:xfrm>
              <a:off x="734" y="1565"/>
              <a:ext cx="29" cy="134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1347"/>
                </a:cxn>
                <a:cxn ang="0">
                  <a:pos x="24" y="1347"/>
                </a:cxn>
                <a:cxn ang="0">
                  <a:pos x="29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7" name="Freeform 71"/>
            <p:cNvSpPr>
              <a:spLocks noChangeArrowheads="1"/>
            </p:cNvSpPr>
            <p:nvPr/>
          </p:nvSpPr>
          <p:spPr bwMode="auto">
            <a:xfrm>
              <a:off x="555" y="2315"/>
              <a:ext cx="161" cy="248"/>
            </a:xfrm>
            <a:custGeom>
              <a:avLst/>
              <a:gdLst/>
              <a:ahLst/>
              <a:cxnLst>
                <a:cxn ang="0">
                  <a:pos x="65" y="105"/>
                </a:cxn>
                <a:cxn ang="0">
                  <a:pos x="5" y="0"/>
                </a:cxn>
                <a:cxn ang="0">
                  <a:pos x="65" y="10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8" name="Freeform 72"/>
            <p:cNvSpPr>
              <a:spLocks noChangeArrowheads="1"/>
            </p:cNvSpPr>
            <p:nvPr/>
          </p:nvSpPr>
          <p:spPr bwMode="auto">
            <a:xfrm>
              <a:off x="765" y="2105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9" name="Freeform 73"/>
            <p:cNvSpPr>
              <a:spLocks noChangeArrowheads="1"/>
            </p:cNvSpPr>
            <p:nvPr/>
          </p:nvSpPr>
          <p:spPr bwMode="auto">
            <a:xfrm>
              <a:off x="555" y="2608"/>
              <a:ext cx="161" cy="253"/>
            </a:xfrm>
            <a:custGeom>
              <a:avLst/>
              <a:gdLst/>
              <a:ahLst/>
              <a:cxnLst>
                <a:cxn ang="0">
                  <a:pos x="65" y="107"/>
                </a:cxn>
                <a:cxn ang="0">
                  <a:pos x="5" y="0"/>
                </a:cxn>
                <a:cxn ang="0">
                  <a:pos x="65" y="107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0" name="Freeform 74"/>
            <p:cNvSpPr>
              <a:spLocks noChangeArrowheads="1"/>
            </p:cNvSpPr>
            <p:nvPr/>
          </p:nvSpPr>
          <p:spPr bwMode="auto">
            <a:xfrm>
              <a:off x="897" y="1065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1" name="Freeform 75"/>
            <p:cNvSpPr>
              <a:spLocks noChangeArrowheads="1"/>
            </p:cNvSpPr>
            <p:nvPr/>
          </p:nvSpPr>
          <p:spPr bwMode="auto">
            <a:xfrm>
              <a:off x="765" y="2731"/>
              <a:ext cx="161" cy="252"/>
            </a:xfrm>
            <a:custGeom>
              <a:avLst/>
              <a:gdLst/>
              <a:ahLst/>
              <a:cxnLst>
                <a:cxn ang="0">
                  <a:pos x="4" y="107"/>
                </a:cxn>
                <a:cxn ang="0">
                  <a:pos x="64" y="0"/>
                </a:cxn>
                <a:cxn ang="0">
                  <a:pos x="4" y="107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2" name="Freeform 76"/>
            <p:cNvSpPr>
              <a:spLocks noChangeArrowheads="1"/>
            </p:cNvSpPr>
            <p:nvPr/>
          </p:nvSpPr>
          <p:spPr bwMode="auto">
            <a:xfrm>
              <a:off x="555" y="1984"/>
              <a:ext cx="161" cy="253"/>
            </a:xfrm>
            <a:custGeom>
              <a:avLst/>
              <a:gdLst/>
              <a:ahLst/>
              <a:cxnLst>
                <a:cxn ang="0">
                  <a:pos x="65" y="107"/>
                </a:cxn>
                <a:cxn ang="0">
                  <a:pos x="5" y="0"/>
                </a:cxn>
                <a:cxn ang="0">
                  <a:pos x="65" y="107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3" name="Freeform 77"/>
            <p:cNvSpPr>
              <a:spLocks noChangeArrowheads="1"/>
            </p:cNvSpPr>
            <p:nvPr/>
          </p:nvSpPr>
          <p:spPr bwMode="auto">
            <a:xfrm>
              <a:off x="765" y="1776"/>
              <a:ext cx="161" cy="251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4" name="Freeform 78"/>
            <p:cNvSpPr>
              <a:spLocks noChangeArrowheads="1"/>
            </p:cNvSpPr>
            <p:nvPr/>
          </p:nvSpPr>
          <p:spPr bwMode="auto">
            <a:xfrm>
              <a:off x="555" y="1668"/>
              <a:ext cx="161" cy="250"/>
            </a:xfrm>
            <a:custGeom>
              <a:avLst/>
              <a:gdLst/>
              <a:ahLst/>
              <a:cxnLst>
                <a:cxn ang="0">
                  <a:pos x="65" y="106"/>
                </a:cxn>
                <a:cxn ang="0">
                  <a:pos x="5" y="0"/>
                </a:cxn>
                <a:cxn ang="0">
                  <a:pos x="65" y="106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5" name="Freeform 79"/>
            <p:cNvSpPr>
              <a:spLocks noChangeArrowheads="1"/>
            </p:cNvSpPr>
            <p:nvPr/>
          </p:nvSpPr>
          <p:spPr bwMode="auto">
            <a:xfrm>
              <a:off x="555" y="1372"/>
              <a:ext cx="161" cy="251"/>
            </a:xfrm>
            <a:custGeom>
              <a:avLst/>
              <a:gdLst/>
              <a:ahLst/>
              <a:cxnLst>
                <a:cxn ang="0">
                  <a:pos x="65" y="106"/>
                </a:cxn>
                <a:cxn ang="0">
                  <a:pos x="5" y="0"/>
                </a:cxn>
                <a:cxn ang="0">
                  <a:pos x="65" y="106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6" name="Freeform 80"/>
            <p:cNvSpPr>
              <a:spLocks noChangeArrowheads="1"/>
            </p:cNvSpPr>
            <p:nvPr/>
          </p:nvSpPr>
          <p:spPr bwMode="auto">
            <a:xfrm>
              <a:off x="765" y="1460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7" name="Freeform 81"/>
            <p:cNvSpPr>
              <a:spLocks noChangeArrowheads="1"/>
            </p:cNvSpPr>
            <p:nvPr/>
          </p:nvSpPr>
          <p:spPr bwMode="auto">
            <a:xfrm>
              <a:off x="236" y="250"/>
              <a:ext cx="21" cy="104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049"/>
                </a:cxn>
                <a:cxn ang="0">
                  <a:pos x="19" y="1049"/>
                </a:cxn>
                <a:cxn ang="0">
                  <a:pos x="21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8" name="Freeform 82"/>
            <p:cNvSpPr>
              <a:spLocks noChangeArrowheads="1"/>
            </p:cNvSpPr>
            <p:nvPr/>
          </p:nvSpPr>
          <p:spPr bwMode="auto">
            <a:xfrm>
              <a:off x="96" y="812"/>
              <a:ext cx="126" cy="194"/>
            </a:xfrm>
            <a:custGeom>
              <a:avLst/>
              <a:gdLst/>
              <a:ahLst/>
              <a:cxnLst>
                <a:cxn ang="0">
                  <a:pos x="51" y="82"/>
                </a:cxn>
                <a:cxn ang="0">
                  <a:pos x="4" y="0"/>
                </a:cxn>
                <a:cxn ang="0">
                  <a:pos x="51" y="82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9" name="Freeform 83"/>
            <p:cNvSpPr>
              <a:spLocks noChangeArrowheads="1"/>
            </p:cNvSpPr>
            <p:nvPr/>
          </p:nvSpPr>
          <p:spPr bwMode="auto">
            <a:xfrm>
              <a:off x="262" y="649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0" name="Freeform 84"/>
            <p:cNvSpPr>
              <a:spLocks noChangeArrowheads="1"/>
            </p:cNvSpPr>
            <p:nvPr/>
          </p:nvSpPr>
          <p:spPr bwMode="auto">
            <a:xfrm>
              <a:off x="96" y="1041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1" name="Freeform 85"/>
            <p:cNvSpPr>
              <a:spLocks noChangeArrowheads="1"/>
            </p:cNvSpPr>
            <p:nvPr/>
          </p:nvSpPr>
          <p:spPr bwMode="auto">
            <a:xfrm>
              <a:off x="262" y="878"/>
              <a:ext cx="123" cy="194"/>
            </a:xfrm>
            <a:custGeom>
              <a:avLst/>
              <a:gdLst/>
              <a:ahLst/>
              <a:cxnLst>
                <a:cxn ang="0">
                  <a:pos x="3" y="82"/>
                </a:cxn>
                <a:cxn ang="0">
                  <a:pos x="49" y="0"/>
                </a:cxn>
                <a:cxn ang="0">
                  <a:pos x="3" y="82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2" name="Freeform 86"/>
            <p:cNvSpPr>
              <a:spLocks noChangeArrowheads="1"/>
            </p:cNvSpPr>
            <p:nvPr/>
          </p:nvSpPr>
          <p:spPr bwMode="auto">
            <a:xfrm>
              <a:off x="262" y="1136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3" name="Freeform 87"/>
            <p:cNvSpPr>
              <a:spLocks noChangeArrowheads="1"/>
            </p:cNvSpPr>
            <p:nvPr/>
          </p:nvSpPr>
          <p:spPr bwMode="auto">
            <a:xfrm>
              <a:off x="96" y="557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4" name="Freeform 88"/>
            <p:cNvSpPr>
              <a:spLocks noChangeArrowheads="1"/>
            </p:cNvSpPr>
            <p:nvPr/>
          </p:nvSpPr>
          <p:spPr bwMode="auto">
            <a:xfrm>
              <a:off x="262" y="394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5" name="Freeform 89"/>
            <p:cNvSpPr>
              <a:spLocks noChangeArrowheads="1"/>
            </p:cNvSpPr>
            <p:nvPr/>
          </p:nvSpPr>
          <p:spPr bwMode="auto">
            <a:xfrm>
              <a:off x="96" y="309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6" name="Freeform 90"/>
            <p:cNvSpPr>
              <a:spLocks noChangeArrowheads="1"/>
            </p:cNvSpPr>
            <p:nvPr/>
          </p:nvSpPr>
          <p:spPr bwMode="auto">
            <a:xfrm>
              <a:off x="96" y="80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7" name="Freeform 91"/>
            <p:cNvSpPr>
              <a:spLocks noChangeArrowheads="1"/>
            </p:cNvSpPr>
            <p:nvPr/>
          </p:nvSpPr>
          <p:spPr bwMode="auto">
            <a:xfrm>
              <a:off x="262" y="149"/>
              <a:ext cx="123" cy="193"/>
            </a:xfrm>
            <a:custGeom>
              <a:avLst/>
              <a:gdLst/>
              <a:ahLst/>
              <a:cxnLst>
                <a:cxn ang="0">
                  <a:pos x="3" y="82"/>
                </a:cxn>
                <a:cxn ang="0">
                  <a:pos x="49" y="0"/>
                </a:cxn>
                <a:cxn ang="0">
                  <a:pos x="3" y="82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8" name="Freeform 92"/>
            <p:cNvSpPr>
              <a:spLocks noChangeArrowheads="1"/>
            </p:cNvSpPr>
            <p:nvPr/>
          </p:nvSpPr>
          <p:spPr bwMode="auto">
            <a:xfrm>
              <a:off x="0" y="826"/>
              <a:ext cx="264" cy="1241"/>
            </a:xfrm>
            <a:custGeom>
              <a:avLst/>
              <a:gdLst/>
              <a:ahLst/>
              <a:cxnLst>
                <a:cxn ang="0">
                  <a:pos x="51" y="487"/>
                </a:cxn>
                <a:cxn ang="0">
                  <a:pos x="51" y="429"/>
                </a:cxn>
                <a:cxn ang="0">
                  <a:pos x="3" y="343"/>
                </a:cxn>
                <a:cxn ang="0">
                  <a:pos x="51" y="410"/>
                </a:cxn>
                <a:cxn ang="0">
                  <a:pos x="51" y="335"/>
                </a:cxn>
                <a:cxn ang="0">
                  <a:pos x="3" y="249"/>
                </a:cxn>
                <a:cxn ang="0">
                  <a:pos x="50" y="314"/>
                </a:cxn>
                <a:cxn ang="0">
                  <a:pos x="50" y="214"/>
                </a:cxn>
                <a:cxn ang="0">
                  <a:pos x="7" y="131"/>
                </a:cxn>
                <a:cxn ang="0">
                  <a:pos x="50" y="183"/>
                </a:cxn>
                <a:cxn ang="0">
                  <a:pos x="50" y="117"/>
                </a:cxn>
                <a:cxn ang="0">
                  <a:pos x="5" y="33"/>
                </a:cxn>
                <a:cxn ang="0">
                  <a:pos x="50" y="88"/>
                </a:cxn>
                <a:cxn ang="0">
                  <a:pos x="50" y="56"/>
                </a:cxn>
                <a:cxn ang="0">
                  <a:pos x="58" y="56"/>
                </a:cxn>
                <a:cxn ang="0">
                  <a:pos x="103" y="0"/>
                </a:cxn>
                <a:cxn ang="0">
                  <a:pos x="59" y="84"/>
                </a:cxn>
                <a:cxn ang="0">
                  <a:pos x="59" y="162"/>
                </a:cxn>
                <a:cxn ang="0">
                  <a:pos x="106" y="93"/>
                </a:cxn>
                <a:cxn ang="0">
                  <a:pos x="59" y="179"/>
                </a:cxn>
                <a:cxn ang="0">
                  <a:pos x="59" y="264"/>
                </a:cxn>
                <a:cxn ang="0">
                  <a:pos x="105" y="204"/>
                </a:cxn>
                <a:cxn ang="0">
                  <a:pos x="59" y="290"/>
                </a:cxn>
                <a:cxn ang="0">
                  <a:pos x="59" y="371"/>
                </a:cxn>
                <a:cxn ang="0">
                  <a:pos x="105" y="313"/>
                </a:cxn>
                <a:cxn ang="0">
                  <a:pos x="59" y="397"/>
                </a:cxn>
                <a:cxn ang="0">
                  <a:pos x="60" y="492"/>
                </a:cxn>
                <a:cxn ang="0">
                  <a:pos x="108" y="415"/>
                </a:cxn>
                <a:cxn ang="0">
                  <a:pos x="60" y="502"/>
                </a:cxn>
                <a:cxn ang="0">
                  <a:pos x="60" y="525"/>
                </a:cxn>
                <a:cxn ang="0">
                  <a:pos x="51" y="525"/>
                </a:cxn>
                <a:cxn ang="0">
                  <a:pos x="51" y="518"/>
                </a:cxn>
                <a:cxn ang="0">
                  <a:pos x="7" y="434"/>
                </a:cxn>
                <a:cxn ang="0">
                  <a:pos x="51" y="48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9" name="Freeform 93"/>
            <p:cNvSpPr>
              <a:spLocks noChangeArrowheads="1"/>
            </p:cNvSpPr>
            <p:nvPr/>
          </p:nvSpPr>
          <p:spPr bwMode="auto">
            <a:xfrm>
              <a:off x="613" y="1474"/>
              <a:ext cx="378" cy="1786"/>
            </a:xfrm>
            <a:custGeom>
              <a:avLst/>
              <a:gdLst/>
              <a:ahLst/>
              <a:cxnLst>
                <a:cxn ang="0">
                  <a:pos x="86" y="701"/>
                </a:cxn>
                <a:cxn ang="0">
                  <a:pos x="86" y="617"/>
                </a:cxn>
                <a:cxn ang="0">
                  <a:pos x="155" y="493"/>
                </a:cxn>
                <a:cxn ang="0">
                  <a:pos x="86" y="589"/>
                </a:cxn>
                <a:cxn ang="0">
                  <a:pos x="86" y="481"/>
                </a:cxn>
                <a:cxn ang="0">
                  <a:pos x="155" y="358"/>
                </a:cxn>
                <a:cxn ang="0">
                  <a:pos x="88" y="452"/>
                </a:cxn>
                <a:cxn ang="0">
                  <a:pos x="88" y="309"/>
                </a:cxn>
                <a:cxn ang="0">
                  <a:pos x="150" y="189"/>
                </a:cxn>
                <a:cxn ang="0">
                  <a:pos x="88" y="263"/>
                </a:cxn>
                <a:cxn ang="0">
                  <a:pos x="88" y="169"/>
                </a:cxn>
                <a:cxn ang="0">
                  <a:pos x="152" y="47"/>
                </a:cxn>
                <a:cxn ang="0">
                  <a:pos x="88" y="127"/>
                </a:cxn>
                <a:cxn ang="0">
                  <a:pos x="76" y="81"/>
                </a:cxn>
                <a:cxn ang="0">
                  <a:pos x="13" y="0"/>
                </a:cxn>
                <a:cxn ang="0">
                  <a:pos x="75" y="121"/>
                </a:cxn>
                <a:cxn ang="0">
                  <a:pos x="75" y="234"/>
                </a:cxn>
                <a:cxn ang="0">
                  <a:pos x="7" y="133"/>
                </a:cxn>
                <a:cxn ang="0">
                  <a:pos x="75" y="258"/>
                </a:cxn>
                <a:cxn ang="0">
                  <a:pos x="75" y="380"/>
                </a:cxn>
                <a:cxn ang="0">
                  <a:pos x="10" y="293"/>
                </a:cxn>
                <a:cxn ang="0">
                  <a:pos x="75" y="417"/>
                </a:cxn>
                <a:cxn ang="0">
                  <a:pos x="75" y="533"/>
                </a:cxn>
                <a:cxn ang="0">
                  <a:pos x="10" y="450"/>
                </a:cxn>
                <a:cxn ang="0">
                  <a:pos x="75" y="572"/>
                </a:cxn>
                <a:cxn ang="0">
                  <a:pos x="74" y="707"/>
                </a:cxn>
                <a:cxn ang="0">
                  <a:pos x="5" y="597"/>
                </a:cxn>
                <a:cxn ang="0">
                  <a:pos x="74" y="721"/>
                </a:cxn>
                <a:cxn ang="0">
                  <a:pos x="74" y="756"/>
                </a:cxn>
                <a:cxn ang="0">
                  <a:pos x="86" y="756"/>
                </a:cxn>
                <a:cxn ang="0">
                  <a:pos x="86" y="746"/>
                </a:cxn>
                <a:cxn ang="0">
                  <a:pos x="150" y="625"/>
                </a:cxn>
                <a:cxn ang="0">
                  <a:pos x="86" y="701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0" name="Freeform 94"/>
            <p:cNvSpPr>
              <a:spLocks noChangeArrowheads="1"/>
            </p:cNvSpPr>
            <p:nvPr/>
          </p:nvSpPr>
          <p:spPr bwMode="auto">
            <a:xfrm>
              <a:off x="125" y="2688"/>
              <a:ext cx="359" cy="560"/>
            </a:xfrm>
            <a:custGeom>
              <a:avLst/>
              <a:gdLst/>
              <a:ahLst/>
              <a:cxnLst>
                <a:cxn ang="0">
                  <a:pos x="144" y="237"/>
                </a:cxn>
                <a:cxn ang="0">
                  <a:pos x="11" y="0"/>
                </a:cxn>
                <a:cxn ang="0">
                  <a:pos x="144" y="237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1" name="Freeform 95"/>
            <p:cNvSpPr>
              <a:spLocks noChangeArrowheads="1"/>
            </p:cNvSpPr>
            <p:nvPr/>
          </p:nvSpPr>
          <p:spPr bwMode="auto">
            <a:xfrm>
              <a:off x="200" y="2756"/>
              <a:ext cx="305" cy="520"/>
            </a:xfrm>
            <a:custGeom>
              <a:avLst/>
              <a:gdLst/>
              <a:ahLst/>
              <a:cxnLst>
                <a:cxn ang="0">
                  <a:pos x="112" y="197"/>
                </a:cxn>
                <a:cxn ang="0">
                  <a:pos x="108" y="190"/>
                </a:cxn>
                <a:cxn ang="0">
                  <a:pos x="100" y="178"/>
                </a:cxn>
                <a:cxn ang="0">
                  <a:pos x="96" y="173"/>
                </a:cxn>
                <a:cxn ang="0">
                  <a:pos x="88" y="158"/>
                </a:cxn>
                <a:cxn ang="0">
                  <a:pos x="87" y="154"/>
                </a:cxn>
                <a:cxn ang="0">
                  <a:pos x="82" y="146"/>
                </a:cxn>
                <a:cxn ang="0">
                  <a:pos x="78" y="139"/>
                </a:cxn>
                <a:cxn ang="0">
                  <a:pos x="76" y="135"/>
                </a:cxn>
                <a:cxn ang="0">
                  <a:pos x="74" y="132"/>
                </a:cxn>
                <a:cxn ang="0">
                  <a:pos x="68" y="124"/>
                </a:cxn>
                <a:cxn ang="0">
                  <a:pos x="66" y="121"/>
                </a:cxn>
                <a:cxn ang="0">
                  <a:pos x="63" y="115"/>
                </a:cxn>
                <a:cxn ang="0">
                  <a:pos x="60" y="110"/>
                </a:cxn>
                <a:cxn ang="0">
                  <a:pos x="55" y="103"/>
                </a:cxn>
                <a:cxn ang="0">
                  <a:pos x="51" y="95"/>
                </a:cxn>
                <a:cxn ang="0">
                  <a:pos x="49" y="92"/>
                </a:cxn>
                <a:cxn ang="0">
                  <a:pos x="48" y="88"/>
                </a:cxn>
                <a:cxn ang="0">
                  <a:pos x="46" y="86"/>
                </a:cxn>
                <a:cxn ang="0">
                  <a:pos x="45" y="85"/>
                </a:cxn>
                <a:cxn ang="0">
                  <a:pos x="43" y="81"/>
                </a:cxn>
                <a:cxn ang="0">
                  <a:pos x="36" y="70"/>
                </a:cxn>
                <a:cxn ang="0">
                  <a:pos x="34" y="66"/>
                </a:cxn>
                <a:cxn ang="0">
                  <a:pos x="31" y="61"/>
                </a:cxn>
                <a:cxn ang="0">
                  <a:pos x="27" y="53"/>
                </a:cxn>
                <a:cxn ang="0">
                  <a:pos x="27" y="49"/>
                </a:cxn>
                <a:cxn ang="0">
                  <a:pos x="23" y="47"/>
                </a:cxn>
                <a:cxn ang="0">
                  <a:pos x="20" y="45"/>
                </a:cxn>
                <a:cxn ang="0">
                  <a:pos x="18" y="40"/>
                </a:cxn>
                <a:cxn ang="0">
                  <a:pos x="17" y="40"/>
                </a:cxn>
                <a:cxn ang="0">
                  <a:pos x="16" y="38"/>
                </a:cxn>
                <a:cxn ang="0">
                  <a:pos x="16" y="33"/>
                </a:cxn>
                <a:cxn ang="0">
                  <a:pos x="12" y="31"/>
                </a:cxn>
                <a:cxn ang="0">
                  <a:pos x="12" y="29"/>
                </a:cxn>
                <a:cxn ang="0">
                  <a:pos x="9" y="26"/>
                </a:cxn>
                <a:cxn ang="0">
                  <a:pos x="8" y="23"/>
                </a:cxn>
                <a:cxn ang="0">
                  <a:pos x="10" y="23"/>
                </a:cxn>
                <a:cxn ang="0">
                  <a:pos x="6" y="18"/>
                </a:cxn>
                <a:cxn ang="0">
                  <a:pos x="3" y="8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2" y="3"/>
                </a:cxn>
                <a:cxn ang="0">
                  <a:pos x="3" y="7"/>
                </a:cxn>
                <a:cxn ang="0">
                  <a:pos x="11" y="16"/>
                </a:cxn>
                <a:cxn ang="0">
                  <a:pos x="21" y="32"/>
                </a:cxn>
                <a:cxn ang="0">
                  <a:pos x="31" y="48"/>
                </a:cxn>
                <a:cxn ang="0">
                  <a:pos x="39" y="61"/>
                </a:cxn>
                <a:cxn ang="0">
                  <a:pos x="46" y="73"/>
                </a:cxn>
                <a:cxn ang="0">
                  <a:pos x="57" y="94"/>
                </a:cxn>
                <a:cxn ang="0">
                  <a:pos x="63" y="105"/>
                </a:cxn>
                <a:cxn ang="0">
                  <a:pos x="70" y="120"/>
                </a:cxn>
                <a:cxn ang="0">
                  <a:pos x="101" y="167"/>
                </a:cxn>
                <a:cxn ang="0">
                  <a:pos x="107" y="180"/>
                </a:cxn>
                <a:cxn ang="0">
                  <a:pos x="125" y="218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2" name="Freeform 96"/>
            <p:cNvSpPr>
              <a:spLocks noChangeArrowheads="1"/>
            </p:cNvSpPr>
            <p:nvPr/>
          </p:nvSpPr>
          <p:spPr bwMode="auto">
            <a:xfrm>
              <a:off x="486" y="139"/>
              <a:ext cx="232" cy="444"/>
            </a:xfrm>
            <a:custGeom>
              <a:avLst/>
              <a:gdLst/>
              <a:ahLst/>
              <a:cxnLst>
                <a:cxn ang="0">
                  <a:pos x="61" y="4"/>
                </a:cxn>
                <a:cxn ang="0">
                  <a:pos x="14" y="188"/>
                </a:cxn>
                <a:cxn ang="0">
                  <a:pos x="79" y="116"/>
                </a:cxn>
                <a:cxn ang="0">
                  <a:pos x="61" y="4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3" name="Freeform 97"/>
            <p:cNvSpPr>
              <a:spLocks noChangeArrowheads="1"/>
            </p:cNvSpPr>
            <p:nvPr/>
          </p:nvSpPr>
          <p:spPr bwMode="auto">
            <a:xfrm>
              <a:off x="588" y="151"/>
              <a:ext cx="118" cy="37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157"/>
                </a:cxn>
                <a:cxn ang="0">
                  <a:pos x="36" y="111"/>
                </a:cxn>
                <a:cxn ang="0">
                  <a:pos x="18" y="0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4" name="Freeform 98"/>
            <p:cNvSpPr>
              <a:spLocks noChangeArrowheads="1"/>
            </p:cNvSpPr>
            <p:nvPr/>
          </p:nvSpPr>
          <p:spPr bwMode="auto">
            <a:xfrm>
              <a:off x="503" y="1521"/>
              <a:ext cx="252" cy="498"/>
            </a:xfrm>
            <a:custGeom>
              <a:avLst/>
              <a:gdLst/>
              <a:ahLst/>
              <a:cxnLst>
                <a:cxn ang="0">
                  <a:pos x="67" y="4"/>
                </a:cxn>
                <a:cxn ang="0">
                  <a:pos x="16" y="211"/>
                </a:cxn>
                <a:cxn ang="0">
                  <a:pos x="87" y="130"/>
                </a:cxn>
                <a:cxn ang="0">
                  <a:pos x="67" y="4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5" name="Freeform 99"/>
            <p:cNvSpPr>
              <a:spLocks noChangeArrowheads="1"/>
            </p:cNvSpPr>
            <p:nvPr/>
          </p:nvSpPr>
          <p:spPr bwMode="auto">
            <a:xfrm>
              <a:off x="616" y="1530"/>
              <a:ext cx="128" cy="416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176"/>
                </a:cxn>
                <a:cxn ang="0">
                  <a:pos x="38" y="125"/>
                </a:cxn>
                <a:cxn ang="0">
                  <a:pos x="19" y="0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6" name="Freeform 100"/>
            <p:cNvSpPr>
              <a:spLocks noChangeArrowheads="1"/>
            </p:cNvSpPr>
            <p:nvPr/>
          </p:nvSpPr>
          <p:spPr bwMode="auto">
            <a:xfrm>
              <a:off x="484" y="2780"/>
              <a:ext cx="255" cy="498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15" y="211"/>
                </a:cxn>
                <a:cxn ang="0">
                  <a:pos x="87" y="130"/>
                </a:cxn>
                <a:cxn ang="0">
                  <a:pos x="68" y="3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7" name="Freeform 101"/>
            <p:cNvSpPr>
              <a:spLocks noChangeArrowheads="1"/>
            </p:cNvSpPr>
            <p:nvPr/>
          </p:nvSpPr>
          <p:spPr bwMode="auto">
            <a:xfrm>
              <a:off x="597" y="2789"/>
              <a:ext cx="128" cy="41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76"/>
                </a:cxn>
                <a:cxn ang="0">
                  <a:pos x="39" y="126"/>
                </a:cxn>
                <a:cxn ang="0">
                  <a:pos x="20" y="0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8" name="Freeform 102"/>
            <p:cNvSpPr>
              <a:spLocks noChangeArrowheads="1"/>
            </p:cNvSpPr>
            <p:nvPr/>
          </p:nvSpPr>
          <p:spPr bwMode="auto">
            <a:xfrm>
              <a:off x="205" y="1292"/>
              <a:ext cx="255" cy="496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92" y="210"/>
                </a:cxn>
                <a:cxn ang="0">
                  <a:pos x="22" y="128"/>
                </a:cxn>
                <a:cxn ang="0">
                  <a:pos x="40" y="3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9" name="Freeform 103"/>
            <p:cNvSpPr>
              <a:spLocks noChangeArrowheads="1"/>
            </p:cNvSpPr>
            <p:nvPr/>
          </p:nvSpPr>
          <p:spPr bwMode="auto">
            <a:xfrm>
              <a:off x="217" y="1301"/>
              <a:ext cx="127" cy="41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54" y="177"/>
                </a:cxn>
                <a:cxn ang="0">
                  <a:pos x="17" y="124"/>
                </a:cxn>
                <a:cxn ang="0">
                  <a:pos x="35" y="0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0" name="Freeform 104"/>
            <p:cNvSpPr>
              <a:spLocks noChangeArrowheads="1"/>
            </p:cNvSpPr>
            <p:nvPr/>
          </p:nvSpPr>
          <p:spPr bwMode="auto">
            <a:xfrm>
              <a:off x="137" y="2036"/>
              <a:ext cx="356" cy="560"/>
            </a:xfrm>
            <a:custGeom>
              <a:avLst/>
              <a:gdLst/>
              <a:ahLst/>
              <a:cxnLst>
                <a:cxn ang="0">
                  <a:pos x="143" y="237"/>
                </a:cxn>
                <a:cxn ang="0">
                  <a:pos x="10" y="0"/>
                </a:cxn>
                <a:cxn ang="0">
                  <a:pos x="143" y="237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1" name="Freeform 105"/>
            <p:cNvSpPr>
              <a:spLocks noChangeArrowheads="1"/>
            </p:cNvSpPr>
            <p:nvPr/>
          </p:nvSpPr>
          <p:spPr bwMode="auto">
            <a:xfrm>
              <a:off x="491" y="1627"/>
              <a:ext cx="357" cy="560"/>
            </a:xfrm>
            <a:custGeom>
              <a:avLst/>
              <a:gdLst/>
              <a:ahLst/>
              <a:cxnLst>
                <a:cxn ang="0">
                  <a:pos x="7" y="237"/>
                </a:cxn>
                <a:cxn ang="0">
                  <a:pos x="140" y="0"/>
                </a:cxn>
                <a:cxn ang="0">
                  <a:pos x="7" y="237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2" name="Freeform 106"/>
            <p:cNvSpPr>
              <a:spLocks noChangeArrowheads="1"/>
            </p:cNvSpPr>
            <p:nvPr/>
          </p:nvSpPr>
          <p:spPr bwMode="auto">
            <a:xfrm>
              <a:off x="463" y="2227"/>
              <a:ext cx="356" cy="562"/>
            </a:xfrm>
            <a:custGeom>
              <a:avLst/>
              <a:gdLst/>
              <a:ahLst/>
              <a:cxnLst>
                <a:cxn ang="0">
                  <a:pos x="8" y="238"/>
                </a:cxn>
                <a:cxn ang="0">
                  <a:pos x="140" y="0"/>
                </a:cxn>
                <a:cxn ang="0">
                  <a:pos x="8" y="238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3" name="Freeform 107"/>
            <p:cNvSpPr>
              <a:spLocks noChangeArrowheads="1"/>
            </p:cNvSpPr>
            <p:nvPr/>
          </p:nvSpPr>
          <p:spPr bwMode="auto">
            <a:xfrm>
              <a:off x="467" y="2860"/>
              <a:ext cx="352" cy="562"/>
            </a:xfrm>
            <a:custGeom>
              <a:avLst/>
              <a:gdLst/>
              <a:ahLst/>
              <a:cxnLst>
                <a:cxn ang="0">
                  <a:pos x="7" y="238"/>
                </a:cxn>
                <a:cxn ang="0">
                  <a:pos x="140" y="0"/>
                </a:cxn>
                <a:cxn ang="0">
                  <a:pos x="7" y="238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4" name="Freeform 108"/>
            <p:cNvSpPr>
              <a:spLocks noChangeArrowheads="1"/>
            </p:cNvSpPr>
            <p:nvPr/>
          </p:nvSpPr>
          <p:spPr bwMode="auto">
            <a:xfrm>
              <a:off x="120" y="1367"/>
              <a:ext cx="357" cy="555"/>
            </a:xfrm>
            <a:custGeom>
              <a:avLst/>
              <a:gdLst/>
              <a:ahLst/>
              <a:cxnLst>
                <a:cxn ang="0">
                  <a:pos x="144" y="235"/>
                </a:cxn>
                <a:cxn ang="0">
                  <a:pos x="11" y="0"/>
                </a:cxn>
                <a:cxn ang="0">
                  <a:pos x="144" y="23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5" name="Freeform 109"/>
            <p:cNvSpPr>
              <a:spLocks noChangeArrowheads="1"/>
            </p:cNvSpPr>
            <p:nvPr/>
          </p:nvSpPr>
          <p:spPr bwMode="auto">
            <a:xfrm>
              <a:off x="507" y="902"/>
              <a:ext cx="355" cy="558"/>
            </a:xfrm>
            <a:custGeom>
              <a:avLst/>
              <a:gdLst/>
              <a:ahLst/>
              <a:cxnLst>
                <a:cxn ang="0">
                  <a:pos x="6" y="236"/>
                </a:cxn>
                <a:cxn ang="0">
                  <a:pos x="140" y="0"/>
                </a:cxn>
                <a:cxn ang="0">
                  <a:pos x="6" y="236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6" name="Freeform 110"/>
            <p:cNvSpPr>
              <a:spLocks noChangeArrowheads="1"/>
            </p:cNvSpPr>
            <p:nvPr/>
          </p:nvSpPr>
          <p:spPr bwMode="auto">
            <a:xfrm>
              <a:off x="120" y="659"/>
              <a:ext cx="357" cy="560"/>
            </a:xfrm>
            <a:custGeom>
              <a:avLst/>
              <a:gdLst/>
              <a:ahLst/>
              <a:cxnLst>
                <a:cxn ang="0">
                  <a:pos x="144" y="237"/>
                </a:cxn>
                <a:cxn ang="0">
                  <a:pos x="11" y="0"/>
                </a:cxn>
                <a:cxn ang="0">
                  <a:pos x="144" y="237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7" name="Freeform 111"/>
            <p:cNvSpPr>
              <a:spLocks noChangeArrowheads="1"/>
            </p:cNvSpPr>
            <p:nvPr/>
          </p:nvSpPr>
          <p:spPr bwMode="auto">
            <a:xfrm>
              <a:off x="104" y="0"/>
              <a:ext cx="359" cy="562"/>
            </a:xfrm>
            <a:custGeom>
              <a:avLst/>
              <a:gdLst/>
              <a:ahLst/>
              <a:cxnLst>
                <a:cxn ang="0">
                  <a:pos x="144" y="238"/>
                </a:cxn>
                <a:cxn ang="0">
                  <a:pos x="11" y="0"/>
                </a:cxn>
                <a:cxn ang="0">
                  <a:pos x="144" y="238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8" name="Freeform 112"/>
            <p:cNvSpPr>
              <a:spLocks noChangeArrowheads="1"/>
            </p:cNvSpPr>
            <p:nvPr/>
          </p:nvSpPr>
          <p:spPr bwMode="auto">
            <a:xfrm>
              <a:off x="477" y="252"/>
              <a:ext cx="321" cy="501"/>
            </a:xfrm>
            <a:custGeom>
              <a:avLst/>
              <a:gdLst/>
              <a:ahLst/>
              <a:cxnLst>
                <a:cxn ang="0">
                  <a:pos x="6" y="212"/>
                </a:cxn>
                <a:cxn ang="0">
                  <a:pos x="126" y="0"/>
                </a:cxn>
                <a:cxn ang="0">
                  <a:pos x="6" y="212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9" name="Freeform 113"/>
            <p:cNvSpPr>
              <a:spLocks noChangeArrowheads="1"/>
            </p:cNvSpPr>
            <p:nvPr/>
          </p:nvSpPr>
          <p:spPr bwMode="auto">
            <a:xfrm>
              <a:off x="512" y="1627"/>
              <a:ext cx="300" cy="551"/>
            </a:xfrm>
            <a:custGeom>
              <a:avLst/>
              <a:gdLst/>
              <a:ahLst/>
              <a:cxnLst>
                <a:cxn ang="0">
                  <a:pos x="13" y="206"/>
                </a:cxn>
                <a:cxn ang="0">
                  <a:pos x="17" y="199"/>
                </a:cxn>
                <a:cxn ang="0">
                  <a:pos x="23" y="185"/>
                </a:cxn>
                <a:cxn ang="0">
                  <a:pos x="26" y="179"/>
                </a:cxn>
                <a:cxn ang="0">
                  <a:pos x="35" y="166"/>
                </a:cxn>
                <a:cxn ang="0">
                  <a:pos x="37" y="160"/>
                </a:cxn>
                <a:cxn ang="0">
                  <a:pos x="42" y="152"/>
                </a:cxn>
                <a:cxn ang="0">
                  <a:pos x="46" y="145"/>
                </a:cxn>
                <a:cxn ang="0">
                  <a:pos x="49" y="141"/>
                </a:cxn>
                <a:cxn ang="0">
                  <a:pos x="49" y="137"/>
                </a:cxn>
                <a:cxn ang="0">
                  <a:pos x="54" y="128"/>
                </a:cxn>
                <a:cxn ang="0">
                  <a:pos x="56" y="124"/>
                </a:cxn>
                <a:cxn ang="0">
                  <a:pos x="58" y="119"/>
                </a:cxn>
                <a:cxn ang="0">
                  <a:pos x="63" y="113"/>
                </a:cxn>
                <a:cxn ang="0">
                  <a:pos x="66" y="106"/>
                </a:cxn>
                <a:cxn ang="0">
                  <a:pos x="71" y="98"/>
                </a:cxn>
                <a:cxn ang="0">
                  <a:pos x="72" y="94"/>
                </a:cxn>
                <a:cxn ang="0">
                  <a:pos x="75" y="91"/>
                </a:cxn>
                <a:cxn ang="0">
                  <a:pos x="76" y="87"/>
                </a:cxn>
                <a:cxn ang="0">
                  <a:pos x="76" y="86"/>
                </a:cxn>
                <a:cxn ang="0">
                  <a:pos x="79" y="82"/>
                </a:cxn>
                <a:cxn ang="0">
                  <a:pos x="85" y="71"/>
                </a:cxn>
                <a:cxn ang="0">
                  <a:pos x="88" y="65"/>
                </a:cxn>
                <a:cxn ang="0">
                  <a:pos x="90" y="62"/>
                </a:cxn>
                <a:cxn ang="0">
                  <a:pos x="95" y="52"/>
                </a:cxn>
                <a:cxn ang="0">
                  <a:pos x="98" y="51"/>
                </a:cxn>
                <a:cxn ang="0">
                  <a:pos x="99" y="46"/>
                </a:cxn>
                <a:cxn ang="0">
                  <a:pos x="99" y="43"/>
                </a:cxn>
                <a:cxn ang="0">
                  <a:pos x="102" y="38"/>
                </a:cxn>
                <a:cxn ang="0">
                  <a:pos x="102" y="37"/>
                </a:cxn>
                <a:cxn ang="0">
                  <a:pos x="103" y="35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6"/>
                </a:cxn>
                <a:cxn ang="0">
                  <a:pos x="110" y="23"/>
                </a:cxn>
                <a:cxn ang="0">
                  <a:pos x="111" y="19"/>
                </a:cxn>
                <a:cxn ang="0">
                  <a:pos x="112" y="23"/>
                </a:cxn>
                <a:cxn ang="0">
                  <a:pos x="116" y="16"/>
                </a:cxn>
                <a:cxn ang="0">
                  <a:pos x="122" y="8"/>
                </a:cxn>
                <a:cxn ang="0">
                  <a:pos x="124" y="6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3" y="8"/>
                </a:cxn>
                <a:cxn ang="0">
                  <a:pos x="119" y="18"/>
                </a:cxn>
                <a:cxn ang="0">
                  <a:pos x="110" y="35"/>
                </a:cxn>
                <a:cxn ang="0">
                  <a:pos x="101" y="54"/>
                </a:cxn>
                <a:cxn ang="0">
                  <a:pos x="93" y="69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8" y="113"/>
                </a:cxn>
                <a:cxn ang="0">
                  <a:pos x="58" y="127"/>
                </a:cxn>
                <a:cxn ang="0">
                  <a:pos x="33" y="179"/>
                </a:cxn>
                <a:cxn ang="0">
                  <a:pos x="26" y="193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0" name="Freeform 114"/>
            <p:cNvSpPr>
              <a:spLocks noChangeArrowheads="1"/>
            </p:cNvSpPr>
            <p:nvPr/>
          </p:nvSpPr>
          <p:spPr bwMode="auto">
            <a:xfrm>
              <a:off x="529" y="921"/>
              <a:ext cx="300" cy="550"/>
            </a:xfrm>
            <a:custGeom>
              <a:avLst/>
              <a:gdLst/>
              <a:ahLst/>
              <a:cxnLst>
                <a:cxn ang="0">
                  <a:pos x="13" y="206"/>
                </a:cxn>
                <a:cxn ang="0">
                  <a:pos x="17" y="199"/>
                </a:cxn>
                <a:cxn ang="0">
                  <a:pos x="23" y="184"/>
                </a:cxn>
                <a:cxn ang="0">
                  <a:pos x="26" y="179"/>
                </a:cxn>
                <a:cxn ang="0">
                  <a:pos x="36" y="165"/>
                </a:cxn>
                <a:cxn ang="0">
                  <a:pos x="37" y="160"/>
                </a:cxn>
                <a:cxn ang="0">
                  <a:pos x="42" y="151"/>
                </a:cxn>
                <a:cxn ang="0">
                  <a:pos x="46" y="144"/>
                </a:cxn>
                <a:cxn ang="0">
                  <a:pos x="49" y="140"/>
                </a:cxn>
                <a:cxn ang="0">
                  <a:pos x="50" y="137"/>
                </a:cxn>
                <a:cxn ang="0">
                  <a:pos x="54" y="128"/>
                </a:cxn>
                <a:cxn ang="0">
                  <a:pos x="57" y="124"/>
                </a:cxn>
                <a:cxn ang="0">
                  <a:pos x="58" y="118"/>
                </a:cxn>
                <a:cxn ang="0">
                  <a:pos x="63" y="112"/>
                </a:cxn>
                <a:cxn ang="0">
                  <a:pos x="66" y="106"/>
                </a:cxn>
                <a:cxn ang="0">
                  <a:pos x="71" y="97"/>
                </a:cxn>
                <a:cxn ang="0">
                  <a:pos x="73" y="93"/>
                </a:cxn>
                <a:cxn ang="0">
                  <a:pos x="75" y="90"/>
                </a:cxn>
                <a:cxn ang="0">
                  <a:pos x="76" y="88"/>
                </a:cxn>
                <a:cxn ang="0">
                  <a:pos x="77" y="85"/>
                </a:cxn>
                <a:cxn ang="0">
                  <a:pos x="79" y="82"/>
                </a:cxn>
                <a:cxn ang="0">
                  <a:pos x="85" y="70"/>
                </a:cxn>
                <a:cxn ang="0">
                  <a:pos x="88" y="65"/>
                </a:cxn>
                <a:cxn ang="0">
                  <a:pos x="91" y="62"/>
                </a:cxn>
                <a:cxn ang="0">
                  <a:pos x="95" y="52"/>
                </a:cxn>
                <a:cxn ang="0">
                  <a:pos x="98" y="51"/>
                </a:cxn>
                <a:cxn ang="0">
                  <a:pos x="99" y="46"/>
                </a:cxn>
                <a:cxn ang="0">
                  <a:pos x="99" y="42"/>
                </a:cxn>
                <a:cxn ang="0">
                  <a:pos x="102" y="38"/>
                </a:cxn>
                <a:cxn ang="0">
                  <a:pos x="102" y="36"/>
                </a:cxn>
                <a:cxn ang="0">
                  <a:pos x="104" y="35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7"/>
                </a:cxn>
                <a:cxn ang="0">
                  <a:pos x="110" y="22"/>
                </a:cxn>
                <a:cxn ang="0">
                  <a:pos x="111" y="19"/>
                </a:cxn>
                <a:cxn ang="0">
                  <a:pos x="112" y="21"/>
                </a:cxn>
                <a:cxn ang="0">
                  <a:pos x="116" y="15"/>
                </a:cxn>
                <a:cxn ang="0">
                  <a:pos x="123" y="8"/>
                </a:cxn>
                <a:cxn ang="0">
                  <a:pos x="125" y="6"/>
                </a:cxn>
                <a:cxn ang="0">
                  <a:pos x="127" y="0"/>
                </a:cxn>
                <a:cxn ang="0">
                  <a:pos x="127" y="2"/>
                </a:cxn>
                <a:cxn ang="0">
                  <a:pos x="124" y="8"/>
                </a:cxn>
                <a:cxn ang="0">
                  <a:pos x="119" y="18"/>
                </a:cxn>
                <a:cxn ang="0">
                  <a:pos x="111" y="35"/>
                </a:cxn>
                <a:cxn ang="0">
                  <a:pos x="101" y="54"/>
                </a:cxn>
                <a:cxn ang="0">
                  <a:pos x="93" y="68"/>
                </a:cxn>
                <a:cxn ang="0">
                  <a:pos x="88" y="80"/>
                </a:cxn>
                <a:cxn ang="0">
                  <a:pos x="75" y="101"/>
                </a:cxn>
                <a:cxn ang="0">
                  <a:pos x="68" y="112"/>
                </a:cxn>
                <a:cxn ang="0">
                  <a:pos x="58" y="128"/>
                </a:cxn>
                <a:cxn ang="0">
                  <a:pos x="32" y="179"/>
                </a:cxn>
                <a:cxn ang="0">
                  <a:pos x="26" y="192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1" name="Freeform 115"/>
            <p:cNvSpPr>
              <a:spLocks noChangeArrowheads="1"/>
            </p:cNvSpPr>
            <p:nvPr/>
          </p:nvSpPr>
          <p:spPr bwMode="auto">
            <a:xfrm>
              <a:off x="496" y="260"/>
              <a:ext cx="269" cy="493"/>
            </a:xfrm>
            <a:custGeom>
              <a:avLst/>
              <a:gdLst/>
              <a:ahLst/>
              <a:cxnLst>
                <a:cxn ang="0">
                  <a:pos x="12" y="184"/>
                </a:cxn>
                <a:cxn ang="0">
                  <a:pos x="16" y="178"/>
                </a:cxn>
                <a:cxn ang="0">
                  <a:pos x="21" y="165"/>
                </a:cxn>
                <a:cxn ang="0">
                  <a:pos x="23" y="160"/>
                </a:cxn>
                <a:cxn ang="0">
                  <a:pos x="31" y="147"/>
                </a:cxn>
                <a:cxn ang="0">
                  <a:pos x="34" y="144"/>
                </a:cxn>
                <a:cxn ang="0">
                  <a:pos x="37" y="136"/>
                </a:cxn>
                <a:cxn ang="0">
                  <a:pos x="42" y="129"/>
                </a:cxn>
                <a:cxn ang="0">
                  <a:pos x="43" y="126"/>
                </a:cxn>
                <a:cxn ang="0">
                  <a:pos x="44" y="122"/>
                </a:cxn>
                <a:cxn ang="0">
                  <a:pos x="48" y="114"/>
                </a:cxn>
                <a:cxn ang="0">
                  <a:pos x="50" y="111"/>
                </a:cxn>
                <a:cxn ang="0">
                  <a:pos x="52" y="106"/>
                </a:cxn>
                <a:cxn ang="0">
                  <a:pos x="56" y="101"/>
                </a:cxn>
                <a:cxn ang="0">
                  <a:pos x="59" y="94"/>
                </a:cxn>
                <a:cxn ang="0">
                  <a:pos x="63" y="87"/>
                </a:cxn>
                <a:cxn ang="0">
                  <a:pos x="64" y="84"/>
                </a:cxn>
                <a:cxn ang="0">
                  <a:pos x="68" y="81"/>
                </a:cxn>
                <a:cxn ang="0">
                  <a:pos x="69" y="78"/>
                </a:cxn>
                <a:cxn ang="0">
                  <a:pos x="69" y="77"/>
                </a:cxn>
                <a:cxn ang="0">
                  <a:pos x="70" y="73"/>
                </a:cxn>
                <a:cxn ang="0">
                  <a:pos x="76" y="63"/>
                </a:cxn>
                <a:cxn ang="0">
                  <a:pos x="78" y="59"/>
                </a:cxn>
                <a:cxn ang="0">
                  <a:pos x="80" y="55"/>
                </a:cxn>
                <a:cxn ang="0">
                  <a:pos x="85" y="46"/>
                </a:cxn>
                <a:cxn ang="0">
                  <a:pos x="88" y="46"/>
                </a:cxn>
                <a:cxn ang="0">
                  <a:pos x="88" y="41"/>
                </a:cxn>
                <a:cxn ang="0">
                  <a:pos x="88" y="38"/>
                </a:cxn>
                <a:cxn ang="0">
                  <a:pos x="90" y="35"/>
                </a:cxn>
                <a:cxn ang="0">
                  <a:pos x="90" y="32"/>
                </a:cxn>
                <a:cxn ang="0">
                  <a:pos x="92" y="31"/>
                </a:cxn>
                <a:cxn ang="0">
                  <a:pos x="96" y="29"/>
                </a:cxn>
                <a:cxn ang="0">
                  <a:pos x="96" y="26"/>
                </a:cxn>
                <a:cxn ang="0">
                  <a:pos x="97" y="23"/>
                </a:cxn>
                <a:cxn ang="0">
                  <a:pos x="98" y="20"/>
                </a:cxn>
                <a:cxn ang="0">
                  <a:pos x="100" y="18"/>
                </a:cxn>
                <a:cxn ang="0">
                  <a:pos x="101" y="19"/>
                </a:cxn>
                <a:cxn ang="0">
                  <a:pos x="103" y="13"/>
                </a:cxn>
                <a:cxn ang="0">
                  <a:pos x="109" y="8"/>
                </a:cxn>
                <a:cxn ang="0">
                  <a:pos x="111" y="5"/>
                </a:cxn>
                <a:cxn ang="0">
                  <a:pos x="114" y="0"/>
                </a:cxn>
                <a:cxn ang="0">
                  <a:pos x="114" y="3"/>
                </a:cxn>
                <a:cxn ang="0">
                  <a:pos x="109" y="6"/>
                </a:cxn>
                <a:cxn ang="0">
                  <a:pos x="107" y="17"/>
                </a:cxn>
                <a:cxn ang="0">
                  <a:pos x="99" y="32"/>
                </a:cxn>
                <a:cxn ang="0">
                  <a:pos x="90" y="48"/>
                </a:cxn>
                <a:cxn ang="0">
                  <a:pos x="83" y="62"/>
                </a:cxn>
                <a:cxn ang="0">
                  <a:pos x="79" y="72"/>
                </a:cxn>
                <a:cxn ang="0">
                  <a:pos x="68" y="92"/>
                </a:cxn>
                <a:cxn ang="0">
                  <a:pos x="61" y="101"/>
                </a:cxn>
                <a:cxn ang="0">
                  <a:pos x="53" y="114"/>
                </a:cxn>
                <a:cxn ang="0">
                  <a:pos x="30" y="160"/>
                </a:cxn>
                <a:cxn ang="0">
                  <a:pos x="23" y="173"/>
                </a:cxn>
                <a:cxn ang="0">
                  <a:pos x="1" y="205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2" name="Freeform 116"/>
            <p:cNvSpPr>
              <a:spLocks noChangeArrowheads="1"/>
            </p:cNvSpPr>
            <p:nvPr/>
          </p:nvSpPr>
          <p:spPr bwMode="auto">
            <a:xfrm>
              <a:off x="141" y="37"/>
              <a:ext cx="319" cy="530"/>
            </a:xfrm>
            <a:custGeom>
              <a:avLst/>
              <a:gdLst/>
              <a:ahLst/>
              <a:cxnLst>
                <a:cxn ang="0">
                  <a:pos x="118" y="200"/>
                </a:cxn>
                <a:cxn ang="0">
                  <a:pos x="113" y="193"/>
                </a:cxn>
                <a:cxn ang="0">
                  <a:pos x="104" y="180"/>
                </a:cxn>
                <a:cxn ang="0">
                  <a:pos x="102" y="176"/>
                </a:cxn>
                <a:cxn ang="0">
                  <a:pos x="93" y="160"/>
                </a:cxn>
                <a:cxn ang="0">
                  <a:pos x="91" y="156"/>
                </a:cxn>
                <a:cxn ang="0">
                  <a:pos x="86" y="149"/>
                </a:cxn>
                <a:cxn ang="0">
                  <a:pos x="82" y="141"/>
                </a:cxn>
                <a:cxn ang="0">
                  <a:pos x="79" y="137"/>
                </a:cxn>
                <a:cxn ang="0">
                  <a:pos x="77" y="134"/>
                </a:cxn>
                <a:cxn ang="0">
                  <a:pos x="73" y="126"/>
                </a:cxn>
                <a:cxn ang="0">
                  <a:pos x="69" y="123"/>
                </a:cxn>
                <a:cxn ang="0">
                  <a:pos x="66" y="118"/>
                </a:cxn>
                <a:cxn ang="0">
                  <a:pos x="63" y="112"/>
                </a:cxn>
                <a:cxn ang="0">
                  <a:pos x="59" y="106"/>
                </a:cxn>
                <a:cxn ang="0">
                  <a:pos x="55" y="97"/>
                </a:cxn>
                <a:cxn ang="0">
                  <a:pos x="52" y="93"/>
                </a:cxn>
                <a:cxn ang="0">
                  <a:pos x="51" y="90"/>
                </a:cxn>
                <a:cxn ang="0">
                  <a:pos x="48" y="87"/>
                </a:cxn>
                <a:cxn ang="0">
                  <a:pos x="47" y="86"/>
                </a:cxn>
                <a:cxn ang="0">
                  <a:pos x="46" y="82"/>
                </a:cxn>
                <a:cxn ang="0">
                  <a:pos x="39" y="71"/>
                </a:cxn>
                <a:cxn ang="0">
                  <a:pos x="36" y="66"/>
                </a:cxn>
                <a:cxn ang="0">
                  <a:pos x="33" y="63"/>
                </a:cxn>
                <a:cxn ang="0">
                  <a:pos x="28" y="53"/>
                </a:cxn>
                <a:cxn ang="0">
                  <a:pos x="29" y="50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0"/>
                </a:cxn>
                <a:cxn ang="0">
                  <a:pos x="19" y="39"/>
                </a:cxn>
                <a:cxn ang="0">
                  <a:pos x="19" y="38"/>
                </a:cxn>
                <a:cxn ang="0">
                  <a:pos x="17" y="34"/>
                </a:cxn>
                <a:cxn ang="0">
                  <a:pos x="13" y="31"/>
                </a:cxn>
                <a:cxn ang="0">
                  <a:pos x="13" y="29"/>
                </a:cxn>
                <a:cxn ang="0">
                  <a:pos x="11" y="26"/>
                </a:cxn>
                <a:cxn ang="0">
                  <a:pos x="8" y="23"/>
                </a:cxn>
                <a:cxn ang="0">
                  <a:pos x="12" y="23"/>
                </a:cxn>
                <a:cxn ang="0">
                  <a:pos x="6" y="19"/>
                </a:cxn>
                <a:cxn ang="0">
                  <a:pos x="5" y="9"/>
                </a:cxn>
                <a:cxn ang="0">
                  <a:pos x="4" y="5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5" y="8"/>
                </a:cxn>
                <a:cxn ang="0">
                  <a:pos x="12" y="17"/>
                </a:cxn>
                <a:cxn ang="0">
                  <a:pos x="22" y="32"/>
                </a:cxn>
                <a:cxn ang="0">
                  <a:pos x="32" y="49"/>
                </a:cxn>
                <a:cxn ang="0">
                  <a:pos x="41" y="63"/>
                </a:cxn>
                <a:cxn ang="0">
                  <a:pos x="48" y="73"/>
                </a:cxn>
                <a:cxn ang="0">
                  <a:pos x="59" y="94"/>
                </a:cxn>
                <a:cxn ang="0">
                  <a:pos x="66" y="107"/>
                </a:cxn>
                <a:cxn ang="0">
                  <a:pos x="74" y="121"/>
                </a:cxn>
                <a:cxn ang="0">
                  <a:pos x="105" y="170"/>
                </a:cxn>
                <a:cxn ang="0">
                  <a:pos x="112" y="182"/>
                </a:cxn>
                <a:cxn ang="0">
                  <a:pos x="131" y="222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3" name="Freeform 117"/>
            <p:cNvSpPr>
              <a:spLocks noChangeArrowheads="1"/>
            </p:cNvSpPr>
            <p:nvPr/>
          </p:nvSpPr>
          <p:spPr bwMode="auto">
            <a:xfrm>
              <a:off x="155" y="680"/>
              <a:ext cx="319" cy="529"/>
            </a:xfrm>
            <a:custGeom>
              <a:avLst/>
              <a:gdLst/>
              <a:ahLst/>
              <a:cxnLst>
                <a:cxn ang="0">
                  <a:pos x="118" y="198"/>
                </a:cxn>
                <a:cxn ang="0">
                  <a:pos x="114" y="193"/>
                </a:cxn>
                <a:cxn ang="0">
                  <a:pos x="104" y="180"/>
                </a:cxn>
                <a:cxn ang="0">
                  <a:pos x="102" y="176"/>
                </a:cxn>
                <a:cxn ang="0">
                  <a:pos x="93" y="160"/>
                </a:cxn>
                <a:cxn ang="0">
                  <a:pos x="91" y="155"/>
                </a:cxn>
                <a:cxn ang="0">
                  <a:pos x="86" y="148"/>
                </a:cxn>
                <a:cxn ang="0">
                  <a:pos x="82" y="141"/>
                </a:cxn>
                <a:cxn ang="0">
                  <a:pos x="80" y="137"/>
                </a:cxn>
                <a:cxn ang="0">
                  <a:pos x="78" y="134"/>
                </a:cxn>
                <a:cxn ang="0">
                  <a:pos x="72" y="126"/>
                </a:cxn>
                <a:cxn ang="0">
                  <a:pos x="70" y="122"/>
                </a:cxn>
                <a:cxn ang="0">
                  <a:pos x="65" y="117"/>
                </a:cxn>
                <a:cxn ang="0">
                  <a:pos x="63" y="111"/>
                </a:cxn>
                <a:cxn ang="0">
                  <a:pos x="58" y="105"/>
                </a:cxn>
                <a:cxn ang="0">
                  <a:pos x="55" y="97"/>
                </a:cxn>
                <a:cxn ang="0">
                  <a:pos x="52" y="94"/>
                </a:cxn>
                <a:cxn ang="0">
                  <a:pos x="51" y="90"/>
                </a:cxn>
                <a:cxn ang="0">
                  <a:pos x="48" y="87"/>
                </a:cxn>
                <a:cxn ang="0">
                  <a:pos x="47" y="86"/>
                </a:cxn>
                <a:cxn ang="0">
                  <a:pos x="45" y="82"/>
                </a:cxn>
                <a:cxn ang="0">
                  <a:pos x="38" y="70"/>
                </a:cxn>
                <a:cxn ang="0">
                  <a:pos x="36" y="67"/>
                </a:cxn>
                <a:cxn ang="0">
                  <a:pos x="34" y="63"/>
                </a:cxn>
                <a:cxn ang="0">
                  <a:pos x="28" y="53"/>
                </a:cxn>
                <a:cxn ang="0">
                  <a:pos x="29" y="50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1"/>
                </a:cxn>
                <a:cxn ang="0">
                  <a:pos x="18" y="40"/>
                </a:cxn>
                <a:cxn ang="0">
                  <a:pos x="18" y="37"/>
                </a:cxn>
                <a:cxn ang="0">
                  <a:pos x="17" y="34"/>
                </a:cxn>
                <a:cxn ang="0">
                  <a:pos x="13" y="31"/>
                </a:cxn>
                <a:cxn ang="0">
                  <a:pos x="13" y="29"/>
                </a:cxn>
                <a:cxn ang="0">
                  <a:pos x="10" y="26"/>
                </a:cxn>
                <a:cxn ang="0">
                  <a:pos x="9" y="23"/>
                </a:cxn>
                <a:cxn ang="0">
                  <a:pos x="11" y="23"/>
                </a:cxn>
                <a:cxn ang="0">
                  <a:pos x="7" y="18"/>
                </a:cxn>
                <a:cxn ang="0">
                  <a:pos x="4" y="9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4" y="8"/>
                </a:cxn>
                <a:cxn ang="0">
                  <a:pos x="11" y="16"/>
                </a:cxn>
                <a:cxn ang="0">
                  <a:pos x="22" y="32"/>
                </a:cxn>
                <a:cxn ang="0">
                  <a:pos x="32" y="50"/>
                </a:cxn>
                <a:cxn ang="0">
                  <a:pos x="41" y="63"/>
                </a:cxn>
                <a:cxn ang="0">
                  <a:pos x="48" y="73"/>
                </a:cxn>
                <a:cxn ang="0">
                  <a:pos x="60" y="95"/>
                </a:cxn>
                <a:cxn ang="0">
                  <a:pos x="66" y="107"/>
                </a:cxn>
                <a:cxn ang="0">
                  <a:pos x="74" y="122"/>
                </a:cxn>
                <a:cxn ang="0">
                  <a:pos x="105" y="169"/>
                </a:cxn>
                <a:cxn ang="0">
                  <a:pos x="112" y="182"/>
                </a:cxn>
                <a:cxn ang="0">
                  <a:pos x="131" y="222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4" name="Freeform 118"/>
            <p:cNvSpPr>
              <a:spLocks noChangeArrowheads="1"/>
            </p:cNvSpPr>
            <p:nvPr/>
          </p:nvSpPr>
          <p:spPr bwMode="auto">
            <a:xfrm>
              <a:off x="165" y="1389"/>
              <a:ext cx="305" cy="517"/>
            </a:xfrm>
            <a:custGeom>
              <a:avLst/>
              <a:gdLst/>
              <a:ahLst/>
              <a:cxnLst>
                <a:cxn ang="0">
                  <a:pos x="112" y="195"/>
                </a:cxn>
                <a:cxn ang="0">
                  <a:pos x="109" y="188"/>
                </a:cxn>
                <a:cxn ang="0">
                  <a:pos x="100" y="176"/>
                </a:cxn>
                <a:cxn ang="0">
                  <a:pos x="96" y="172"/>
                </a:cxn>
                <a:cxn ang="0">
                  <a:pos x="89" y="157"/>
                </a:cxn>
                <a:cxn ang="0">
                  <a:pos x="86" y="153"/>
                </a:cxn>
                <a:cxn ang="0">
                  <a:pos x="82" y="145"/>
                </a:cxn>
                <a:cxn ang="0">
                  <a:pos x="77" y="138"/>
                </a:cxn>
                <a:cxn ang="0">
                  <a:pos x="76" y="134"/>
                </a:cxn>
                <a:cxn ang="0">
                  <a:pos x="74" y="132"/>
                </a:cxn>
                <a:cxn ang="0">
                  <a:pos x="68" y="124"/>
                </a:cxn>
                <a:cxn ang="0">
                  <a:pos x="66" y="119"/>
                </a:cxn>
                <a:cxn ang="0">
                  <a:pos x="62" y="115"/>
                </a:cxn>
                <a:cxn ang="0">
                  <a:pos x="59" y="109"/>
                </a:cxn>
                <a:cxn ang="0">
                  <a:pos x="56" y="102"/>
                </a:cxn>
                <a:cxn ang="0">
                  <a:pos x="51" y="93"/>
                </a:cxn>
                <a:cxn ang="0">
                  <a:pos x="49" y="91"/>
                </a:cxn>
                <a:cxn ang="0">
                  <a:pos x="48" y="87"/>
                </a:cxn>
                <a:cxn ang="0">
                  <a:pos x="46" y="85"/>
                </a:cxn>
                <a:cxn ang="0">
                  <a:pos x="45" y="84"/>
                </a:cxn>
                <a:cxn ang="0">
                  <a:pos x="42" y="80"/>
                </a:cxn>
                <a:cxn ang="0">
                  <a:pos x="36" y="69"/>
                </a:cxn>
                <a:cxn ang="0">
                  <a:pos x="33" y="65"/>
                </a:cxn>
                <a:cxn ang="0">
                  <a:pos x="31" y="61"/>
                </a:cxn>
                <a:cxn ang="0">
                  <a:pos x="27" y="52"/>
                </a:cxn>
                <a:cxn ang="0">
                  <a:pos x="27" y="48"/>
                </a:cxn>
                <a:cxn ang="0">
                  <a:pos x="22" y="47"/>
                </a:cxn>
                <a:cxn ang="0">
                  <a:pos x="20" y="45"/>
                </a:cxn>
                <a:cxn ang="0">
                  <a:pos x="18" y="40"/>
                </a:cxn>
                <a:cxn ang="0">
                  <a:pos x="16" y="39"/>
                </a:cxn>
                <a:cxn ang="0">
                  <a:pos x="16" y="37"/>
                </a:cxn>
                <a:cxn ang="0">
                  <a:pos x="16" y="33"/>
                </a:cxn>
                <a:cxn ang="0">
                  <a:pos x="12" y="30"/>
                </a:cxn>
                <a:cxn ang="0">
                  <a:pos x="12" y="28"/>
                </a:cxn>
                <a:cxn ang="0">
                  <a:pos x="9" y="26"/>
                </a:cxn>
                <a:cxn ang="0">
                  <a:pos x="7" y="22"/>
                </a:cxn>
                <a:cxn ang="0">
                  <a:pos x="10" y="22"/>
                </a:cxn>
                <a:cxn ang="0">
                  <a:pos x="5" y="18"/>
                </a:cxn>
                <a:cxn ang="0">
                  <a:pos x="3" y="8"/>
                </a:cxn>
                <a:cxn ang="0">
                  <a:pos x="3" y="5"/>
                </a:cxn>
                <a:cxn ang="0">
                  <a:pos x="0" y="0"/>
                </a:cxn>
                <a:cxn ang="0">
                  <a:pos x="2" y="1"/>
                </a:cxn>
                <a:cxn ang="0">
                  <a:pos x="3" y="7"/>
                </a:cxn>
                <a:cxn ang="0">
                  <a:pos x="10" y="16"/>
                </a:cxn>
                <a:cxn ang="0">
                  <a:pos x="20" y="31"/>
                </a:cxn>
                <a:cxn ang="0">
                  <a:pos x="30" y="47"/>
                </a:cxn>
                <a:cxn ang="0">
                  <a:pos x="39" y="61"/>
                </a:cxn>
                <a:cxn ang="0">
                  <a:pos x="45" y="72"/>
                </a:cxn>
                <a:cxn ang="0">
                  <a:pos x="57" y="93"/>
                </a:cxn>
                <a:cxn ang="0">
                  <a:pos x="63" y="105"/>
                </a:cxn>
                <a:cxn ang="0">
                  <a:pos x="70" y="119"/>
                </a:cxn>
                <a:cxn ang="0">
                  <a:pos x="100" y="165"/>
                </a:cxn>
                <a:cxn ang="0">
                  <a:pos x="108" y="179"/>
                </a:cxn>
                <a:cxn ang="0">
                  <a:pos x="126" y="21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5" name="Freeform 119"/>
            <p:cNvSpPr>
              <a:spLocks noChangeArrowheads="1"/>
            </p:cNvSpPr>
            <p:nvPr/>
          </p:nvSpPr>
          <p:spPr bwMode="auto">
            <a:xfrm>
              <a:off x="167" y="2041"/>
              <a:ext cx="310" cy="517"/>
            </a:xfrm>
            <a:custGeom>
              <a:avLst/>
              <a:gdLst/>
              <a:ahLst/>
              <a:cxnLst>
                <a:cxn ang="0">
                  <a:pos x="115" y="195"/>
                </a:cxn>
                <a:cxn ang="0">
                  <a:pos x="111" y="189"/>
                </a:cxn>
                <a:cxn ang="0">
                  <a:pos x="102" y="176"/>
                </a:cxn>
                <a:cxn ang="0">
                  <a:pos x="100" y="172"/>
                </a:cxn>
                <a:cxn ang="0">
                  <a:pos x="92" y="157"/>
                </a:cxn>
                <a:cxn ang="0">
                  <a:pos x="89" y="153"/>
                </a:cxn>
                <a:cxn ang="0">
                  <a:pos x="84" y="146"/>
                </a:cxn>
                <a:cxn ang="0">
                  <a:pos x="80" y="139"/>
                </a:cxn>
                <a:cxn ang="0">
                  <a:pos x="78" y="134"/>
                </a:cxn>
                <a:cxn ang="0">
                  <a:pos x="75" y="131"/>
                </a:cxn>
                <a:cxn ang="0">
                  <a:pos x="70" y="124"/>
                </a:cxn>
                <a:cxn ang="0">
                  <a:pos x="68" y="120"/>
                </a:cxn>
                <a:cxn ang="0">
                  <a:pos x="65" y="115"/>
                </a:cxn>
                <a:cxn ang="0">
                  <a:pos x="61" y="109"/>
                </a:cxn>
                <a:cxn ang="0">
                  <a:pos x="58" y="103"/>
                </a:cxn>
                <a:cxn ang="0">
                  <a:pos x="53" y="94"/>
                </a:cxn>
                <a:cxn ang="0">
                  <a:pos x="51" y="92"/>
                </a:cxn>
                <a:cxn ang="0">
                  <a:pos x="50" y="87"/>
                </a:cxn>
                <a:cxn ang="0">
                  <a:pos x="48" y="86"/>
                </a:cxn>
                <a:cxn ang="0">
                  <a:pos x="47" y="84"/>
                </a:cxn>
                <a:cxn ang="0">
                  <a:pos x="44" y="80"/>
                </a:cxn>
                <a:cxn ang="0">
                  <a:pos x="38" y="69"/>
                </a:cxn>
                <a:cxn ang="0">
                  <a:pos x="35" y="66"/>
                </a:cxn>
                <a:cxn ang="0">
                  <a:pos x="33" y="61"/>
                </a:cxn>
                <a:cxn ang="0">
                  <a:pos x="28" y="52"/>
                </a:cxn>
                <a:cxn ang="0">
                  <a:pos x="28" y="49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0"/>
                </a:cxn>
                <a:cxn ang="0">
                  <a:pos x="18" y="40"/>
                </a:cxn>
                <a:cxn ang="0">
                  <a:pos x="18" y="38"/>
                </a:cxn>
                <a:cxn ang="0">
                  <a:pos x="17" y="33"/>
                </a:cxn>
                <a:cxn ang="0">
                  <a:pos x="14" y="31"/>
                </a:cxn>
                <a:cxn ang="0">
                  <a:pos x="13" y="28"/>
                </a:cxn>
                <a:cxn ang="0">
                  <a:pos x="12" y="26"/>
                </a:cxn>
                <a:cxn ang="0">
                  <a:pos x="9" y="22"/>
                </a:cxn>
                <a:cxn ang="0">
                  <a:pos x="12" y="23"/>
                </a:cxn>
                <a:cxn ang="0">
                  <a:pos x="7" y="18"/>
                </a:cxn>
                <a:cxn ang="0">
                  <a:pos x="5" y="8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5" y="7"/>
                </a:cxn>
                <a:cxn ang="0">
                  <a:pos x="13" y="16"/>
                </a:cxn>
                <a:cxn ang="0">
                  <a:pos x="22" y="31"/>
                </a:cxn>
                <a:cxn ang="0">
                  <a:pos x="33" y="48"/>
                </a:cxn>
                <a:cxn ang="0">
                  <a:pos x="41" y="61"/>
                </a:cxn>
                <a:cxn ang="0">
                  <a:pos x="48" y="71"/>
                </a:cxn>
                <a:cxn ang="0">
                  <a:pos x="59" y="93"/>
                </a:cxn>
                <a:cxn ang="0">
                  <a:pos x="65" y="105"/>
                </a:cxn>
                <a:cxn ang="0">
                  <a:pos x="73" y="120"/>
                </a:cxn>
                <a:cxn ang="0">
                  <a:pos x="103" y="166"/>
                </a:cxn>
                <a:cxn ang="0">
                  <a:pos x="110" y="178"/>
                </a:cxn>
                <a:cxn ang="0">
                  <a:pos x="128" y="21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6" name="Freeform 120"/>
            <p:cNvSpPr>
              <a:spLocks noChangeArrowheads="1"/>
            </p:cNvSpPr>
            <p:nvPr/>
          </p:nvSpPr>
          <p:spPr bwMode="auto">
            <a:xfrm>
              <a:off x="484" y="2201"/>
              <a:ext cx="300" cy="551"/>
            </a:xfrm>
            <a:custGeom>
              <a:avLst/>
              <a:gdLst/>
              <a:ahLst/>
              <a:cxnLst>
                <a:cxn ang="0">
                  <a:pos x="14" y="205"/>
                </a:cxn>
                <a:cxn ang="0">
                  <a:pos x="17" y="199"/>
                </a:cxn>
                <a:cxn ang="0">
                  <a:pos x="23" y="185"/>
                </a:cxn>
                <a:cxn ang="0">
                  <a:pos x="27" y="179"/>
                </a:cxn>
                <a:cxn ang="0">
                  <a:pos x="35" y="165"/>
                </a:cxn>
                <a:cxn ang="0">
                  <a:pos x="38" y="160"/>
                </a:cxn>
                <a:cxn ang="0">
                  <a:pos x="41" y="152"/>
                </a:cxn>
                <a:cxn ang="0">
                  <a:pos x="46" y="145"/>
                </a:cxn>
                <a:cxn ang="0">
                  <a:pos x="48" y="141"/>
                </a:cxn>
                <a:cxn ang="0">
                  <a:pos x="49" y="137"/>
                </a:cxn>
                <a:cxn ang="0">
                  <a:pos x="54" y="128"/>
                </a:cxn>
                <a:cxn ang="0">
                  <a:pos x="56" y="124"/>
                </a:cxn>
                <a:cxn ang="0">
                  <a:pos x="58" y="118"/>
                </a:cxn>
                <a:cxn ang="0">
                  <a:pos x="62" y="112"/>
                </a:cxn>
                <a:cxn ang="0">
                  <a:pos x="66" y="105"/>
                </a:cxn>
                <a:cxn ang="0">
                  <a:pos x="71" y="98"/>
                </a:cxn>
                <a:cxn ang="0">
                  <a:pos x="73" y="93"/>
                </a:cxn>
                <a:cxn ang="0">
                  <a:pos x="74" y="91"/>
                </a:cxn>
                <a:cxn ang="0">
                  <a:pos x="76" y="87"/>
                </a:cxn>
                <a:cxn ang="0">
                  <a:pos x="76" y="85"/>
                </a:cxn>
                <a:cxn ang="0">
                  <a:pos x="78" y="82"/>
                </a:cxn>
                <a:cxn ang="0">
                  <a:pos x="85" y="71"/>
                </a:cxn>
                <a:cxn ang="0">
                  <a:pos x="88" y="65"/>
                </a:cxn>
                <a:cxn ang="0">
                  <a:pos x="90" y="62"/>
                </a:cxn>
                <a:cxn ang="0">
                  <a:pos x="95" y="52"/>
                </a:cxn>
                <a:cxn ang="0">
                  <a:pos x="98" y="50"/>
                </a:cxn>
                <a:cxn ang="0">
                  <a:pos x="99" y="46"/>
                </a:cxn>
                <a:cxn ang="0">
                  <a:pos x="99" y="43"/>
                </a:cxn>
                <a:cxn ang="0">
                  <a:pos x="101" y="38"/>
                </a:cxn>
                <a:cxn ang="0">
                  <a:pos x="101" y="37"/>
                </a:cxn>
                <a:cxn ang="0">
                  <a:pos x="103" y="35"/>
                </a:cxn>
                <a:cxn ang="0">
                  <a:pos x="107" y="31"/>
                </a:cxn>
                <a:cxn ang="0">
                  <a:pos x="107" y="28"/>
                </a:cxn>
                <a:cxn ang="0">
                  <a:pos x="109" y="26"/>
                </a:cxn>
                <a:cxn ang="0">
                  <a:pos x="110" y="23"/>
                </a:cxn>
                <a:cxn ang="0">
                  <a:pos x="112" y="19"/>
                </a:cxn>
                <a:cxn ang="0">
                  <a:pos x="113" y="22"/>
                </a:cxn>
                <a:cxn ang="0">
                  <a:pos x="115" y="15"/>
                </a:cxn>
                <a:cxn ang="0">
                  <a:pos x="121" y="8"/>
                </a:cxn>
                <a:cxn ang="0">
                  <a:pos x="124" y="5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2" y="8"/>
                </a:cxn>
                <a:cxn ang="0">
                  <a:pos x="119" y="18"/>
                </a:cxn>
                <a:cxn ang="0">
                  <a:pos x="111" y="36"/>
                </a:cxn>
                <a:cxn ang="0">
                  <a:pos x="101" y="54"/>
                </a:cxn>
                <a:cxn ang="0">
                  <a:pos x="94" y="68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8" y="112"/>
                </a:cxn>
                <a:cxn ang="0">
                  <a:pos x="59" y="128"/>
                </a:cxn>
                <a:cxn ang="0">
                  <a:pos x="33" y="179"/>
                </a:cxn>
                <a:cxn ang="0">
                  <a:pos x="26" y="192"/>
                </a:cxn>
                <a:cxn ang="0">
                  <a:pos x="1" y="230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7" name="Freeform 121"/>
            <p:cNvSpPr>
              <a:spLocks noChangeArrowheads="1"/>
            </p:cNvSpPr>
            <p:nvPr/>
          </p:nvSpPr>
          <p:spPr bwMode="auto">
            <a:xfrm>
              <a:off x="484" y="2853"/>
              <a:ext cx="300" cy="551"/>
            </a:xfrm>
            <a:custGeom>
              <a:avLst/>
              <a:gdLst/>
              <a:ahLst/>
              <a:cxnLst>
                <a:cxn ang="0">
                  <a:pos x="14" y="205"/>
                </a:cxn>
                <a:cxn ang="0">
                  <a:pos x="18" y="199"/>
                </a:cxn>
                <a:cxn ang="0">
                  <a:pos x="25" y="184"/>
                </a:cxn>
                <a:cxn ang="0">
                  <a:pos x="26" y="179"/>
                </a:cxn>
                <a:cxn ang="0">
                  <a:pos x="36" y="165"/>
                </a:cxn>
                <a:cxn ang="0">
                  <a:pos x="39" y="160"/>
                </a:cxn>
                <a:cxn ang="0">
                  <a:pos x="43" y="151"/>
                </a:cxn>
                <a:cxn ang="0">
                  <a:pos x="46" y="145"/>
                </a:cxn>
                <a:cxn ang="0">
                  <a:pos x="50" y="140"/>
                </a:cxn>
                <a:cxn ang="0">
                  <a:pos x="51" y="137"/>
                </a:cxn>
                <a:cxn ang="0">
                  <a:pos x="54" y="128"/>
                </a:cxn>
                <a:cxn ang="0">
                  <a:pos x="57" y="123"/>
                </a:cxn>
                <a:cxn ang="0">
                  <a:pos x="59" y="119"/>
                </a:cxn>
                <a:cxn ang="0">
                  <a:pos x="63" y="113"/>
                </a:cxn>
                <a:cxn ang="0">
                  <a:pos x="66" y="105"/>
                </a:cxn>
                <a:cxn ang="0">
                  <a:pos x="72" y="97"/>
                </a:cxn>
                <a:cxn ang="0">
                  <a:pos x="73" y="93"/>
                </a:cxn>
                <a:cxn ang="0">
                  <a:pos x="75" y="91"/>
                </a:cxn>
                <a:cxn ang="0">
                  <a:pos x="77" y="86"/>
                </a:cxn>
                <a:cxn ang="0">
                  <a:pos x="78" y="86"/>
                </a:cxn>
                <a:cxn ang="0">
                  <a:pos x="80" y="82"/>
                </a:cxn>
                <a:cxn ang="0">
                  <a:pos x="87" y="70"/>
                </a:cxn>
                <a:cxn ang="0">
                  <a:pos x="88" y="65"/>
                </a:cxn>
                <a:cxn ang="0">
                  <a:pos x="91" y="61"/>
                </a:cxn>
                <a:cxn ang="0">
                  <a:pos x="96" y="52"/>
                </a:cxn>
                <a:cxn ang="0">
                  <a:pos x="99" y="50"/>
                </a:cxn>
                <a:cxn ang="0">
                  <a:pos x="100" y="46"/>
                </a:cxn>
                <a:cxn ang="0">
                  <a:pos x="100" y="42"/>
                </a:cxn>
                <a:cxn ang="0">
                  <a:pos x="102" y="38"/>
                </a:cxn>
                <a:cxn ang="0">
                  <a:pos x="102" y="37"/>
                </a:cxn>
                <a:cxn ang="0">
                  <a:pos x="105" y="34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5"/>
                </a:cxn>
                <a:cxn ang="0">
                  <a:pos x="110" y="23"/>
                </a:cxn>
                <a:cxn ang="0">
                  <a:pos x="112" y="19"/>
                </a:cxn>
                <a:cxn ang="0">
                  <a:pos x="114" y="22"/>
                </a:cxn>
                <a:cxn ang="0">
                  <a:pos x="116" y="15"/>
                </a:cxn>
                <a:cxn ang="0">
                  <a:pos x="123" y="7"/>
                </a:cxn>
                <a:cxn ang="0">
                  <a:pos x="125" y="5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4" y="7"/>
                </a:cxn>
                <a:cxn ang="0">
                  <a:pos x="120" y="18"/>
                </a:cxn>
                <a:cxn ang="0">
                  <a:pos x="111" y="35"/>
                </a:cxn>
                <a:cxn ang="0">
                  <a:pos x="101" y="54"/>
                </a:cxn>
                <a:cxn ang="0">
                  <a:pos x="93" y="68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9" y="113"/>
                </a:cxn>
                <a:cxn ang="0">
                  <a:pos x="59" y="128"/>
                </a:cxn>
                <a:cxn ang="0">
                  <a:pos x="33" y="179"/>
                </a:cxn>
                <a:cxn ang="0">
                  <a:pos x="26" y="192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8" name="Freeform 122"/>
            <p:cNvSpPr>
              <a:spLocks noChangeArrowheads="1"/>
            </p:cNvSpPr>
            <p:nvPr/>
          </p:nvSpPr>
          <p:spPr bwMode="auto">
            <a:xfrm>
              <a:off x="451" y="515"/>
              <a:ext cx="68" cy="293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9" y="616"/>
                </a:cxn>
                <a:cxn ang="0">
                  <a:pos x="0" y="1244"/>
                </a:cxn>
                <a:cxn ang="0">
                  <a:pos x="26" y="1244"/>
                </a:cxn>
                <a:cxn ang="0">
                  <a:pos x="17" y="901"/>
                </a:cxn>
                <a:cxn ang="0">
                  <a:pos x="29" y="283"/>
                </a:cxn>
                <a:cxn ang="0">
                  <a:pos x="2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9" name="Freeform 123"/>
            <p:cNvSpPr>
              <a:spLocks noChangeArrowheads="1"/>
            </p:cNvSpPr>
            <p:nvPr/>
          </p:nvSpPr>
          <p:spPr bwMode="auto">
            <a:xfrm>
              <a:off x="937" y="1044"/>
              <a:ext cx="194" cy="385"/>
            </a:xfrm>
            <a:custGeom>
              <a:avLst/>
              <a:gdLst/>
              <a:ahLst/>
              <a:cxnLst>
                <a:cxn ang="0">
                  <a:pos x="30" y="5"/>
                </a:cxn>
                <a:cxn ang="0">
                  <a:pos x="69" y="163"/>
                </a:cxn>
                <a:cxn ang="0">
                  <a:pos x="15" y="101"/>
                </a:cxn>
                <a:cxn ang="0">
                  <a:pos x="30" y="5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0" name="Freeform 124"/>
            <p:cNvSpPr>
              <a:spLocks noChangeArrowheads="1"/>
            </p:cNvSpPr>
            <p:nvPr/>
          </p:nvSpPr>
          <p:spPr bwMode="auto">
            <a:xfrm>
              <a:off x="944" y="1056"/>
              <a:ext cx="102" cy="318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3" y="135"/>
                </a:cxn>
                <a:cxn ang="0">
                  <a:pos x="13" y="96"/>
                </a:cxn>
                <a:cxn ang="0">
                  <a:pos x="28" y="0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1" name="Freeform 125"/>
            <p:cNvSpPr>
              <a:spLocks noChangeArrowheads="1"/>
            </p:cNvSpPr>
            <p:nvPr/>
          </p:nvSpPr>
          <p:spPr bwMode="auto">
            <a:xfrm>
              <a:off x="916" y="2248"/>
              <a:ext cx="220" cy="426"/>
            </a:xfrm>
            <a:custGeom>
              <a:avLst/>
              <a:gdLst/>
              <a:ahLst/>
              <a:cxnLst>
                <a:cxn ang="0">
                  <a:pos x="35" y="4"/>
                </a:cxn>
                <a:cxn ang="0">
                  <a:pos x="80" y="180"/>
                </a:cxn>
                <a:cxn ang="0">
                  <a:pos x="18" y="109"/>
                </a:cxn>
                <a:cxn ang="0">
                  <a:pos x="35" y="4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2" name="Freeform 126"/>
            <p:cNvSpPr>
              <a:spLocks noChangeArrowheads="1"/>
            </p:cNvSpPr>
            <p:nvPr/>
          </p:nvSpPr>
          <p:spPr bwMode="auto">
            <a:xfrm>
              <a:off x="926" y="2256"/>
              <a:ext cx="111" cy="359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7" y="152"/>
                </a:cxn>
                <a:cxn ang="0">
                  <a:pos x="14" y="107"/>
                </a:cxn>
                <a:cxn ang="0">
                  <a:pos x="31" y="0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3" name="Freeform 127"/>
            <p:cNvSpPr>
              <a:spLocks noChangeArrowheads="1"/>
            </p:cNvSpPr>
            <p:nvPr/>
          </p:nvSpPr>
          <p:spPr bwMode="auto">
            <a:xfrm>
              <a:off x="926" y="3309"/>
              <a:ext cx="222" cy="428"/>
            </a:xfrm>
            <a:custGeom>
              <a:avLst/>
              <a:gdLst/>
              <a:ahLst/>
              <a:cxnLst>
                <a:cxn ang="0">
                  <a:pos x="35" y="5"/>
                </a:cxn>
                <a:cxn ang="0">
                  <a:pos x="79" y="181"/>
                </a:cxn>
                <a:cxn ang="0">
                  <a:pos x="19" y="112"/>
                </a:cxn>
                <a:cxn ang="0">
                  <a:pos x="35" y="5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4" name="Freeform 128"/>
            <p:cNvSpPr>
              <a:spLocks noChangeArrowheads="1"/>
            </p:cNvSpPr>
            <p:nvPr/>
          </p:nvSpPr>
          <p:spPr bwMode="auto">
            <a:xfrm>
              <a:off x="942" y="3321"/>
              <a:ext cx="106" cy="354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5" y="150"/>
                </a:cxn>
                <a:cxn ang="0">
                  <a:pos x="13" y="107"/>
                </a:cxn>
                <a:cxn ang="0">
                  <a:pos x="28" y="0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5" name="Freeform 129"/>
            <p:cNvSpPr>
              <a:spLocks noChangeArrowheads="1"/>
            </p:cNvSpPr>
            <p:nvPr/>
          </p:nvSpPr>
          <p:spPr bwMode="auto">
            <a:xfrm>
              <a:off x="1145" y="2085"/>
              <a:ext cx="218" cy="433"/>
            </a:xfrm>
            <a:custGeom>
              <a:avLst/>
              <a:gdLst/>
              <a:ahLst/>
              <a:cxnLst>
                <a:cxn ang="0">
                  <a:pos x="57" y="5"/>
                </a:cxn>
                <a:cxn ang="0">
                  <a:pos x="13" y="183"/>
                </a:cxn>
                <a:cxn ang="0">
                  <a:pos x="72" y="111"/>
                </a:cxn>
                <a:cxn ang="0">
                  <a:pos x="57" y="5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6" name="Freeform 130"/>
            <p:cNvSpPr>
              <a:spLocks noChangeArrowheads="1"/>
            </p:cNvSpPr>
            <p:nvPr/>
          </p:nvSpPr>
          <p:spPr bwMode="auto">
            <a:xfrm>
              <a:off x="1242" y="2097"/>
              <a:ext cx="111" cy="355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0" y="150"/>
                </a:cxn>
                <a:cxn ang="0">
                  <a:pos x="33" y="106"/>
                </a:cxn>
                <a:cxn ang="0">
                  <a:pos x="17" y="0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7" name="Freeform 131"/>
            <p:cNvSpPr>
              <a:spLocks noChangeArrowheads="1"/>
            </p:cNvSpPr>
            <p:nvPr/>
          </p:nvSpPr>
          <p:spPr bwMode="auto">
            <a:xfrm>
              <a:off x="1129" y="2719"/>
              <a:ext cx="304" cy="481"/>
            </a:xfrm>
            <a:custGeom>
              <a:avLst/>
              <a:gdLst/>
              <a:ahLst/>
              <a:cxnLst>
                <a:cxn ang="0">
                  <a:pos x="6" y="204"/>
                </a:cxn>
                <a:cxn ang="0">
                  <a:pos x="120" y="0"/>
                </a:cxn>
                <a:cxn ang="0">
                  <a:pos x="6" y="204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8" name="Freeform 132"/>
            <p:cNvSpPr>
              <a:spLocks noChangeArrowheads="1"/>
            </p:cNvSpPr>
            <p:nvPr/>
          </p:nvSpPr>
          <p:spPr bwMode="auto">
            <a:xfrm>
              <a:off x="840" y="2341"/>
              <a:ext cx="305" cy="477"/>
            </a:xfrm>
            <a:custGeom>
              <a:avLst/>
              <a:gdLst/>
              <a:ahLst/>
              <a:cxnLst>
                <a:cxn ang="0">
                  <a:pos x="123" y="202"/>
                </a:cxn>
                <a:cxn ang="0">
                  <a:pos x="10" y="0"/>
                </a:cxn>
                <a:cxn ang="0">
                  <a:pos x="123" y="202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9" name="Freeform 133"/>
            <p:cNvSpPr>
              <a:spLocks noChangeArrowheads="1"/>
            </p:cNvSpPr>
            <p:nvPr/>
          </p:nvSpPr>
          <p:spPr bwMode="auto">
            <a:xfrm>
              <a:off x="1138" y="3354"/>
              <a:ext cx="305" cy="479"/>
            </a:xfrm>
            <a:custGeom>
              <a:avLst/>
              <a:gdLst/>
              <a:ahLst/>
              <a:cxnLst>
                <a:cxn ang="0">
                  <a:pos x="6" y="203"/>
                </a:cxn>
                <a:cxn ang="0">
                  <a:pos x="120" y="0"/>
                </a:cxn>
                <a:cxn ang="0">
                  <a:pos x="6" y="203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0" name="Freeform 134"/>
            <p:cNvSpPr>
              <a:spLocks noChangeArrowheads="1"/>
            </p:cNvSpPr>
            <p:nvPr/>
          </p:nvSpPr>
          <p:spPr bwMode="auto">
            <a:xfrm>
              <a:off x="848" y="2886"/>
              <a:ext cx="304" cy="475"/>
            </a:xfrm>
            <a:custGeom>
              <a:avLst/>
              <a:gdLst/>
              <a:ahLst/>
              <a:cxnLst>
                <a:cxn ang="0">
                  <a:pos x="124" y="201"/>
                </a:cxn>
                <a:cxn ang="0">
                  <a:pos x="9" y="0"/>
                </a:cxn>
                <a:cxn ang="0">
                  <a:pos x="124" y="201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1" name="Freeform 135"/>
            <p:cNvSpPr>
              <a:spLocks noChangeArrowheads="1"/>
            </p:cNvSpPr>
            <p:nvPr/>
          </p:nvSpPr>
          <p:spPr bwMode="auto">
            <a:xfrm>
              <a:off x="857" y="3359"/>
              <a:ext cx="305" cy="482"/>
            </a:xfrm>
            <a:custGeom>
              <a:avLst/>
              <a:gdLst/>
              <a:ahLst/>
              <a:cxnLst>
                <a:cxn ang="0">
                  <a:pos x="124" y="204"/>
                </a:cxn>
                <a:cxn ang="0">
                  <a:pos x="9" y="0"/>
                </a:cxn>
                <a:cxn ang="0">
                  <a:pos x="124" y="204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2" name="Freeform 136"/>
            <p:cNvSpPr>
              <a:spLocks noChangeArrowheads="1"/>
            </p:cNvSpPr>
            <p:nvPr/>
          </p:nvSpPr>
          <p:spPr bwMode="auto">
            <a:xfrm>
              <a:off x="1129" y="2149"/>
              <a:ext cx="304" cy="482"/>
            </a:xfrm>
            <a:custGeom>
              <a:avLst/>
              <a:gdLst/>
              <a:ahLst/>
              <a:cxnLst>
                <a:cxn ang="0">
                  <a:pos x="6" y="204"/>
                </a:cxn>
                <a:cxn ang="0">
                  <a:pos x="120" y="0"/>
                </a:cxn>
                <a:cxn ang="0">
                  <a:pos x="6" y="204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3" name="Freeform 137"/>
            <p:cNvSpPr>
              <a:spLocks noChangeArrowheads="1"/>
            </p:cNvSpPr>
            <p:nvPr/>
          </p:nvSpPr>
          <p:spPr bwMode="auto">
            <a:xfrm>
              <a:off x="826" y="1710"/>
              <a:ext cx="305" cy="484"/>
            </a:xfrm>
            <a:custGeom>
              <a:avLst/>
              <a:gdLst/>
              <a:ahLst/>
              <a:cxnLst>
                <a:cxn ang="0">
                  <a:pos x="122" y="205"/>
                </a:cxn>
                <a:cxn ang="0">
                  <a:pos x="8" y="0"/>
                </a:cxn>
                <a:cxn ang="0">
                  <a:pos x="122" y="20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4" name="Freeform 138"/>
            <p:cNvSpPr>
              <a:spLocks noChangeArrowheads="1"/>
            </p:cNvSpPr>
            <p:nvPr/>
          </p:nvSpPr>
          <p:spPr bwMode="auto">
            <a:xfrm>
              <a:off x="1129" y="1511"/>
              <a:ext cx="304" cy="478"/>
            </a:xfrm>
            <a:custGeom>
              <a:avLst/>
              <a:gdLst/>
              <a:ahLst/>
              <a:cxnLst>
                <a:cxn ang="0">
                  <a:pos x="6" y="202"/>
                </a:cxn>
                <a:cxn ang="0">
                  <a:pos x="120" y="0"/>
                </a:cxn>
                <a:cxn ang="0">
                  <a:pos x="6" y="202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5" name="Freeform 139"/>
            <p:cNvSpPr>
              <a:spLocks noChangeArrowheads="1"/>
            </p:cNvSpPr>
            <p:nvPr/>
          </p:nvSpPr>
          <p:spPr bwMode="auto">
            <a:xfrm>
              <a:off x="1124" y="975"/>
              <a:ext cx="307" cy="475"/>
            </a:xfrm>
            <a:custGeom>
              <a:avLst/>
              <a:gdLst/>
              <a:ahLst/>
              <a:cxnLst>
                <a:cxn ang="0">
                  <a:pos x="7" y="201"/>
                </a:cxn>
                <a:cxn ang="0">
                  <a:pos x="120" y="0"/>
                </a:cxn>
                <a:cxn ang="0">
                  <a:pos x="7" y="201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6" name="Freeform 140"/>
            <p:cNvSpPr>
              <a:spLocks noChangeArrowheads="1"/>
            </p:cNvSpPr>
            <p:nvPr/>
          </p:nvSpPr>
          <p:spPr bwMode="auto">
            <a:xfrm>
              <a:off x="866" y="1145"/>
              <a:ext cx="274" cy="428"/>
            </a:xfrm>
            <a:custGeom>
              <a:avLst/>
              <a:gdLst/>
              <a:ahLst/>
              <a:cxnLst>
                <a:cxn ang="0">
                  <a:pos x="112" y="181"/>
                </a:cxn>
                <a:cxn ang="0">
                  <a:pos x="8" y="0"/>
                </a:cxn>
                <a:cxn ang="0">
                  <a:pos x="112" y="181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7" name="Freeform 141"/>
            <p:cNvSpPr>
              <a:spLocks noChangeArrowheads="1"/>
            </p:cNvSpPr>
            <p:nvPr/>
          </p:nvSpPr>
          <p:spPr bwMode="auto">
            <a:xfrm>
              <a:off x="869" y="2341"/>
              <a:ext cx="260" cy="474"/>
            </a:xfrm>
            <a:custGeom>
              <a:avLst/>
              <a:gdLst/>
              <a:ahLst/>
              <a:cxnLst>
                <a:cxn ang="0">
                  <a:pos x="97" y="176"/>
                </a:cxn>
                <a:cxn ang="0">
                  <a:pos x="93" y="169"/>
                </a:cxn>
                <a:cxn ang="0">
                  <a:pos x="89" y="156"/>
                </a:cxn>
                <a:cxn ang="0">
                  <a:pos x="88" y="153"/>
                </a:cxn>
                <a:cxn ang="0">
                  <a:pos x="79" y="140"/>
                </a:cxn>
                <a:cxn ang="0">
                  <a:pos x="76" y="136"/>
                </a:cxn>
                <a:cxn ang="0">
                  <a:pos x="73" y="128"/>
                </a:cxn>
                <a:cxn ang="0">
                  <a:pos x="71" y="123"/>
                </a:cxn>
                <a:cxn ang="0">
                  <a:pos x="68" y="120"/>
                </a:cxn>
                <a:cxn ang="0">
                  <a:pos x="68" y="116"/>
                </a:cxn>
                <a:cxn ang="0">
                  <a:pos x="64" y="108"/>
                </a:cxn>
                <a:cxn ang="0">
                  <a:pos x="62" y="104"/>
                </a:cxn>
                <a:cxn ang="0">
                  <a:pos x="60" y="99"/>
                </a:cxn>
                <a:cxn ang="0">
                  <a:pos x="58" y="95"/>
                </a:cxn>
                <a:cxn ang="0">
                  <a:pos x="55" y="89"/>
                </a:cxn>
                <a:cxn ang="0">
                  <a:pos x="49" y="82"/>
                </a:cxn>
                <a:cxn ang="0">
                  <a:pos x="49" y="80"/>
                </a:cxn>
                <a:cxn ang="0">
                  <a:pos x="46" y="76"/>
                </a:cxn>
                <a:cxn ang="0">
                  <a:pos x="45" y="73"/>
                </a:cxn>
                <a:cxn ang="0">
                  <a:pos x="45" y="72"/>
                </a:cxn>
                <a:cxn ang="0">
                  <a:pos x="43" y="69"/>
                </a:cxn>
                <a:cxn ang="0">
                  <a:pos x="37" y="59"/>
                </a:cxn>
                <a:cxn ang="0">
                  <a:pos x="36" y="55"/>
                </a:cxn>
                <a:cxn ang="0">
                  <a:pos x="33" y="51"/>
                </a:cxn>
                <a:cxn ang="0">
                  <a:pos x="29" y="43"/>
                </a:cxn>
                <a:cxn ang="0">
                  <a:pos x="27" y="42"/>
                </a:cxn>
                <a:cxn ang="0">
                  <a:pos x="27" y="39"/>
                </a:cxn>
                <a:cxn ang="0">
                  <a:pos x="28" y="34"/>
                </a:cxn>
                <a:cxn ang="0">
                  <a:pos x="24" y="31"/>
                </a:cxn>
                <a:cxn ang="0">
                  <a:pos x="24" y="29"/>
                </a:cxn>
                <a:cxn ang="0">
                  <a:pos x="23" y="29"/>
                </a:cxn>
                <a:cxn ang="0">
                  <a:pos x="19" y="26"/>
                </a:cxn>
                <a:cxn ang="0">
                  <a:pos x="20" y="21"/>
                </a:cxn>
                <a:cxn ang="0">
                  <a:pos x="17" y="21"/>
                </a:cxn>
                <a:cxn ang="0">
                  <a:pos x="17" y="17"/>
                </a:cxn>
                <a:cxn ang="0">
                  <a:pos x="16" y="14"/>
                </a:cxn>
                <a:cxn ang="0">
                  <a:pos x="15" y="17"/>
                </a:cxn>
                <a:cxn ang="0">
                  <a:pos x="13" y="11"/>
                </a:cxn>
                <a:cxn ang="0">
                  <a:pos x="4" y="5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" y="5"/>
                </a:cxn>
                <a:cxn ang="0">
                  <a:pos x="6" y="16"/>
                </a:cxn>
                <a:cxn ang="0">
                  <a:pos x="13" y="30"/>
                </a:cxn>
                <a:cxn ang="0">
                  <a:pos x="20" y="46"/>
                </a:cxn>
                <a:cxn ang="0">
                  <a:pos x="28" y="59"/>
                </a:cxn>
                <a:cxn ang="0">
                  <a:pos x="32" y="69"/>
                </a:cxn>
                <a:cxn ang="0">
                  <a:pos x="43" y="87"/>
                </a:cxn>
                <a:cxn ang="0">
                  <a:pos x="49" y="97"/>
                </a:cxn>
                <a:cxn ang="0">
                  <a:pos x="58" y="110"/>
                </a:cxn>
                <a:cxn ang="0">
                  <a:pos x="77" y="154"/>
                </a:cxn>
                <a:cxn ang="0">
                  <a:pos x="85" y="166"/>
                </a:cxn>
                <a:cxn ang="0">
                  <a:pos x="109" y="196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8" name="Freeform 142"/>
            <p:cNvSpPr>
              <a:spLocks noChangeArrowheads="1"/>
            </p:cNvSpPr>
            <p:nvPr/>
          </p:nvSpPr>
          <p:spPr bwMode="auto">
            <a:xfrm>
              <a:off x="855" y="1726"/>
              <a:ext cx="257" cy="478"/>
            </a:xfrm>
            <a:custGeom>
              <a:avLst/>
              <a:gdLst/>
              <a:ahLst/>
              <a:cxnLst>
                <a:cxn ang="0">
                  <a:pos x="96" y="177"/>
                </a:cxn>
                <a:cxn ang="0">
                  <a:pos x="94" y="172"/>
                </a:cxn>
                <a:cxn ang="0">
                  <a:pos x="88" y="158"/>
                </a:cxn>
                <a:cxn ang="0">
                  <a:pos x="87" y="155"/>
                </a:cxn>
                <a:cxn ang="0">
                  <a:pos x="79" y="143"/>
                </a:cxn>
                <a:cxn ang="0">
                  <a:pos x="75" y="138"/>
                </a:cxn>
                <a:cxn ang="0">
                  <a:pos x="73" y="131"/>
                </a:cxn>
                <a:cxn ang="0">
                  <a:pos x="70" y="124"/>
                </a:cxn>
                <a:cxn ang="0">
                  <a:pos x="68" y="122"/>
                </a:cxn>
                <a:cxn ang="0">
                  <a:pos x="68" y="118"/>
                </a:cxn>
                <a:cxn ang="0">
                  <a:pos x="65" y="110"/>
                </a:cxn>
                <a:cxn ang="0">
                  <a:pos x="61" y="106"/>
                </a:cxn>
                <a:cxn ang="0">
                  <a:pos x="60" y="102"/>
                </a:cxn>
                <a:cxn ang="0">
                  <a:pos x="57" y="97"/>
                </a:cxn>
                <a:cxn ang="0">
                  <a:pos x="55" y="91"/>
                </a:cxn>
                <a:cxn ang="0">
                  <a:pos x="48" y="84"/>
                </a:cxn>
                <a:cxn ang="0">
                  <a:pos x="48" y="80"/>
                </a:cxn>
                <a:cxn ang="0">
                  <a:pos x="46" y="79"/>
                </a:cxn>
                <a:cxn ang="0">
                  <a:pos x="44" y="76"/>
                </a:cxn>
                <a:cxn ang="0">
                  <a:pos x="44" y="75"/>
                </a:cxn>
                <a:cxn ang="0">
                  <a:pos x="43" y="70"/>
                </a:cxn>
                <a:cxn ang="0">
                  <a:pos x="38" y="61"/>
                </a:cxn>
                <a:cxn ang="0">
                  <a:pos x="37" y="57"/>
                </a:cxn>
                <a:cxn ang="0">
                  <a:pos x="33" y="53"/>
                </a:cxn>
                <a:cxn ang="0">
                  <a:pos x="29" y="45"/>
                </a:cxn>
                <a:cxn ang="0">
                  <a:pos x="26" y="44"/>
                </a:cxn>
                <a:cxn ang="0">
                  <a:pos x="26" y="40"/>
                </a:cxn>
                <a:cxn ang="0">
                  <a:pos x="27" y="37"/>
                </a:cxn>
                <a:cxn ang="0">
                  <a:pos x="25" y="33"/>
                </a:cxn>
                <a:cxn ang="0">
                  <a:pos x="25" y="30"/>
                </a:cxn>
                <a:cxn ang="0">
                  <a:pos x="24" y="29"/>
                </a:cxn>
                <a:cxn ang="0">
                  <a:pos x="18" y="28"/>
                </a:cxn>
                <a:cxn ang="0">
                  <a:pos x="18" y="24"/>
                </a:cxn>
                <a:cxn ang="0">
                  <a:pos x="17" y="23"/>
                </a:cxn>
                <a:cxn ang="0">
                  <a:pos x="17" y="20"/>
                </a:cxn>
                <a:cxn ang="0">
                  <a:pos x="16" y="16"/>
                </a:cxn>
                <a:cxn ang="0">
                  <a:pos x="13" y="20"/>
                </a:cxn>
                <a:cxn ang="0">
                  <a:pos x="13" y="13"/>
                </a:cxn>
                <a:cxn ang="0">
                  <a:pos x="4" y="8"/>
                </a:cxn>
                <a:cxn ang="0">
                  <a:pos x="3" y="7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" y="8"/>
                </a:cxn>
                <a:cxn ang="0">
                  <a:pos x="5" y="17"/>
                </a:cxn>
                <a:cxn ang="0">
                  <a:pos x="13" y="33"/>
                </a:cxn>
                <a:cxn ang="0">
                  <a:pos x="20" y="49"/>
                </a:cxn>
                <a:cxn ang="0">
                  <a:pos x="27" y="62"/>
                </a:cxn>
                <a:cxn ang="0">
                  <a:pos x="31" y="70"/>
                </a:cxn>
                <a:cxn ang="0">
                  <a:pos x="43" y="89"/>
                </a:cxn>
                <a:cxn ang="0">
                  <a:pos x="48" y="98"/>
                </a:cxn>
                <a:cxn ang="0">
                  <a:pos x="57" y="111"/>
                </a:cxn>
                <a:cxn ang="0">
                  <a:pos x="78" y="156"/>
                </a:cxn>
                <a:cxn ang="0">
                  <a:pos x="85" y="168"/>
                </a:cxn>
                <a:cxn ang="0">
                  <a:pos x="108" y="198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9" name="Freeform 143"/>
            <p:cNvSpPr>
              <a:spLocks noChangeArrowheads="1"/>
            </p:cNvSpPr>
            <p:nvPr/>
          </p:nvSpPr>
          <p:spPr bwMode="auto">
            <a:xfrm>
              <a:off x="895" y="1152"/>
              <a:ext cx="229" cy="421"/>
            </a:xfrm>
            <a:custGeom>
              <a:avLst/>
              <a:gdLst/>
              <a:ahLst/>
              <a:cxnLst>
                <a:cxn ang="0">
                  <a:pos x="86" y="156"/>
                </a:cxn>
                <a:cxn ang="0">
                  <a:pos x="83" y="151"/>
                </a:cxn>
                <a:cxn ang="0">
                  <a:pos x="80" y="139"/>
                </a:cxn>
                <a:cxn ang="0">
                  <a:pos x="77" y="137"/>
                </a:cxn>
                <a:cxn ang="0">
                  <a:pos x="70" y="125"/>
                </a:cxn>
                <a:cxn ang="0">
                  <a:pos x="69" y="121"/>
                </a:cxn>
                <a:cxn ang="0">
                  <a:pos x="65" y="114"/>
                </a:cxn>
                <a:cxn ang="0">
                  <a:pos x="62" y="109"/>
                </a:cxn>
                <a:cxn ang="0">
                  <a:pos x="60" y="107"/>
                </a:cxn>
                <a:cxn ang="0">
                  <a:pos x="60" y="103"/>
                </a:cxn>
                <a:cxn ang="0">
                  <a:pos x="57" y="96"/>
                </a:cxn>
                <a:cxn ang="0">
                  <a:pos x="56" y="94"/>
                </a:cxn>
                <a:cxn ang="0">
                  <a:pos x="54" y="88"/>
                </a:cxn>
                <a:cxn ang="0">
                  <a:pos x="50" y="85"/>
                </a:cxn>
                <a:cxn ang="0">
                  <a:pos x="48" y="79"/>
                </a:cxn>
                <a:cxn ang="0">
                  <a:pos x="44" y="73"/>
                </a:cxn>
                <a:cxn ang="0">
                  <a:pos x="43" y="70"/>
                </a:cxn>
                <a:cxn ang="0">
                  <a:pos x="41" y="68"/>
                </a:cxn>
                <a:cxn ang="0">
                  <a:pos x="40" y="65"/>
                </a:cxn>
                <a:cxn ang="0">
                  <a:pos x="40" y="65"/>
                </a:cxn>
                <a:cxn ang="0">
                  <a:pos x="39" y="60"/>
                </a:cxn>
                <a:cxn ang="0">
                  <a:pos x="33" y="52"/>
                </a:cxn>
                <a:cxn ang="0">
                  <a:pos x="31" y="48"/>
                </a:cxn>
                <a:cxn ang="0">
                  <a:pos x="30" y="46"/>
                </a:cxn>
                <a:cxn ang="0">
                  <a:pos x="26" y="39"/>
                </a:cxn>
                <a:cxn ang="0">
                  <a:pos x="22" y="38"/>
                </a:cxn>
                <a:cxn ang="0">
                  <a:pos x="24" y="34"/>
                </a:cxn>
                <a:cxn ang="0">
                  <a:pos x="24" y="30"/>
                </a:cxn>
                <a:cxn ang="0">
                  <a:pos x="20" y="27"/>
                </a:cxn>
                <a:cxn ang="0">
                  <a:pos x="22" y="26"/>
                </a:cxn>
                <a:cxn ang="0">
                  <a:pos x="20" y="25"/>
                </a:cxn>
                <a:cxn ang="0">
                  <a:pos x="17" y="22"/>
                </a:cxn>
                <a:cxn ang="0">
                  <a:pos x="17" y="18"/>
                </a:cxn>
                <a:cxn ang="0">
                  <a:pos x="15" y="18"/>
                </a:cxn>
                <a:cxn ang="0">
                  <a:pos x="15" y="16"/>
                </a:cxn>
                <a:cxn ang="0">
                  <a:pos x="14" y="13"/>
                </a:cxn>
                <a:cxn ang="0">
                  <a:pos x="13" y="16"/>
                </a:cxn>
                <a:cxn ang="0">
                  <a:pos x="11" y="10"/>
                </a:cxn>
                <a:cxn ang="0">
                  <a:pos x="3" y="5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2" y="5"/>
                </a:cxn>
                <a:cxn ang="0">
                  <a:pos x="5" y="14"/>
                </a:cxn>
                <a:cxn ang="0">
                  <a:pos x="11" y="27"/>
                </a:cxn>
                <a:cxn ang="0">
                  <a:pos x="18" y="42"/>
                </a:cxn>
                <a:cxn ang="0">
                  <a:pos x="24" y="53"/>
                </a:cxn>
                <a:cxn ang="0">
                  <a:pos x="27" y="61"/>
                </a:cxn>
                <a:cxn ang="0">
                  <a:pos x="36" y="78"/>
                </a:cxn>
                <a:cxn ang="0">
                  <a:pos x="43" y="86"/>
                </a:cxn>
                <a:cxn ang="0">
                  <a:pos x="49" y="98"/>
                </a:cxn>
                <a:cxn ang="0">
                  <a:pos x="69" y="138"/>
                </a:cxn>
                <a:cxn ang="0">
                  <a:pos x="74" y="148"/>
                </a:cxn>
                <a:cxn ang="0">
                  <a:pos x="96" y="176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0" name="Freeform 144"/>
            <p:cNvSpPr>
              <a:spLocks noChangeArrowheads="1"/>
            </p:cNvSpPr>
            <p:nvPr/>
          </p:nvSpPr>
          <p:spPr bwMode="auto">
            <a:xfrm>
              <a:off x="1124" y="1004"/>
              <a:ext cx="276" cy="448"/>
            </a:xfrm>
            <a:custGeom>
              <a:avLst/>
              <a:gdLst/>
              <a:ahLst/>
              <a:cxnLst>
                <a:cxn ang="0">
                  <a:pos x="16" y="171"/>
                </a:cxn>
                <a:cxn ang="0">
                  <a:pos x="19" y="164"/>
                </a:cxn>
                <a:cxn ang="0">
                  <a:pos x="28" y="154"/>
                </a:cxn>
                <a:cxn ang="0">
                  <a:pos x="30" y="150"/>
                </a:cxn>
                <a:cxn ang="0">
                  <a:pos x="38" y="137"/>
                </a:cxn>
                <a:cxn ang="0">
                  <a:pos x="40" y="134"/>
                </a:cxn>
                <a:cxn ang="0">
                  <a:pos x="45" y="126"/>
                </a:cxn>
                <a:cxn ang="0">
                  <a:pos x="47" y="121"/>
                </a:cxn>
                <a:cxn ang="0">
                  <a:pos x="49" y="117"/>
                </a:cxn>
                <a:cxn ang="0">
                  <a:pos x="53" y="116"/>
                </a:cxn>
                <a:cxn ang="0">
                  <a:pos x="57" y="110"/>
                </a:cxn>
                <a:cxn ang="0">
                  <a:pos x="59" y="106"/>
                </a:cxn>
                <a:cxn ang="0">
                  <a:pos x="62" y="102"/>
                </a:cxn>
                <a:cxn ang="0">
                  <a:pos x="63" y="97"/>
                </a:cxn>
                <a:cxn ang="0">
                  <a:pos x="68" y="91"/>
                </a:cxn>
                <a:cxn ang="0">
                  <a:pos x="71" y="84"/>
                </a:cxn>
                <a:cxn ang="0">
                  <a:pos x="74" y="81"/>
                </a:cxn>
                <a:cxn ang="0">
                  <a:pos x="74" y="78"/>
                </a:cxn>
                <a:cxn ang="0">
                  <a:pos x="76" y="76"/>
                </a:cxn>
                <a:cxn ang="0">
                  <a:pos x="79" y="76"/>
                </a:cxn>
                <a:cxn ang="0">
                  <a:pos x="80" y="70"/>
                </a:cxn>
                <a:cxn ang="0">
                  <a:pos x="85" y="63"/>
                </a:cxn>
                <a:cxn ang="0">
                  <a:pos x="88" y="57"/>
                </a:cxn>
                <a:cxn ang="0">
                  <a:pos x="89" y="55"/>
                </a:cxn>
                <a:cxn ang="0">
                  <a:pos x="94" y="47"/>
                </a:cxn>
                <a:cxn ang="0">
                  <a:pos x="93" y="43"/>
                </a:cxn>
                <a:cxn ang="0">
                  <a:pos x="97" y="42"/>
                </a:cxn>
                <a:cxn ang="0">
                  <a:pos x="101" y="41"/>
                </a:cxn>
                <a:cxn ang="0">
                  <a:pos x="102" y="37"/>
                </a:cxn>
                <a:cxn ang="0">
                  <a:pos x="105" y="37"/>
                </a:cxn>
                <a:cxn ang="0">
                  <a:pos x="105" y="35"/>
                </a:cxn>
                <a:cxn ang="0">
                  <a:pos x="105" y="30"/>
                </a:cxn>
                <a:cxn ang="0">
                  <a:pos x="107" y="28"/>
                </a:cxn>
                <a:cxn ang="0">
                  <a:pos x="107" y="26"/>
                </a:cxn>
                <a:cxn ang="0">
                  <a:pos x="110" y="25"/>
                </a:cxn>
                <a:cxn ang="0">
                  <a:pos x="111" y="22"/>
                </a:cxn>
                <a:cxn ang="0">
                  <a:pos x="109" y="21"/>
                </a:cxn>
                <a:cxn ang="0">
                  <a:pos x="113" y="17"/>
                </a:cxn>
                <a:cxn ang="0">
                  <a:pos x="113" y="8"/>
                </a:cxn>
                <a:cxn ang="0">
                  <a:pos x="114" y="7"/>
                </a:cxn>
                <a:cxn ang="0">
                  <a:pos x="117" y="0"/>
                </a:cxn>
                <a:cxn ang="0">
                  <a:pos x="114" y="1"/>
                </a:cxn>
                <a:cxn ang="0">
                  <a:pos x="113" y="8"/>
                </a:cxn>
                <a:cxn ang="0">
                  <a:pos x="106" y="13"/>
                </a:cxn>
                <a:cxn ang="0">
                  <a:pos x="97" y="26"/>
                </a:cxn>
                <a:cxn ang="0">
                  <a:pos x="87" y="41"/>
                </a:cxn>
                <a:cxn ang="0">
                  <a:pos x="80" y="54"/>
                </a:cxn>
                <a:cxn ang="0">
                  <a:pos x="74" y="63"/>
                </a:cxn>
                <a:cxn ang="0">
                  <a:pos x="63" y="81"/>
                </a:cxn>
                <a:cxn ang="0">
                  <a:pos x="59" y="91"/>
                </a:cxn>
                <a:cxn ang="0">
                  <a:pos x="53" y="104"/>
                </a:cxn>
                <a:cxn ang="0">
                  <a:pos x="25" y="143"/>
                </a:cxn>
                <a:cxn ang="0">
                  <a:pos x="19" y="154"/>
                </a:cxn>
                <a:cxn ang="0">
                  <a:pos x="4" y="189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1" name="Freeform 145"/>
            <p:cNvSpPr>
              <a:spLocks noChangeArrowheads="1"/>
            </p:cNvSpPr>
            <p:nvPr/>
          </p:nvSpPr>
          <p:spPr bwMode="auto">
            <a:xfrm>
              <a:off x="1129" y="1530"/>
              <a:ext cx="274" cy="449"/>
            </a:xfrm>
            <a:custGeom>
              <a:avLst/>
              <a:gdLst/>
              <a:ahLst/>
              <a:cxnLst>
                <a:cxn ang="0">
                  <a:pos x="16" y="170"/>
                </a:cxn>
                <a:cxn ang="0">
                  <a:pos x="18" y="164"/>
                </a:cxn>
                <a:cxn ang="0">
                  <a:pos x="27" y="154"/>
                </a:cxn>
                <a:cxn ang="0">
                  <a:pos x="30" y="150"/>
                </a:cxn>
                <a:cxn ang="0">
                  <a:pos x="36" y="137"/>
                </a:cxn>
                <a:cxn ang="0">
                  <a:pos x="39" y="134"/>
                </a:cxn>
                <a:cxn ang="0">
                  <a:pos x="44" y="127"/>
                </a:cxn>
                <a:cxn ang="0">
                  <a:pos x="47" y="121"/>
                </a:cxn>
                <a:cxn ang="0">
                  <a:pos x="48" y="117"/>
                </a:cxn>
                <a:cxn ang="0">
                  <a:pos x="51" y="115"/>
                </a:cxn>
                <a:cxn ang="0">
                  <a:pos x="56" y="110"/>
                </a:cxn>
                <a:cxn ang="0">
                  <a:pos x="59" y="106"/>
                </a:cxn>
                <a:cxn ang="0">
                  <a:pos x="61" y="102"/>
                </a:cxn>
                <a:cxn ang="0">
                  <a:pos x="63" y="96"/>
                </a:cxn>
                <a:cxn ang="0">
                  <a:pos x="66" y="91"/>
                </a:cxn>
                <a:cxn ang="0">
                  <a:pos x="70" y="83"/>
                </a:cxn>
                <a:cxn ang="0">
                  <a:pos x="73" y="81"/>
                </a:cxn>
                <a:cxn ang="0">
                  <a:pos x="73" y="78"/>
                </a:cxn>
                <a:cxn ang="0">
                  <a:pos x="76" y="74"/>
                </a:cxn>
                <a:cxn ang="0">
                  <a:pos x="77" y="74"/>
                </a:cxn>
                <a:cxn ang="0">
                  <a:pos x="78" y="70"/>
                </a:cxn>
                <a:cxn ang="0">
                  <a:pos x="85" y="63"/>
                </a:cxn>
                <a:cxn ang="0">
                  <a:pos x="87" y="57"/>
                </a:cxn>
                <a:cxn ang="0">
                  <a:pos x="89" y="55"/>
                </a:cxn>
                <a:cxn ang="0">
                  <a:pos x="93" y="46"/>
                </a:cxn>
                <a:cxn ang="0">
                  <a:pos x="91" y="43"/>
                </a:cxn>
                <a:cxn ang="0">
                  <a:pos x="95" y="42"/>
                </a:cxn>
                <a:cxn ang="0">
                  <a:pos x="100" y="40"/>
                </a:cxn>
                <a:cxn ang="0">
                  <a:pos x="102" y="36"/>
                </a:cxn>
                <a:cxn ang="0">
                  <a:pos x="103" y="36"/>
                </a:cxn>
                <a:cxn ang="0">
                  <a:pos x="103" y="35"/>
                </a:cxn>
                <a:cxn ang="0">
                  <a:pos x="103" y="30"/>
                </a:cxn>
                <a:cxn ang="0">
                  <a:pos x="106" y="27"/>
                </a:cxn>
                <a:cxn ang="0">
                  <a:pos x="106" y="26"/>
                </a:cxn>
                <a:cxn ang="0">
                  <a:pos x="108" y="25"/>
                </a:cxn>
                <a:cxn ang="0">
                  <a:pos x="110" y="22"/>
                </a:cxn>
                <a:cxn ang="0">
                  <a:pos x="107" y="19"/>
                </a:cxn>
                <a:cxn ang="0">
                  <a:pos x="111" y="17"/>
                </a:cxn>
                <a:cxn ang="0">
                  <a:pos x="111" y="8"/>
                </a:cxn>
                <a:cxn ang="0">
                  <a:pos x="113" y="5"/>
                </a:cxn>
                <a:cxn ang="0">
                  <a:pos x="116" y="0"/>
                </a:cxn>
                <a:cxn ang="0">
                  <a:pos x="113" y="1"/>
                </a:cxn>
                <a:cxn ang="0">
                  <a:pos x="111" y="8"/>
                </a:cxn>
                <a:cxn ang="0">
                  <a:pos x="104" y="13"/>
                </a:cxn>
                <a:cxn ang="0">
                  <a:pos x="95" y="26"/>
                </a:cxn>
                <a:cxn ang="0">
                  <a:pos x="86" y="40"/>
                </a:cxn>
                <a:cxn ang="0">
                  <a:pos x="78" y="53"/>
                </a:cxn>
                <a:cxn ang="0">
                  <a:pos x="73" y="63"/>
                </a:cxn>
                <a:cxn ang="0">
                  <a:pos x="63" y="81"/>
                </a:cxn>
                <a:cxn ang="0">
                  <a:pos x="57" y="91"/>
                </a:cxn>
                <a:cxn ang="0">
                  <a:pos x="51" y="104"/>
                </a:cxn>
                <a:cxn ang="0">
                  <a:pos x="25" y="142"/>
                </a:cxn>
                <a:cxn ang="0">
                  <a:pos x="18" y="154"/>
                </a:cxn>
                <a:cxn ang="0">
                  <a:pos x="4" y="189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2" name="Freeform 146"/>
            <p:cNvSpPr>
              <a:spLocks noChangeArrowheads="1"/>
            </p:cNvSpPr>
            <p:nvPr/>
          </p:nvSpPr>
          <p:spPr bwMode="auto">
            <a:xfrm>
              <a:off x="1129" y="2171"/>
              <a:ext cx="271" cy="441"/>
            </a:xfrm>
            <a:custGeom>
              <a:avLst/>
              <a:gdLst/>
              <a:ahLst/>
              <a:cxnLst>
                <a:cxn ang="0">
                  <a:pos x="17" y="167"/>
                </a:cxn>
                <a:cxn ang="0">
                  <a:pos x="19" y="161"/>
                </a:cxn>
                <a:cxn ang="0">
                  <a:pos x="29" y="152"/>
                </a:cxn>
                <a:cxn ang="0">
                  <a:pos x="31" y="148"/>
                </a:cxn>
                <a:cxn ang="0">
                  <a:pos x="36" y="135"/>
                </a:cxn>
                <a:cxn ang="0">
                  <a:pos x="39" y="131"/>
                </a:cxn>
                <a:cxn ang="0">
                  <a:pos x="44" y="125"/>
                </a:cxn>
                <a:cxn ang="0">
                  <a:pos x="47" y="119"/>
                </a:cxn>
                <a:cxn ang="0">
                  <a:pos x="48" y="115"/>
                </a:cxn>
                <a:cxn ang="0">
                  <a:pos x="51" y="114"/>
                </a:cxn>
                <a:cxn ang="0">
                  <a:pos x="56" y="106"/>
                </a:cxn>
                <a:cxn ang="0">
                  <a:pos x="59" y="103"/>
                </a:cxn>
                <a:cxn ang="0">
                  <a:pos x="61" y="99"/>
                </a:cxn>
                <a:cxn ang="0">
                  <a:pos x="62" y="94"/>
                </a:cxn>
                <a:cxn ang="0">
                  <a:pos x="68" y="89"/>
                </a:cxn>
                <a:cxn ang="0">
                  <a:pos x="70" y="81"/>
                </a:cxn>
                <a:cxn ang="0">
                  <a:pos x="73" y="78"/>
                </a:cxn>
                <a:cxn ang="0">
                  <a:pos x="73" y="76"/>
                </a:cxn>
                <a:cxn ang="0">
                  <a:pos x="76" y="75"/>
                </a:cxn>
                <a:cxn ang="0">
                  <a:pos x="76" y="73"/>
                </a:cxn>
                <a:cxn ang="0">
                  <a:pos x="79" y="69"/>
                </a:cxn>
                <a:cxn ang="0">
                  <a:pos x="85" y="60"/>
                </a:cxn>
                <a:cxn ang="0">
                  <a:pos x="86" y="56"/>
                </a:cxn>
                <a:cxn ang="0">
                  <a:pos x="87" y="52"/>
                </a:cxn>
                <a:cxn ang="0">
                  <a:pos x="92" y="46"/>
                </a:cxn>
                <a:cxn ang="0">
                  <a:pos x="92" y="42"/>
                </a:cxn>
                <a:cxn ang="0">
                  <a:pos x="95" y="41"/>
                </a:cxn>
                <a:cxn ang="0">
                  <a:pos x="99" y="39"/>
                </a:cxn>
                <a:cxn ang="0">
                  <a:pos x="100" y="35"/>
                </a:cxn>
                <a:cxn ang="0">
                  <a:pos x="102" y="35"/>
                </a:cxn>
                <a:cxn ang="0">
                  <a:pos x="102" y="33"/>
                </a:cxn>
                <a:cxn ang="0">
                  <a:pos x="102" y="29"/>
                </a:cxn>
                <a:cxn ang="0">
                  <a:pos x="105" y="26"/>
                </a:cxn>
                <a:cxn ang="0">
                  <a:pos x="105" y="25"/>
                </a:cxn>
                <a:cxn ang="0">
                  <a:pos x="108" y="24"/>
                </a:cxn>
                <a:cxn ang="0">
                  <a:pos x="109" y="21"/>
                </a:cxn>
                <a:cxn ang="0">
                  <a:pos x="107" y="21"/>
                </a:cxn>
                <a:cxn ang="0">
                  <a:pos x="111" y="16"/>
                </a:cxn>
                <a:cxn ang="0">
                  <a:pos x="111" y="8"/>
                </a:cxn>
                <a:cxn ang="0">
                  <a:pos x="112" y="5"/>
                </a:cxn>
                <a:cxn ang="0">
                  <a:pos x="115" y="0"/>
                </a:cxn>
                <a:cxn ang="0">
                  <a:pos x="112" y="1"/>
                </a:cxn>
                <a:cxn ang="0">
                  <a:pos x="111" y="7"/>
                </a:cxn>
                <a:cxn ang="0">
                  <a:pos x="103" y="13"/>
                </a:cxn>
                <a:cxn ang="0">
                  <a:pos x="95" y="25"/>
                </a:cxn>
                <a:cxn ang="0">
                  <a:pos x="85" y="39"/>
                </a:cxn>
                <a:cxn ang="0">
                  <a:pos x="77" y="51"/>
                </a:cxn>
                <a:cxn ang="0">
                  <a:pos x="73" y="60"/>
                </a:cxn>
                <a:cxn ang="0">
                  <a:pos x="62" y="78"/>
                </a:cxn>
                <a:cxn ang="0">
                  <a:pos x="57" y="89"/>
                </a:cxn>
                <a:cxn ang="0">
                  <a:pos x="51" y="102"/>
                </a:cxn>
                <a:cxn ang="0">
                  <a:pos x="25" y="141"/>
                </a:cxn>
                <a:cxn ang="0">
                  <a:pos x="19" y="152"/>
                </a:cxn>
                <a:cxn ang="0">
                  <a:pos x="5" y="186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3" name="Freeform 147"/>
            <p:cNvSpPr>
              <a:spLocks noChangeArrowheads="1"/>
            </p:cNvSpPr>
            <p:nvPr/>
          </p:nvSpPr>
          <p:spPr bwMode="auto">
            <a:xfrm>
              <a:off x="1240" y="2411"/>
              <a:ext cx="2" cy="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2" y="3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4" name="Freeform 148"/>
            <p:cNvSpPr>
              <a:spLocks noChangeArrowheads="1"/>
            </p:cNvSpPr>
            <p:nvPr/>
          </p:nvSpPr>
          <p:spPr bwMode="auto">
            <a:xfrm>
              <a:off x="1138" y="2723"/>
              <a:ext cx="267" cy="444"/>
            </a:xfrm>
            <a:custGeom>
              <a:avLst/>
              <a:gdLst/>
              <a:ahLst/>
              <a:cxnLst>
                <a:cxn ang="0">
                  <a:pos x="15" y="167"/>
                </a:cxn>
                <a:cxn ang="0">
                  <a:pos x="18" y="161"/>
                </a:cxn>
                <a:cxn ang="0">
                  <a:pos x="27" y="151"/>
                </a:cxn>
                <a:cxn ang="0">
                  <a:pos x="30" y="148"/>
                </a:cxn>
                <a:cxn ang="0">
                  <a:pos x="35" y="135"/>
                </a:cxn>
                <a:cxn ang="0">
                  <a:pos x="37" y="130"/>
                </a:cxn>
                <a:cxn ang="0">
                  <a:pos x="43" y="125"/>
                </a:cxn>
                <a:cxn ang="0">
                  <a:pos x="45" y="118"/>
                </a:cxn>
                <a:cxn ang="0">
                  <a:pos x="47" y="115"/>
                </a:cxn>
                <a:cxn ang="0">
                  <a:pos x="49" y="113"/>
                </a:cxn>
                <a:cxn ang="0">
                  <a:pos x="54" y="108"/>
                </a:cxn>
                <a:cxn ang="0">
                  <a:pos x="57" y="103"/>
                </a:cxn>
                <a:cxn ang="0">
                  <a:pos x="60" y="100"/>
                </a:cxn>
                <a:cxn ang="0">
                  <a:pos x="61" y="95"/>
                </a:cxn>
                <a:cxn ang="0">
                  <a:pos x="65" y="88"/>
                </a:cxn>
                <a:cxn ang="0">
                  <a:pos x="69" y="82"/>
                </a:cxn>
                <a:cxn ang="0">
                  <a:pos x="71" y="78"/>
                </a:cxn>
                <a:cxn ang="0">
                  <a:pos x="71" y="75"/>
                </a:cxn>
                <a:cxn ang="0">
                  <a:pos x="74" y="74"/>
                </a:cxn>
                <a:cxn ang="0">
                  <a:pos x="74" y="73"/>
                </a:cxn>
                <a:cxn ang="0">
                  <a:pos x="77" y="70"/>
                </a:cxn>
                <a:cxn ang="0">
                  <a:pos x="83" y="60"/>
                </a:cxn>
                <a:cxn ang="0">
                  <a:pos x="84" y="57"/>
                </a:cxn>
                <a:cxn ang="0">
                  <a:pos x="86" y="55"/>
                </a:cxn>
                <a:cxn ang="0">
                  <a:pos x="91" y="45"/>
                </a:cxn>
                <a:cxn ang="0">
                  <a:pos x="90" y="43"/>
                </a:cxn>
                <a:cxn ang="0">
                  <a:pos x="92" y="42"/>
                </a:cxn>
                <a:cxn ang="0">
                  <a:pos x="97" y="39"/>
                </a:cxn>
                <a:cxn ang="0">
                  <a:pos x="99" y="35"/>
                </a:cxn>
                <a:cxn ang="0">
                  <a:pos x="100" y="35"/>
                </a:cxn>
                <a:cxn ang="0">
                  <a:pos x="100" y="34"/>
                </a:cxn>
                <a:cxn ang="0">
                  <a:pos x="100" y="30"/>
                </a:cxn>
                <a:cxn ang="0">
                  <a:pos x="103" y="26"/>
                </a:cxn>
                <a:cxn ang="0">
                  <a:pos x="103" y="25"/>
                </a:cxn>
                <a:cxn ang="0">
                  <a:pos x="105" y="23"/>
                </a:cxn>
                <a:cxn ang="0">
                  <a:pos x="107" y="21"/>
                </a:cxn>
                <a:cxn ang="0">
                  <a:pos x="104" y="21"/>
                </a:cxn>
                <a:cxn ang="0">
                  <a:pos x="109" y="17"/>
                </a:cxn>
                <a:cxn ang="0">
                  <a:pos x="109" y="8"/>
                </a:cxn>
                <a:cxn ang="0">
                  <a:pos x="110" y="5"/>
                </a:cxn>
                <a:cxn ang="0">
                  <a:pos x="113" y="0"/>
                </a:cxn>
                <a:cxn ang="0">
                  <a:pos x="110" y="2"/>
                </a:cxn>
                <a:cxn ang="0">
                  <a:pos x="109" y="6"/>
                </a:cxn>
                <a:cxn ang="0">
                  <a:pos x="101" y="13"/>
                </a:cxn>
                <a:cxn ang="0">
                  <a:pos x="92" y="25"/>
                </a:cxn>
                <a:cxn ang="0">
                  <a:pos x="83" y="39"/>
                </a:cxn>
                <a:cxn ang="0">
                  <a:pos x="75" y="51"/>
                </a:cxn>
                <a:cxn ang="0">
                  <a:pos x="71" y="60"/>
                </a:cxn>
                <a:cxn ang="0">
                  <a:pos x="61" y="78"/>
                </a:cxn>
                <a:cxn ang="0">
                  <a:pos x="56" y="88"/>
                </a:cxn>
                <a:cxn ang="0">
                  <a:pos x="49" y="102"/>
                </a:cxn>
                <a:cxn ang="0">
                  <a:pos x="23" y="141"/>
                </a:cxn>
                <a:cxn ang="0">
                  <a:pos x="18" y="151"/>
                </a:cxn>
                <a:cxn ang="0">
                  <a:pos x="4" y="185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5" name="Freeform 149"/>
            <p:cNvSpPr>
              <a:spLocks noChangeArrowheads="1"/>
            </p:cNvSpPr>
            <p:nvPr/>
          </p:nvSpPr>
          <p:spPr bwMode="auto">
            <a:xfrm>
              <a:off x="1145" y="3385"/>
              <a:ext cx="267" cy="441"/>
            </a:xfrm>
            <a:custGeom>
              <a:avLst/>
              <a:gdLst/>
              <a:ahLst/>
              <a:cxnLst>
                <a:cxn ang="0">
                  <a:pos x="14" y="166"/>
                </a:cxn>
                <a:cxn ang="0">
                  <a:pos x="19" y="161"/>
                </a:cxn>
                <a:cxn ang="0">
                  <a:pos x="27" y="150"/>
                </a:cxn>
                <a:cxn ang="0">
                  <a:pos x="28" y="146"/>
                </a:cxn>
                <a:cxn ang="0">
                  <a:pos x="36" y="135"/>
                </a:cxn>
                <a:cxn ang="0">
                  <a:pos x="37" y="131"/>
                </a:cxn>
                <a:cxn ang="0">
                  <a:pos x="43" y="124"/>
                </a:cxn>
                <a:cxn ang="0">
                  <a:pos x="46" y="118"/>
                </a:cxn>
                <a:cxn ang="0">
                  <a:pos x="46" y="114"/>
                </a:cxn>
                <a:cxn ang="0">
                  <a:pos x="49" y="111"/>
                </a:cxn>
                <a:cxn ang="0">
                  <a:pos x="54" y="106"/>
                </a:cxn>
                <a:cxn ang="0">
                  <a:pos x="56" y="103"/>
                </a:cxn>
                <a:cxn ang="0">
                  <a:pos x="60" y="98"/>
                </a:cxn>
                <a:cxn ang="0">
                  <a:pos x="62" y="94"/>
                </a:cxn>
                <a:cxn ang="0">
                  <a:pos x="65" y="89"/>
                </a:cxn>
                <a:cxn ang="0">
                  <a:pos x="69" y="81"/>
                </a:cxn>
                <a:cxn ang="0">
                  <a:pos x="70" y="79"/>
                </a:cxn>
                <a:cxn ang="0">
                  <a:pos x="73" y="76"/>
                </a:cxn>
                <a:cxn ang="0">
                  <a:pos x="74" y="72"/>
                </a:cxn>
                <a:cxn ang="0">
                  <a:pos x="75" y="72"/>
                </a:cxn>
                <a:cxn ang="0">
                  <a:pos x="76" y="69"/>
                </a:cxn>
                <a:cxn ang="0">
                  <a:pos x="82" y="59"/>
                </a:cxn>
                <a:cxn ang="0">
                  <a:pos x="86" y="56"/>
                </a:cxn>
                <a:cxn ang="0">
                  <a:pos x="87" y="52"/>
                </a:cxn>
                <a:cxn ang="0">
                  <a:pos x="91" y="45"/>
                </a:cxn>
                <a:cxn ang="0">
                  <a:pos x="89" y="42"/>
                </a:cxn>
                <a:cxn ang="0">
                  <a:pos x="93" y="41"/>
                </a:cxn>
                <a:cxn ang="0">
                  <a:pos x="96" y="39"/>
                </a:cxn>
                <a:cxn ang="0">
                  <a:pos x="99" y="35"/>
                </a:cxn>
                <a:cxn ang="0">
                  <a:pos x="100" y="35"/>
                </a:cxn>
                <a:cxn ang="0">
                  <a:pos x="100" y="32"/>
                </a:cxn>
                <a:cxn ang="0">
                  <a:pos x="100" y="29"/>
                </a:cxn>
                <a:cxn ang="0">
                  <a:pos x="104" y="26"/>
                </a:cxn>
                <a:cxn ang="0">
                  <a:pos x="104" y="25"/>
                </a:cxn>
                <a:cxn ang="0">
                  <a:pos x="105" y="24"/>
                </a:cxn>
                <a:cxn ang="0">
                  <a:pos x="108" y="20"/>
                </a:cxn>
                <a:cxn ang="0">
                  <a:pos x="104" y="18"/>
                </a:cxn>
                <a:cxn ang="0">
                  <a:pos x="108" y="16"/>
                </a:cxn>
                <a:cxn ang="0">
                  <a:pos x="109" y="5"/>
                </a:cxn>
                <a:cxn ang="0">
                  <a:pos x="109" y="4"/>
                </a:cxn>
                <a:cxn ang="0">
                  <a:pos x="113" y="0"/>
                </a:cxn>
                <a:cxn ang="0">
                  <a:pos x="109" y="0"/>
                </a:cxn>
                <a:cxn ang="0">
                  <a:pos x="108" y="5"/>
                </a:cxn>
                <a:cxn ang="0">
                  <a:pos x="101" y="12"/>
                </a:cxn>
                <a:cxn ang="0">
                  <a:pos x="92" y="25"/>
                </a:cxn>
                <a:cxn ang="0">
                  <a:pos x="83" y="39"/>
                </a:cxn>
                <a:cxn ang="0">
                  <a:pos x="76" y="51"/>
                </a:cxn>
                <a:cxn ang="0">
                  <a:pos x="70" y="59"/>
                </a:cxn>
                <a:cxn ang="0">
                  <a:pos x="61" y="79"/>
                </a:cxn>
                <a:cxn ang="0">
                  <a:pos x="56" y="89"/>
                </a:cxn>
                <a:cxn ang="0">
                  <a:pos x="49" y="102"/>
                </a:cxn>
                <a:cxn ang="0">
                  <a:pos x="23" y="140"/>
                </a:cxn>
                <a:cxn ang="0">
                  <a:pos x="17" y="150"/>
                </a:cxn>
                <a:cxn ang="0">
                  <a:pos x="5" y="186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6" name="Freeform 150"/>
            <p:cNvSpPr>
              <a:spLocks noChangeArrowheads="1"/>
            </p:cNvSpPr>
            <p:nvPr/>
          </p:nvSpPr>
          <p:spPr bwMode="auto">
            <a:xfrm>
              <a:off x="878" y="2863"/>
              <a:ext cx="260" cy="472"/>
            </a:xfrm>
            <a:custGeom>
              <a:avLst/>
              <a:gdLst/>
              <a:ahLst/>
              <a:cxnLst>
                <a:cxn ang="0">
                  <a:pos x="98" y="175"/>
                </a:cxn>
                <a:cxn ang="0">
                  <a:pos x="95" y="169"/>
                </a:cxn>
                <a:cxn ang="0">
                  <a:pos x="89" y="156"/>
                </a:cxn>
                <a:cxn ang="0">
                  <a:pos x="88" y="152"/>
                </a:cxn>
                <a:cxn ang="0">
                  <a:pos x="78" y="140"/>
                </a:cxn>
                <a:cxn ang="0">
                  <a:pos x="77" y="136"/>
                </a:cxn>
                <a:cxn ang="0">
                  <a:pos x="75" y="127"/>
                </a:cxn>
                <a:cxn ang="0">
                  <a:pos x="71" y="122"/>
                </a:cxn>
                <a:cxn ang="0">
                  <a:pos x="68" y="119"/>
                </a:cxn>
                <a:cxn ang="0">
                  <a:pos x="68" y="116"/>
                </a:cxn>
                <a:cxn ang="0">
                  <a:pos x="64" y="109"/>
                </a:cxn>
                <a:cxn ang="0">
                  <a:pos x="62" y="105"/>
                </a:cxn>
                <a:cxn ang="0">
                  <a:pos x="60" y="100"/>
                </a:cxn>
                <a:cxn ang="0">
                  <a:pos x="58" y="95"/>
                </a:cxn>
                <a:cxn ang="0">
                  <a:pos x="55" y="88"/>
                </a:cxn>
                <a:cxn ang="0">
                  <a:pos x="50" y="82"/>
                </a:cxn>
                <a:cxn ang="0">
                  <a:pos x="49" y="79"/>
                </a:cxn>
                <a:cxn ang="0">
                  <a:pos x="46" y="75"/>
                </a:cxn>
                <a:cxn ang="0">
                  <a:pos x="46" y="73"/>
                </a:cxn>
                <a:cxn ang="0">
                  <a:pos x="45" y="71"/>
                </a:cxn>
                <a:cxn ang="0">
                  <a:pos x="43" y="69"/>
                </a:cxn>
                <a:cxn ang="0">
                  <a:pos x="37" y="58"/>
                </a:cxn>
                <a:cxn ang="0">
                  <a:pos x="35" y="54"/>
                </a:cxn>
                <a:cxn ang="0">
                  <a:pos x="34" y="52"/>
                </a:cxn>
                <a:cxn ang="0">
                  <a:pos x="29" y="43"/>
                </a:cxn>
                <a:cxn ang="0">
                  <a:pos x="25" y="43"/>
                </a:cxn>
                <a:cxn ang="0">
                  <a:pos x="28" y="39"/>
                </a:cxn>
                <a:cxn ang="0">
                  <a:pos x="28" y="34"/>
                </a:cxn>
                <a:cxn ang="0">
                  <a:pos x="24" y="31"/>
                </a:cxn>
                <a:cxn ang="0">
                  <a:pos x="24" y="30"/>
                </a:cxn>
                <a:cxn ang="0">
                  <a:pos x="22" y="28"/>
                </a:cxn>
                <a:cxn ang="0">
                  <a:pos x="20" y="27"/>
                </a:cxn>
                <a:cxn ang="0">
                  <a:pos x="20" y="22"/>
                </a:cxn>
                <a:cxn ang="0">
                  <a:pos x="17" y="21"/>
                </a:cxn>
                <a:cxn ang="0">
                  <a:pos x="17" y="18"/>
                </a:cxn>
                <a:cxn ang="0">
                  <a:pos x="16" y="16"/>
                </a:cxn>
                <a:cxn ang="0">
                  <a:pos x="15" y="18"/>
                </a:cxn>
                <a:cxn ang="0">
                  <a:pos x="13" y="12"/>
                </a:cxn>
                <a:cxn ang="0">
                  <a:pos x="6" y="6"/>
                </a:cxn>
                <a:cxn ang="0">
                  <a:pos x="3" y="4"/>
                </a:cxn>
                <a:cxn ang="0">
                  <a:pos x="2" y="0"/>
                </a:cxn>
                <a:cxn ang="0">
                  <a:pos x="0" y="3"/>
                </a:cxn>
                <a:cxn ang="0">
                  <a:pos x="4" y="6"/>
                </a:cxn>
                <a:cxn ang="0">
                  <a:pos x="7" y="16"/>
                </a:cxn>
                <a:cxn ang="0">
                  <a:pos x="13" y="31"/>
                </a:cxn>
                <a:cxn ang="0">
                  <a:pos x="21" y="47"/>
                </a:cxn>
                <a:cxn ang="0">
                  <a:pos x="28" y="58"/>
                </a:cxn>
                <a:cxn ang="0">
                  <a:pos x="32" y="69"/>
                </a:cxn>
                <a:cxn ang="0">
                  <a:pos x="43" y="87"/>
                </a:cxn>
                <a:cxn ang="0">
                  <a:pos x="49" y="97"/>
                </a:cxn>
                <a:cxn ang="0">
                  <a:pos x="58" y="109"/>
                </a:cxn>
                <a:cxn ang="0">
                  <a:pos x="78" y="153"/>
                </a:cxn>
                <a:cxn ang="0">
                  <a:pos x="85" y="165"/>
                </a:cxn>
                <a:cxn ang="0">
                  <a:pos x="107" y="195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7" name="Freeform 151"/>
            <p:cNvSpPr>
              <a:spLocks noChangeArrowheads="1"/>
            </p:cNvSpPr>
            <p:nvPr/>
          </p:nvSpPr>
          <p:spPr bwMode="auto">
            <a:xfrm>
              <a:off x="885" y="3373"/>
              <a:ext cx="260" cy="475"/>
            </a:xfrm>
            <a:custGeom>
              <a:avLst/>
              <a:gdLst/>
              <a:ahLst/>
              <a:cxnLst>
                <a:cxn ang="0">
                  <a:pos x="97" y="177"/>
                </a:cxn>
                <a:cxn ang="0">
                  <a:pos x="94" y="171"/>
                </a:cxn>
                <a:cxn ang="0">
                  <a:pos x="90" y="158"/>
                </a:cxn>
                <a:cxn ang="0">
                  <a:pos x="89" y="154"/>
                </a:cxn>
                <a:cxn ang="0">
                  <a:pos x="80" y="141"/>
                </a:cxn>
                <a:cxn ang="0">
                  <a:pos x="77" y="137"/>
                </a:cxn>
                <a:cxn ang="0">
                  <a:pos x="74" y="129"/>
                </a:cxn>
                <a:cxn ang="0">
                  <a:pos x="70" y="124"/>
                </a:cxn>
                <a:cxn ang="0">
                  <a:pos x="68" y="120"/>
                </a:cxn>
                <a:cxn ang="0">
                  <a:pos x="68" y="116"/>
                </a:cxn>
                <a:cxn ang="0">
                  <a:pos x="65" y="110"/>
                </a:cxn>
                <a:cxn ang="0">
                  <a:pos x="63" y="106"/>
                </a:cxn>
                <a:cxn ang="0">
                  <a:pos x="61" y="100"/>
                </a:cxn>
                <a:cxn ang="0">
                  <a:pos x="57" y="97"/>
                </a:cxn>
                <a:cxn ang="0">
                  <a:pos x="55" y="90"/>
                </a:cxn>
                <a:cxn ang="0">
                  <a:pos x="49" y="84"/>
                </a:cxn>
                <a:cxn ang="0">
                  <a:pos x="49" y="80"/>
                </a:cxn>
                <a:cxn ang="0">
                  <a:pos x="47" y="77"/>
                </a:cxn>
                <a:cxn ang="0">
                  <a:pos x="44" y="74"/>
                </a:cxn>
                <a:cxn ang="0">
                  <a:pos x="44" y="73"/>
                </a:cxn>
                <a:cxn ang="0">
                  <a:pos x="43" y="71"/>
                </a:cxn>
                <a:cxn ang="0">
                  <a:pos x="38" y="60"/>
                </a:cxn>
                <a:cxn ang="0">
                  <a:pos x="36" y="55"/>
                </a:cxn>
                <a:cxn ang="0">
                  <a:pos x="34" y="52"/>
                </a:cxn>
                <a:cxn ang="0">
                  <a:pos x="28" y="45"/>
                </a:cxn>
                <a:cxn ang="0">
                  <a:pos x="26" y="43"/>
                </a:cxn>
                <a:cxn ang="0">
                  <a:pos x="26" y="39"/>
                </a:cxn>
                <a:cxn ang="0">
                  <a:pos x="27" y="35"/>
                </a:cxn>
                <a:cxn ang="0">
                  <a:pos x="25" y="33"/>
                </a:cxn>
                <a:cxn ang="0">
                  <a:pos x="25" y="30"/>
                </a:cxn>
                <a:cxn ang="0">
                  <a:pos x="23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7" y="22"/>
                </a:cxn>
                <a:cxn ang="0">
                  <a:pos x="17" y="19"/>
                </a:cxn>
                <a:cxn ang="0">
                  <a:pos x="15" y="15"/>
                </a:cxn>
                <a:cxn ang="0">
                  <a:pos x="13" y="19"/>
                </a:cxn>
                <a:cxn ang="0">
                  <a:pos x="13" y="12"/>
                </a:cxn>
                <a:cxn ang="0">
                  <a:pos x="4" y="7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4" y="7"/>
                </a:cxn>
                <a:cxn ang="0">
                  <a:pos x="5" y="17"/>
                </a:cxn>
                <a:cxn ang="0">
                  <a:pos x="13" y="32"/>
                </a:cxn>
                <a:cxn ang="0">
                  <a:pos x="21" y="47"/>
                </a:cxn>
                <a:cxn ang="0">
                  <a:pos x="27" y="60"/>
                </a:cxn>
                <a:cxn ang="0">
                  <a:pos x="31" y="71"/>
                </a:cxn>
                <a:cxn ang="0">
                  <a:pos x="43" y="89"/>
                </a:cxn>
                <a:cxn ang="0">
                  <a:pos x="49" y="98"/>
                </a:cxn>
                <a:cxn ang="0">
                  <a:pos x="57" y="111"/>
                </a:cxn>
                <a:cxn ang="0">
                  <a:pos x="78" y="155"/>
                </a:cxn>
                <a:cxn ang="0">
                  <a:pos x="86" y="167"/>
                </a:cxn>
                <a:cxn ang="0">
                  <a:pos x="108" y="19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8" name="Freeform 152"/>
            <p:cNvSpPr>
              <a:spLocks noChangeArrowheads="1"/>
            </p:cNvSpPr>
            <p:nvPr/>
          </p:nvSpPr>
          <p:spPr bwMode="auto">
            <a:xfrm>
              <a:off x="1103" y="1370"/>
              <a:ext cx="59" cy="2471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7" y="518"/>
                </a:cxn>
                <a:cxn ang="0">
                  <a:pos x="25" y="1046"/>
                </a:cxn>
                <a:cxn ang="0">
                  <a:pos x="4" y="1046"/>
                </a:cxn>
                <a:cxn ang="0">
                  <a:pos x="11" y="758"/>
                </a:cxn>
                <a:cxn ang="0">
                  <a:pos x="0" y="239"/>
                </a:cxn>
                <a:cxn ang="0">
                  <a:pos x="8" y="0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699" name="Group 173"/>
          <p:cNvGrpSpPr>
            <a:grpSpLocks/>
          </p:cNvGrpSpPr>
          <p:nvPr/>
        </p:nvGrpSpPr>
        <p:grpSpPr bwMode="auto">
          <a:xfrm>
            <a:off x="8867775" y="4500563"/>
            <a:ext cx="906463" cy="1824037"/>
            <a:chOff x="0" y="0"/>
            <a:chExt cx="1443" cy="3848"/>
          </a:xfrm>
        </p:grpSpPr>
        <p:sp>
          <p:nvSpPr>
            <p:cNvPr id="22700" name="Freeform 70"/>
            <p:cNvSpPr>
              <a:spLocks noChangeArrowheads="1"/>
            </p:cNvSpPr>
            <p:nvPr/>
          </p:nvSpPr>
          <p:spPr bwMode="auto">
            <a:xfrm>
              <a:off x="866" y="257"/>
              <a:ext cx="29" cy="134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1347"/>
                </a:cxn>
                <a:cxn ang="0">
                  <a:pos x="24" y="1347"/>
                </a:cxn>
                <a:cxn ang="0">
                  <a:pos x="29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1" name="Freeform 71"/>
            <p:cNvSpPr>
              <a:spLocks noChangeArrowheads="1"/>
            </p:cNvSpPr>
            <p:nvPr/>
          </p:nvSpPr>
          <p:spPr bwMode="auto">
            <a:xfrm>
              <a:off x="687" y="980"/>
              <a:ext cx="161" cy="248"/>
            </a:xfrm>
            <a:custGeom>
              <a:avLst/>
              <a:gdLst/>
              <a:ahLst/>
              <a:cxnLst>
                <a:cxn ang="0">
                  <a:pos x="65" y="105"/>
                </a:cxn>
                <a:cxn ang="0">
                  <a:pos x="5" y="0"/>
                </a:cxn>
                <a:cxn ang="0">
                  <a:pos x="65" y="10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2" name="Freeform 72"/>
            <p:cNvSpPr>
              <a:spLocks noChangeArrowheads="1"/>
            </p:cNvSpPr>
            <p:nvPr/>
          </p:nvSpPr>
          <p:spPr bwMode="auto">
            <a:xfrm>
              <a:off x="897" y="770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3" name="Freeform 73"/>
            <p:cNvSpPr>
              <a:spLocks noChangeArrowheads="1"/>
            </p:cNvSpPr>
            <p:nvPr/>
          </p:nvSpPr>
          <p:spPr bwMode="auto">
            <a:xfrm>
              <a:off x="687" y="1273"/>
              <a:ext cx="161" cy="253"/>
            </a:xfrm>
            <a:custGeom>
              <a:avLst/>
              <a:gdLst/>
              <a:ahLst/>
              <a:cxnLst>
                <a:cxn ang="0">
                  <a:pos x="65" y="107"/>
                </a:cxn>
                <a:cxn ang="0">
                  <a:pos x="5" y="0"/>
                </a:cxn>
                <a:cxn ang="0">
                  <a:pos x="65" y="107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4" name="Freeform 74"/>
            <p:cNvSpPr>
              <a:spLocks noChangeArrowheads="1"/>
            </p:cNvSpPr>
            <p:nvPr/>
          </p:nvSpPr>
          <p:spPr bwMode="auto">
            <a:xfrm>
              <a:off x="897" y="1065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5" name="Freeform 75"/>
            <p:cNvSpPr>
              <a:spLocks noChangeArrowheads="1"/>
            </p:cNvSpPr>
            <p:nvPr/>
          </p:nvSpPr>
          <p:spPr bwMode="auto">
            <a:xfrm>
              <a:off x="897" y="1396"/>
              <a:ext cx="161" cy="252"/>
            </a:xfrm>
            <a:custGeom>
              <a:avLst/>
              <a:gdLst/>
              <a:ahLst/>
              <a:cxnLst>
                <a:cxn ang="0">
                  <a:pos x="4" y="107"/>
                </a:cxn>
                <a:cxn ang="0">
                  <a:pos x="64" y="0"/>
                </a:cxn>
                <a:cxn ang="0">
                  <a:pos x="4" y="107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6" name="Freeform 76"/>
            <p:cNvSpPr>
              <a:spLocks noChangeArrowheads="1"/>
            </p:cNvSpPr>
            <p:nvPr/>
          </p:nvSpPr>
          <p:spPr bwMode="auto">
            <a:xfrm>
              <a:off x="687" y="649"/>
              <a:ext cx="161" cy="253"/>
            </a:xfrm>
            <a:custGeom>
              <a:avLst/>
              <a:gdLst/>
              <a:ahLst/>
              <a:cxnLst>
                <a:cxn ang="0">
                  <a:pos x="65" y="107"/>
                </a:cxn>
                <a:cxn ang="0">
                  <a:pos x="5" y="0"/>
                </a:cxn>
                <a:cxn ang="0">
                  <a:pos x="65" y="107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7" name="Freeform 77"/>
            <p:cNvSpPr>
              <a:spLocks noChangeArrowheads="1"/>
            </p:cNvSpPr>
            <p:nvPr/>
          </p:nvSpPr>
          <p:spPr bwMode="auto">
            <a:xfrm>
              <a:off x="897" y="441"/>
              <a:ext cx="161" cy="251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8" name="Freeform 78"/>
            <p:cNvSpPr>
              <a:spLocks noChangeArrowheads="1"/>
            </p:cNvSpPr>
            <p:nvPr/>
          </p:nvSpPr>
          <p:spPr bwMode="auto">
            <a:xfrm>
              <a:off x="687" y="333"/>
              <a:ext cx="161" cy="250"/>
            </a:xfrm>
            <a:custGeom>
              <a:avLst/>
              <a:gdLst/>
              <a:ahLst/>
              <a:cxnLst>
                <a:cxn ang="0">
                  <a:pos x="65" y="106"/>
                </a:cxn>
                <a:cxn ang="0">
                  <a:pos x="5" y="0"/>
                </a:cxn>
                <a:cxn ang="0">
                  <a:pos x="65" y="106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9" name="Freeform 79"/>
            <p:cNvSpPr>
              <a:spLocks noChangeArrowheads="1"/>
            </p:cNvSpPr>
            <p:nvPr/>
          </p:nvSpPr>
          <p:spPr bwMode="auto">
            <a:xfrm>
              <a:off x="687" y="37"/>
              <a:ext cx="161" cy="251"/>
            </a:xfrm>
            <a:custGeom>
              <a:avLst/>
              <a:gdLst/>
              <a:ahLst/>
              <a:cxnLst>
                <a:cxn ang="0">
                  <a:pos x="65" y="106"/>
                </a:cxn>
                <a:cxn ang="0">
                  <a:pos x="5" y="0"/>
                </a:cxn>
                <a:cxn ang="0">
                  <a:pos x="65" y="106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10" name="Freeform 80"/>
            <p:cNvSpPr>
              <a:spLocks noChangeArrowheads="1"/>
            </p:cNvSpPr>
            <p:nvPr/>
          </p:nvSpPr>
          <p:spPr bwMode="auto">
            <a:xfrm>
              <a:off x="897" y="125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11" name="Freeform 81"/>
            <p:cNvSpPr>
              <a:spLocks noChangeArrowheads="1"/>
            </p:cNvSpPr>
            <p:nvPr/>
          </p:nvSpPr>
          <p:spPr bwMode="auto">
            <a:xfrm>
              <a:off x="236" y="250"/>
              <a:ext cx="21" cy="104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049"/>
                </a:cxn>
                <a:cxn ang="0">
                  <a:pos x="19" y="1049"/>
                </a:cxn>
                <a:cxn ang="0">
                  <a:pos x="21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12" name="Freeform 82"/>
            <p:cNvSpPr>
              <a:spLocks noChangeArrowheads="1"/>
            </p:cNvSpPr>
            <p:nvPr/>
          </p:nvSpPr>
          <p:spPr bwMode="auto">
            <a:xfrm>
              <a:off x="96" y="812"/>
              <a:ext cx="126" cy="194"/>
            </a:xfrm>
            <a:custGeom>
              <a:avLst/>
              <a:gdLst/>
              <a:ahLst/>
              <a:cxnLst>
                <a:cxn ang="0">
                  <a:pos x="51" y="82"/>
                </a:cxn>
                <a:cxn ang="0">
                  <a:pos x="4" y="0"/>
                </a:cxn>
                <a:cxn ang="0">
                  <a:pos x="51" y="82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13" name="Freeform 83"/>
            <p:cNvSpPr>
              <a:spLocks noChangeArrowheads="1"/>
            </p:cNvSpPr>
            <p:nvPr/>
          </p:nvSpPr>
          <p:spPr bwMode="auto">
            <a:xfrm>
              <a:off x="262" y="649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14" name="Freeform 84"/>
            <p:cNvSpPr>
              <a:spLocks noChangeArrowheads="1"/>
            </p:cNvSpPr>
            <p:nvPr/>
          </p:nvSpPr>
          <p:spPr bwMode="auto">
            <a:xfrm>
              <a:off x="96" y="1041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15" name="Freeform 85"/>
            <p:cNvSpPr>
              <a:spLocks noChangeArrowheads="1"/>
            </p:cNvSpPr>
            <p:nvPr/>
          </p:nvSpPr>
          <p:spPr bwMode="auto">
            <a:xfrm>
              <a:off x="262" y="878"/>
              <a:ext cx="123" cy="194"/>
            </a:xfrm>
            <a:custGeom>
              <a:avLst/>
              <a:gdLst/>
              <a:ahLst/>
              <a:cxnLst>
                <a:cxn ang="0">
                  <a:pos x="3" y="82"/>
                </a:cxn>
                <a:cxn ang="0">
                  <a:pos x="49" y="0"/>
                </a:cxn>
                <a:cxn ang="0">
                  <a:pos x="3" y="82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16" name="Freeform 86"/>
            <p:cNvSpPr>
              <a:spLocks noChangeArrowheads="1"/>
            </p:cNvSpPr>
            <p:nvPr/>
          </p:nvSpPr>
          <p:spPr bwMode="auto">
            <a:xfrm>
              <a:off x="262" y="1136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17" name="Freeform 87"/>
            <p:cNvSpPr>
              <a:spLocks noChangeArrowheads="1"/>
            </p:cNvSpPr>
            <p:nvPr/>
          </p:nvSpPr>
          <p:spPr bwMode="auto">
            <a:xfrm>
              <a:off x="96" y="557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18" name="Freeform 88"/>
            <p:cNvSpPr>
              <a:spLocks noChangeArrowheads="1"/>
            </p:cNvSpPr>
            <p:nvPr/>
          </p:nvSpPr>
          <p:spPr bwMode="auto">
            <a:xfrm>
              <a:off x="262" y="394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19" name="Freeform 89"/>
            <p:cNvSpPr>
              <a:spLocks noChangeArrowheads="1"/>
            </p:cNvSpPr>
            <p:nvPr/>
          </p:nvSpPr>
          <p:spPr bwMode="auto">
            <a:xfrm>
              <a:off x="96" y="309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20" name="Freeform 90"/>
            <p:cNvSpPr>
              <a:spLocks noChangeArrowheads="1"/>
            </p:cNvSpPr>
            <p:nvPr/>
          </p:nvSpPr>
          <p:spPr bwMode="auto">
            <a:xfrm>
              <a:off x="96" y="80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21" name="Freeform 91"/>
            <p:cNvSpPr>
              <a:spLocks noChangeArrowheads="1"/>
            </p:cNvSpPr>
            <p:nvPr/>
          </p:nvSpPr>
          <p:spPr bwMode="auto">
            <a:xfrm>
              <a:off x="262" y="149"/>
              <a:ext cx="123" cy="193"/>
            </a:xfrm>
            <a:custGeom>
              <a:avLst/>
              <a:gdLst/>
              <a:ahLst/>
              <a:cxnLst>
                <a:cxn ang="0">
                  <a:pos x="3" y="82"/>
                </a:cxn>
                <a:cxn ang="0">
                  <a:pos x="49" y="0"/>
                </a:cxn>
                <a:cxn ang="0">
                  <a:pos x="3" y="82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22" name="Freeform 92"/>
            <p:cNvSpPr>
              <a:spLocks noChangeArrowheads="1"/>
            </p:cNvSpPr>
            <p:nvPr/>
          </p:nvSpPr>
          <p:spPr bwMode="auto">
            <a:xfrm>
              <a:off x="0" y="826"/>
              <a:ext cx="264" cy="1241"/>
            </a:xfrm>
            <a:custGeom>
              <a:avLst/>
              <a:gdLst/>
              <a:ahLst/>
              <a:cxnLst>
                <a:cxn ang="0">
                  <a:pos x="51" y="487"/>
                </a:cxn>
                <a:cxn ang="0">
                  <a:pos x="51" y="429"/>
                </a:cxn>
                <a:cxn ang="0">
                  <a:pos x="3" y="343"/>
                </a:cxn>
                <a:cxn ang="0">
                  <a:pos x="51" y="410"/>
                </a:cxn>
                <a:cxn ang="0">
                  <a:pos x="51" y="335"/>
                </a:cxn>
                <a:cxn ang="0">
                  <a:pos x="3" y="249"/>
                </a:cxn>
                <a:cxn ang="0">
                  <a:pos x="50" y="314"/>
                </a:cxn>
                <a:cxn ang="0">
                  <a:pos x="50" y="214"/>
                </a:cxn>
                <a:cxn ang="0">
                  <a:pos x="7" y="131"/>
                </a:cxn>
                <a:cxn ang="0">
                  <a:pos x="50" y="183"/>
                </a:cxn>
                <a:cxn ang="0">
                  <a:pos x="50" y="117"/>
                </a:cxn>
                <a:cxn ang="0">
                  <a:pos x="5" y="33"/>
                </a:cxn>
                <a:cxn ang="0">
                  <a:pos x="50" y="88"/>
                </a:cxn>
                <a:cxn ang="0">
                  <a:pos x="50" y="56"/>
                </a:cxn>
                <a:cxn ang="0">
                  <a:pos x="58" y="56"/>
                </a:cxn>
                <a:cxn ang="0">
                  <a:pos x="103" y="0"/>
                </a:cxn>
                <a:cxn ang="0">
                  <a:pos x="59" y="84"/>
                </a:cxn>
                <a:cxn ang="0">
                  <a:pos x="59" y="162"/>
                </a:cxn>
                <a:cxn ang="0">
                  <a:pos x="106" y="93"/>
                </a:cxn>
                <a:cxn ang="0">
                  <a:pos x="59" y="179"/>
                </a:cxn>
                <a:cxn ang="0">
                  <a:pos x="59" y="264"/>
                </a:cxn>
                <a:cxn ang="0">
                  <a:pos x="105" y="204"/>
                </a:cxn>
                <a:cxn ang="0">
                  <a:pos x="59" y="290"/>
                </a:cxn>
                <a:cxn ang="0">
                  <a:pos x="59" y="371"/>
                </a:cxn>
                <a:cxn ang="0">
                  <a:pos x="105" y="313"/>
                </a:cxn>
                <a:cxn ang="0">
                  <a:pos x="59" y="397"/>
                </a:cxn>
                <a:cxn ang="0">
                  <a:pos x="60" y="492"/>
                </a:cxn>
                <a:cxn ang="0">
                  <a:pos x="108" y="415"/>
                </a:cxn>
                <a:cxn ang="0">
                  <a:pos x="60" y="502"/>
                </a:cxn>
                <a:cxn ang="0">
                  <a:pos x="60" y="525"/>
                </a:cxn>
                <a:cxn ang="0">
                  <a:pos x="51" y="525"/>
                </a:cxn>
                <a:cxn ang="0">
                  <a:pos x="51" y="518"/>
                </a:cxn>
                <a:cxn ang="0">
                  <a:pos x="7" y="434"/>
                </a:cxn>
                <a:cxn ang="0">
                  <a:pos x="51" y="48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23" name="Freeform 94"/>
            <p:cNvSpPr>
              <a:spLocks noChangeArrowheads="1"/>
            </p:cNvSpPr>
            <p:nvPr/>
          </p:nvSpPr>
          <p:spPr bwMode="auto">
            <a:xfrm>
              <a:off x="125" y="2688"/>
              <a:ext cx="359" cy="560"/>
            </a:xfrm>
            <a:custGeom>
              <a:avLst/>
              <a:gdLst/>
              <a:ahLst/>
              <a:cxnLst>
                <a:cxn ang="0">
                  <a:pos x="144" y="237"/>
                </a:cxn>
                <a:cxn ang="0">
                  <a:pos x="11" y="0"/>
                </a:cxn>
                <a:cxn ang="0">
                  <a:pos x="144" y="237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24" name="Freeform 95"/>
            <p:cNvSpPr>
              <a:spLocks noChangeArrowheads="1"/>
            </p:cNvSpPr>
            <p:nvPr/>
          </p:nvSpPr>
          <p:spPr bwMode="auto">
            <a:xfrm>
              <a:off x="200" y="2756"/>
              <a:ext cx="305" cy="520"/>
            </a:xfrm>
            <a:custGeom>
              <a:avLst/>
              <a:gdLst/>
              <a:ahLst/>
              <a:cxnLst>
                <a:cxn ang="0">
                  <a:pos x="112" y="197"/>
                </a:cxn>
                <a:cxn ang="0">
                  <a:pos x="108" y="190"/>
                </a:cxn>
                <a:cxn ang="0">
                  <a:pos x="100" y="178"/>
                </a:cxn>
                <a:cxn ang="0">
                  <a:pos x="96" y="173"/>
                </a:cxn>
                <a:cxn ang="0">
                  <a:pos x="88" y="158"/>
                </a:cxn>
                <a:cxn ang="0">
                  <a:pos x="87" y="154"/>
                </a:cxn>
                <a:cxn ang="0">
                  <a:pos x="82" y="146"/>
                </a:cxn>
                <a:cxn ang="0">
                  <a:pos x="78" y="139"/>
                </a:cxn>
                <a:cxn ang="0">
                  <a:pos x="76" y="135"/>
                </a:cxn>
                <a:cxn ang="0">
                  <a:pos x="74" y="132"/>
                </a:cxn>
                <a:cxn ang="0">
                  <a:pos x="68" y="124"/>
                </a:cxn>
                <a:cxn ang="0">
                  <a:pos x="66" y="121"/>
                </a:cxn>
                <a:cxn ang="0">
                  <a:pos x="63" y="115"/>
                </a:cxn>
                <a:cxn ang="0">
                  <a:pos x="60" y="110"/>
                </a:cxn>
                <a:cxn ang="0">
                  <a:pos x="55" y="103"/>
                </a:cxn>
                <a:cxn ang="0">
                  <a:pos x="51" y="95"/>
                </a:cxn>
                <a:cxn ang="0">
                  <a:pos x="49" y="92"/>
                </a:cxn>
                <a:cxn ang="0">
                  <a:pos x="48" y="88"/>
                </a:cxn>
                <a:cxn ang="0">
                  <a:pos x="46" y="86"/>
                </a:cxn>
                <a:cxn ang="0">
                  <a:pos x="45" y="85"/>
                </a:cxn>
                <a:cxn ang="0">
                  <a:pos x="43" y="81"/>
                </a:cxn>
                <a:cxn ang="0">
                  <a:pos x="36" y="70"/>
                </a:cxn>
                <a:cxn ang="0">
                  <a:pos x="34" y="66"/>
                </a:cxn>
                <a:cxn ang="0">
                  <a:pos x="31" y="61"/>
                </a:cxn>
                <a:cxn ang="0">
                  <a:pos x="27" y="53"/>
                </a:cxn>
                <a:cxn ang="0">
                  <a:pos x="27" y="49"/>
                </a:cxn>
                <a:cxn ang="0">
                  <a:pos x="23" y="47"/>
                </a:cxn>
                <a:cxn ang="0">
                  <a:pos x="20" y="45"/>
                </a:cxn>
                <a:cxn ang="0">
                  <a:pos x="18" y="40"/>
                </a:cxn>
                <a:cxn ang="0">
                  <a:pos x="17" y="40"/>
                </a:cxn>
                <a:cxn ang="0">
                  <a:pos x="16" y="38"/>
                </a:cxn>
                <a:cxn ang="0">
                  <a:pos x="16" y="33"/>
                </a:cxn>
                <a:cxn ang="0">
                  <a:pos x="12" y="31"/>
                </a:cxn>
                <a:cxn ang="0">
                  <a:pos x="12" y="29"/>
                </a:cxn>
                <a:cxn ang="0">
                  <a:pos x="9" y="26"/>
                </a:cxn>
                <a:cxn ang="0">
                  <a:pos x="8" y="23"/>
                </a:cxn>
                <a:cxn ang="0">
                  <a:pos x="10" y="23"/>
                </a:cxn>
                <a:cxn ang="0">
                  <a:pos x="6" y="18"/>
                </a:cxn>
                <a:cxn ang="0">
                  <a:pos x="3" y="8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2" y="3"/>
                </a:cxn>
                <a:cxn ang="0">
                  <a:pos x="3" y="7"/>
                </a:cxn>
                <a:cxn ang="0">
                  <a:pos x="11" y="16"/>
                </a:cxn>
                <a:cxn ang="0">
                  <a:pos x="21" y="32"/>
                </a:cxn>
                <a:cxn ang="0">
                  <a:pos x="31" y="48"/>
                </a:cxn>
                <a:cxn ang="0">
                  <a:pos x="39" y="61"/>
                </a:cxn>
                <a:cxn ang="0">
                  <a:pos x="46" y="73"/>
                </a:cxn>
                <a:cxn ang="0">
                  <a:pos x="57" y="94"/>
                </a:cxn>
                <a:cxn ang="0">
                  <a:pos x="63" y="105"/>
                </a:cxn>
                <a:cxn ang="0">
                  <a:pos x="70" y="120"/>
                </a:cxn>
                <a:cxn ang="0">
                  <a:pos x="101" y="167"/>
                </a:cxn>
                <a:cxn ang="0">
                  <a:pos x="107" y="180"/>
                </a:cxn>
                <a:cxn ang="0">
                  <a:pos x="125" y="218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25" name="Freeform 96"/>
            <p:cNvSpPr>
              <a:spLocks noChangeArrowheads="1"/>
            </p:cNvSpPr>
            <p:nvPr/>
          </p:nvSpPr>
          <p:spPr bwMode="auto">
            <a:xfrm>
              <a:off x="486" y="139"/>
              <a:ext cx="232" cy="444"/>
            </a:xfrm>
            <a:custGeom>
              <a:avLst/>
              <a:gdLst/>
              <a:ahLst/>
              <a:cxnLst>
                <a:cxn ang="0">
                  <a:pos x="61" y="4"/>
                </a:cxn>
                <a:cxn ang="0">
                  <a:pos x="14" y="188"/>
                </a:cxn>
                <a:cxn ang="0">
                  <a:pos x="79" y="116"/>
                </a:cxn>
                <a:cxn ang="0">
                  <a:pos x="61" y="4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26" name="Freeform 97"/>
            <p:cNvSpPr>
              <a:spLocks noChangeArrowheads="1"/>
            </p:cNvSpPr>
            <p:nvPr/>
          </p:nvSpPr>
          <p:spPr bwMode="auto">
            <a:xfrm>
              <a:off x="588" y="151"/>
              <a:ext cx="118" cy="37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157"/>
                </a:cxn>
                <a:cxn ang="0">
                  <a:pos x="36" y="111"/>
                </a:cxn>
                <a:cxn ang="0">
                  <a:pos x="18" y="0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27" name="Freeform 98"/>
            <p:cNvSpPr>
              <a:spLocks noChangeArrowheads="1"/>
            </p:cNvSpPr>
            <p:nvPr/>
          </p:nvSpPr>
          <p:spPr bwMode="auto">
            <a:xfrm>
              <a:off x="503" y="1521"/>
              <a:ext cx="252" cy="498"/>
            </a:xfrm>
            <a:custGeom>
              <a:avLst/>
              <a:gdLst/>
              <a:ahLst/>
              <a:cxnLst>
                <a:cxn ang="0">
                  <a:pos x="67" y="4"/>
                </a:cxn>
                <a:cxn ang="0">
                  <a:pos x="16" y="211"/>
                </a:cxn>
                <a:cxn ang="0">
                  <a:pos x="87" y="130"/>
                </a:cxn>
                <a:cxn ang="0">
                  <a:pos x="67" y="4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28" name="Freeform 99"/>
            <p:cNvSpPr>
              <a:spLocks noChangeArrowheads="1"/>
            </p:cNvSpPr>
            <p:nvPr/>
          </p:nvSpPr>
          <p:spPr bwMode="auto">
            <a:xfrm>
              <a:off x="616" y="1530"/>
              <a:ext cx="128" cy="416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176"/>
                </a:cxn>
                <a:cxn ang="0">
                  <a:pos x="38" y="125"/>
                </a:cxn>
                <a:cxn ang="0">
                  <a:pos x="19" y="0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29" name="Freeform 100"/>
            <p:cNvSpPr>
              <a:spLocks noChangeArrowheads="1"/>
            </p:cNvSpPr>
            <p:nvPr/>
          </p:nvSpPr>
          <p:spPr bwMode="auto">
            <a:xfrm>
              <a:off x="484" y="2780"/>
              <a:ext cx="255" cy="498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15" y="211"/>
                </a:cxn>
                <a:cxn ang="0">
                  <a:pos x="87" y="130"/>
                </a:cxn>
                <a:cxn ang="0">
                  <a:pos x="68" y="3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30" name="Freeform 101"/>
            <p:cNvSpPr>
              <a:spLocks noChangeArrowheads="1"/>
            </p:cNvSpPr>
            <p:nvPr/>
          </p:nvSpPr>
          <p:spPr bwMode="auto">
            <a:xfrm>
              <a:off x="597" y="2789"/>
              <a:ext cx="128" cy="41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76"/>
                </a:cxn>
                <a:cxn ang="0">
                  <a:pos x="39" y="126"/>
                </a:cxn>
                <a:cxn ang="0">
                  <a:pos x="20" y="0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31" name="Freeform 102"/>
            <p:cNvSpPr>
              <a:spLocks noChangeArrowheads="1"/>
            </p:cNvSpPr>
            <p:nvPr/>
          </p:nvSpPr>
          <p:spPr bwMode="auto">
            <a:xfrm>
              <a:off x="205" y="1292"/>
              <a:ext cx="255" cy="496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92" y="210"/>
                </a:cxn>
                <a:cxn ang="0">
                  <a:pos x="22" y="128"/>
                </a:cxn>
                <a:cxn ang="0">
                  <a:pos x="40" y="3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32" name="Freeform 103"/>
            <p:cNvSpPr>
              <a:spLocks noChangeArrowheads="1"/>
            </p:cNvSpPr>
            <p:nvPr/>
          </p:nvSpPr>
          <p:spPr bwMode="auto">
            <a:xfrm>
              <a:off x="217" y="1301"/>
              <a:ext cx="127" cy="41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54" y="177"/>
                </a:cxn>
                <a:cxn ang="0">
                  <a:pos x="17" y="124"/>
                </a:cxn>
                <a:cxn ang="0">
                  <a:pos x="35" y="0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33" name="Freeform 104"/>
            <p:cNvSpPr>
              <a:spLocks noChangeArrowheads="1"/>
            </p:cNvSpPr>
            <p:nvPr/>
          </p:nvSpPr>
          <p:spPr bwMode="auto">
            <a:xfrm>
              <a:off x="137" y="2036"/>
              <a:ext cx="356" cy="560"/>
            </a:xfrm>
            <a:custGeom>
              <a:avLst/>
              <a:gdLst/>
              <a:ahLst/>
              <a:cxnLst>
                <a:cxn ang="0">
                  <a:pos x="143" y="237"/>
                </a:cxn>
                <a:cxn ang="0">
                  <a:pos x="10" y="0"/>
                </a:cxn>
                <a:cxn ang="0">
                  <a:pos x="143" y="237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34" name="Freeform 105"/>
            <p:cNvSpPr>
              <a:spLocks noChangeArrowheads="1"/>
            </p:cNvSpPr>
            <p:nvPr/>
          </p:nvSpPr>
          <p:spPr bwMode="auto">
            <a:xfrm>
              <a:off x="491" y="1627"/>
              <a:ext cx="357" cy="560"/>
            </a:xfrm>
            <a:custGeom>
              <a:avLst/>
              <a:gdLst/>
              <a:ahLst/>
              <a:cxnLst>
                <a:cxn ang="0">
                  <a:pos x="7" y="237"/>
                </a:cxn>
                <a:cxn ang="0">
                  <a:pos x="140" y="0"/>
                </a:cxn>
                <a:cxn ang="0">
                  <a:pos x="7" y="237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35" name="Freeform 106"/>
            <p:cNvSpPr>
              <a:spLocks noChangeArrowheads="1"/>
            </p:cNvSpPr>
            <p:nvPr/>
          </p:nvSpPr>
          <p:spPr bwMode="auto">
            <a:xfrm>
              <a:off x="463" y="2227"/>
              <a:ext cx="356" cy="562"/>
            </a:xfrm>
            <a:custGeom>
              <a:avLst/>
              <a:gdLst/>
              <a:ahLst/>
              <a:cxnLst>
                <a:cxn ang="0">
                  <a:pos x="8" y="238"/>
                </a:cxn>
                <a:cxn ang="0">
                  <a:pos x="140" y="0"/>
                </a:cxn>
                <a:cxn ang="0">
                  <a:pos x="8" y="238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36" name="Freeform 107"/>
            <p:cNvSpPr>
              <a:spLocks noChangeArrowheads="1"/>
            </p:cNvSpPr>
            <p:nvPr/>
          </p:nvSpPr>
          <p:spPr bwMode="auto">
            <a:xfrm>
              <a:off x="467" y="2860"/>
              <a:ext cx="352" cy="562"/>
            </a:xfrm>
            <a:custGeom>
              <a:avLst/>
              <a:gdLst/>
              <a:ahLst/>
              <a:cxnLst>
                <a:cxn ang="0">
                  <a:pos x="7" y="238"/>
                </a:cxn>
                <a:cxn ang="0">
                  <a:pos x="140" y="0"/>
                </a:cxn>
                <a:cxn ang="0">
                  <a:pos x="7" y="238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37" name="Freeform 108"/>
            <p:cNvSpPr>
              <a:spLocks noChangeArrowheads="1"/>
            </p:cNvSpPr>
            <p:nvPr/>
          </p:nvSpPr>
          <p:spPr bwMode="auto">
            <a:xfrm>
              <a:off x="120" y="1367"/>
              <a:ext cx="357" cy="555"/>
            </a:xfrm>
            <a:custGeom>
              <a:avLst/>
              <a:gdLst/>
              <a:ahLst/>
              <a:cxnLst>
                <a:cxn ang="0">
                  <a:pos x="144" y="235"/>
                </a:cxn>
                <a:cxn ang="0">
                  <a:pos x="11" y="0"/>
                </a:cxn>
                <a:cxn ang="0">
                  <a:pos x="144" y="23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38" name="Freeform 109"/>
            <p:cNvSpPr>
              <a:spLocks noChangeArrowheads="1"/>
            </p:cNvSpPr>
            <p:nvPr/>
          </p:nvSpPr>
          <p:spPr bwMode="auto">
            <a:xfrm>
              <a:off x="507" y="902"/>
              <a:ext cx="355" cy="558"/>
            </a:xfrm>
            <a:custGeom>
              <a:avLst/>
              <a:gdLst/>
              <a:ahLst/>
              <a:cxnLst>
                <a:cxn ang="0">
                  <a:pos x="6" y="236"/>
                </a:cxn>
                <a:cxn ang="0">
                  <a:pos x="140" y="0"/>
                </a:cxn>
                <a:cxn ang="0">
                  <a:pos x="6" y="236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39" name="Freeform 110"/>
            <p:cNvSpPr>
              <a:spLocks noChangeArrowheads="1"/>
            </p:cNvSpPr>
            <p:nvPr/>
          </p:nvSpPr>
          <p:spPr bwMode="auto">
            <a:xfrm>
              <a:off x="120" y="659"/>
              <a:ext cx="357" cy="560"/>
            </a:xfrm>
            <a:custGeom>
              <a:avLst/>
              <a:gdLst/>
              <a:ahLst/>
              <a:cxnLst>
                <a:cxn ang="0">
                  <a:pos x="144" y="237"/>
                </a:cxn>
                <a:cxn ang="0">
                  <a:pos x="11" y="0"/>
                </a:cxn>
                <a:cxn ang="0">
                  <a:pos x="144" y="237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40" name="Freeform 111"/>
            <p:cNvSpPr>
              <a:spLocks noChangeArrowheads="1"/>
            </p:cNvSpPr>
            <p:nvPr/>
          </p:nvSpPr>
          <p:spPr bwMode="auto">
            <a:xfrm>
              <a:off x="104" y="0"/>
              <a:ext cx="359" cy="562"/>
            </a:xfrm>
            <a:custGeom>
              <a:avLst/>
              <a:gdLst/>
              <a:ahLst/>
              <a:cxnLst>
                <a:cxn ang="0">
                  <a:pos x="144" y="238"/>
                </a:cxn>
                <a:cxn ang="0">
                  <a:pos x="11" y="0"/>
                </a:cxn>
                <a:cxn ang="0">
                  <a:pos x="144" y="238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41" name="Freeform 112"/>
            <p:cNvSpPr>
              <a:spLocks noChangeArrowheads="1"/>
            </p:cNvSpPr>
            <p:nvPr/>
          </p:nvSpPr>
          <p:spPr bwMode="auto">
            <a:xfrm>
              <a:off x="477" y="252"/>
              <a:ext cx="321" cy="501"/>
            </a:xfrm>
            <a:custGeom>
              <a:avLst/>
              <a:gdLst/>
              <a:ahLst/>
              <a:cxnLst>
                <a:cxn ang="0">
                  <a:pos x="6" y="212"/>
                </a:cxn>
                <a:cxn ang="0">
                  <a:pos x="126" y="0"/>
                </a:cxn>
                <a:cxn ang="0">
                  <a:pos x="6" y="212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42" name="Freeform 113"/>
            <p:cNvSpPr>
              <a:spLocks noChangeArrowheads="1"/>
            </p:cNvSpPr>
            <p:nvPr/>
          </p:nvSpPr>
          <p:spPr bwMode="auto">
            <a:xfrm>
              <a:off x="512" y="1627"/>
              <a:ext cx="300" cy="551"/>
            </a:xfrm>
            <a:custGeom>
              <a:avLst/>
              <a:gdLst/>
              <a:ahLst/>
              <a:cxnLst>
                <a:cxn ang="0">
                  <a:pos x="13" y="206"/>
                </a:cxn>
                <a:cxn ang="0">
                  <a:pos x="17" y="199"/>
                </a:cxn>
                <a:cxn ang="0">
                  <a:pos x="23" y="185"/>
                </a:cxn>
                <a:cxn ang="0">
                  <a:pos x="26" y="179"/>
                </a:cxn>
                <a:cxn ang="0">
                  <a:pos x="35" y="166"/>
                </a:cxn>
                <a:cxn ang="0">
                  <a:pos x="37" y="160"/>
                </a:cxn>
                <a:cxn ang="0">
                  <a:pos x="42" y="152"/>
                </a:cxn>
                <a:cxn ang="0">
                  <a:pos x="46" y="145"/>
                </a:cxn>
                <a:cxn ang="0">
                  <a:pos x="49" y="141"/>
                </a:cxn>
                <a:cxn ang="0">
                  <a:pos x="49" y="137"/>
                </a:cxn>
                <a:cxn ang="0">
                  <a:pos x="54" y="128"/>
                </a:cxn>
                <a:cxn ang="0">
                  <a:pos x="56" y="124"/>
                </a:cxn>
                <a:cxn ang="0">
                  <a:pos x="58" y="119"/>
                </a:cxn>
                <a:cxn ang="0">
                  <a:pos x="63" y="113"/>
                </a:cxn>
                <a:cxn ang="0">
                  <a:pos x="66" y="106"/>
                </a:cxn>
                <a:cxn ang="0">
                  <a:pos x="71" y="98"/>
                </a:cxn>
                <a:cxn ang="0">
                  <a:pos x="72" y="94"/>
                </a:cxn>
                <a:cxn ang="0">
                  <a:pos x="75" y="91"/>
                </a:cxn>
                <a:cxn ang="0">
                  <a:pos x="76" y="87"/>
                </a:cxn>
                <a:cxn ang="0">
                  <a:pos x="76" y="86"/>
                </a:cxn>
                <a:cxn ang="0">
                  <a:pos x="79" y="82"/>
                </a:cxn>
                <a:cxn ang="0">
                  <a:pos x="85" y="71"/>
                </a:cxn>
                <a:cxn ang="0">
                  <a:pos x="88" y="65"/>
                </a:cxn>
                <a:cxn ang="0">
                  <a:pos x="90" y="62"/>
                </a:cxn>
                <a:cxn ang="0">
                  <a:pos x="95" y="52"/>
                </a:cxn>
                <a:cxn ang="0">
                  <a:pos x="98" y="51"/>
                </a:cxn>
                <a:cxn ang="0">
                  <a:pos x="99" y="46"/>
                </a:cxn>
                <a:cxn ang="0">
                  <a:pos x="99" y="43"/>
                </a:cxn>
                <a:cxn ang="0">
                  <a:pos x="102" y="38"/>
                </a:cxn>
                <a:cxn ang="0">
                  <a:pos x="102" y="37"/>
                </a:cxn>
                <a:cxn ang="0">
                  <a:pos x="103" y="35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6"/>
                </a:cxn>
                <a:cxn ang="0">
                  <a:pos x="110" y="23"/>
                </a:cxn>
                <a:cxn ang="0">
                  <a:pos x="111" y="19"/>
                </a:cxn>
                <a:cxn ang="0">
                  <a:pos x="112" y="23"/>
                </a:cxn>
                <a:cxn ang="0">
                  <a:pos x="116" y="16"/>
                </a:cxn>
                <a:cxn ang="0">
                  <a:pos x="122" y="8"/>
                </a:cxn>
                <a:cxn ang="0">
                  <a:pos x="124" y="6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3" y="8"/>
                </a:cxn>
                <a:cxn ang="0">
                  <a:pos x="119" y="18"/>
                </a:cxn>
                <a:cxn ang="0">
                  <a:pos x="110" y="35"/>
                </a:cxn>
                <a:cxn ang="0">
                  <a:pos x="101" y="54"/>
                </a:cxn>
                <a:cxn ang="0">
                  <a:pos x="93" y="69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8" y="113"/>
                </a:cxn>
                <a:cxn ang="0">
                  <a:pos x="58" y="127"/>
                </a:cxn>
                <a:cxn ang="0">
                  <a:pos x="33" y="179"/>
                </a:cxn>
                <a:cxn ang="0">
                  <a:pos x="26" y="193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43" name="Freeform 114"/>
            <p:cNvSpPr>
              <a:spLocks noChangeArrowheads="1"/>
            </p:cNvSpPr>
            <p:nvPr/>
          </p:nvSpPr>
          <p:spPr bwMode="auto">
            <a:xfrm>
              <a:off x="529" y="921"/>
              <a:ext cx="300" cy="550"/>
            </a:xfrm>
            <a:custGeom>
              <a:avLst/>
              <a:gdLst/>
              <a:ahLst/>
              <a:cxnLst>
                <a:cxn ang="0">
                  <a:pos x="13" y="206"/>
                </a:cxn>
                <a:cxn ang="0">
                  <a:pos x="17" y="199"/>
                </a:cxn>
                <a:cxn ang="0">
                  <a:pos x="23" y="184"/>
                </a:cxn>
                <a:cxn ang="0">
                  <a:pos x="26" y="179"/>
                </a:cxn>
                <a:cxn ang="0">
                  <a:pos x="36" y="165"/>
                </a:cxn>
                <a:cxn ang="0">
                  <a:pos x="37" y="160"/>
                </a:cxn>
                <a:cxn ang="0">
                  <a:pos x="42" y="151"/>
                </a:cxn>
                <a:cxn ang="0">
                  <a:pos x="46" y="144"/>
                </a:cxn>
                <a:cxn ang="0">
                  <a:pos x="49" y="140"/>
                </a:cxn>
                <a:cxn ang="0">
                  <a:pos x="50" y="137"/>
                </a:cxn>
                <a:cxn ang="0">
                  <a:pos x="54" y="128"/>
                </a:cxn>
                <a:cxn ang="0">
                  <a:pos x="57" y="124"/>
                </a:cxn>
                <a:cxn ang="0">
                  <a:pos x="58" y="118"/>
                </a:cxn>
                <a:cxn ang="0">
                  <a:pos x="63" y="112"/>
                </a:cxn>
                <a:cxn ang="0">
                  <a:pos x="66" y="106"/>
                </a:cxn>
                <a:cxn ang="0">
                  <a:pos x="71" y="97"/>
                </a:cxn>
                <a:cxn ang="0">
                  <a:pos x="73" y="93"/>
                </a:cxn>
                <a:cxn ang="0">
                  <a:pos x="75" y="90"/>
                </a:cxn>
                <a:cxn ang="0">
                  <a:pos x="76" y="88"/>
                </a:cxn>
                <a:cxn ang="0">
                  <a:pos x="77" y="85"/>
                </a:cxn>
                <a:cxn ang="0">
                  <a:pos x="79" y="82"/>
                </a:cxn>
                <a:cxn ang="0">
                  <a:pos x="85" y="70"/>
                </a:cxn>
                <a:cxn ang="0">
                  <a:pos x="88" y="65"/>
                </a:cxn>
                <a:cxn ang="0">
                  <a:pos x="91" y="62"/>
                </a:cxn>
                <a:cxn ang="0">
                  <a:pos x="95" y="52"/>
                </a:cxn>
                <a:cxn ang="0">
                  <a:pos x="98" y="51"/>
                </a:cxn>
                <a:cxn ang="0">
                  <a:pos x="99" y="46"/>
                </a:cxn>
                <a:cxn ang="0">
                  <a:pos x="99" y="42"/>
                </a:cxn>
                <a:cxn ang="0">
                  <a:pos x="102" y="38"/>
                </a:cxn>
                <a:cxn ang="0">
                  <a:pos x="102" y="36"/>
                </a:cxn>
                <a:cxn ang="0">
                  <a:pos x="104" y="35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7"/>
                </a:cxn>
                <a:cxn ang="0">
                  <a:pos x="110" y="22"/>
                </a:cxn>
                <a:cxn ang="0">
                  <a:pos x="111" y="19"/>
                </a:cxn>
                <a:cxn ang="0">
                  <a:pos x="112" y="21"/>
                </a:cxn>
                <a:cxn ang="0">
                  <a:pos x="116" y="15"/>
                </a:cxn>
                <a:cxn ang="0">
                  <a:pos x="123" y="8"/>
                </a:cxn>
                <a:cxn ang="0">
                  <a:pos x="125" y="6"/>
                </a:cxn>
                <a:cxn ang="0">
                  <a:pos x="127" y="0"/>
                </a:cxn>
                <a:cxn ang="0">
                  <a:pos x="127" y="2"/>
                </a:cxn>
                <a:cxn ang="0">
                  <a:pos x="124" y="8"/>
                </a:cxn>
                <a:cxn ang="0">
                  <a:pos x="119" y="18"/>
                </a:cxn>
                <a:cxn ang="0">
                  <a:pos x="111" y="35"/>
                </a:cxn>
                <a:cxn ang="0">
                  <a:pos x="101" y="54"/>
                </a:cxn>
                <a:cxn ang="0">
                  <a:pos x="93" y="68"/>
                </a:cxn>
                <a:cxn ang="0">
                  <a:pos x="88" y="80"/>
                </a:cxn>
                <a:cxn ang="0">
                  <a:pos x="75" y="101"/>
                </a:cxn>
                <a:cxn ang="0">
                  <a:pos x="68" y="112"/>
                </a:cxn>
                <a:cxn ang="0">
                  <a:pos x="58" y="128"/>
                </a:cxn>
                <a:cxn ang="0">
                  <a:pos x="32" y="179"/>
                </a:cxn>
                <a:cxn ang="0">
                  <a:pos x="26" y="192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44" name="Freeform 115"/>
            <p:cNvSpPr>
              <a:spLocks noChangeArrowheads="1"/>
            </p:cNvSpPr>
            <p:nvPr/>
          </p:nvSpPr>
          <p:spPr bwMode="auto">
            <a:xfrm>
              <a:off x="496" y="260"/>
              <a:ext cx="269" cy="493"/>
            </a:xfrm>
            <a:custGeom>
              <a:avLst/>
              <a:gdLst/>
              <a:ahLst/>
              <a:cxnLst>
                <a:cxn ang="0">
                  <a:pos x="12" y="184"/>
                </a:cxn>
                <a:cxn ang="0">
                  <a:pos x="16" y="178"/>
                </a:cxn>
                <a:cxn ang="0">
                  <a:pos x="21" y="165"/>
                </a:cxn>
                <a:cxn ang="0">
                  <a:pos x="23" y="160"/>
                </a:cxn>
                <a:cxn ang="0">
                  <a:pos x="31" y="147"/>
                </a:cxn>
                <a:cxn ang="0">
                  <a:pos x="34" y="144"/>
                </a:cxn>
                <a:cxn ang="0">
                  <a:pos x="37" y="136"/>
                </a:cxn>
                <a:cxn ang="0">
                  <a:pos x="42" y="129"/>
                </a:cxn>
                <a:cxn ang="0">
                  <a:pos x="43" y="126"/>
                </a:cxn>
                <a:cxn ang="0">
                  <a:pos x="44" y="122"/>
                </a:cxn>
                <a:cxn ang="0">
                  <a:pos x="48" y="114"/>
                </a:cxn>
                <a:cxn ang="0">
                  <a:pos x="50" y="111"/>
                </a:cxn>
                <a:cxn ang="0">
                  <a:pos x="52" y="106"/>
                </a:cxn>
                <a:cxn ang="0">
                  <a:pos x="56" y="101"/>
                </a:cxn>
                <a:cxn ang="0">
                  <a:pos x="59" y="94"/>
                </a:cxn>
                <a:cxn ang="0">
                  <a:pos x="63" y="87"/>
                </a:cxn>
                <a:cxn ang="0">
                  <a:pos x="64" y="84"/>
                </a:cxn>
                <a:cxn ang="0">
                  <a:pos x="68" y="81"/>
                </a:cxn>
                <a:cxn ang="0">
                  <a:pos x="69" y="78"/>
                </a:cxn>
                <a:cxn ang="0">
                  <a:pos x="69" y="77"/>
                </a:cxn>
                <a:cxn ang="0">
                  <a:pos x="70" y="73"/>
                </a:cxn>
                <a:cxn ang="0">
                  <a:pos x="76" y="63"/>
                </a:cxn>
                <a:cxn ang="0">
                  <a:pos x="78" y="59"/>
                </a:cxn>
                <a:cxn ang="0">
                  <a:pos x="80" y="55"/>
                </a:cxn>
                <a:cxn ang="0">
                  <a:pos x="85" y="46"/>
                </a:cxn>
                <a:cxn ang="0">
                  <a:pos x="88" y="46"/>
                </a:cxn>
                <a:cxn ang="0">
                  <a:pos x="88" y="41"/>
                </a:cxn>
                <a:cxn ang="0">
                  <a:pos x="88" y="38"/>
                </a:cxn>
                <a:cxn ang="0">
                  <a:pos x="90" y="35"/>
                </a:cxn>
                <a:cxn ang="0">
                  <a:pos x="90" y="32"/>
                </a:cxn>
                <a:cxn ang="0">
                  <a:pos x="92" y="31"/>
                </a:cxn>
                <a:cxn ang="0">
                  <a:pos x="96" y="29"/>
                </a:cxn>
                <a:cxn ang="0">
                  <a:pos x="96" y="26"/>
                </a:cxn>
                <a:cxn ang="0">
                  <a:pos x="97" y="23"/>
                </a:cxn>
                <a:cxn ang="0">
                  <a:pos x="98" y="20"/>
                </a:cxn>
                <a:cxn ang="0">
                  <a:pos x="100" y="18"/>
                </a:cxn>
                <a:cxn ang="0">
                  <a:pos x="101" y="19"/>
                </a:cxn>
                <a:cxn ang="0">
                  <a:pos x="103" y="13"/>
                </a:cxn>
                <a:cxn ang="0">
                  <a:pos x="109" y="8"/>
                </a:cxn>
                <a:cxn ang="0">
                  <a:pos x="111" y="5"/>
                </a:cxn>
                <a:cxn ang="0">
                  <a:pos x="114" y="0"/>
                </a:cxn>
                <a:cxn ang="0">
                  <a:pos x="114" y="3"/>
                </a:cxn>
                <a:cxn ang="0">
                  <a:pos x="109" y="6"/>
                </a:cxn>
                <a:cxn ang="0">
                  <a:pos x="107" y="17"/>
                </a:cxn>
                <a:cxn ang="0">
                  <a:pos x="99" y="32"/>
                </a:cxn>
                <a:cxn ang="0">
                  <a:pos x="90" y="48"/>
                </a:cxn>
                <a:cxn ang="0">
                  <a:pos x="83" y="62"/>
                </a:cxn>
                <a:cxn ang="0">
                  <a:pos x="79" y="72"/>
                </a:cxn>
                <a:cxn ang="0">
                  <a:pos x="68" y="92"/>
                </a:cxn>
                <a:cxn ang="0">
                  <a:pos x="61" y="101"/>
                </a:cxn>
                <a:cxn ang="0">
                  <a:pos x="53" y="114"/>
                </a:cxn>
                <a:cxn ang="0">
                  <a:pos x="30" y="160"/>
                </a:cxn>
                <a:cxn ang="0">
                  <a:pos x="23" y="173"/>
                </a:cxn>
                <a:cxn ang="0">
                  <a:pos x="1" y="205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45" name="Freeform 116"/>
            <p:cNvSpPr>
              <a:spLocks noChangeArrowheads="1"/>
            </p:cNvSpPr>
            <p:nvPr/>
          </p:nvSpPr>
          <p:spPr bwMode="auto">
            <a:xfrm>
              <a:off x="141" y="37"/>
              <a:ext cx="319" cy="530"/>
            </a:xfrm>
            <a:custGeom>
              <a:avLst/>
              <a:gdLst/>
              <a:ahLst/>
              <a:cxnLst>
                <a:cxn ang="0">
                  <a:pos x="118" y="200"/>
                </a:cxn>
                <a:cxn ang="0">
                  <a:pos x="113" y="193"/>
                </a:cxn>
                <a:cxn ang="0">
                  <a:pos x="104" y="180"/>
                </a:cxn>
                <a:cxn ang="0">
                  <a:pos x="102" y="176"/>
                </a:cxn>
                <a:cxn ang="0">
                  <a:pos x="93" y="160"/>
                </a:cxn>
                <a:cxn ang="0">
                  <a:pos x="91" y="156"/>
                </a:cxn>
                <a:cxn ang="0">
                  <a:pos x="86" y="149"/>
                </a:cxn>
                <a:cxn ang="0">
                  <a:pos x="82" y="141"/>
                </a:cxn>
                <a:cxn ang="0">
                  <a:pos x="79" y="137"/>
                </a:cxn>
                <a:cxn ang="0">
                  <a:pos x="77" y="134"/>
                </a:cxn>
                <a:cxn ang="0">
                  <a:pos x="73" y="126"/>
                </a:cxn>
                <a:cxn ang="0">
                  <a:pos x="69" y="123"/>
                </a:cxn>
                <a:cxn ang="0">
                  <a:pos x="66" y="118"/>
                </a:cxn>
                <a:cxn ang="0">
                  <a:pos x="63" y="112"/>
                </a:cxn>
                <a:cxn ang="0">
                  <a:pos x="59" y="106"/>
                </a:cxn>
                <a:cxn ang="0">
                  <a:pos x="55" y="97"/>
                </a:cxn>
                <a:cxn ang="0">
                  <a:pos x="52" y="93"/>
                </a:cxn>
                <a:cxn ang="0">
                  <a:pos x="51" y="90"/>
                </a:cxn>
                <a:cxn ang="0">
                  <a:pos x="48" y="87"/>
                </a:cxn>
                <a:cxn ang="0">
                  <a:pos x="47" y="86"/>
                </a:cxn>
                <a:cxn ang="0">
                  <a:pos x="46" y="82"/>
                </a:cxn>
                <a:cxn ang="0">
                  <a:pos x="39" y="71"/>
                </a:cxn>
                <a:cxn ang="0">
                  <a:pos x="36" y="66"/>
                </a:cxn>
                <a:cxn ang="0">
                  <a:pos x="33" y="63"/>
                </a:cxn>
                <a:cxn ang="0">
                  <a:pos x="28" y="53"/>
                </a:cxn>
                <a:cxn ang="0">
                  <a:pos x="29" y="50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0"/>
                </a:cxn>
                <a:cxn ang="0">
                  <a:pos x="19" y="39"/>
                </a:cxn>
                <a:cxn ang="0">
                  <a:pos x="19" y="38"/>
                </a:cxn>
                <a:cxn ang="0">
                  <a:pos x="17" y="34"/>
                </a:cxn>
                <a:cxn ang="0">
                  <a:pos x="13" y="31"/>
                </a:cxn>
                <a:cxn ang="0">
                  <a:pos x="13" y="29"/>
                </a:cxn>
                <a:cxn ang="0">
                  <a:pos x="11" y="26"/>
                </a:cxn>
                <a:cxn ang="0">
                  <a:pos x="8" y="23"/>
                </a:cxn>
                <a:cxn ang="0">
                  <a:pos x="12" y="23"/>
                </a:cxn>
                <a:cxn ang="0">
                  <a:pos x="6" y="19"/>
                </a:cxn>
                <a:cxn ang="0">
                  <a:pos x="5" y="9"/>
                </a:cxn>
                <a:cxn ang="0">
                  <a:pos x="4" y="5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5" y="8"/>
                </a:cxn>
                <a:cxn ang="0">
                  <a:pos x="12" y="17"/>
                </a:cxn>
                <a:cxn ang="0">
                  <a:pos x="22" y="32"/>
                </a:cxn>
                <a:cxn ang="0">
                  <a:pos x="32" y="49"/>
                </a:cxn>
                <a:cxn ang="0">
                  <a:pos x="41" y="63"/>
                </a:cxn>
                <a:cxn ang="0">
                  <a:pos x="48" y="73"/>
                </a:cxn>
                <a:cxn ang="0">
                  <a:pos x="59" y="94"/>
                </a:cxn>
                <a:cxn ang="0">
                  <a:pos x="66" y="107"/>
                </a:cxn>
                <a:cxn ang="0">
                  <a:pos x="74" y="121"/>
                </a:cxn>
                <a:cxn ang="0">
                  <a:pos x="105" y="170"/>
                </a:cxn>
                <a:cxn ang="0">
                  <a:pos x="112" y="182"/>
                </a:cxn>
                <a:cxn ang="0">
                  <a:pos x="131" y="222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46" name="Freeform 117"/>
            <p:cNvSpPr>
              <a:spLocks noChangeArrowheads="1"/>
            </p:cNvSpPr>
            <p:nvPr/>
          </p:nvSpPr>
          <p:spPr bwMode="auto">
            <a:xfrm>
              <a:off x="155" y="680"/>
              <a:ext cx="319" cy="529"/>
            </a:xfrm>
            <a:custGeom>
              <a:avLst/>
              <a:gdLst/>
              <a:ahLst/>
              <a:cxnLst>
                <a:cxn ang="0">
                  <a:pos x="118" y="198"/>
                </a:cxn>
                <a:cxn ang="0">
                  <a:pos x="114" y="193"/>
                </a:cxn>
                <a:cxn ang="0">
                  <a:pos x="104" y="180"/>
                </a:cxn>
                <a:cxn ang="0">
                  <a:pos x="102" y="176"/>
                </a:cxn>
                <a:cxn ang="0">
                  <a:pos x="93" y="160"/>
                </a:cxn>
                <a:cxn ang="0">
                  <a:pos x="91" y="155"/>
                </a:cxn>
                <a:cxn ang="0">
                  <a:pos x="86" y="148"/>
                </a:cxn>
                <a:cxn ang="0">
                  <a:pos x="82" y="141"/>
                </a:cxn>
                <a:cxn ang="0">
                  <a:pos x="80" y="137"/>
                </a:cxn>
                <a:cxn ang="0">
                  <a:pos x="78" y="134"/>
                </a:cxn>
                <a:cxn ang="0">
                  <a:pos x="72" y="126"/>
                </a:cxn>
                <a:cxn ang="0">
                  <a:pos x="70" y="122"/>
                </a:cxn>
                <a:cxn ang="0">
                  <a:pos x="65" y="117"/>
                </a:cxn>
                <a:cxn ang="0">
                  <a:pos x="63" y="111"/>
                </a:cxn>
                <a:cxn ang="0">
                  <a:pos x="58" y="105"/>
                </a:cxn>
                <a:cxn ang="0">
                  <a:pos x="55" y="97"/>
                </a:cxn>
                <a:cxn ang="0">
                  <a:pos x="52" y="94"/>
                </a:cxn>
                <a:cxn ang="0">
                  <a:pos x="51" y="90"/>
                </a:cxn>
                <a:cxn ang="0">
                  <a:pos x="48" y="87"/>
                </a:cxn>
                <a:cxn ang="0">
                  <a:pos x="47" y="86"/>
                </a:cxn>
                <a:cxn ang="0">
                  <a:pos x="45" y="82"/>
                </a:cxn>
                <a:cxn ang="0">
                  <a:pos x="38" y="70"/>
                </a:cxn>
                <a:cxn ang="0">
                  <a:pos x="36" y="67"/>
                </a:cxn>
                <a:cxn ang="0">
                  <a:pos x="34" y="63"/>
                </a:cxn>
                <a:cxn ang="0">
                  <a:pos x="28" y="53"/>
                </a:cxn>
                <a:cxn ang="0">
                  <a:pos x="29" y="50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1"/>
                </a:cxn>
                <a:cxn ang="0">
                  <a:pos x="18" y="40"/>
                </a:cxn>
                <a:cxn ang="0">
                  <a:pos x="18" y="37"/>
                </a:cxn>
                <a:cxn ang="0">
                  <a:pos x="17" y="34"/>
                </a:cxn>
                <a:cxn ang="0">
                  <a:pos x="13" y="31"/>
                </a:cxn>
                <a:cxn ang="0">
                  <a:pos x="13" y="29"/>
                </a:cxn>
                <a:cxn ang="0">
                  <a:pos x="10" y="26"/>
                </a:cxn>
                <a:cxn ang="0">
                  <a:pos x="9" y="23"/>
                </a:cxn>
                <a:cxn ang="0">
                  <a:pos x="11" y="23"/>
                </a:cxn>
                <a:cxn ang="0">
                  <a:pos x="7" y="18"/>
                </a:cxn>
                <a:cxn ang="0">
                  <a:pos x="4" y="9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4" y="8"/>
                </a:cxn>
                <a:cxn ang="0">
                  <a:pos x="11" y="16"/>
                </a:cxn>
                <a:cxn ang="0">
                  <a:pos x="22" y="32"/>
                </a:cxn>
                <a:cxn ang="0">
                  <a:pos x="32" y="50"/>
                </a:cxn>
                <a:cxn ang="0">
                  <a:pos x="41" y="63"/>
                </a:cxn>
                <a:cxn ang="0">
                  <a:pos x="48" y="73"/>
                </a:cxn>
                <a:cxn ang="0">
                  <a:pos x="60" y="95"/>
                </a:cxn>
                <a:cxn ang="0">
                  <a:pos x="66" y="107"/>
                </a:cxn>
                <a:cxn ang="0">
                  <a:pos x="74" y="122"/>
                </a:cxn>
                <a:cxn ang="0">
                  <a:pos x="105" y="169"/>
                </a:cxn>
                <a:cxn ang="0">
                  <a:pos x="112" y="182"/>
                </a:cxn>
                <a:cxn ang="0">
                  <a:pos x="131" y="222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47" name="Freeform 118"/>
            <p:cNvSpPr>
              <a:spLocks noChangeArrowheads="1"/>
            </p:cNvSpPr>
            <p:nvPr/>
          </p:nvSpPr>
          <p:spPr bwMode="auto">
            <a:xfrm>
              <a:off x="165" y="1389"/>
              <a:ext cx="305" cy="517"/>
            </a:xfrm>
            <a:custGeom>
              <a:avLst/>
              <a:gdLst/>
              <a:ahLst/>
              <a:cxnLst>
                <a:cxn ang="0">
                  <a:pos x="112" y="195"/>
                </a:cxn>
                <a:cxn ang="0">
                  <a:pos x="109" y="188"/>
                </a:cxn>
                <a:cxn ang="0">
                  <a:pos x="100" y="176"/>
                </a:cxn>
                <a:cxn ang="0">
                  <a:pos x="96" y="172"/>
                </a:cxn>
                <a:cxn ang="0">
                  <a:pos x="89" y="157"/>
                </a:cxn>
                <a:cxn ang="0">
                  <a:pos x="86" y="153"/>
                </a:cxn>
                <a:cxn ang="0">
                  <a:pos x="82" y="145"/>
                </a:cxn>
                <a:cxn ang="0">
                  <a:pos x="77" y="138"/>
                </a:cxn>
                <a:cxn ang="0">
                  <a:pos x="76" y="134"/>
                </a:cxn>
                <a:cxn ang="0">
                  <a:pos x="74" y="132"/>
                </a:cxn>
                <a:cxn ang="0">
                  <a:pos x="68" y="124"/>
                </a:cxn>
                <a:cxn ang="0">
                  <a:pos x="66" y="119"/>
                </a:cxn>
                <a:cxn ang="0">
                  <a:pos x="62" y="115"/>
                </a:cxn>
                <a:cxn ang="0">
                  <a:pos x="59" y="109"/>
                </a:cxn>
                <a:cxn ang="0">
                  <a:pos x="56" y="102"/>
                </a:cxn>
                <a:cxn ang="0">
                  <a:pos x="51" y="93"/>
                </a:cxn>
                <a:cxn ang="0">
                  <a:pos x="49" y="91"/>
                </a:cxn>
                <a:cxn ang="0">
                  <a:pos x="48" y="87"/>
                </a:cxn>
                <a:cxn ang="0">
                  <a:pos x="46" y="85"/>
                </a:cxn>
                <a:cxn ang="0">
                  <a:pos x="45" y="84"/>
                </a:cxn>
                <a:cxn ang="0">
                  <a:pos x="42" y="80"/>
                </a:cxn>
                <a:cxn ang="0">
                  <a:pos x="36" y="69"/>
                </a:cxn>
                <a:cxn ang="0">
                  <a:pos x="33" y="65"/>
                </a:cxn>
                <a:cxn ang="0">
                  <a:pos x="31" y="61"/>
                </a:cxn>
                <a:cxn ang="0">
                  <a:pos x="27" y="52"/>
                </a:cxn>
                <a:cxn ang="0">
                  <a:pos x="27" y="48"/>
                </a:cxn>
                <a:cxn ang="0">
                  <a:pos x="22" y="47"/>
                </a:cxn>
                <a:cxn ang="0">
                  <a:pos x="20" y="45"/>
                </a:cxn>
                <a:cxn ang="0">
                  <a:pos x="18" y="40"/>
                </a:cxn>
                <a:cxn ang="0">
                  <a:pos x="16" y="39"/>
                </a:cxn>
                <a:cxn ang="0">
                  <a:pos x="16" y="37"/>
                </a:cxn>
                <a:cxn ang="0">
                  <a:pos x="16" y="33"/>
                </a:cxn>
                <a:cxn ang="0">
                  <a:pos x="12" y="30"/>
                </a:cxn>
                <a:cxn ang="0">
                  <a:pos x="12" y="28"/>
                </a:cxn>
                <a:cxn ang="0">
                  <a:pos x="9" y="26"/>
                </a:cxn>
                <a:cxn ang="0">
                  <a:pos x="7" y="22"/>
                </a:cxn>
                <a:cxn ang="0">
                  <a:pos x="10" y="22"/>
                </a:cxn>
                <a:cxn ang="0">
                  <a:pos x="5" y="18"/>
                </a:cxn>
                <a:cxn ang="0">
                  <a:pos x="3" y="8"/>
                </a:cxn>
                <a:cxn ang="0">
                  <a:pos x="3" y="5"/>
                </a:cxn>
                <a:cxn ang="0">
                  <a:pos x="0" y="0"/>
                </a:cxn>
                <a:cxn ang="0">
                  <a:pos x="2" y="1"/>
                </a:cxn>
                <a:cxn ang="0">
                  <a:pos x="3" y="7"/>
                </a:cxn>
                <a:cxn ang="0">
                  <a:pos x="10" y="16"/>
                </a:cxn>
                <a:cxn ang="0">
                  <a:pos x="20" y="31"/>
                </a:cxn>
                <a:cxn ang="0">
                  <a:pos x="30" y="47"/>
                </a:cxn>
                <a:cxn ang="0">
                  <a:pos x="39" y="61"/>
                </a:cxn>
                <a:cxn ang="0">
                  <a:pos x="45" y="72"/>
                </a:cxn>
                <a:cxn ang="0">
                  <a:pos x="57" y="93"/>
                </a:cxn>
                <a:cxn ang="0">
                  <a:pos x="63" y="105"/>
                </a:cxn>
                <a:cxn ang="0">
                  <a:pos x="70" y="119"/>
                </a:cxn>
                <a:cxn ang="0">
                  <a:pos x="100" y="165"/>
                </a:cxn>
                <a:cxn ang="0">
                  <a:pos x="108" y="179"/>
                </a:cxn>
                <a:cxn ang="0">
                  <a:pos x="126" y="21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48" name="Freeform 119"/>
            <p:cNvSpPr>
              <a:spLocks noChangeArrowheads="1"/>
            </p:cNvSpPr>
            <p:nvPr/>
          </p:nvSpPr>
          <p:spPr bwMode="auto">
            <a:xfrm>
              <a:off x="167" y="2041"/>
              <a:ext cx="310" cy="517"/>
            </a:xfrm>
            <a:custGeom>
              <a:avLst/>
              <a:gdLst/>
              <a:ahLst/>
              <a:cxnLst>
                <a:cxn ang="0">
                  <a:pos x="115" y="195"/>
                </a:cxn>
                <a:cxn ang="0">
                  <a:pos x="111" y="189"/>
                </a:cxn>
                <a:cxn ang="0">
                  <a:pos x="102" y="176"/>
                </a:cxn>
                <a:cxn ang="0">
                  <a:pos x="100" y="172"/>
                </a:cxn>
                <a:cxn ang="0">
                  <a:pos x="92" y="157"/>
                </a:cxn>
                <a:cxn ang="0">
                  <a:pos x="89" y="153"/>
                </a:cxn>
                <a:cxn ang="0">
                  <a:pos x="84" y="146"/>
                </a:cxn>
                <a:cxn ang="0">
                  <a:pos x="80" y="139"/>
                </a:cxn>
                <a:cxn ang="0">
                  <a:pos x="78" y="134"/>
                </a:cxn>
                <a:cxn ang="0">
                  <a:pos x="75" y="131"/>
                </a:cxn>
                <a:cxn ang="0">
                  <a:pos x="70" y="124"/>
                </a:cxn>
                <a:cxn ang="0">
                  <a:pos x="68" y="120"/>
                </a:cxn>
                <a:cxn ang="0">
                  <a:pos x="65" y="115"/>
                </a:cxn>
                <a:cxn ang="0">
                  <a:pos x="61" y="109"/>
                </a:cxn>
                <a:cxn ang="0">
                  <a:pos x="58" y="103"/>
                </a:cxn>
                <a:cxn ang="0">
                  <a:pos x="53" y="94"/>
                </a:cxn>
                <a:cxn ang="0">
                  <a:pos x="51" y="92"/>
                </a:cxn>
                <a:cxn ang="0">
                  <a:pos x="50" y="87"/>
                </a:cxn>
                <a:cxn ang="0">
                  <a:pos x="48" y="86"/>
                </a:cxn>
                <a:cxn ang="0">
                  <a:pos x="47" y="84"/>
                </a:cxn>
                <a:cxn ang="0">
                  <a:pos x="44" y="80"/>
                </a:cxn>
                <a:cxn ang="0">
                  <a:pos x="38" y="69"/>
                </a:cxn>
                <a:cxn ang="0">
                  <a:pos x="35" y="66"/>
                </a:cxn>
                <a:cxn ang="0">
                  <a:pos x="33" y="61"/>
                </a:cxn>
                <a:cxn ang="0">
                  <a:pos x="28" y="52"/>
                </a:cxn>
                <a:cxn ang="0">
                  <a:pos x="28" y="49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0"/>
                </a:cxn>
                <a:cxn ang="0">
                  <a:pos x="18" y="40"/>
                </a:cxn>
                <a:cxn ang="0">
                  <a:pos x="18" y="38"/>
                </a:cxn>
                <a:cxn ang="0">
                  <a:pos x="17" y="33"/>
                </a:cxn>
                <a:cxn ang="0">
                  <a:pos x="14" y="31"/>
                </a:cxn>
                <a:cxn ang="0">
                  <a:pos x="13" y="28"/>
                </a:cxn>
                <a:cxn ang="0">
                  <a:pos x="12" y="26"/>
                </a:cxn>
                <a:cxn ang="0">
                  <a:pos x="9" y="22"/>
                </a:cxn>
                <a:cxn ang="0">
                  <a:pos x="12" y="23"/>
                </a:cxn>
                <a:cxn ang="0">
                  <a:pos x="7" y="18"/>
                </a:cxn>
                <a:cxn ang="0">
                  <a:pos x="5" y="8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5" y="7"/>
                </a:cxn>
                <a:cxn ang="0">
                  <a:pos x="13" y="16"/>
                </a:cxn>
                <a:cxn ang="0">
                  <a:pos x="22" y="31"/>
                </a:cxn>
                <a:cxn ang="0">
                  <a:pos x="33" y="48"/>
                </a:cxn>
                <a:cxn ang="0">
                  <a:pos x="41" y="61"/>
                </a:cxn>
                <a:cxn ang="0">
                  <a:pos x="48" y="71"/>
                </a:cxn>
                <a:cxn ang="0">
                  <a:pos x="59" y="93"/>
                </a:cxn>
                <a:cxn ang="0">
                  <a:pos x="65" y="105"/>
                </a:cxn>
                <a:cxn ang="0">
                  <a:pos x="73" y="120"/>
                </a:cxn>
                <a:cxn ang="0">
                  <a:pos x="103" y="166"/>
                </a:cxn>
                <a:cxn ang="0">
                  <a:pos x="110" y="178"/>
                </a:cxn>
                <a:cxn ang="0">
                  <a:pos x="128" y="21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49" name="Freeform 120"/>
            <p:cNvSpPr>
              <a:spLocks noChangeArrowheads="1"/>
            </p:cNvSpPr>
            <p:nvPr/>
          </p:nvSpPr>
          <p:spPr bwMode="auto">
            <a:xfrm>
              <a:off x="484" y="2201"/>
              <a:ext cx="300" cy="551"/>
            </a:xfrm>
            <a:custGeom>
              <a:avLst/>
              <a:gdLst/>
              <a:ahLst/>
              <a:cxnLst>
                <a:cxn ang="0">
                  <a:pos x="14" y="205"/>
                </a:cxn>
                <a:cxn ang="0">
                  <a:pos x="17" y="199"/>
                </a:cxn>
                <a:cxn ang="0">
                  <a:pos x="23" y="185"/>
                </a:cxn>
                <a:cxn ang="0">
                  <a:pos x="27" y="179"/>
                </a:cxn>
                <a:cxn ang="0">
                  <a:pos x="35" y="165"/>
                </a:cxn>
                <a:cxn ang="0">
                  <a:pos x="38" y="160"/>
                </a:cxn>
                <a:cxn ang="0">
                  <a:pos x="41" y="152"/>
                </a:cxn>
                <a:cxn ang="0">
                  <a:pos x="46" y="145"/>
                </a:cxn>
                <a:cxn ang="0">
                  <a:pos x="48" y="141"/>
                </a:cxn>
                <a:cxn ang="0">
                  <a:pos x="49" y="137"/>
                </a:cxn>
                <a:cxn ang="0">
                  <a:pos x="54" y="128"/>
                </a:cxn>
                <a:cxn ang="0">
                  <a:pos x="56" y="124"/>
                </a:cxn>
                <a:cxn ang="0">
                  <a:pos x="58" y="118"/>
                </a:cxn>
                <a:cxn ang="0">
                  <a:pos x="62" y="112"/>
                </a:cxn>
                <a:cxn ang="0">
                  <a:pos x="66" y="105"/>
                </a:cxn>
                <a:cxn ang="0">
                  <a:pos x="71" y="98"/>
                </a:cxn>
                <a:cxn ang="0">
                  <a:pos x="73" y="93"/>
                </a:cxn>
                <a:cxn ang="0">
                  <a:pos x="74" y="91"/>
                </a:cxn>
                <a:cxn ang="0">
                  <a:pos x="76" y="87"/>
                </a:cxn>
                <a:cxn ang="0">
                  <a:pos x="76" y="85"/>
                </a:cxn>
                <a:cxn ang="0">
                  <a:pos x="78" y="82"/>
                </a:cxn>
                <a:cxn ang="0">
                  <a:pos x="85" y="71"/>
                </a:cxn>
                <a:cxn ang="0">
                  <a:pos x="88" y="65"/>
                </a:cxn>
                <a:cxn ang="0">
                  <a:pos x="90" y="62"/>
                </a:cxn>
                <a:cxn ang="0">
                  <a:pos x="95" y="52"/>
                </a:cxn>
                <a:cxn ang="0">
                  <a:pos x="98" y="50"/>
                </a:cxn>
                <a:cxn ang="0">
                  <a:pos x="99" y="46"/>
                </a:cxn>
                <a:cxn ang="0">
                  <a:pos x="99" y="43"/>
                </a:cxn>
                <a:cxn ang="0">
                  <a:pos x="101" y="38"/>
                </a:cxn>
                <a:cxn ang="0">
                  <a:pos x="101" y="37"/>
                </a:cxn>
                <a:cxn ang="0">
                  <a:pos x="103" y="35"/>
                </a:cxn>
                <a:cxn ang="0">
                  <a:pos x="107" y="31"/>
                </a:cxn>
                <a:cxn ang="0">
                  <a:pos x="107" y="28"/>
                </a:cxn>
                <a:cxn ang="0">
                  <a:pos x="109" y="26"/>
                </a:cxn>
                <a:cxn ang="0">
                  <a:pos x="110" y="23"/>
                </a:cxn>
                <a:cxn ang="0">
                  <a:pos x="112" y="19"/>
                </a:cxn>
                <a:cxn ang="0">
                  <a:pos x="113" y="22"/>
                </a:cxn>
                <a:cxn ang="0">
                  <a:pos x="115" y="15"/>
                </a:cxn>
                <a:cxn ang="0">
                  <a:pos x="121" y="8"/>
                </a:cxn>
                <a:cxn ang="0">
                  <a:pos x="124" y="5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2" y="8"/>
                </a:cxn>
                <a:cxn ang="0">
                  <a:pos x="119" y="18"/>
                </a:cxn>
                <a:cxn ang="0">
                  <a:pos x="111" y="36"/>
                </a:cxn>
                <a:cxn ang="0">
                  <a:pos x="101" y="54"/>
                </a:cxn>
                <a:cxn ang="0">
                  <a:pos x="94" y="68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8" y="112"/>
                </a:cxn>
                <a:cxn ang="0">
                  <a:pos x="59" y="128"/>
                </a:cxn>
                <a:cxn ang="0">
                  <a:pos x="33" y="179"/>
                </a:cxn>
                <a:cxn ang="0">
                  <a:pos x="26" y="192"/>
                </a:cxn>
                <a:cxn ang="0">
                  <a:pos x="1" y="230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50" name="Freeform 121"/>
            <p:cNvSpPr>
              <a:spLocks noChangeArrowheads="1"/>
            </p:cNvSpPr>
            <p:nvPr/>
          </p:nvSpPr>
          <p:spPr bwMode="auto">
            <a:xfrm>
              <a:off x="484" y="2853"/>
              <a:ext cx="300" cy="551"/>
            </a:xfrm>
            <a:custGeom>
              <a:avLst/>
              <a:gdLst/>
              <a:ahLst/>
              <a:cxnLst>
                <a:cxn ang="0">
                  <a:pos x="14" y="205"/>
                </a:cxn>
                <a:cxn ang="0">
                  <a:pos x="18" y="199"/>
                </a:cxn>
                <a:cxn ang="0">
                  <a:pos x="25" y="184"/>
                </a:cxn>
                <a:cxn ang="0">
                  <a:pos x="26" y="179"/>
                </a:cxn>
                <a:cxn ang="0">
                  <a:pos x="36" y="165"/>
                </a:cxn>
                <a:cxn ang="0">
                  <a:pos x="39" y="160"/>
                </a:cxn>
                <a:cxn ang="0">
                  <a:pos x="43" y="151"/>
                </a:cxn>
                <a:cxn ang="0">
                  <a:pos x="46" y="145"/>
                </a:cxn>
                <a:cxn ang="0">
                  <a:pos x="50" y="140"/>
                </a:cxn>
                <a:cxn ang="0">
                  <a:pos x="51" y="137"/>
                </a:cxn>
                <a:cxn ang="0">
                  <a:pos x="54" y="128"/>
                </a:cxn>
                <a:cxn ang="0">
                  <a:pos x="57" y="123"/>
                </a:cxn>
                <a:cxn ang="0">
                  <a:pos x="59" y="119"/>
                </a:cxn>
                <a:cxn ang="0">
                  <a:pos x="63" y="113"/>
                </a:cxn>
                <a:cxn ang="0">
                  <a:pos x="66" y="105"/>
                </a:cxn>
                <a:cxn ang="0">
                  <a:pos x="72" y="97"/>
                </a:cxn>
                <a:cxn ang="0">
                  <a:pos x="73" y="93"/>
                </a:cxn>
                <a:cxn ang="0">
                  <a:pos x="75" y="91"/>
                </a:cxn>
                <a:cxn ang="0">
                  <a:pos x="77" y="86"/>
                </a:cxn>
                <a:cxn ang="0">
                  <a:pos x="78" y="86"/>
                </a:cxn>
                <a:cxn ang="0">
                  <a:pos x="80" y="82"/>
                </a:cxn>
                <a:cxn ang="0">
                  <a:pos x="87" y="70"/>
                </a:cxn>
                <a:cxn ang="0">
                  <a:pos x="88" y="65"/>
                </a:cxn>
                <a:cxn ang="0">
                  <a:pos x="91" y="61"/>
                </a:cxn>
                <a:cxn ang="0">
                  <a:pos x="96" y="52"/>
                </a:cxn>
                <a:cxn ang="0">
                  <a:pos x="99" y="50"/>
                </a:cxn>
                <a:cxn ang="0">
                  <a:pos x="100" y="46"/>
                </a:cxn>
                <a:cxn ang="0">
                  <a:pos x="100" y="42"/>
                </a:cxn>
                <a:cxn ang="0">
                  <a:pos x="102" y="38"/>
                </a:cxn>
                <a:cxn ang="0">
                  <a:pos x="102" y="37"/>
                </a:cxn>
                <a:cxn ang="0">
                  <a:pos x="105" y="34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5"/>
                </a:cxn>
                <a:cxn ang="0">
                  <a:pos x="110" y="23"/>
                </a:cxn>
                <a:cxn ang="0">
                  <a:pos x="112" y="19"/>
                </a:cxn>
                <a:cxn ang="0">
                  <a:pos x="114" y="22"/>
                </a:cxn>
                <a:cxn ang="0">
                  <a:pos x="116" y="15"/>
                </a:cxn>
                <a:cxn ang="0">
                  <a:pos x="123" y="7"/>
                </a:cxn>
                <a:cxn ang="0">
                  <a:pos x="125" y="5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4" y="7"/>
                </a:cxn>
                <a:cxn ang="0">
                  <a:pos x="120" y="18"/>
                </a:cxn>
                <a:cxn ang="0">
                  <a:pos x="111" y="35"/>
                </a:cxn>
                <a:cxn ang="0">
                  <a:pos x="101" y="54"/>
                </a:cxn>
                <a:cxn ang="0">
                  <a:pos x="93" y="68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9" y="113"/>
                </a:cxn>
                <a:cxn ang="0">
                  <a:pos x="59" y="128"/>
                </a:cxn>
                <a:cxn ang="0">
                  <a:pos x="33" y="179"/>
                </a:cxn>
                <a:cxn ang="0">
                  <a:pos x="26" y="192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51" name="Freeform 122"/>
            <p:cNvSpPr>
              <a:spLocks noChangeArrowheads="1"/>
            </p:cNvSpPr>
            <p:nvPr/>
          </p:nvSpPr>
          <p:spPr bwMode="auto">
            <a:xfrm>
              <a:off x="451" y="515"/>
              <a:ext cx="68" cy="293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9" y="616"/>
                </a:cxn>
                <a:cxn ang="0">
                  <a:pos x="0" y="1244"/>
                </a:cxn>
                <a:cxn ang="0">
                  <a:pos x="26" y="1244"/>
                </a:cxn>
                <a:cxn ang="0">
                  <a:pos x="17" y="901"/>
                </a:cxn>
                <a:cxn ang="0">
                  <a:pos x="29" y="283"/>
                </a:cxn>
                <a:cxn ang="0">
                  <a:pos x="2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52" name="Freeform 123"/>
            <p:cNvSpPr>
              <a:spLocks noChangeArrowheads="1"/>
            </p:cNvSpPr>
            <p:nvPr/>
          </p:nvSpPr>
          <p:spPr bwMode="auto">
            <a:xfrm>
              <a:off x="937" y="1044"/>
              <a:ext cx="194" cy="385"/>
            </a:xfrm>
            <a:custGeom>
              <a:avLst/>
              <a:gdLst/>
              <a:ahLst/>
              <a:cxnLst>
                <a:cxn ang="0">
                  <a:pos x="30" y="5"/>
                </a:cxn>
                <a:cxn ang="0">
                  <a:pos x="69" y="163"/>
                </a:cxn>
                <a:cxn ang="0">
                  <a:pos x="15" y="101"/>
                </a:cxn>
                <a:cxn ang="0">
                  <a:pos x="30" y="5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53" name="Freeform 124"/>
            <p:cNvSpPr>
              <a:spLocks noChangeArrowheads="1"/>
            </p:cNvSpPr>
            <p:nvPr/>
          </p:nvSpPr>
          <p:spPr bwMode="auto">
            <a:xfrm>
              <a:off x="944" y="1056"/>
              <a:ext cx="102" cy="318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3" y="135"/>
                </a:cxn>
                <a:cxn ang="0">
                  <a:pos x="13" y="96"/>
                </a:cxn>
                <a:cxn ang="0">
                  <a:pos x="28" y="0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54" name="Freeform 125"/>
            <p:cNvSpPr>
              <a:spLocks noChangeArrowheads="1"/>
            </p:cNvSpPr>
            <p:nvPr/>
          </p:nvSpPr>
          <p:spPr bwMode="auto">
            <a:xfrm>
              <a:off x="916" y="2248"/>
              <a:ext cx="220" cy="426"/>
            </a:xfrm>
            <a:custGeom>
              <a:avLst/>
              <a:gdLst/>
              <a:ahLst/>
              <a:cxnLst>
                <a:cxn ang="0">
                  <a:pos x="35" y="4"/>
                </a:cxn>
                <a:cxn ang="0">
                  <a:pos x="80" y="180"/>
                </a:cxn>
                <a:cxn ang="0">
                  <a:pos x="18" y="109"/>
                </a:cxn>
                <a:cxn ang="0">
                  <a:pos x="35" y="4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55" name="Freeform 126"/>
            <p:cNvSpPr>
              <a:spLocks noChangeArrowheads="1"/>
            </p:cNvSpPr>
            <p:nvPr/>
          </p:nvSpPr>
          <p:spPr bwMode="auto">
            <a:xfrm>
              <a:off x="926" y="2256"/>
              <a:ext cx="111" cy="359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7" y="152"/>
                </a:cxn>
                <a:cxn ang="0">
                  <a:pos x="14" y="107"/>
                </a:cxn>
                <a:cxn ang="0">
                  <a:pos x="31" y="0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56" name="Freeform 127"/>
            <p:cNvSpPr>
              <a:spLocks noChangeArrowheads="1"/>
            </p:cNvSpPr>
            <p:nvPr/>
          </p:nvSpPr>
          <p:spPr bwMode="auto">
            <a:xfrm>
              <a:off x="926" y="3309"/>
              <a:ext cx="222" cy="428"/>
            </a:xfrm>
            <a:custGeom>
              <a:avLst/>
              <a:gdLst/>
              <a:ahLst/>
              <a:cxnLst>
                <a:cxn ang="0">
                  <a:pos x="35" y="5"/>
                </a:cxn>
                <a:cxn ang="0">
                  <a:pos x="79" y="181"/>
                </a:cxn>
                <a:cxn ang="0">
                  <a:pos x="19" y="112"/>
                </a:cxn>
                <a:cxn ang="0">
                  <a:pos x="35" y="5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57" name="Freeform 128"/>
            <p:cNvSpPr>
              <a:spLocks noChangeArrowheads="1"/>
            </p:cNvSpPr>
            <p:nvPr/>
          </p:nvSpPr>
          <p:spPr bwMode="auto">
            <a:xfrm>
              <a:off x="942" y="3321"/>
              <a:ext cx="106" cy="354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5" y="150"/>
                </a:cxn>
                <a:cxn ang="0">
                  <a:pos x="13" y="107"/>
                </a:cxn>
                <a:cxn ang="0">
                  <a:pos x="28" y="0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58" name="Freeform 129"/>
            <p:cNvSpPr>
              <a:spLocks noChangeArrowheads="1"/>
            </p:cNvSpPr>
            <p:nvPr/>
          </p:nvSpPr>
          <p:spPr bwMode="auto">
            <a:xfrm>
              <a:off x="1145" y="2085"/>
              <a:ext cx="218" cy="433"/>
            </a:xfrm>
            <a:custGeom>
              <a:avLst/>
              <a:gdLst/>
              <a:ahLst/>
              <a:cxnLst>
                <a:cxn ang="0">
                  <a:pos x="57" y="5"/>
                </a:cxn>
                <a:cxn ang="0">
                  <a:pos x="13" y="183"/>
                </a:cxn>
                <a:cxn ang="0">
                  <a:pos x="72" y="111"/>
                </a:cxn>
                <a:cxn ang="0">
                  <a:pos x="57" y="5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59" name="Freeform 130"/>
            <p:cNvSpPr>
              <a:spLocks noChangeArrowheads="1"/>
            </p:cNvSpPr>
            <p:nvPr/>
          </p:nvSpPr>
          <p:spPr bwMode="auto">
            <a:xfrm>
              <a:off x="1242" y="2097"/>
              <a:ext cx="111" cy="355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0" y="150"/>
                </a:cxn>
                <a:cxn ang="0">
                  <a:pos x="33" y="106"/>
                </a:cxn>
                <a:cxn ang="0">
                  <a:pos x="17" y="0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60" name="Freeform 131"/>
            <p:cNvSpPr>
              <a:spLocks noChangeArrowheads="1"/>
            </p:cNvSpPr>
            <p:nvPr/>
          </p:nvSpPr>
          <p:spPr bwMode="auto">
            <a:xfrm>
              <a:off x="1129" y="2719"/>
              <a:ext cx="304" cy="481"/>
            </a:xfrm>
            <a:custGeom>
              <a:avLst/>
              <a:gdLst/>
              <a:ahLst/>
              <a:cxnLst>
                <a:cxn ang="0">
                  <a:pos x="6" y="204"/>
                </a:cxn>
                <a:cxn ang="0">
                  <a:pos x="120" y="0"/>
                </a:cxn>
                <a:cxn ang="0">
                  <a:pos x="6" y="204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61" name="Freeform 132"/>
            <p:cNvSpPr>
              <a:spLocks noChangeArrowheads="1"/>
            </p:cNvSpPr>
            <p:nvPr/>
          </p:nvSpPr>
          <p:spPr bwMode="auto">
            <a:xfrm>
              <a:off x="840" y="2341"/>
              <a:ext cx="305" cy="477"/>
            </a:xfrm>
            <a:custGeom>
              <a:avLst/>
              <a:gdLst/>
              <a:ahLst/>
              <a:cxnLst>
                <a:cxn ang="0">
                  <a:pos x="123" y="202"/>
                </a:cxn>
                <a:cxn ang="0">
                  <a:pos x="10" y="0"/>
                </a:cxn>
                <a:cxn ang="0">
                  <a:pos x="123" y="202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62" name="Freeform 133"/>
            <p:cNvSpPr>
              <a:spLocks noChangeArrowheads="1"/>
            </p:cNvSpPr>
            <p:nvPr/>
          </p:nvSpPr>
          <p:spPr bwMode="auto">
            <a:xfrm>
              <a:off x="1138" y="3354"/>
              <a:ext cx="305" cy="479"/>
            </a:xfrm>
            <a:custGeom>
              <a:avLst/>
              <a:gdLst/>
              <a:ahLst/>
              <a:cxnLst>
                <a:cxn ang="0">
                  <a:pos x="6" y="203"/>
                </a:cxn>
                <a:cxn ang="0">
                  <a:pos x="120" y="0"/>
                </a:cxn>
                <a:cxn ang="0">
                  <a:pos x="6" y="203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63" name="Freeform 134"/>
            <p:cNvSpPr>
              <a:spLocks noChangeArrowheads="1"/>
            </p:cNvSpPr>
            <p:nvPr/>
          </p:nvSpPr>
          <p:spPr bwMode="auto">
            <a:xfrm>
              <a:off x="848" y="2886"/>
              <a:ext cx="304" cy="475"/>
            </a:xfrm>
            <a:custGeom>
              <a:avLst/>
              <a:gdLst/>
              <a:ahLst/>
              <a:cxnLst>
                <a:cxn ang="0">
                  <a:pos x="124" y="201"/>
                </a:cxn>
                <a:cxn ang="0">
                  <a:pos x="9" y="0"/>
                </a:cxn>
                <a:cxn ang="0">
                  <a:pos x="124" y="201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64" name="Freeform 135"/>
            <p:cNvSpPr>
              <a:spLocks noChangeArrowheads="1"/>
            </p:cNvSpPr>
            <p:nvPr/>
          </p:nvSpPr>
          <p:spPr bwMode="auto">
            <a:xfrm>
              <a:off x="857" y="3359"/>
              <a:ext cx="305" cy="482"/>
            </a:xfrm>
            <a:custGeom>
              <a:avLst/>
              <a:gdLst/>
              <a:ahLst/>
              <a:cxnLst>
                <a:cxn ang="0">
                  <a:pos x="124" y="204"/>
                </a:cxn>
                <a:cxn ang="0">
                  <a:pos x="9" y="0"/>
                </a:cxn>
                <a:cxn ang="0">
                  <a:pos x="124" y="204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65" name="Freeform 136"/>
            <p:cNvSpPr>
              <a:spLocks noChangeArrowheads="1"/>
            </p:cNvSpPr>
            <p:nvPr/>
          </p:nvSpPr>
          <p:spPr bwMode="auto">
            <a:xfrm>
              <a:off x="1129" y="2149"/>
              <a:ext cx="304" cy="482"/>
            </a:xfrm>
            <a:custGeom>
              <a:avLst/>
              <a:gdLst/>
              <a:ahLst/>
              <a:cxnLst>
                <a:cxn ang="0">
                  <a:pos x="6" y="204"/>
                </a:cxn>
                <a:cxn ang="0">
                  <a:pos x="120" y="0"/>
                </a:cxn>
                <a:cxn ang="0">
                  <a:pos x="6" y="204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66" name="Freeform 137"/>
            <p:cNvSpPr>
              <a:spLocks noChangeArrowheads="1"/>
            </p:cNvSpPr>
            <p:nvPr/>
          </p:nvSpPr>
          <p:spPr bwMode="auto">
            <a:xfrm>
              <a:off x="826" y="1710"/>
              <a:ext cx="305" cy="484"/>
            </a:xfrm>
            <a:custGeom>
              <a:avLst/>
              <a:gdLst/>
              <a:ahLst/>
              <a:cxnLst>
                <a:cxn ang="0">
                  <a:pos x="122" y="205"/>
                </a:cxn>
                <a:cxn ang="0">
                  <a:pos x="8" y="0"/>
                </a:cxn>
                <a:cxn ang="0">
                  <a:pos x="122" y="20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67" name="Freeform 138"/>
            <p:cNvSpPr>
              <a:spLocks noChangeArrowheads="1"/>
            </p:cNvSpPr>
            <p:nvPr/>
          </p:nvSpPr>
          <p:spPr bwMode="auto">
            <a:xfrm>
              <a:off x="1129" y="1511"/>
              <a:ext cx="304" cy="478"/>
            </a:xfrm>
            <a:custGeom>
              <a:avLst/>
              <a:gdLst/>
              <a:ahLst/>
              <a:cxnLst>
                <a:cxn ang="0">
                  <a:pos x="6" y="202"/>
                </a:cxn>
                <a:cxn ang="0">
                  <a:pos x="120" y="0"/>
                </a:cxn>
                <a:cxn ang="0">
                  <a:pos x="6" y="202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68" name="Freeform 139"/>
            <p:cNvSpPr>
              <a:spLocks noChangeArrowheads="1"/>
            </p:cNvSpPr>
            <p:nvPr/>
          </p:nvSpPr>
          <p:spPr bwMode="auto">
            <a:xfrm>
              <a:off x="1124" y="975"/>
              <a:ext cx="307" cy="475"/>
            </a:xfrm>
            <a:custGeom>
              <a:avLst/>
              <a:gdLst/>
              <a:ahLst/>
              <a:cxnLst>
                <a:cxn ang="0">
                  <a:pos x="7" y="201"/>
                </a:cxn>
                <a:cxn ang="0">
                  <a:pos x="120" y="0"/>
                </a:cxn>
                <a:cxn ang="0">
                  <a:pos x="7" y="201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69" name="Freeform 140"/>
            <p:cNvSpPr>
              <a:spLocks noChangeArrowheads="1"/>
            </p:cNvSpPr>
            <p:nvPr/>
          </p:nvSpPr>
          <p:spPr bwMode="auto">
            <a:xfrm>
              <a:off x="866" y="1145"/>
              <a:ext cx="274" cy="428"/>
            </a:xfrm>
            <a:custGeom>
              <a:avLst/>
              <a:gdLst/>
              <a:ahLst/>
              <a:cxnLst>
                <a:cxn ang="0">
                  <a:pos x="112" y="181"/>
                </a:cxn>
                <a:cxn ang="0">
                  <a:pos x="8" y="0"/>
                </a:cxn>
                <a:cxn ang="0">
                  <a:pos x="112" y="181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70" name="Freeform 141"/>
            <p:cNvSpPr>
              <a:spLocks noChangeArrowheads="1"/>
            </p:cNvSpPr>
            <p:nvPr/>
          </p:nvSpPr>
          <p:spPr bwMode="auto">
            <a:xfrm>
              <a:off x="869" y="2341"/>
              <a:ext cx="260" cy="474"/>
            </a:xfrm>
            <a:custGeom>
              <a:avLst/>
              <a:gdLst/>
              <a:ahLst/>
              <a:cxnLst>
                <a:cxn ang="0">
                  <a:pos x="97" y="176"/>
                </a:cxn>
                <a:cxn ang="0">
                  <a:pos x="93" y="169"/>
                </a:cxn>
                <a:cxn ang="0">
                  <a:pos x="89" y="156"/>
                </a:cxn>
                <a:cxn ang="0">
                  <a:pos x="88" y="153"/>
                </a:cxn>
                <a:cxn ang="0">
                  <a:pos x="79" y="140"/>
                </a:cxn>
                <a:cxn ang="0">
                  <a:pos x="76" y="136"/>
                </a:cxn>
                <a:cxn ang="0">
                  <a:pos x="73" y="128"/>
                </a:cxn>
                <a:cxn ang="0">
                  <a:pos x="71" y="123"/>
                </a:cxn>
                <a:cxn ang="0">
                  <a:pos x="68" y="120"/>
                </a:cxn>
                <a:cxn ang="0">
                  <a:pos x="68" y="116"/>
                </a:cxn>
                <a:cxn ang="0">
                  <a:pos x="64" y="108"/>
                </a:cxn>
                <a:cxn ang="0">
                  <a:pos x="62" y="104"/>
                </a:cxn>
                <a:cxn ang="0">
                  <a:pos x="60" y="99"/>
                </a:cxn>
                <a:cxn ang="0">
                  <a:pos x="58" y="95"/>
                </a:cxn>
                <a:cxn ang="0">
                  <a:pos x="55" y="89"/>
                </a:cxn>
                <a:cxn ang="0">
                  <a:pos x="49" y="82"/>
                </a:cxn>
                <a:cxn ang="0">
                  <a:pos x="49" y="80"/>
                </a:cxn>
                <a:cxn ang="0">
                  <a:pos x="46" y="76"/>
                </a:cxn>
                <a:cxn ang="0">
                  <a:pos x="45" y="73"/>
                </a:cxn>
                <a:cxn ang="0">
                  <a:pos x="45" y="72"/>
                </a:cxn>
                <a:cxn ang="0">
                  <a:pos x="43" y="69"/>
                </a:cxn>
                <a:cxn ang="0">
                  <a:pos x="37" y="59"/>
                </a:cxn>
                <a:cxn ang="0">
                  <a:pos x="36" y="55"/>
                </a:cxn>
                <a:cxn ang="0">
                  <a:pos x="33" y="51"/>
                </a:cxn>
                <a:cxn ang="0">
                  <a:pos x="29" y="43"/>
                </a:cxn>
                <a:cxn ang="0">
                  <a:pos x="27" y="42"/>
                </a:cxn>
                <a:cxn ang="0">
                  <a:pos x="27" y="39"/>
                </a:cxn>
                <a:cxn ang="0">
                  <a:pos x="28" y="34"/>
                </a:cxn>
                <a:cxn ang="0">
                  <a:pos x="24" y="31"/>
                </a:cxn>
                <a:cxn ang="0">
                  <a:pos x="24" y="29"/>
                </a:cxn>
                <a:cxn ang="0">
                  <a:pos x="23" y="29"/>
                </a:cxn>
                <a:cxn ang="0">
                  <a:pos x="19" y="26"/>
                </a:cxn>
                <a:cxn ang="0">
                  <a:pos x="20" y="21"/>
                </a:cxn>
                <a:cxn ang="0">
                  <a:pos x="17" y="21"/>
                </a:cxn>
                <a:cxn ang="0">
                  <a:pos x="17" y="17"/>
                </a:cxn>
                <a:cxn ang="0">
                  <a:pos x="16" y="14"/>
                </a:cxn>
                <a:cxn ang="0">
                  <a:pos x="15" y="17"/>
                </a:cxn>
                <a:cxn ang="0">
                  <a:pos x="13" y="11"/>
                </a:cxn>
                <a:cxn ang="0">
                  <a:pos x="4" y="5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" y="5"/>
                </a:cxn>
                <a:cxn ang="0">
                  <a:pos x="6" y="16"/>
                </a:cxn>
                <a:cxn ang="0">
                  <a:pos x="13" y="30"/>
                </a:cxn>
                <a:cxn ang="0">
                  <a:pos x="20" y="46"/>
                </a:cxn>
                <a:cxn ang="0">
                  <a:pos x="28" y="59"/>
                </a:cxn>
                <a:cxn ang="0">
                  <a:pos x="32" y="69"/>
                </a:cxn>
                <a:cxn ang="0">
                  <a:pos x="43" y="87"/>
                </a:cxn>
                <a:cxn ang="0">
                  <a:pos x="49" y="97"/>
                </a:cxn>
                <a:cxn ang="0">
                  <a:pos x="58" y="110"/>
                </a:cxn>
                <a:cxn ang="0">
                  <a:pos x="77" y="154"/>
                </a:cxn>
                <a:cxn ang="0">
                  <a:pos x="85" y="166"/>
                </a:cxn>
                <a:cxn ang="0">
                  <a:pos x="109" y="196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71" name="Freeform 142"/>
            <p:cNvSpPr>
              <a:spLocks noChangeArrowheads="1"/>
            </p:cNvSpPr>
            <p:nvPr/>
          </p:nvSpPr>
          <p:spPr bwMode="auto">
            <a:xfrm>
              <a:off x="855" y="1726"/>
              <a:ext cx="257" cy="478"/>
            </a:xfrm>
            <a:custGeom>
              <a:avLst/>
              <a:gdLst/>
              <a:ahLst/>
              <a:cxnLst>
                <a:cxn ang="0">
                  <a:pos x="96" y="177"/>
                </a:cxn>
                <a:cxn ang="0">
                  <a:pos x="94" y="172"/>
                </a:cxn>
                <a:cxn ang="0">
                  <a:pos x="88" y="158"/>
                </a:cxn>
                <a:cxn ang="0">
                  <a:pos x="87" y="155"/>
                </a:cxn>
                <a:cxn ang="0">
                  <a:pos x="79" y="143"/>
                </a:cxn>
                <a:cxn ang="0">
                  <a:pos x="75" y="138"/>
                </a:cxn>
                <a:cxn ang="0">
                  <a:pos x="73" y="131"/>
                </a:cxn>
                <a:cxn ang="0">
                  <a:pos x="70" y="124"/>
                </a:cxn>
                <a:cxn ang="0">
                  <a:pos x="68" y="122"/>
                </a:cxn>
                <a:cxn ang="0">
                  <a:pos x="68" y="118"/>
                </a:cxn>
                <a:cxn ang="0">
                  <a:pos x="65" y="110"/>
                </a:cxn>
                <a:cxn ang="0">
                  <a:pos x="61" y="106"/>
                </a:cxn>
                <a:cxn ang="0">
                  <a:pos x="60" y="102"/>
                </a:cxn>
                <a:cxn ang="0">
                  <a:pos x="57" y="97"/>
                </a:cxn>
                <a:cxn ang="0">
                  <a:pos x="55" y="91"/>
                </a:cxn>
                <a:cxn ang="0">
                  <a:pos x="48" y="84"/>
                </a:cxn>
                <a:cxn ang="0">
                  <a:pos x="48" y="80"/>
                </a:cxn>
                <a:cxn ang="0">
                  <a:pos x="46" y="79"/>
                </a:cxn>
                <a:cxn ang="0">
                  <a:pos x="44" y="76"/>
                </a:cxn>
                <a:cxn ang="0">
                  <a:pos x="44" y="75"/>
                </a:cxn>
                <a:cxn ang="0">
                  <a:pos x="43" y="70"/>
                </a:cxn>
                <a:cxn ang="0">
                  <a:pos x="38" y="61"/>
                </a:cxn>
                <a:cxn ang="0">
                  <a:pos x="37" y="57"/>
                </a:cxn>
                <a:cxn ang="0">
                  <a:pos x="33" y="53"/>
                </a:cxn>
                <a:cxn ang="0">
                  <a:pos x="29" y="45"/>
                </a:cxn>
                <a:cxn ang="0">
                  <a:pos x="26" y="44"/>
                </a:cxn>
                <a:cxn ang="0">
                  <a:pos x="26" y="40"/>
                </a:cxn>
                <a:cxn ang="0">
                  <a:pos x="27" y="37"/>
                </a:cxn>
                <a:cxn ang="0">
                  <a:pos x="25" y="33"/>
                </a:cxn>
                <a:cxn ang="0">
                  <a:pos x="25" y="30"/>
                </a:cxn>
                <a:cxn ang="0">
                  <a:pos x="24" y="29"/>
                </a:cxn>
                <a:cxn ang="0">
                  <a:pos x="18" y="28"/>
                </a:cxn>
                <a:cxn ang="0">
                  <a:pos x="18" y="24"/>
                </a:cxn>
                <a:cxn ang="0">
                  <a:pos x="17" y="23"/>
                </a:cxn>
                <a:cxn ang="0">
                  <a:pos x="17" y="20"/>
                </a:cxn>
                <a:cxn ang="0">
                  <a:pos x="16" y="16"/>
                </a:cxn>
                <a:cxn ang="0">
                  <a:pos x="13" y="20"/>
                </a:cxn>
                <a:cxn ang="0">
                  <a:pos x="13" y="13"/>
                </a:cxn>
                <a:cxn ang="0">
                  <a:pos x="4" y="8"/>
                </a:cxn>
                <a:cxn ang="0">
                  <a:pos x="3" y="7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" y="8"/>
                </a:cxn>
                <a:cxn ang="0">
                  <a:pos x="5" y="17"/>
                </a:cxn>
                <a:cxn ang="0">
                  <a:pos x="13" y="33"/>
                </a:cxn>
                <a:cxn ang="0">
                  <a:pos x="20" y="49"/>
                </a:cxn>
                <a:cxn ang="0">
                  <a:pos x="27" y="62"/>
                </a:cxn>
                <a:cxn ang="0">
                  <a:pos x="31" y="70"/>
                </a:cxn>
                <a:cxn ang="0">
                  <a:pos x="43" y="89"/>
                </a:cxn>
                <a:cxn ang="0">
                  <a:pos x="48" y="98"/>
                </a:cxn>
                <a:cxn ang="0">
                  <a:pos x="57" y="111"/>
                </a:cxn>
                <a:cxn ang="0">
                  <a:pos x="78" y="156"/>
                </a:cxn>
                <a:cxn ang="0">
                  <a:pos x="85" y="168"/>
                </a:cxn>
                <a:cxn ang="0">
                  <a:pos x="108" y="198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72" name="Freeform 143"/>
            <p:cNvSpPr>
              <a:spLocks noChangeArrowheads="1"/>
            </p:cNvSpPr>
            <p:nvPr/>
          </p:nvSpPr>
          <p:spPr bwMode="auto">
            <a:xfrm>
              <a:off x="895" y="1152"/>
              <a:ext cx="229" cy="421"/>
            </a:xfrm>
            <a:custGeom>
              <a:avLst/>
              <a:gdLst/>
              <a:ahLst/>
              <a:cxnLst>
                <a:cxn ang="0">
                  <a:pos x="86" y="156"/>
                </a:cxn>
                <a:cxn ang="0">
                  <a:pos x="83" y="151"/>
                </a:cxn>
                <a:cxn ang="0">
                  <a:pos x="80" y="139"/>
                </a:cxn>
                <a:cxn ang="0">
                  <a:pos x="77" y="137"/>
                </a:cxn>
                <a:cxn ang="0">
                  <a:pos x="70" y="125"/>
                </a:cxn>
                <a:cxn ang="0">
                  <a:pos x="69" y="121"/>
                </a:cxn>
                <a:cxn ang="0">
                  <a:pos x="65" y="114"/>
                </a:cxn>
                <a:cxn ang="0">
                  <a:pos x="62" y="109"/>
                </a:cxn>
                <a:cxn ang="0">
                  <a:pos x="60" y="107"/>
                </a:cxn>
                <a:cxn ang="0">
                  <a:pos x="60" y="103"/>
                </a:cxn>
                <a:cxn ang="0">
                  <a:pos x="57" y="96"/>
                </a:cxn>
                <a:cxn ang="0">
                  <a:pos x="56" y="94"/>
                </a:cxn>
                <a:cxn ang="0">
                  <a:pos x="54" y="88"/>
                </a:cxn>
                <a:cxn ang="0">
                  <a:pos x="50" y="85"/>
                </a:cxn>
                <a:cxn ang="0">
                  <a:pos x="48" y="79"/>
                </a:cxn>
                <a:cxn ang="0">
                  <a:pos x="44" y="73"/>
                </a:cxn>
                <a:cxn ang="0">
                  <a:pos x="43" y="70"/>
                </a:cxn>
                <a:cxn ang="0">
                  <a:pos x="41" y="68"/>
                </a:cxn>
                <a:cxn ang="0">
                  <a:pos x="40" y="65"/>
                </a:cxn>
                <a:cxn ang="0">
                  <a:pos x="40" y="65"/>
                </a:cxn>
                <a:cxn ang="0">
                  <a:pos x="39" y="60"/>
                </a:cxn>
                <a:cxn ang="0">
                  <a:pos x="33" y="52"/>
                </a:cxn>
                <a:cxn ang="0">
                  <a:pos x="31" y="48"/>
                </a:cxn>
                <a:cxn ang="0">
                  <a:pos x="30" y="46"/>
                </a:cxn>
                <a:cxn ang="0">
                  <a:pos x="26" y="39"/>
                </a:cxn>
                <a:cxn ang="0">
                  <a:pos x="22" y="38"/>
                </a:cxn>
                <a:cxn ang="0">
                  <a:pos x="24" y="34"/>
                </a:cxn>
                <a:cxn ang="0">
                  <a:pos x="24" y="30"/>
                </a:cxn>
                <a:cxn ang="0">
                  <a:pos x="20" y="27"/>
                </a:cxn>
                <a:cxn ang="0">
                  <a:pos x="22" y="26"/>
                </a:cxn>
                <a:cxn ang="0">
                  <a:pos x="20" y="25"/>
                </a:cxn>
                <a:cxn ang="0">
                  <a:pos x="17" y="22"/>
                </a:cxn>
                <a:cxn ang="0">
                  <a:pos x="17" y="18"/>
                </a:cxn>
                <a:cxn ang="0">
                  <a:pos x="15" y="18"/>
                </a:cxn>
                <a:cxn ang="0">
                  <a:pos x="15" y="16"/>
                </a:cxn>
                <a:cxn ang="0">
                  <a:pos x="14" y="13"/>
                </a:cxn>
                <a:cxn ang="0">
                  <a:pos x="13" y="16"/>
                </a:cxn>
                <a:cxn ang="0">
                  <a:pos x="11" y="10"/>
                </a:cxn>
                <a:cxn ang="0">
                  <a:pos x="3" y="5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2" y="5"/>
                </a:cxn>
                <a:cxn ang="0">
                  <a:pos x="5" y="14"/>
                </a:cxn>
                <a:cxn ang="0">
                  <a:pos x="11" y="27"/>
                </a:cxn>
                <a:cxn ang="0">
                  <a:pos x="18" y="42"/>
                </a:cxn>
                <a:cxn ang="0">
                  <a:pos x="24" y="53"/>
                </a:cxn>
                <a:cxn ang="0">
                  <a:pos x="27" y="61"/>
                </a:cxn>
                <a:cxn ang="0">
                  <a:pos x="36" y="78"/>
                </a:cxn>
                <a:cxn ang="0">
                  <a:pos x="43" y="86"/>
                </a:cxn>
                <a:cxn ang="0">
                  <a:pos x="49" y="98"/>
                </a:cxn>
                <a:cxn ang="0">
                  <a:pos x="69" y="138"/>
                </a:cxn>
                <a:cxn ang="0">
                  <a:pos x="74" y="148"/>
                </a:cxn>
                <a:cxn ang="0">
                  <a:pos x="96" y="176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73" name="Freeform 144"/>
            <p:cNvSpPr>
              <a:spLocks noChangeArrowheads="1"/>
            </p:cNvSpPr>
            <p:nvPr/>
          </p:nvSpPr>
          <p:spPr bwMode="auto">
            <a:xfrm>
              <a:off x="1124" y="1004"/>
              <a:ext cx="276" cy="448"/>
            </a:xfrm>
            <a:custGeom>
              <a:avLst/>
              <a:gdLst/>
              <a:ahLst/>
              <a:cxnLst>
                <a:cxn ang="0">
                  <a:pos x="16" y="171"/>
                </a:cxn>
                <a:cxn ang="0">
                  <a:pos x="19" y="164"/>
                </a:cxn>
                <a:cxn ang="0">
                  <a:pos x="28" y="154"/>
                </a:cxn>
                <a:cxn ang="0">
                  <a:pos x="30" y="150"/>
                </a:cxn>
                <a:cxn ang="0">
                  <a:pos x="38" y="137"/>
                </a:cxn>
                <a:cxn ang="0">
                  <a:pos x="40" y="134"/>
                </a:cxn>
                <a:cxn ang="0">
                  <a:pos x="45" y="126"/>
                </a:cxn>
                <a:cxn ang="0">
                  <a:pos x="47" y="121"/>
                </a:cxn>
                <a:cxn ang="0">
                  <a:pos x="49" y="117"/>
                </a:cxn>
                <a:cxn ang="0">
                  <a:pos x="53" y="116"/>
                </a:cxn>
                <a:cxn ang="0">
                  <a:pos x="57" y="110"/>
                </a:cxn>
                <a:cxn ang="0">
                  <a:pos x="59" y="106"/>
                </a:cxn>
                <a:cxn ang="0">
                  <a:pos x="62" y="102"/>
                </a:cxn>
                <a:cxn ang="0">
                  <a:pos x="63" y="97"/>
                </a:cxn>
                <a:cxn ang="0">
                  <a:pos x="68" y="91"/>
                </a:cxn>
                <a:cxn ang="0">
                  <a:pos x="71" y="84"/>
                </a:cxn>
                <a:cxn ang="0">
                  <a:pos x="74" y="81"/>
                </a:cxn>
                <a:cxn ang="0">
                  <a:pos x="74" y="78"/>
                </a:cxn>
                <a:cxn ang="0">
                  <a:pos x="76" y="76"/>
                </a:cxn>
                <a:cxn ang="0">
                  <a:pos x="79" y="76"/>
                </a:cxn>
                <a:cxn ang="0">
                  <a:pos x="80" y="70"/>
                </a:cxn>
                <a:cxn ang="0">
                  <a:pos x="85" y="63"/>
                </a:cxn>
                <a:cxn ang="0">
                  <a:pos x="88" y="57"/>
                </a:cxn>
                <a:cxn ang="0">
                  <a:pos x="89" y="55"/>
                </a:cxn>
                <a:cxn ang="0">
                  <a:pos x="94" y="47"/>
                </a:cxn>
                <a:cxn ang="0">
                  <a:pos x="93" y="43"/>
                </a:cxn>
                <a:cxn ang="0">
                  <a:pos x="97" y="42"/>
                </a:cxn>
                <a:cxn ang="0">
                  <a:pos x="101" y="41"/>
                </a:cxn>
                <a:cxn ang="0">
                  <a:pos x="102" y="37"/>
                </a:cxn>
                <a:cxn ang="0">
                  <a:pos x="105" y="37"/>
                </a:cxn>
                <a:cxn ang="0">
                  <a:pos x="105" y="35"/>
                </a:cxn>
                <a:cxn ang="0">
                  <a:pos x="105" y="30"/>
                </a:cxn>
                <a:cxn ang="0">
                  <a:pos x="107" y="28"/>
                </a:cxn>
                <a:cxn ang="0">
                  <a:pos x="107" y="26"/>
                </a:cxn>
                <a:cxn ang="0">
                  <a:pos x="110" y="25"/>
                </a:cxn>
                <a:cxn ang="0">
                  <a:pos x="111" y="22"/>
                </a:cxn>
                <a:cxn ang="0">
                  <a:pos x="109" y="21"/>
                </a:cxn>
                <a:cxn ang="0">
                  <a:pos x="113" y="17"/>
                </a:cxn>
                <a:cxn ang="0">
                  <a:pos x="113" y="8"/>
                </a:cxn>
                <a:cxn ang="0">
                  <a:pos x="114" y="7"/>
                </a:cxn>
                <a:cxn ang="0">
                  <a:pos x="117" y="0"/>
                </a:cxn>
                <a:cxn ang="0">
                  <a:pos x="114" y="1"/>
                </a:cxn>
                <a:cxn ang="0">
                  <a:pos x="113" y="8"/>
                </a:cxn>
                <a:cxn ang="0">
                  <a:pos x="106" y="13"/>
                </a:cxn>
                <a:cxn ang="0">
                  <a:pos x="97" y="26"/>
                </a:cxn>
                <a:cxn ang="0">
                  <a:pos x="87" y="41"/>
                </a:cxn>
                <a:cxn ang="0">
                  <a:pos x="80" y="54"/>
                </a:cxn>
                <a:cxn ang="0">
                  <a:pos x="74" y="63"/>
                </a:cxn>
                <a:cxn ang="0">
                  <a:pos x="63" y="81"/>
                </a:cxn>
                <a:cxn ang="0">
                  <a:pos x="59" y="91"/>
                </a:cxn>
                <a:cxn ang="0">
                  <a:pos x="53" y="104"/>
                </a:cxn>
                <a:cxn ang="0">
                  <a:pos x="25" y="143"/>
                </a:cxn>
                <a:cxn ang="0">
                  <a:pos x="19" y="154"/>
                </a:cxn>
                <a:cxn ang="0">
                  <a:pos x="4" y="189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74" name="Freeform 145"/>
            <p:cNvSpPr>
              <a:spLocks noChangeArrowheads="1"/>
            </p:cNvSpPr>
            <p:nvPr/>
          </p:nvSpPr>
          <p:spPr bwMode="auto">
            <a:xfrm>
              <a:off x="1129" y="1530"/>
              <a:ext cx="274" cy="449"/>
            </a:xfrm>
            <a:custGeom>
              <a:avLst/>
              <a:gdLst/>
              <a:ahLst/>
              <a:cxnLst>
                <a:cxn ang="0">
                  <a:pos x="16" y="170"/>
                </a:cxn>
                <a:cxn ang="0">
                  <a:pos x="18" y="164"/>
                </a:cxn>
                <a:cxn ang="0">
                  <a:pos x="27" y="154"/>
                </a:cxn>
                <a:cxn ang="0">
                  <a:pos x="30" y="150"/>
                </a:cxn>
                <a:cxn ang="0">
                  <a:pos x="36" y="137"/>
                </a:cxn>
                <a:cxn ang="0">
                  <a:pos x="39" y="134"/>
                </a:cxn>
                <a:cxn ang="0">
                  <a:pos x="44" y="127"/>
                </a:cxn>
                <a:cxn ang="0">
                  <a:pos x="47" y="121"/>
                </a:cxn>
                <a:cxn ang="0">
                  <a:pos x="48" y="117"/>
                </a:cxn>
                <a:cxn ang="0">
                  <a:pos x="51" y="115"/>
                </a:cxn>
                <a:cxn ang="0">
                  <a:pos x="56" y="110"/>
                </a:cxn>
                <a:cxn ang="0">
                  <a:pos x="59" y="106"/>
                </a:cxn>
                <a:cxn ang="0">
                  <a:pos x="61" y="102"/>
                </a:cxn>
                <a:cxn ang="0">
                  <a:pos x="63" y="96"/>
                </a:cxn>
                <a:cxn ang="0">
                  <a:pos x="66" y="91"/>
                </a:cxn>
                <a:cxn ang="0">
                  <a:pos x="70" y="83"/>
                </a:cxn>
                <a:cxn ang="0">
                  <a:pos x="73" y="81"/>
                </a:cxn>
                <a:cxn ang="0">
                  <a:pos x="73" y="78"/>
                </a:cxn>
                <a:cxn ang="0">
                  <a:pos x="76" y="74"/>
                </a:cxn>
                <a:cxn ang="0">
                  <a:pos x="77" y="74"/>
                </a:cxn>
                <a:cxn ang="0">
                  <a:pos x="78" y="70"/>
                </a:cxn>
                <a:cxn ang="0">
                  <a:pos x="85" y="63"/>
                </a:cxn>
                <a:cxn ang="0">
                  <a:pos x="87" y="57"/>
                </a:cxn>
                <a:cxn ang="0">
                  <a:pos x="89" y="55"/>
                </a:cxn>
                <a:cxn ang="0">
                  <a:pos x="93" y="46"/>
                </a:cxn>
                <a:cxn ang="0">
                  <a:pos x="91" y="43"/>
                </a:cxn>
                <a:cxn ang="0">
                  <a:pos x="95" y="42"/>
                </a:cxn>
                <a:cxn ang="0">
                  <a:pos x="100" y="40"/>
                </a:cxn>
                <a:cxn ang="0">
                  <a:pos x="102" y="36"/>
                </a:cxn>
                <a:cxn ang="0">
                  <a:pos x="103" y="36"/>
                </a:cxn>
                <a:cxn ang="0">
                  <a:pos x="103" y="35"/>
                </a:cxn>
                <a:cxn ang="0">
                  <a:pos x="103" y="30"/>
                </a:cxn>
                <a:cxn ang="0">
                  <a:pos x="106" y="27"/>
                </a:cxn>
                <a:cxn ang="0">
                  <a:pos x="106" y="26"/>
                </a:cxn>
                <a:cxn ang="0">
                  <a:pos x="108" y="25"/>
                </a:cxn>
                <a:cxn ang="0">
                  <a:pos x="110" y="22"/>
                </a:cxn>
                <a:cxn ang="0">
                  <a:pos x="107" y="19"/>
                </a:cxn>
                <a:cxn ang="0">
                  <a:pos x="111" y="17"/>
                </a:cxn>
                <a:cxn ang="0">
                  <a:pos x="111" y="8"/>
                </a:cxn>
                <a:cxn ang="0">
                  <a:pos x="113" y="5"/>
                </a:cxn>
                <a:cxn ang="0">
                  <a:pos x="116" y="0"/>
                </a:cxn>
                <a:cxn ang="0">
                  <a:pos x="113" y="1"/>
                </a:cxn>
                <a:cxn ang="0">
                  <a:pos x="111" y="8"/>
                </a:cxn>
                <a:cxn ang="0">
                  <a:pos x="104" y="13"/>
                </a:cxn>
                <a:cxn ang="0">
                  <a:pos x="95" y="26"/>
                </a:cxn>
                <a:cxn ang="0">
                  <a:pos x="86" y="40"/>
                </a:cxn>
                <a:cxn ang="0">
                  <a:pos x="78" y="53"/>
                </a:cxn>
                <a:cxn ang="0">
                  <a:pos x="73" y="63"/>
                </a:cxn>
                <a:cxn ang="0">
                  <a:pos x="63" y="81"/>
                </a:cxn>
                <a:cxn ang="0">
                  <a:pos x="57" y="91"/>
                </a:cxn>
                <a:cxn ang="0">
                  <a:pos x="51" y="104"/>
                </a:cxn>
                <a:cxn ang="0">
                  <a:pos x="25" y="142"/>
                </a:cxn>
                <a:cxn ang="0">
                  <a:pos x="18" y="154"/>
                </a:cxn>
                <a:cxn ang="0">
                  <a:pos x="4" y="189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75" name="Freeform 146"/>
            <p:cNvSpPr>
              <a:spLocks noChangeArrowheads="1"/>
            </p:cNvSpPr>
            <p:nvPr/>
          </p:nvSpPr>
          <p:spPr bwMode="auto">
            <a:xfrm>
              <a:off x="1129" y="2171"/>
              <a:ext cx="271" cy="441"/>
            </a:xfrm>
            <a:custGeom>
              <a:avLst/>
              <a:gdLst/>
              <a:ahLst/>
              <a:cxnLst>
                <a:cxn ang="0">
                  <a:pos x="17" y="167"/>
                </a:cxn>
                <a:cxn ang="0">
                  <a:pos x="19" y="161"/>
                </a:cxn>
                <a:cxn ang="0">
                  <a:pos x="29" y="152"/>
                </a:cxn>
                <a:cxn ang="0">
                  <a:pos x="31" y="148"/>
                </a:cxn>
                <a:cxn ang="0">
                  <a:pos x="36" y="135"/>
                </a:cxn>
                <a:cxn ang="0">
                  <a:pos x="39" y="131"/>
                </a:cxn>
                <a:cxn ang="0">
                  <a:pos x="44" y="125"/>
                </a:cxn>
                <a:cxn ang="0">
                  <a:pos x="47" y="119"/>
                </a:cxn>
                <a:cxn ang="0">
                  <a:pos x="48" y="115"/>
                </a:cxn>
                <a:cxn ang="0">
                  <a:pos x="51" y="114"/>
                </a:cxn>
                <a:cxn ang="0">
                  <a:pos x="56" y="106"/>
                </a:cxn>
                <a:cxn ang="0">
                  <a:pos x="59" y="103"/>
                </a:cxn>
                <a:cxn ang="0">
                  <a:pos x="61" y="99"/>
                </a:cxn>
                <a:cxn ang="0">
                  <a:pos x="62" y="94"/>
                </a:cxn>
                <a:cxn ang="0">
                  <a:pos x="68" y="89"/>
                </a:cxn>
                <a:cxn ang="0">
                  <a:pos x="70" y="81"/>
                </a:cxn>
                <a:cxn ang="0">
                  <a:pos x="73" y="78"/>
                </a:cxn>
                <a:cxn ang="0">
                  <a:pos x="73" y="76"/>
                </a:cxn>
                <a:cxn ang="0">
                  <a:pos x="76" y="75"/>
                </a:cxn>
                <a:cxn ang="0">
                  <a:pos x="76" y="73"/>
                </a:cxn>
                <a:cxn ang="0">
                  <a:pos x="79" y="69"/>
                </a:cxn>
                <a:cxn ang="0">
                  <a:pos x="85" y="60"/>
                </a:cxn>
                <a:cxn ang="0">
                  <a:pos x="86" y="56"/>
                </a:cxn>
                <a:cxn ang="0">
                  <a:pos x="87" y="52"/>
                </a:cxn>
                <a:cxn ang="0">
                  <a:pos x="92" y="46"/>
                </a:cxn>
                <a:cxn ang="0">
                  <a:pos x="92" y="42"/>
                </a:cxn>
                <a:cxn ang="0">
                  <a:pos x="95" y="41"/>
                </a:cxn>
                <a:cxn ang="0">
                  <a:pos x="99" y="39"/>
                </a:cxn>
                <a:cxn ang="0">
                  <a:pos x="100" y="35"/>
                </a:cxn>
                <a:cxn ang="0">
                  <a:pos x="102" y="35"/>
                </a:cxn>
                <a:cxn ang="0">
                  <a:pos x="102" y="33"/>
                </a:cxn>
                <a:cxn ang="0">
                  <a:pos x="102" y="29"/>
                </a:cxn>
                <a:cxn ang="0">
                  <a:pos x="105" y="26"/>
                </a:cxn>
                <a:cxn ang="0">
                  <a:pos x="105" y="25"/>
                </a:cxn>
                <a:cxn ang="0">
                  <a:pos x="108" y="24"/>
                </a:cxn>
                <a:cxn ang="0">
                  <a:pos x="109" y="21"/>
                </a:cxn>
                <a:cxn ang="0">
                  <a:pos x="107" y="21"/>
                </a:cxn>
                <a:cxn ang="0">
                  <a:pos x="111" y="16"/>
                </a:cxn>
                <a:cxn ang="0">
                  <a:pos x="111" y="8"/>
                </a:cxn>
                <a:cxn ang="0">
                  <a:pos x="112" y="5"/>
                </a:cxn>
                <a:cxn ang="0">
                  <a:pos x="115" y="0"/>
                </a:cxn>
                <a:cxn ang="0">
                  <a:pos x="112" y="1"/>
                </a:cxn>
                <a:cxn ang="0">
                  <a:pos x="111" y="7"/>
                </a:cxn>
                <a:cxn ang="0">
                  <a:pos x="103" y="13"/>
                </a:cxn>
                <a:cxn ang="0">
                  <a:pos x="95" y="25"/>
                </a:cxn>
                <a:cxn ang="0">
                  <a:pos x="85" y="39"/>
                </a:cxn>
                <a:cxn ang="0">
                  <a:pos x="77" y="51"/>
                </a:cxn>
                <a:cxn ang="0">
                  <a:pos x="73" y="60"/>
                </a:cxn>
                <a:cxn ang="0">
                  <a:pos x="62" y="78"/>
                </a:cxn>
                <a:cxn ang="0">
                  <a:pos x="57" y="89"/>
                </a:cxn>
                <a:cxn ang="0">
                  <a:pos x="51" y="102"/>
                </a:cxn>
                <a:cxn ang="0">
                  <a:pos x="25" y="141"/>
                </a:cxn>
                <a:cxn ang="0">
                  <a:pos x="19" y="152"/>
                </a:cxn>
                <a:cxn ang="0">
                  <a:pos x="5" y="186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76" name="Freeform 147"/>
            <p:cNvSpPr>
              <a:spLocks noChangeArrowheads="1"/>
            </p:cNvSpPr>
            <p:nvPr/>
          </p:nvSpPr>
          <p:spPr bwMode="auto">
            <a:xfrm>
              <a:off x="1240" y="2411"/>
              <a:ext cx="2" cy="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2" y="3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77" name="Freeform 148"/>
            <p:cNvSpPr>
              <a:spLocks noChangeArrowheads="1"/>
            </p:cNvSpPr>
            <p:nvPr/>
          </p:nvSpPr>
          <p:spPr bwMode="auto">
            <a:xfrm>
              <a:off x="1138" y="2723"/>
              <a:ext cx="267" cy="444"/>
            </a:xfrm>
            <a:custGeom>
              <a:avLst/>
              <a:gdLst/>
              <a:ahLst/>
              <a:cxnLst>
                <a:cxn ang="0">
                  <a:pos x="15" y="167"/>
                </a:cxn>
                <a:cxn ang="0">
                  <a:pos x="18" y="161"/>
                </a:cxn>
                <a:cxn ang="0">
                  <a:pos x="27" y="151"/>
                </a:cxn>
                <a:cxn ang="0">
                  <a:pos x="30" y="148"/>
                </a:cxn>
                <a:cxn ang="0">
                  <a:pos x="35" y="135"/>
                </a:cxn>
                <a:cxn ang="0">
                  <a:pos x="37" y="130"/>
                </a:cxn>
                <a:cxn ang="0">
                  <a:pos x="43" y="125"/>
                </a:cxn>
                <a:cxn ang="0">
                  <a:pos x="45" y="118"/>
                </a:cxn>
                <a:cxn ang="0">
                  <a:pos x="47" y="115"/>
                </a:cxn>
                <a:cxn ang="0">
                  <a:pos x="49" y="113"/>
                </a:cxn>
                <a:cxn ang="0">
                  <a:pos x="54" y="108"/>
                </a:cxn>
                <a:cxn ang="0">
                  <a:pos x="57" y="103"/>
                </a:cxn>
                <a:cxn ang="0">
                  <a:pos x="60" y="100"/>
                </a:cxn>
                <a:cxn ang="0">
                  <a:pos x="61" y="95"/>
                </a:cxn>
                <a:cxn ang="0">
                  <a:pos x="65" y="88"/>
                </a:cxn>
                <a:cxn ang="0">
                  <a:pos x="69" y="82"/>
                </a:cxn>
                <a:cxn ang="0">
                  <a:pos x="71" y="78"/>
                </a:cxn>
                <a:cxn ang="0">
                  <a:pos x="71" y="75"/>
                </a:cxn>
                <a:cxn ang="0">
                  <a:pos x="74" y="74"/>
                </a:cxn>
                <a:cxn ang="0">
                  <a:pos x="74" y="73"/>
                </a:cxn>
                <a:cxn ang="0">
                  <a:pos x="77" y="70"/>
                </a:cxn>
                <a:cxn ang="0">
                  <a:pos x="83" y="60"/>
                </a:cxn>
                <a:cxn ang="0">
                  <a:pos x="84" y="57"/>
                </a:cxn>
                <a:cxn ang="0">
                  <a:pos x="86" y="55"/>
                </a:cxn>
                <a:cxn ang="0">
                  <a:pos x="91" y="45"/>
                </a:cxn>
                <a:cxn ang="0">
                  <a:pos x="90" y="43"/>
                </a:cxn>
                <a:cxn ang="0">
                  <a:pos x="92" y="42"/>
                </a:cxn>
                <a:cxn ang="0">
                  <a:pos x="97" y="39"/>
                </a:cxn>
                <a:cxn ang="0">
                  <a:pos x="99" y="35"/>
                </a:cxn>
                <a:cxn ang="0">
                  <a:pos x="100" y="35"/>
                </a:cxn>
                <a:cxn ang="0">
                  <a:pos x="100" y="34"/>
                </a:cxn>
                <a:cxn ang="0">
                  <a:pos x="100" y="30"/>
                </a:cxn>
                <a:cxn ang="0">
                  <a:pos x="103" y="26"/>
                </a:cxn>
                <a:cxn ang="0">
                  <a:pos x="103" y="25"/>
                </a:cxn>
                <a:cxn ang="0">
                  <a:pos x="105" y="23"/>
                </a:cxn>
                <a:cxn ang="0">
                  <a:pos x="107" y="21"/>
                </a:cxn>
                <a:cxn ang="0">
                  <a:pos x="104" y="21"/>
                </a:cxn>
                <a:cxn ang="0">
                  <a:pos x="109" y="17"/>
                </a:cxn>
                <a:cxn ang="0">
                  <a:pos x="109" y="8"/>
                </a:cxn>
                <a:cxn ang="0">
                  <a:pos x="110" y="5"/>
                </a:cxn>
                <a:cxn ang="0">
                  <a:pos x="113" y="0"/>
                </a:cxn>
                <a:cxn ang="0">
                  <a:pos x="110" y="2"/>
                </a:cxn>
                <a:cxn ang="0">
                  <a:pos x="109" y="6"/>
                </a:cxn>
                <a:cxn ang="0">
                  <a:pos x="101" y="13"/>
                </a:cxn>
                <a:cxn ang="0">
                  <a:pos x="92" y="25"/>
                </a:cxn>
                <a:cxn ang="0">
                  <a:pos x="83" y="39"/>
                </a:cxn>
                <a:cxn ang="0">
                  <a:pos x="75" y="51"/>
                </a:cxn>
                <a:cxn ang="0">
                  <a:pos x="71" y="60"/>
                </a:cxn>
                <a:cxn ang="0">
                  <a:pos x="61" y="78"/>
                </a:cxn>
                <a:cxn ang="0">
                  <a:pos x="56" y="88"/>
                </a:cxn>
                <a:cxn ang="0">
                  <a:pos x="49" y="102"/>
                </a:cxn>
                <a:cxn ang="0">
                  <a:pos x="23" y="141"/>
                </a:cxn>
                <a:cxn ang="0">
                  <a:pos x="18" y="151"/>
                </a:cxn>
                <a:cxn ang="0">
                  <a:pos x="4" y="185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78" name="Freeform 149"/>
            <p:cNvSpPr>
              <a:spLocks noChangeArrowheads="1"/>
            </p:cNvSpPr>
            <p:nvPr/>
          </p:nvSpPr>
          <p:spPr bwMode="auto">
            <a:xfrm>
              <a:off x="1145" y="3385"/>
              <a:ext cx="267" cy="441"/>
            </a:xfrm>
            <a:custGeom>
              <a:avLst/>
              <a:gdLst/>
              <a:ahLst/>
              <a:cxnLst>
                <a:cxn ang="0">
                  <a:pos x="14" y="166"/>
                </a:cxn>
                <a:cxn ang="0">
                  <a:pos x="19" y="161"/>
                </a:cxn>
                <a:cxn ang="0">
                  <a:pos x="27" y="150"/>
                </a:cxn>
                <a:cxn ang="0">
                  <a:pos x="28" y="146"/>
                </a:cxn>
                <a:cxn ang="0">
                  <a:pos x="36" y="135"/>
                </a:cxn>
                <a:cxn ang="0">
                  <a:pos x="37" y="131"/>
                </a:cxn>
                <a:cxn ang="0">
                  <a:pos x="43" y="124"/>
                </a:cxn>
                <a:cxn ang="0">
                  <a:pos x="46" y="118"/>
                </a:cxn>
                <a:cxn ang="0">
                  <a:pos x="46" y="114"/>
                </a:cxn>
                <a:cxn ang="0">
                  <a:pos x="49" y="111"/>
                </a:cxn>
                <a:cxn ang="0">
                  <a:pos x="54" y="106"/>
                </a:cxn>
                <a:cxn ang="0">
                  <a:pos x="56" y="103"/>
                </a:cxn>
                <a:cxn ang="0">
                  <a:pos x="60" y="98"/>
                </a:cxn>
                <a:cxn ang="0">
                  <a:pos x="62" y="94"/>
                </a:cxn>
                <a:cxn ang="0">
                  <a:pos x="65" y="89"/>
                </a:cxn>
                <a:cxn ang="0">
                  <a:pos x="69" y="81"/>
                </a:cxn>
                <a:cxn ang="0">
                  <a:pos x="70" y="79"/>
                </a:cxn>
                <a:cxn ang="0">
                  <a:pos x="73" y="76"/>
                </a:cxn>
                <a:cxn ang="0">
                  <a:pos x="74" y="72"/>
                </a:cxn>
                <a:cxn ang="0">
                  <a:pos x="75" y="72"/>
                </a:cxn>
                <a:cxn ang="0">
                  <a:pos x="76" y="69"/>
                </a:cxn>
                <a:cxn ang="0">
                  <a:pos x="82" y="59"/>
                </a:cxn>
                <a:cxn ang="0">
                  <a:pos x="86" y="56"/>
                </a:cxn>
                <a:cxn ang="0">
                  <a:pos x="87" y="52"/>
                </a:cxn>
                <a:cxn ang="0">
                  <a:pos x="91" y="45"/>
                </a:cxn>
                <a:cxn ang="0">
                  <a:pos x="89" y="42"/>
                </a:cxn>
                <a:cxn ang="0">
                  <a:pos x="93" y="41"/>
                </a:cxn>
                <a:cxn ang="0">
                  <a:pos x="96" y="39"/>
                </a:cxn>
                <a:cxn ang="0">
                  <a:pos x="99" y="35"/>
                </a:cxn>
                <a:cxn ang="0">
                  <a:pos x="100" y="35"/>
                </a:cxn>
                <a:cxn ang="0">
                  <a:pos x="100" y="32"/>
                </a:cxn>
                <a:cxn ang="0">
                  <a:pos x="100" y="29"/>
                </a:cxn>
                <a:cxn ang="0">
                  <a:pos x="104" y="26"/>
                </a:cxn>
                <a:cxn ang="0">
                  <a:pos x="104" y="25"/>
                </a:cxn>
                <a:cxn ang="0">
                  <a:pos x="105" y="24"/>
                </a:cxn>
                <a:cxn ang="0">
                  <a:pos x="108" y="20"/>
                </a:cxn>
                <a:cxn ang="0">
                  <a:pos x="104" y="18"/>
                </a:cxn>
                <a:cxn ang="0">
                  <a:pos x="108" y="16"/>
                </a:cxn>
                <a:cxn ang="0">
                  <a:pos x="109" y="5"/>
                </a:cxn>
                <a:cxn ang="0">
                  <a:pos x="109" y="4"/>
                </a:cxn>
                <a:cxn ang="0">
                  <a:pos x="113" y="0"/>
                </a:cxn>
                <a:cxn ang="0">
                  <a:pos x="109" y="0"/>
                </a:cxn>
                <a:cxn ang="0">
                  <a:pos x="108" y="5"/>
                </a:cxn>
                <a:cxn ang="0">
                  <a:pos x="101" y="12"/>
                </a:cxn>
                <a:cxn ang="0">
                  <a:pos x="92" y="25"/>
                </a:cxn>
                <a:cxn ang="0">
                  <a:pos x="83" y="39"/>
                </a:cxn>
                <a:cxn ang="0">
                  <a:pos x="76" y="51"/>
                </a:cxn>
                <a:cxn ang="0">
                  <a:pos x="70" y="59"/>
                </a:cxn>
                <a:cxn ang="0">
                  <a:pos x="61" y="79"/>
                </a:cxn>
                <a:cxn ang="0">
                  <a:pos x="56" y="89"/>
                </a:cxn>
                <a:cxn ang="0">
                  <a:pos x="49" y="102"/>
                </a:cxn>
                <a:cxn ang="0">
                  <a:pos x="23" y="140"/>
                </a:cxn>
                <a:cxn ang="0">
                  <a:pos x="17" y="150"/>
                </a:cxn>
                <a:cxn ang="0">
                  <a:pos x="5" y="186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79" name="Freeform 150"/>
            <p:cNvSpPr>
              <a:spLocks noChangeArrowheads="1"/>
            </p:cNvSpPr>
            <p:nvPr/>
          </p:nvSpPr>
          <p:spPr bwMode="auto">
            <a:xfrm>
              <a:off x="878" y="2863"/>
              <a:ext cx="260" cy="472"/>
            </a:xfrm>
            <a:custGeom>
              <a:avLst/>
              <a:gdLst/>
              <a:ahLst/>
              <a:cxnLst>
                <a:cxn ang="0">
                  <a:pos x="98" y="175"/>
                </a:cxn>
                <a:cxn ang="0">
                  <a:pos x="95" y="169"/>
                </a:cxn>
                <a:cxn ang="0">
                  <a:pos x="89" y="156"/>
                </a:cxn>
                <a:cxn ang="0">
                  <a:pos x="88" y="152"/>
                </a:cxn>
                <a:cxn ang="0">
                  <a:pos x="78" y="140"/>
                </a:cxn>
                <a:cxn ang="0">
                  <a:pos x="77" y="136"/>
                </a:cxn>
                <a:cxn ang="0">
                  <a:pos x="75" y="127"/>
                </a:cxn>
                <a:cxn ang="0">
                  <a:pos x="71" y="122"/>
                </a:cxn>
                <a:cxn ang="0">
                  <a:pos x="68" y="119"/>
                </a:cxn>
                <a:cxn ang="0">
                  <a:pos x="68" y="116"/>
                </a:cxn>
                <a:cxn ang="0">
                  <a:pos x="64" y="109"/>
                </a:cxn>
                <a:cxn ang="0">
                  <a:pos x="62" y="105"/>
                </a:cxn>
                <a:cxn ang="0">
                  <a:pos x="60" y="100"/>
                </a:cxn>
                <a:cxn ang="0">
                  <a:pos x="58" y="95"/>
                </a:cxn>
                <a:cxn ang="0">
                  <a:pos x="55" y="88"/>
                </a:cxn>
                <a:cxn ang="0">
                  <a:pos x="50" y="82"/>
                </a:cxn>
                <a:cxn ang="0">
                  <a:pos x="49" y="79"/>
                </a:cxn>
                <a:cxn ang="0">
                  <a:pos x="46" y="75"/>
                </a:cxn>
                <a:cxn ang="0">
                  <a:pos x="46" y="73"/>
                </a:cxn>
                <a:cxn ang="0">
                  <a:pos x="45" y="71"/>
                </a:cxn>
                <a:cxn ang="0">
                  <a:pos x="43" y="69"/>
                </a:cxn>
                <a:cxn ang="0">
                  <a:pos x="37" y="58"/>
                </a:cxn>
                <a:cxn ang="0">
                  <a:pos x="35" y="54"/>
                </a:cxn>
                <a:cxn ang="0">
                  <a:pos x="34" y="52"/>
                </a:cxn>
                <a:cxn ang="0">
                  <a:pos x="29" y="43"/>
                </a:cxn>
                <a:cxn ang="0">
                  <a:pos x="25" y="43"/>
                </a:cxn>
                <a:cxn ang="0">
                  <a:pos x="28" y="39"/>
                </a:cxn>
                <a:cxn ang="0">
                  <a:pos x="28" y="34"/>
                </a:cxn>
                <a:cxn ang="0">
                  <a:pos x="24" y="31"/>
                </a:cxn>
                <a:cxn ang="0">
                  <a:pos x="24" y="30"/>
                </a:cxn>
                <a:cxn ang="0">
                  <a:pos x="22" y="28"/>
                </a:cxn>
                <a:cxn ang="0">
                  <a:pos x="20" y="27"/>
                </a:cxn>
                <a:cxn ang="0">
                  <a:pos x="20" y="22"/>
                </a:cxn>
                <a:cxn ang="0">
                  <a:pos x="17" y="21"/>
                </a:cxn>
                <a:cxn ang="0">
                  <a:pos x="17" y="18"/>
                </a:cxn>
                <a:cxn ang="0">
                  <a:pos x="16" y="16"/>
                </a:cxn>
                <a:cxn ang="0">
                  <a:pos x="15" y="18"/>
                </a:cxn>
                <a:cxn ang="0">
                  <a:pos x="13" y="12"/>
                </a:cxn>
                <a:cxn ang="0">
                  <a:pos x="6" y="6"/>
                </a:cxn>
                <a:cxn ang="0">
                  <a:pos x="3" y="4"/>
                </a:cxn>
                <a:cxn ang="0">
                  <a:pos x="2" y="0"/>
                </a:cxn>
                <a:cxn ang="0">
                  <a:pos x="0" y="3"/>
                </a:cxn>
                <a:cxn ang="0">
                  <a:pos x="4" y="6"/>
                </a:cxn>
                <a:cxn ang="0">
                  <a:pos x="7" y="16"/>
                </a:cxn>
                <a:cxn ang="0">
                  <a:pos x="13" y="31"/>
                </a:cxn>
                <a:cxn ang="0">
                  <a:pos x="21" y="47"/>
                </a:cxn>
                <a:cxn ang="0">
                  <a:pos x="28" y="58"/>
                </a:cxn>
                <a:cxn ang="0">
                  <a:pos x="32" y="69"/>
                </a:cxn>
                <a:cxn ang="0">
                  <a:pos x="43" y="87"/>
                </a:cxn>
                <a:cxn ang="0">
                  <a:pos x="49" y="97"/>
                </a:cxn>
                <a:cxn ang="0">
                  <a:pos x="58" y="109"/>
                </a:cxn>
                <a:cxn ang="0">
                  <a:pos x="78" y="153"/>
                </a:cxn>
                <a:cxn ang="0">
                  <a:pos x="85" y="165"/>
                </a:cxn>
                <a:cxn ang="0">
                  <a:pos x="107" y="195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80" name="Freeform 151"/>
            <p:cNvSpPr>
              <a:spLocks noChangeArrowheads="1"/>
            </p:cNvSpPr>
            <p:nvPr/>
          </p:nvSpPr>
          <p:spPr bwMode="auto">
            <a:xfrm>
              <a:off x="885" y="3373"/>
              <a:ext cx="260" cy="475"/>
            </a:xfrm>
            <a:custGeom>
              <a:avLst/>
              <a:gdLst/>
              <a:ahLst/>
              <a:cxnLst>
                <a:cxn ang="0">
                  <a:pos x="97" y="177"/>
                </a:cxn>
                <a:cxn ang="0">
                  <a:pos x="94" y="171"/>
                </a:cxn>
                <a:cxn ang="0">
                  <a:pos x="90" y="158"/>
                </a:cxn>
                <a:cxn ang="0">
                  <a:pos x="89" y="154"/>
                </a:cxn>
                <a:cxn ang="0">
                  <a:pos x="80" y="141"/>
                </a:cxn>
                <a:cxn ang="0">
                  <a:pos x="77" y="137"/>
                </a:cxn>
                <a:cxn ang="0">
                  <a:pos x="74" y="129"/>
                </a:cxn>
                <a:cxn ang="0">
                  <a:pos x="70" y="124"/>
                </a:cxn>
                <a:cxn ang="0">
                  <a:pos x="68" y="120"/>
                </a:cxn>
                <a:cxn ang="0">
                  <a:pos x="68" y="116"/>
                </a:cxn>
                <a:cxn ang="0">
                  <a:pos x="65" y="110"/>
                </a:cxn>
                <a:cxn ang="0">
                  <a:pos x="63" y="106"/>
                </a:cxn>
                <a:cxn ang="0">
                  <a:pos x="61" y="100"/>
                </a:cxn>
                <a:cxn ang="0">
                  <a:pos x="57" y="97"/>
                </a:cxn>
                <a:cxn ang="0">
                  <a:pos x="55" y="90"/>
                </a:cxn>
                <a:cxn ang="0">
                  <a:pos x="49" y="84"/>
                </a:cxn>
                <a:cxn ang="0">
                  <a:pos x="49" y="80"/>
                </a:cxn>
                <a:cxn ang="0">
                  <a:pos x="47" y="77"/>
                </a:cxn>
                <a:cxn ang="0">
                  <a:pos x="44" y="74"/>
                </a:cxn>
                <a:cxn ang="0">
                  <a:pos x="44" y="73"/>
                </a:cxn>
                <a:cxn ang="0">
                  <a:pos x="43" y="71"/>
                </a:cxn>
                <a:cxn ang="0">
                  <a:pos x="38" y="60"/>
                </a:cxn>
                <a:cxn ang="0">
                  <a:pos x="36" y="55"/>
                </a:cxn>
                <a:cxn ang="0">
                  <a:pos x="34" y="52"/>
                </a:cxn>
                <a:cxn ang="0">
                  <a:pos x="28" y="45"/>
                </a:cxn>
                <a:cxn ang="0">
                  <a:pos x="26" y="43"/>
                </a:cxn>
                <a:cxn ang="0">
                  <a:pos x="26" y="39"/>
                </a:cxn>
                <a:cxn ang="0">
                  <a:pos x="27" y="35"/>
                </a:cxn>
                <a:cxn ang="0">
                  <a:pos x="25" y="33"/>
                </a:cxn>
                <a:cxn ang="0">
                  <a:pos x="25" y="30"/>
                </a:cxn>
                <a:cxn ang="0">
                  <a:pos x="23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7" y="22"/>
                </a:cxn>
                <a:cxn ang="0">
                  <a:pos x="17" y="19"/>
                </a:cxn>
                <a:cxn ang="0">
                  <a:pos x="15" y="15"/>
                </a:cxn>
                <a:cxn ang="0">
                  <a:pos x="13" y="19"/>
                </a:cxn>
                <a:cxn ang="0">
                  <a:pos x="13" y="12"/>
                </a:cxn>
                <a:cxn ang="0">
                  <a:pos x="4" y="7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4" y="7"/>
                </a:cxn>
                <a:cxn ang="0">
                  <a:pos x="5" y="17"/>
                </a:cxn>
                <a:cxn ang="0">
                  <a:pos x="13" y="32"/>
                </a:cxn>
                <a:cxn ang="0">
                  <a:pos x="21" y="47"/>
                </a:cxn>
                <a:cxn ang="0">
                  <a:pos x="27" y="60"/>
                </a:cxn>
                <a:cxn ang="0">
                  <a:pos x="31" y="71"/>
                </a:cxn>
                <a:cxn ang="0">
                  <a:pos x="43" y="89"/>
                </a:cxn>
                <a:cxn ang="0">
                  <a:pos x="49" y="98"/>
                </a:cxn>
                <a:cxn ang="0">
                  <a:pos x="57" y="111"/>
                </a:cxn>
                <a:cxn ang="0">
                  <a:pos x="78" y="155"/>
                </a:cxn>
                <a:cxn ang="0">
                  <a:pos x="86" y="167"/>
                </a:cxn>
                <a:cxn ang="0">
                  <a:pos x="108" y="19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81" name="Freeform 152"/>
            <p:cNvSpPr>
              <a:spLocks noChangeArrowheads="1"/>
            </p:cNvSpPr>
            <p:nvPr/>
          </p:nvSpPr>
          <p:spPr bwMode="auto">
            <a:xfrm>
              <a:off x="1103" y="1370"/>
              <a:ext cx="59" cy="2471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7" y="518"/>
                </a:cxn>
                <a:cxn ang="0">
                  <a:pos x="25" y="1046"/>
                </a:cxn>
                <a:cxn ang="0">
                  <a:pos x="4" y="1046"/>
                </a:cxn>
                <a:cxn ang="0">
                  <a:pos x="11" y="758"/>
                </a:cxn>
                <a:cxn ang="0">
                  <a:pos x="0" y="239"/>
                </a:cxn>
                <a:cxn ang="0">
                  <a:pos x="8" y="0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782" name="Group 418"/>
          <p:cNvGrpSpPr>
            <a:grpSpLocks/>
          </p:cNvGrpSpPr>
          <p:nvPr/>
        </p:nvGrpSpPr>
        <p:grpSpPr bwMode="auto">
          <a:xfrm rot="-1651837">
            <a:off x="273050" y="3798888"/>
            <a:ext cx="893763" cy="1020762"/>
            <a:chOff x="0" y="0"/>
            <a:chExt cx="1164" cy="1332"/>
          </a:xfrm>
        </p:grpSpPr>
        <p:sp>
          <p:nvSpPr>
            <p:cNvPr id="22783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164" cy="1235"/>
            </a:xfrm>
            <a:custGeom>
              <a:avLst/>
              <a:gdLst/>
              <a:ahLst/>
              <a:cxnLst>
                <a:cxn ang="0">
                  <a:pos x="215" y="466"/>
                </a:cxn>
                <a:cxn ang="0">
                  <a:pos x="30" y="330"/>
                </a:cxn>
                <a:cxn ang="0">
                  <a:pos x="114" y="369"/>
                </a:cxn>
                <a:cxn ang="0">
                  <a:pos x="58" y="111"/>
                </a:cxn>
                <a:cxn ang="0">
                  <a:pos x="179" y="237"/>
                </a:cxn>
                <a:cxn ang="0">
                  <a:pos x="334" y="0"/>
                </a:cxn>
                <a:cxn ang="0">
                  <a:pos x="322" y="267"/>
                </a:cxn>
                <a:cxn ang="0">
                  <a:pos x="493" y="187"/>
                </a:cxn>
                <a:cxn ang="0">
                  <a:pos x="399" y="370"/>
                </a:cxn>
                <a:cxn ang="0">
                  <a:pos x="466" y="355"/>
                </a:cxn>
                <a:cxn ang="0">
                  <a:pos x="215" y="466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84" name="Freeform 54"/>
            <p:cNvSpPr>
              <a:spLocks noChangeArrowheads="1"/>
            </p:cNvSpPr>
            <p:nvPr/>
          </p:nvSpPr>
          <p:spPr bwMode="auto">
            <a:xfrm>
              <a:off x="99" y="75"/>
              <a:ext cx="987" cy="1002"/>
            </a:xfrm>
            <a:custGeom>
              <a:avLst/>
              <a:gdLst/>
              <a:ahLst/>
              <a:cxnLst>
                <a:cxn ang="0">
                  <a:pos x="223" y="422"/>
                </a:cxn>
                <a:cxn ang="0">
                  <a:pos x="385" y="358"/>
                </a:cxn>
                <a:cxn ang="0">
                  <a:pos x="304" y="360"/>
                </a:cxn>
                <a:cxn ang="0">
                  <a:pos x="417" y="196"/>
                </a:cxn>
                <a:cxn ang="0">
                  <a:pos x="255" y="268"/>
                </a:cxn>
                <a:cxn ang="0">
                  <a:pos x="272" y="0"/>
                </a:cxn>
                <a:cxn ang="0">
                  <a:pos x="150" y="242"/>
                </a:cxn>
                <a:cxn ang="0">
                  <a:pos x="25" y="126"/>
                </a:cxn>
                <a:cxn ang="0">
                  <a:pos x="130" y="365"/>
                </a:cxn>
                <a:cxn ang="0">
                  <a:pos x="30" y="339"/>
                </a:cxn>
                <a:cxn ang="0">
                  <a:pos x="217" y="424"/>
                </a:cxn>
                <a:cxn ang="0">
                  <a:pos x="223" y="422"/>
                </a:cxn>
                <a:cxn ang="0">
                  <a:pos x="223" y="422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85" name="Freeform 55"/>
            <p:cNvSpPr>
              <a:spLocks noChangeArrowheads="1"/>
            </p:cNvSpPr>
            <p:nvPr/>
          </p:nvSpPr>
          <p:spPr bwMode="auto">
            <a:xfrm>
              <a:off x="484" y="340"/>
              <a:ext cx="163" cy="696"/>
            </a:xfrm>
            <a:custGeom>
              <a:avLst/>
              <a:gdLst/>
              <a:ahLst/>
              <a:cxnLst>
                <a:cxn ang="0">
                  <a:pos x="53" y="295"/>
                </a:cxn>
                <a:cxn ang="0">
                  <a:pos x="69" y="0"/>
                </a:cxn>
                <a:cxn ang="0">
                  <a:pos x="53" y="29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86" name="Freeform 56"/>
            <p:cNvSpPr>
              <a:spLocks noChangeArrowheads="1"/>
            </p:cNvSpPr>
            <p:nvPr/>
          </p:nvSpPr>
          <p:spPr bwMode="auto">
            <a:xfrm>
              <a:off x="224" y="545"/>
              <a:ext cx="317" cy="338"/>
            </a:xfrm>
            <a:custGeom>
              <a:avLst/>
              <a:gdLst/>
              <a:ahLst/>
              <a:cxnLst>
                <a:cxn ang="0">
                  <a:pos x="134" y="143"/>
                </a:cxn>
                <a:cxn ang="0">
                  <a:pos x="0" y="0"/>
                </a:cxn>
                <a:cxn ang="0">
                  <a:pos x="134" y="143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87" name="Freeform 57"/>
            <p:cNvSpPr>
              <a:spLocks noChangeArrowheads="1"/>
            </p:cNvSpPr>
            <p:nvPr/>
          </p:nvSpPr>
          <p:spPr bwMode="auto">
            <a:xfrm>
              <a:off x="278" y="956"/>
              <a:ext cx="277" cy="95"/>
            </a:xfrm>
            <a:custGeom>
              <a:avLst/>
              <a:gdLst/>
              <a:ahLst/>
              <a:cxnLst>
                <a:cxn ang="0">
                  <a:pos x="117" y="22"/>
                </a:cxn>
                <a:cxn ang="0">
                  <a:pos x="0" y="0"/>
                </a:cxn>
                <a:cxn ang="0">
                  <a:pos x="117" y="22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88" name="Freeform 58"/>
            <p:cNvSpPr>
              <a:spLocks noChangeArrowheads="1"/>
            </p:cNvSpPr>
            <p:nvPr/>
          </p:nvSpPr>
          <p:spPr bwMode="auto">
            <a:xfrm>
              <a:off x="623" y="647"/>
              <a:ext cx="387" cy="260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64" y="0"/>
                </a:cxn>
                <a:cxn ang="0">
                  <a:pos x="0" y="10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89" name="Freeform 59"/>
            <p:cNvSpPr>
              <a:spLocks noChangeArrowheads="1"/>
            </p:cNvSpPr>
            <p:nvPr/>
          </p:nvSpPr>
          <p:spPr bwMode="auto">
            <a:xfrm>
              <a:off x="604" y="947"/>
              <a:ext cx="373" cy="118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58" y="0"/>
                </a:cxn>
                <a:cxn ang="0">
                  <a:pos x="0" y="26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90" name="Freeform 60"/>
            <p:cNvSpPr>
              <a:spLocks noChangeArrowheads="1"/>
            </p:cNvSpPr>
            <p:nvPr/>
          </p:nvSpPr>
          <p:spPr bwMode="auto">
            <a:xfrm>
              <a:off x="408" y="1093"/>
              <a:ext cx="187" cy="239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11" y="101"/>
                </a:cxn>
                <a:cxn ang="0">
                  <a:pos x="0" y="92"/>
                </a:cxn>
                <a:cxn ang="0">
                  <a:pos x="49" y="58"/>
                </a:cxn>
                <a:cxn ang="0">
                  <a:pos x="52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791" name="Group 427"/>
          <p:cNvGrpSpPr>
            <a:grpSpLocks/>
          </p:cNvGrpSpPr>
          <p:nvPr/>
        </p:nvGrpSpPr>
        <p:grpSpPr bwMode="auto">
          <a:xfrm rot="5825446">
            <a:off x="8639175" y="458788"/>
            <a:ext cx="604838" cy="639762"/>
            <a:chOff x="0" y="0"/>
            <a:chExt cx="1164" cy="1332"/>
          </a:xfrm>
        </p:grpSpPr>
        <p:sp>
          <p:nvSpPr>
            <p:cNvPr id="22792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164" cy="1235"/>
            </a:xfrm>
            <a:custGeom>
              <a:avLst/>
              <a:gdLst/>
              <a:ahLst/>
              <a:cxnLst>
                <a:cxn ang="0">
                  <a:pos x="215" y="466"/>
                </a:cxn>
                <a:cxn ang="0">
                  <a:pos x="30" y="330"/>
                </a:cxn>
                <a:cxn ang="0">
                  <a:pos x="114" y="369"/>
                </a:cxn>
                <a:cxn ang="0">
                  <a:pos x="58" y="111"/>
                </a:cxn>
                <a:cxn ang="0">
                  <a:pos x="179" y="237"/>
                </a:cxn>
                <a:cxn ang="0">
                  <a:pos x="334" y="0"/>
                </a:cxn>
                <a:cxn ang="0">
                  <a:pos x="322" y="267"/>
                </a:cxn>
                <a:cxn ang="0">
                  <a:pos x="493" y="187"/>
                </a:cxn>
                <a:cxn ang="0">
                  <a:pos x="399" y="370"/>
                </a:cxn>
                <a:cxn ang="0">
                  <a:pos x="466" y="355"/>
                </a:cxn>
                <a:cxn ang="0">
                  <a:pos x="215" y="466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93" name="Freeform 54"/>
            <p:cNvSpPr>
              <a:spLocks noChangeArrowheads="1"/>
            </p:cNvSpPr>
            <p:nvPr/>
          </p:nvSpPr>
          <p:spPr bwMode="auto">
            <a:xfrm>
              <a:off x="99" y="75"/>
              <a:ext cx="987" cy="1002"/>
            </a:xfrm>
            <a:custGeom>
              <a:avLst/>
              <a:gdLst/>
              <a:ahLst/>
              <a:cxnLst>
                <a:cxn ang="0">
                  <a:pos x="223" y="422"/>
                </a:cxn>
                <a:cxn ang="0">
                  <a:pos x="385" y="358"/>
                </a:cxn>
                <a:cxn ang="0">
                  <a:pos x="304" y="360"/>
                </a:cxn>
                <a:cxn ang="0">
                  <a:pos x="417" y="196"/>
                </a:cxn>
                <a:cxn ang="0">
                  <a:pos x="255" y="268"/>
                </a:cxn>
                <a:cxn ang="0">
                  <a:pos x="272" y="0"/>
                </a:cxn>
                <a:cxn ang="0">
                  <a:pos x="150" y="242"/>
                </a:cxn>
                <a:cxn ang="0">
                  <a:pos x="25" y="126"/>
                </a:cxn>
                <a:cxn ang="0">
                  <a:pos x="130" y="365"/>
                </a:cxn>
                <a:cxn ang="0">
                  <a:pos x="30" y="339"/>
                </a:cxn>
                <a:cxn ang="0">
                  <a:pos x="217" y="424"/>
                </a:cxn>
                <a:cxn ang="0">
                  <a:pos x="223" y="422"/>
                </a:cxn>
                <a:cxn ang="0">
                  <a:pos x="223" y="422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94" name="Freeform 55"/>
            <p:cNvSpPr>
              <a:spLocks noChangeArrowheads="1"/>
            </p:cNvSpPr>
            <p:nvPr/>
          </p:nvSpPr>
          <p:spPr bwMode="auto">
            <a:xfrm>
              <a:off x="484" y="340"/>
              <a:ext cx="163" cy="696"/>
            </a:xfrm>
            <a:custGeom>
              <a:avLst/>
              <a:gdLst/>
              <a:ahLst/>
              <a:cxnLst>
                <a:cxn ang="0">
                  <a:pos x="53" y="295"/>
                </a:cxn>
                <a:cxn ang="0">
                  <a:pos x="69" y="0"/>
                </a:cxn>
                <a:cxn ang="0">
                  <a:pos x="53" y="29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95" name="Freeform 56"/>
            <p:cNvSpPr>
              <a:spLocks noChangeArrowheads="1"/>
            </p:cNvSpPr>
            <p:nvPr/>
          </p:nvSpPr>
          <p:spPr bwMode="auto">
            <a:xfrm>
              <a:off x="224" y="545"/>
              <a:ext cx="317" cy="338"/>
            </a:xfrm>
            <a:custGeom>
              <a:avLst/>
              <a:gdLst/>
              <a:ahLst/>
              <a:cxnLst>
                <a:cxn ang="0">
                  <a:pos x="134" y="143"/>
                </a:cxn>
                <a:cxn ang="0">
                  <a:pos x="0" y="0"/>
                </a:cxn>
                <a:cxn ang="0">
                  <a:pos x="134" y="143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96" name="Freeform 57"/>
            <p:cNvSpPr>
              <a:spLocks noChangeArrowheads="1"/>
            </p:cNvSpPr>
            <p:nvPr/>
          </p:nvSpPr>
          <p:spPr bwMode="auto">
            <a:xfrm>
              <a:off x="278" y="956"/>
              <a:ext cx="277" cy="95"/>
            </a:xfrm>
            <a:custGeom>
              <a:avLst/>
              <a:gdLst/>
              <a:ahLst/>
              <a:cxnLst>
                <a:cxn ang="0">
                  <a:pos x="117" y="22"/>
                </a:cxn>
                <a:cxn ang="0">
                  <a:pos x="0" y="0"/>
                </a:cxn>
                <a:cxn ang="0">
                  <a:pos x="117" y="22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97" name="Freeform 58"/>
            <p:cNvSpPr>
              <a:spLocks noChangeArrowheads="1"/>
            </p:cNvSpPr>
            <p:nvPr/>
          </p:nvSpPr>
          <p:spPr bwMode="auto">
            <a:xfrm>
              <a:off x="623" y="647"/>
              <a:ext cx="387" cy="260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64" y="0"/>
                </a:cxn>
                <a:cxn ang="0">
                  <a:pos x="0" y="10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98" name="Freeform 59"/>
            <p:cNvSpPr>
              <a:spLocks noChangeArrowheads="1"/>
            </p:cNvSpPr>
            <p:nvPr/>
          </p:nvSpPr>
          <p:spPr bwMode="auto">
            <a:xfrm>
              <a:off x="604" y="947"/>
              <a:ext cx="373" cy="118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58" y="0"/>
                </a:cxn>
                <a:cxn ang="0">
                  <a:pos x="0" y="26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99" name="Freeform 60"/>
            <p:cNvSpPr>
              <a:spLocks noChangeArrowheads="1"/>
            </p:cNvSpPr>
            <p:nvPr/>
          </p:nvSpPr>
          <p:spPr bwMode="auto">
            <a:xfrm>
              <a:off x="408" y="1093"/>
              <a:ext cx="187" cy="239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11" y="101"/>
                </a:cxn>
                <a:cxn ang="0">
                  <a:pos x="0" y="92"/>
                </a:cxn>
                <a:cxn ang="0">
                  <a:pos x="49" y="58"/>
                </a:cxn>
                <a:cxn ang="0">
                  <a:pos x="52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800" name="Group 436"/>
          <p:cNvGrpSpPr>
            <a:grpSpLocks/>
          </p:cNvGrpSpPr>
          <p:nvPr/>
        </p:nvGrpSpPr>
        <p:grpSpPr bwMode="auto">
          <a:xfrm>
            <a:off x="1803400" y="6040438"/>
            <a:ext cx="387350" cy="363537"/>
            <a:chOff x="0" y="0"/>
            <a:chExt cx="413" cy="388"/>
          </a:xfrm>
        </p:grpSpPr>
        <p:sp>
          <p:nvSpPr>
            <p:cNvPr id="22801" name="Freeform 67"/>
            <p:cNvSpPr>
              <a:spLocks noChangeArrowheads="1"/>
            </p:cNvSpPr>
            <p:nvPr/>
          </p:nvSpPr>
          <p:spPr bwMode="auto">
            <a:xfrm>
              <a:off x="335" y="12"/>
              <a:ext cx="78" cy="109"/>
            </a:xfrm>
            <a:custGeom>
              <a:avLst/>
              <a:gdLst/>
              <a:ahLst/>
              <a:cxnLst>
                <a:cxn ang="0">
                  <a:pos x="4" y="46"/>
                </a:cxn>
                <a:cxn ang="0">
                  <a:pos x="25" y="1"/>
                </a:cxn>
                <a:cxn ang="0">
                  <a:pos x="19" y="0"/>
                </a:cxn>
                <a:cxn ang="0">
                  <a:pos x="20" y="27"/>
                </a:cxn>
                <a:cxn ang="0">
                  <a:pos x="0" y="45"/>
                </a:cxn>
                <a:cxn ang="0">
                  <a:pos x="4" y="46"/>
                </a:cxn>
                <a:cxn ang="0">
                  <a:pos x="4" y="46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02" name="Freeform 68"/>
            <p:cNvSpPr>
              <a:spLocks noChangeArrowheads="1"/>
            </p:cNvSpPr>
            <p:nvPr/>
          </p:nvSpPr>
          <p:spPr bwMode="auto">
            <a:xfrm>
              <a:off x="0" y="0"/>
              <a:ext cx="413" cy="388"/>
            </a:xfrm>
            <a:custGeom>
              <a:avLst/>
              <a:gdLst/>
              <a:ahLst/>
              <a:cxnLst>
                <a:cxn ang="0">
                  <a:pos x="145" y="27"/>
                </a:cxn>
                <a:cxn ang="0">
                  <a:pos x="171" y="100"/>
                </a:cxn>
                <a:cxn ang="0">
                  <a:pos x="153" y="132"/>
                </a:cxn>
                <a:cxn ang="0">
                  <a:pos x="150" y="92"/>
                </a:cxn>
                <a:cxn ang="0">
                  <a:pos x="109" y="158"/>
                </a:cxn>
                <a:cxn ang="0">
                  <a:pos x="89" y="162"/>
                </a:cxn>
                <a:cxn ang="0">
                  <a:pos x="100" y="110"/>
                </a:cxn>
                <a:cxn ang="0">
                  <a:pos x="36" y="117"/>
                </a:cxn>
                <a:cxn ang="0">
                  <a:pos x="0" y="108"/>
                </a:cxn>
                <a:cxn ang="0">
                  <a:pos x="85" y="63"/>
                </a:cxn>
                <a:cxn ang="0">
                  <a:pos x="36" y="30"/>
                </a:cxn>
                <a:cxn ang="0">
                  <a:pos x="101" y="21"/>
                </a:cxn>
                <a:cxn ang="0">
                  <a:pos x="85" y="5"/>
                </a:cxn>
                <a:cxn ang="0">
                  <a:pos x="117" y="5"/>
                </a:cxn>
                <a:cxn ang="0">
                  <a:pos x="143" y="24"/>
                </a:cxn>
                <a:cxn ang="0">
                  <a:pos x="145" y="27"/>
                </a:cxn>
                <a:cxn ang="0">
                  <a:pos x="145" y="27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03" name="Freeform 69"/>
            <p:cNvSpPr>
              <a:spLocks noChangeArrowheads="1"/>
            </p:cNvSpPr>
            <p:nvPr/>
          </p:nvSpPr>
          <p:spPr bwMode="auto">
            <a:xfrm>
              <a:off x="40" y="0"/>
              <a:ext cx="364" cy="367"/>
            </a:xfrm>
            <a:custGeom>
              <a:avLst/>
              <a:gdLst/>
              <a:ahLst/>
              <a:cxnLst>
                <a:cxn ang="0">
                  <a:pos x="131" y="44"/>
                </a:cxn>
                <a:cxn ang="0">
                  <a:pos x="84" y="9"/>
                </a:cxn>
                <a:cxn ang="0">
                  <a:pos x="98" y="32"/>
                </a:cxn>
                <a:cxn ang="0">
                  <a:pos x="31" y="29"/>
                </a:cxn>
                <a:cxn ang="0">
                  <a:pos x="81" y="62"/>
                </a:cxn>
                <a:cxn ang="0">
                  <a:pos x="0" y="106"/>
                </a:cxn>
                <a:cxn ang="0">
                  <a:pos x="92" y="98"/>
                </a:cxn>
                <a:cxn ang="0">
                  <a:pos x="81" y="155"/>
                </a:cxn>
                <a:cxn ang="0">
                  <a:pos x="131" y="81"/>
                </a:cxn>
                <a:cxn ang="0">
                  <a:pos x="142" y="115"/>
                </a:cxn>
                <a:cxn ang="0">
                  <a:pos x="133" y="45"/>
                </a:cxn>
                <a:cxn ang="0">
                  <a:pos x="131" y="44"/>
                </a:cxn>
                <a:cxn ang="0">
                  <a:pos x="131" y="44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04" name="Freeform 70"/>
            <p:cNvSpPr>
              <a:spLocks noChangeArrowheads="1"/>
            </p:cNvSpPr>
            <p:nvPr/>
          </p:nvSpPr>
          <p:spPr bwMode="auto">
            <a:xfrm>
              <a:off x="135" y="116"/>
              <a:ext cx="207" cy="116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0" y="49"/>
                </a:cxn>
                <a:cxn ang="0">
                  <a:pos x="88" y="0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05" name="Freeform 71"/>
            <p:cNvSpPr>
              <a:spLocks noChangeArrowheads="1"/>
            </p:cNvSpPr>
            <p:nvPr/>
          </p:nvSpPr>
          <p:spPr bwMode="auto">
            <a:xfrm>
              <a:off x="269" y="164"/>
              <a:ext cx="59" cy="15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64"/>
                </a:cxn>
                <a:cxn ang="0">
                  <a:pos x="18" y="0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06" name="Freeform 72"/>
            <p:cNvSpPr>
              <a:spLocks noChangeArrowheads="1"/>
            </p:cNvSpPr>
            <p:nvPr/>
          </p:nvSpPr>
          <p:spPr bwMode="auto">
            <a:xfrm>
              <a:off x="347" y="142"/>
              <a:ext cx="38" cy="9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38"/>
                </a:cxn>
                <a:cxn ang="0">
                  <a:pos x="0" y="0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07" name="Freeform 73"/>
            <p:cNvSpPr>
              <a:spLocks noChangeArrowheads="1"/>
            </p:cNvSpPr>
            <p:nvPr/>
          </p:nvSpPr>
          <p:spPr bwMode="auto">
            <a:xfrm>
              <a:off x="274" y="41"/>
              <a:ext cx="54" cy="78"/>
            </a:xfrm>
            <a:custGeom>
              <a:avLst/>
              <a:gdLst/>
              <a:ahLst/>
              <a:cxnLst>
                <a:cxn ang="0">
                  <a:pos x="23" y="33"/>
                </a:cxn>
                <a:cxn ang="0">
                  <a:pos x="0" y="0"/>
                </a:cxn>
                <a:cxn ang="0">
                  <a:pos x="23" y="33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08" name="Freeform 74"/>
            <p:cNvSpPr>
              <a:spLocks noChangeArrowheads="1"/>
            </p:cNvSpPr>
            <p:nvPr/>
          </p:nvSpPr>
          <p:spPr bwMode="auto">
            <a:xfrm>
              <a:off x="158" y="69"/>
              <a:ext cx="140" cy="69"/>
            </a:xfrm>
            <a:custGeom>
              <a:avLst/>
              <a:gdLst/>
              <a:ahLst/>
              <a:cxnLst>
                <a:cxn ang="0">
                  <a:pos x="59" y="29"/>
                </a:cxn>
                <a:cxn ang="0">
                  <a:pos x="0" y="0"/>
                </a:cxn>
                <a:cxn ang="0">
                  <a:pos x="59" y="29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82700" y="1077913"/>
            <a:ext cx="7972425" cy="2122487"/>
          </a:xfrm>
          <a:prstGeom prst="rect">
            <a:avLst/>
          </a:prstGeom>
          <a:noFill/>
          <a:ln w="111125" cmpd="tri"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朗读课文第</a:t>
            </a:r>
            <a:r>
              <a:rPr lang="en-US" altLang="zh-CN" sz="44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6-7</a:t>
            </a:r>
            <a:r>
              <a:rPr lang="zh-CN" altLang="en-US" sz="44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自然段，思考这一部分写了什么内容？</a:t>
            </a: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2327275" y="4025900"/>
            <a:ext cx="5264150" cy="1827213"/>
          </a:xfrm>
          <a:prstGeom prst="roundRect">
            <a:avLst>
              <a:gd name="adj" fmla="val 30111"/>
            </a:avLst>
          </a:prstGeom>
          <a:solidFill>
            <a:srgbClr val="FFEFA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r>
              <a:rPr lang="en-US" altLang="zh-CN" sz="4000" b="1">
                <a:solidFill>
                  <a:srgbClr val="2F26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4000" b="1">
                <a:solidFill>
                  <a:srgbClr val="2F2600"/>
                </a:solidFill>
                <a:latin typeface="楷体" pitchFamily="49" charset="-122"/>
                <a:ea typeface="楷体" pitchFamily="49" charset="-122"/>
              </a:rPr>
              <a:t>我</a:t>
            </a:r>
            <a:r>
              <a:rPr lang="en-US" altLang="zh-CN" sz="4000" b="1">
                <a:solidFill>
                  <a:srgbClr val="2F260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4000" b="1">
                <a:solidFill>
                  <a:srgbClr val="2F2600"/>
                </a:solidFill>
                <a:latin typeface="楷体" pitchFamily="49" charset="-122"/>
                <a:ea typeface="楷体" pitchFamily="49" charset="-122"/>
              </a:rPr>
              <a:t>走在院墙外的水泥道上看到的景象。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Group 418"/>
          <p:cNvGrpSpPr>
            <a:grpSpLocks/>
          </p:cNvGrpSpPr>
          <p:nvPr/>
        </p:nvGrpSpPr>
        <p:grpSpPr bwMode="auto">
          <a:xfrm rot="-1651837">
            <a:off x="257175" y="5348288"/>
            <a:ext cx="893763" cy="1020762"/>
            <a:chOff x="0" y="0"/>
            <a:chExt cx="1164" cy="1332"/>
          </a:xfrm>
        </p:grpSpPr>
        <p:sp>
          <p:nvSpPr>
            <p:cNvPr id="23554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164" cy="1235"/>
            </a:xfrm>
            <a:custGeom>
              <a:avLst/>
              <a:gdLst/>
              <a:ahLst/>
              <a:cxnLst>
                <a:cxn ang="0">
                  <a:pos x="215" y="466"/>
                </a:cxn>
                <a:cxn ang="0">
                  <a:pos x="30" y="330"/>
                </a:cxn>
                <a:cxn ang="0">
                  <a:pos x="114" y="369"/>
                </a:cxn>
                <a:cxn ang="0">
                  <a:pos x="58" y="111"/>
                </a:cxn>
                <a:cxn ang="0">
                  <a:pos x="179" y="237"/>
                </a:cxn>
                <a:cxn ang="0">
                  <a:pos x="334" y="0"/>
                </a:cxn>
                <a:cxn ang="0">
                  <a:pos x="322" y="267"/>
                </a:cxn>
                <a:cxn ang="0">
                  <a:pos x="493" y="187"/>
                </a:cxn>
                <a:cxn ang="0">
                  <a:pos x="399" y="370"/>
                </a:cxn>
                <a:cxn ang="0">
                  <a:pos x="466" y="355"/>
                </a:cxn>
                <a:cxn ang="0">
                  <a:pos x="215" y="466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55" name="Freeform 54"/>
            <p:cNvSpPr>
              <a:spLocks noChangeArrowheads="1"/>
            </p:cNvSpPr>
            <p:nvPr/>
          </p:nvSpPr>
          <p:spPr bwMode="auto">
            <a:xfrm>
              <a:off x="99" y="75"/>
              <a:ext cx="987" cy="1002"/>
            </a:xfrm>
            <a:custGeom>
              <a:avLst/>
              <a:gdLst/>
              <a:ahLst/>
              <a:cxnLst>
                <a:cxn ang="0">
                  <a:pos x="223" y="422"/>
                </a:cxn>
                <a:cxn ang="0">
                  <a:pos x="385" y="358"/>
                </a:cxn>
                <a:cxn ang="0">
                  <a:pos x="304" y="360"/>
                </a:cxn>
                <a:cxn ang="0">
                  <a:pos x="417" y="196"/>
                </a:cxn>
                <a:cxn ang="0">
                  <a:pos x="255" y="268"/>
                </a:cxn>
                <a:cxn ang="0">
                  <a:pos x="272" y="0"/>
                </a:cxn>
                <a:cxn ang="0">
                  <a:pos x="150" y="242"/>
                </a:cxn>
                <a:cxn ang="0">
                  <a:pos x="25" y="126"/>
                </a:cxn>
                <a:cxn ang="0">
                  <a:pos x="130" y="365"/>
                </a:cxn>
                <a:cxn ang="0">
                  <a:pos x="30" y="339"/>
                </a:cxn>
                <a:cxn ang="0">
                  <a:pos x="217" y="424"/>
                </a:cxn>
                <a:cxn ang="0">
                  <a:pos x="223" y="422"/>
                </a:cxn>
                <a:cxn ang="0">
                  <a:pos x="223" y="422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56" name="Freeform 55"/>
            <p:cNvSpPr>
              <a:spLocks noChangeArrowheads="1"/>
            </p:cNvSpPr>
            <p:nvPr/>
          </p:nvSpPr>
          <p:spPr bwMode="auto">
            <a:xfrm>
              <a:off x="484" y="340"/>
              <a:ext cx="163" cy="696"/>
            </a:xfrm>
            <a:custGeom>
              <a:avLst/>
              <a:gdLst/>
              <a:ahLst/>
              <a:cxnLst>
                <a:cxn ang="0">
                  <a:pos x="53" y="295"/>
                </a:cxn>
                <a:cxn ang="0">
                  <a:pos x="69" y="0"/>
                </a:cxn>
                <a:cxn ang="0">
                  <a:pos x="53" y="29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57" name="Freeform 56"/>
            <p:cNvSpPr>
              <a:spLocks noChangeArrowheads="1"/>
            </p:cNvSpPr>
            <p:nvPr/>
          </p:nvSpPr>
          <p:spPr bwMode="auto">
            <a:xfrm>
              <a:off x="224" y="545"/>
              <a:ext cx="317" cy="338"/>
            </a:xfrm>
            <a:custGeom>
              <a:avLst/>
              <a:gdLst/>
              <a:ahLst/>
              <a:cxnLst>
                <a:cxn ang="0">
                  <a:pos x="134" y="143"/>
                </a:cxn>
                <a:cxn ang="0">
                  <a:pos x="0" y="0"/>
                </a:cxn>
                <a:cxn ang="0">
                  <a:pos x="134" y="143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58" name="Freeform 57"/>
            <p:cNvSpPr>
              <a:spLocks noChangeArrowheads="1"/>
            </p:cNvSpPr>
            <p:nvPr/>
          </p:nvSpPr>
          <p:spPr bwMode="auto">
            <a:xfrm>
              <a:off x="278" y="956"/>
              <a:ext cx="277" cy="95"/>
            </a:xfrm>
            <a:custGeom>
              <a:avLst/>
              <a:gdLst/>
              <a:ahLst/>
              <a:cxnLst>
                <a:cxn ang="0">
                  <a:pos x="117" y="22"/>
                </a:cxn>
                <a:cxn ang="0">
                  <a:pos x="0" y="0"/>
                </a:cxn>
                <a:cxn ang="0">
                  <a:pos x="117" y="22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59" name="Freeform 58"/>
            <p:cNvSpPr>
              <a:spLocks noChangeArrowheads="1"/>
            </p:cNvSpPr>
            <p:nvPr/>
          </p:nvSpPr>
          <p:spPr bwMode="auto">
            <a:xfrm>
              <a:off x="623" y="647"/>
              <a:ext cx="387" cy="260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64" y="0"/>
                </a:cxn>
                <a:cxn ang="0">
                  <a:pos x="0" y="10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0" name="Freeform 59"/>
            <p:cNvSpPr>
              <a:spLocks noChangeArrowheads="1"/>
            </p:cNvSpPr>
            <p:nvPr/>
          </p:nvSpPr>
          <p:spPr bwMode="auto">
            <a:xfrm>
              <a:off x="604" y="947"/>
              <a:ext cx="373" cy="118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58" y="0"/>
                </a:cxn>
                <a:cxn ang="0">
                  <a:pos x="0" y="26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1" name="Freeform 60"/>
            <p:cNvSpPr>
              <a:spLocks noChangeArrowheads="1"/>
            </p:cNvSpPr>
            <p:nvPr/>
          </p:nvSpPr>
          <p:spPr bwMode="auto">
            <a:xfrm>
              <a:off x="408" y="1093"/>
              <a:ext cx="187" cy="239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11" y="101"/>
                </a:cxn>
                <a:cxn ang="0">
                  <a:pos x="0" y="92"/>
                </a:cxn>
                <a:cxn ang="0">
                  <a:pos x="49" y="58"/>
                </a:cxn>
                <a:cxn ang="0">
                  <a:pos x="52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62" name="Group 436"/>
          <p:cNvGrpSpPr>
            <a:grpSpLocks/>
          </p:cNvGrpSpPr>
          <p:nvPr/>
        </p:nvGrpSpPr>
        <p:grpSpPr bwMode="auto">
          <a:xfrm>
            <a:off x="92075" y="300038"/>
            <a:ext cx="387350" cy="363537"/>
            <a:chOff x="0" y="0"/>
            <a:chExt cx="413" cy="388"/>
          </a:xfrm>
        </p:grpSpPr>
        <p:sp>
          <p:nvSpPr>
            <p:cNvPr id="23563" name="Freeform 67"/>
            <p:cNvSpPr>
              <a:spLocks noChangeArrowheads="1"/>
            </p:cNvSpPr>
            <p:nvPr/>
          </p:nvSpPr>
          <p:spPr bwMode="auto">
            <a:xfrm>
              <a:off x="335" y="12"/>
              <a:ext cx="78" cy="109"/>
            </a:xfrm>
            <a:custGeom>
              <a:avLst/>
              <a:gdLst/>
              <a:ahLst/>
              <a:cxnLst>
                <a:cxn ang="0">
                  <a:pos x="4" y="46"/>
                </a:cxn>
                <a:cxn ang="0">
                  <a:pos x="25" y="1"/>
                </a:cxn>
                <a:cxn ang="0">
                  <a:pos x="19" y="0"/>
                </a:cxn>
                <a:cxn ang="0">
                  <a:pos x="20" y="27"/>
                </a:cxn>
                <a:cxn ang="0">
                  <a:pos x="0" y="45"/>
                </a:cxn>
                <a:cxn ang="0">
                  <a:pos x="4" y="46"/>
                </a:cxn>
                <a:cxn ang="0">
                  <a:pos x="4" y="46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4" name="Freeform 68"/>
            <p:cNvSpPr>
              <a:spLocks noChangeArrowheads="1"/>
            </p:cNvSpPr>
            <p:nvPr/>
          </p:nvSpPr>
          <p:spPr bwMode="auto">
            <a:xfrm>
              <a:off x="0" y="0"/>
              <a:ext cx="413" cy="388"/>
            </a:xfrm>
            <a:custGeom>
              <a:avLst/>
              <a:gdLst/>
              <a:ahLst/>
              <a:cxnLst>
                <a:cxn ang="0">
                  <a:pos x="145" y="27"/>
                </a:cxn>
                <a:cxn ang="0">
                  <a:pos x="171" y="100"/>
                </a:cxn>
                <a:cxn ang="0">
                  <a:pos x="153" y="132"/>
                </a:cxn>
                <a:cxn ang="0">
                  <a:pos x="150" y="92"/>
                </a:cxn>
                <a:cxn ang="0">
                  <a:pos x="109" y="158"/>
                </a:cxn>
                <a:cxn ang="0">
                  <a:pos x="89" y="162"/>
                </a:cxn>
                <a:cxn ang="0">
                  <a:pos x="100" y="110"/>
                </a:cxn>
                <a:cxn ang="0">
                  <a:pos x="36" y="117"/>
                </a:cxn>
                <a:cxn ang="0">
                  <a:pos x="0" y="108"/>
                </a:cxn>
                <a:cxn ang="0">
                  <a:pos x="85" y="63"/>
                </a:cxn>
                <a:cxn ang="0">
                  <a:pos x="36" y="30"/>
                </a:cxn>
                <a:cxn ang="0">
                  <a:pos x="101" y="21"/>
                </a:cxn>
                <a:cxn ang="0">
                  <a:pos x="85" y="5"/>
                </a:cxn>
                <a:cxn ang="0">
                  <a:pos x="117" y="5"/>
                </a:cxn>
                <a:cxn ang="0">
                  <a:pos x="143" y="24"/>
                </a:cxn>
                <a:cxn ang="0">
                  <a:pos x="145" y="27"/>
                </a:cxn>
                <a:cxn ang="0">
                  <a:pos x="145" y="27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5" name="Freeform 69"/>
            <p:cNvSpPr>
              <a:spLocks noChangeArrowheads="1"/>
            </p:cNvSpPr>
            <p:nvPr/>
          </p:nvSpPr>
          <p:spPr bwMode="auto">
            <a:xfrm>
              <a:off x="40" y="0"/>
              <a:ext cx="364" cy="367"/>
            </a:xfrm>
            <a:custGeom>
              <a:avLst/>
              <a:gdLst/>
              <a:ahLst/>
              <a:cxnLst>
                <a:cxn ang="0">
                  <a:pos x="131" y="44"/>
                </a:cxn>
                <a:cxn ang="0">
                  <a:pos x="84" y="9"/>
                </a:cxn>
                <a:cxn ang="0">
                  <a:pos x="98" y="32"/>
                </a:cxn>
                <a:cxn ang="0">
                  <a:pos x="31" y="29"/>
                </a:cxn>
                <a:cxn ang="0">
                  <a:pos x="81" y="62"/>
                </a:cxn>
                <a:cxn ang="0">
                  <a:pos x="0" y="106"/>
                </a:cxn>
                <a:cxn ang="0">
                  <a:pos x="92" y="98"/>
                </a:cxn>
                <a:cxn ang="0">
                  <a:pos x="81" y="155"/>
                </a:cxn>
                <a:cxn ang="0">
                  <a:pos x="131" y="81"/>
                </a:cxn>
                <a:cxn ang="0">
                  <a:pos x="142" y="115"/>
                </a:cxn>
                <a:cxn ang="0">
                  <a:pos x="133" y="45"/>
                </a:cxn>
                <a:cxn ang="0">
                  <a:pos x="131" y="44"/>
                </a:cxn>
                <a:cxn ang="0">
                  <a:pos x="131" y="44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6" name="Freeform 70"/>
            <p:cNvSpPr>
              <a:spLocks noChangeArrowheads="1"/>
            </p:cNvSpPr>
            <p:nvPr/>
          </p:nvSpPr>
          <p:spPr bwMode="auto">
            <a:xfrm>
              <a:off x="135" y="116"/>
              <a:ext cx="207" cy="116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0" y="49"/>
                </a:cxn>
                <a:cxn ang="0">
                  <a:pos x="88" y="0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7" name="Freeform 71"/>
            <p:cNvSpPr>
              <a:spLocks noChangeArrowheads="1"/>
            </p:cNvSpPr>
            <p:nvPr/>
          </p:nvSpPr>
          <p:spPr bwMode="auto">
            <a:xfrm>
              <a:off x="269" y="164"/>
              <a:ext cx="59" cy="15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64"/>
                </a:cxn>
                <a:cxn ang="0">
                  <a:pos x="18" y="0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8" name="Freeform 72"/>
            <p:cNvSpPr>
              <a:spLocks noChangeArrowheads="1"/>
            </p:cNvSpPr>
            <p:nvPr/>
          </p:nvSpPr>
          <p:spPr bwMode="auto">
            <a:xfrm>
              <a:off x="347" y="142"/>
              <a:ext cx="38" cy="9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38"/>
                </a:cxn>
                <a:cxn ang="0">
                  <a:pos x="0" y="0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9" name="Freeform 73"/>
            <p:cNvSpPr>
              <a:spLocks noChangeArrowheads="1"/>
            </p:cNvSpPr>
            <p:nvPr/>
          </p:nvSpPr>
          <p:spPr bwMode="auto">
            <a:xfrm>
              <a:off x="274" y="41"/>
              <a:ext cx="54" cy="78"/>
            </a:xfrm>
            <a:custGeom>
              <a:avLst/>
              <a:gdLst/>
              <a:ahLst/>
              <a:cxnLst>
                <a:cxn ang="0">
                  <a:pos x="23" y="33"/>
                </a:cxn>
                <a:cxn ang="0">
                  <a:pos x="0" y="0"/>
                </a:cxn>
                <a:cxn ang="0">
                  <a:pos x="23" y="33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0" name="Freeform 74"/>
            <p:cNvSpPr>
              <a:spLocks noChangeArrowheads="1"/>
            </p:cNvSpPr>
            <p:nvPr/>
          </p:nvSpPr>
          <p:spPr bwMode="auto">
            <a:xfrm>
              <a:off x="158" y="69"/>
              <a:ext cx="140" cy="69"/>
            </a:xfrm>
            <a:custGeom>
              <a:avLst/>
              <a:gdLst/>
              <a:ahLst/>
              <a:cxnLst>
                <a:cxn ang="0">
                  <a:pos x="59" y="29"/>
                </a:cxn>
                <a:cxn ang="0">
                  <a:pos x="0" y="0"/>
                </a:cxn>
                <a:cxn ang="0">
                  <a:pos x="59" y="29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54025" y="130175"/>
            <a:ext cx="8183563" cy="3476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altLang="zh-CN" sz="4400" b="1" noProof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水泥道像铺上了一块彩色的地毯。这是一块印着落叶图案的、闪闪发光的地毯，</a:t>
            </a:r>
            <a:r>
              <a:rPr lang="zh-CN" altLang="en-US" sz="44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从脚下一直铺到很远很远的地方，一直到路的尽头……</a:t>
            </a:r>
          </a:p>
        </p:txBody>
      </p:sp>
      <p:sp>
        <p:nvSpPr>
          <p:cNvPr id="3" name="圆角矩形标注 2"/>
          <p:cNvSpPr/>
          <p:nvPr/>
        </p:nvSpPr>
        <p:spPr>
          <a:xfrm>
            <a:off x="1081088" y="3683000"/>
            <a:ext cx="3292475" cy="1930400"/>
          </a:xfrm>
          <a:prstGeom prst="wedgeRoundRectCallout">
            <a:avLst>
              <a:gd name="adj1" fmla="val 3125"/>
              <a:gd name="adj2" fmla="val -72375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zh-CN" altLang="en-US" sz="3600" b="1" noProof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这里为什么要用省略号？可以改成句号吗？</a:t>
            </a:r>
          </a:p>
        </p:txBody>
      </p:sp>
      <p:grpSp>
        <p:nvGrpSpPr>
          <p:cNvPr id="23573" name="组合 1"/>
          <p:cNvGrpSpPr>
            <a:grpSpLocks/>
          </p:cNvGrpSpPr>
          <p:nvPr/>
        </p:nvGrpSpPr>
        <p:grpSpPr bwMode="auto">
          <a:xfrm>
            <a:off x="5710238" y="3414713"/>
            <a:ext cx="5969000" cy="2278062"/>
            <a:chOff x="9454" y="5218"/>
            <a:chExt cx="9400" cy="3588"/>
          </a:xfrm>
        </p:grpSpPr>
        <p:sp>
          <p:nvSpPr>
            <p:cNvPr id="23574" name="线形标注 2(无边框) 5"/>
            <p:cNvSpPr>
              <a:spLocks/>
            </p:cNvSpPr>
            <p:nvPr/>
          </p:nvSpPr>
          <p:spPr bwMode="auto">
            <a:xfrm>
              <a:off x="9454" y="5218"/>
              <a:ext cx="9400" cy="3588"/>
            </a:xfrm>
            <a:prstGeom prst="callout2">
              <a:avLst>
                <a:gd name="adj1" fmla="val 611"/>
                <a:gd name="adj2" fmla="val 81023"/>
                <a:gd name="adj3" fmla="val -49218"/>
                <a:gd name="adj4" fmla="val 81125"/>
                <a:gd name="adj5" fmla="val -104292"/>
                <a:gd name="adj6" fmla="val 48023"/>
              </a:avLst>
            </a:prstGeom>
            <a:solidFill>
              <a:srgbClr val="DFDFB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4800" b="1">
                  <a:solidFill>
                    <a:srgbClr val="585828"/>
                  </a:solidFill>
                  <a:latin typeface="楷体" pitchFamily="49" charset="-122"/>
                  <a:ea typeface="楷体" pitchFamily="49" charset="-122"/>
                </a:rPr>
                <a:t>           像    ，这是             。         </a:t>
              </a:r>
            </a:p>
          </p:txBody>
        </p:sp>
        <p:cxnSp>
          <p:nvCxnSpPr>
            <p:cNvPr id="23575" name="直接连接符 6"/>
            <p:cNvCxnSpPr>
              <a:cxnSpLocks noChangeShapeType="1"/>
            </p:cNvCxnSpPr>
            <p:nvPr/>
          </p:nvCxnSpPr>
          <p:spPr bwMode="auto">
            <a:xfrm flipV="1">
              <a:off x="9849" y="6844"/>
              <a:ext cx="5051" cy="7"/>
            </a:xfrm>
            <a:prstGeom prst="line">
              <a:avLst/>
            </a:prstGeom>
            <a:noFill/>
            <a:ln w="38100">
              <a:solidFill>
                <a:srgbClr val="585828"/>
              </a:solidFill>
              <a:round/>
              <a:headEnd/>
              <a:tailEnd/>
            </a:ln>
          </p:spPr>
        </p:cxnSp>
        <p:cxnSp>
          <p:nvCxnSpPr>
            <p:cNvPr id="23576" name="直接连接符 7"/>
            <p:cNvCxnSpPr>
              <a:cxnSpLocks noChangeShapeType="1"/>
            </p:cNvCxnSpPr>
            <p:nvPr/>
          </p:nvCxnSpPr>
          <p:spPr bwMode="auto">
            <a:xfrm>
              <a:off x="15825" y="6844"/>
              <a:ext cx="1850" cy="17"/>
            </a:xfrm>
            <a:prstGeom prst="line">
              <a:avLst/>
            </a:prstGeom>
            <a:noFill/>
            <a:ln w="38100">
              <a:solidFill>
                <a:srgbClr val="585828"/>
              </a:solidFill>
              <a:round/>
              <a:headEnd/>
              <a:tailEnd/>
            </a:ln>
          </p:spPr>
        </p:cxnSp>
        <p:cxnSp>
          <p:nvCxnSpPr>
            <p:cNvPr id="23577" name="直接连接符 8"/>
            <p:cNvCxnSpPr>
              <a:cxnSpLocks noChangeShapeType="1"/>
            </p:cNvCxnSpPr>
            <p:nvPr/>
          </p:nvCxnSpPr>
          <p:spPr bwMode="auto">
            <a:xfrm>
              <a:off x="11466" y="8223"/>
              <a:ext cx="6209" cy="6"/>
            </a:xfrm>
            <a:prstGeom prst="line">
              <a:avLst/>
            </a:prstGeom>
            <a:noFill/>
            <a:ln w="38100">
              <a:solidFill>
                <a:srgbClr val="585828"/>
              </a:solidFill>
              <a:round/>
              <a:headEnd/>
              <a:tailEnd/>
            </a:ln>
          </p:spPr>
        </p:cxnSp>
      </p:grp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784850" y="3819525"/>
            <a:ext cx="3397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水泥道上的落叶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9769475" y="3819525"/>
            <a:ext cx="11001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地毯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261225" y="4681538"/>
            <a:ext cx="3397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比喻的修辞手法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" grpId="0"/>
      <p:bldP spid="11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Group 418"/>
          <p:cNvGrpSpPr>
            <a:grpSpLocks/>
          </p:cNvGrpSpPr>
          <p:nvPr/>
        </p:nvGrpSpPr>
        <p:grpSpPr bwMode="auto">
          <a:xfrm rot="-1651837">
            <a:off x="368300" y="506413"/>
            <a:ext cx="893763" cy="1020762"/>
            <a:chOff x="0" y="0"/>
            <a:chExt cx="1164" cy="1332"/>
          </a:xfrm>
        </p:grpSpPr>
        <p:sp>
          <p:nvSpPr>
            <p:cNvPr id="24578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164" cy="1235"/>
            </a:xfrm>
            <a:custGeom>
              <a:avLst/>
              <a:gdLst/>
              <a:ahLst/>
              <a:cxnLst>
                <a:cxn ang="0">
                  <a:pos x="215" y="466"/>
                </a:cxn>
                <a:cxn ang="0">
                  <a:pos x="30" y="330"/>
                </a:cxn>
                <a:cxn ang="0">
                  <a:pos x="114" y="369"/>
                </a:cxn>
                <a:cxn ang="0">
                  <a:pos x="58" y="111"/>
                </a:cxn>
                <a:cxn ang="0">
                  <a:pos x="179" y="237"/>
                </a:cxn>
                <a:cxn ang="0">
                  <a:pos x="334" y="0"/>
                </a:cxn>
                <a:cxn ang="0">
                  <a:pos x="322" y="267"/>
                </a:cxn>
                <a:cxn ang="0">
                  <a:pos x="493" y="187"/>
                </a:cxn>
                <a:cxn ang="0">
                  <a:pos x="399" y="370"/>
                </a:cxn>
                <a:cxn ang="0">
                  <a:pos x="466" y="355"/>
                </a:cxn>
                <a:cxn ang="0">
                  <a:pos x="215" y="466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79" name="Freeform 54"/>
            <p:cNvSpPr>
              <a:spLocks noChangeArrowheads="1"/>
            </p:cNvSpPr>
            <p:nvPr/>
          </p:nvSpPr>
          <p:spPr bwMode="auto">
            <a:xfrm>
              <a:off x="99" y="75"/>
              <a:ext cx="987" cy="1002"/>
            </a:xfrm>
            <a:custGeom>
              <a:avLst/>
              <a:gdLst/>
              <a:ahLst/>
              <a:cxnLst>
                <a:cxn ang="0">
                  <a:pos x="223" y="422"/>
                </a:cxn>
                <a:cxn ang="0">
                  <a:pos x="385" y="358"/>
                </a:cxn>
                <a:cxn ang="0">
                  <a:pos x="304" y="360"/>
                </a:cxn>
                <a:cxn ang="0">
                  <a:pos x="417" y="196"/>
                </a:cxn>
                <a:cxn ang="0">
                  <a:pos x="255" y="268"/>
                </a:cxn>
                <a:cxn ang="0">
                  <a:pos x="272" y="0"/>
                </a:cxn>
                <a:cxn ang="0">
                  <a:pos x="150" y="242"/>
                </a:cxn>
                <a:cxn ang="0">
                  <a:pos x="25" y="126"/>
                </a:cxn>
                <a:cxn ang="0">
                  <a:pos x="130" y="365"/>
                </a:cxn>
                <a:cxn ang="0">
                  <a:pos x="30" y="339"/>
                </a:cxn>
                <a:cxn ang="0">
                  <a:pos x="217" y="424"/>
                </a:cxn>
                <a:cxn ang="0">
                  <a:pos x="223" y="422"/>
                </a:cxn>
                <a:cxn ang="0">
                  <a:pos x="223" y="422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0" name="Freeform 55"/>
            <p:cNvSpPr>
              <a:spLocks noChangeArrowheads="1"/>
            </p:cNvSpPr>
            <p:nvPr/>
          </p:nvSpPr>
          <p:spPr bwMode="auto">
            <a:xfrm>
              <a:off x="484" y="340"/>
              <a:ext cx="163" cy="696"/>
            </a:xfrm>
            <a:custGeom>
              <a:avLst/>
              <a:gdLst/>
              <a:ahLst/>
              <a:cxnLst>
                <a:cxn ang="0">
                  <a:pos x="53" y="295"/>
                </a:cxn>
                <a:cxn ang="0">
                  <a:pos x="69" y="0"/>
                </a:cxn>
                <a:cxn ang="0">
                  <a:pos x="53" y="29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1" name="Freeform 56"/>
            <p:cNvSpPr>
              <a:spLocks noChangeArrowheads="1"/>
            </p:cNvSpPr>
            <p:nvPr/>
          </p:nvSpPr>
          <p:spPr bwMode="auto">
            <a:xfrm>
              <a:off x="224" y="545"/>
              <a:ext cx="317" cy="338"/>
            </a:xfrm>
            <a:custGeom>
              <a:avLst/>
              <a:gdLst/>
              <a:ahLst/>
              <a:cxnLst>
                <a:cxn ang="0">
                  <a:pos x="134" y="143"/>
                </a:cxn>
                <a:cxn ang="0">
                  <a:pos x="0" y="0"/>
                </a:cxn>
                <a:cxn ang="0">
                  <a:pos x="134" y="143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2" name="Freeform 57"/>
            <p:cNvSpPr>
              <a:spLocks noChangeArrowheads="1"/>
            </p:cNvSpPr>
            <p:nvPr/>
          </p:nvSpPr>
          <p:spPr bwMode="auto">
            <a:xfrm>
              <a:off x="278" y="956"/>
              <a:ext cx="277" cy="95"/>
            </a:xfrm>
            <a:custGeom>
              <a:avLst/>
              <a:gdLst/>
              <a:ahLst/>
              <a:cxnLst>
                <a:cxn ang="0">
                  <a:pos x="117" y="22"/>
                </a:cxn>
                <a:cxn ang="0">
                  <a:pos x="0" y="0"/>
                </a:cxn>
                <a:cxn ang="0">
                  <a:pos x="117" y="22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3" name="Freeform 58"/>
            <p:cNvSpPr>
              <a:spLocks noChangeArrowheads="1"/>
            </p:cNvSpPr>
            <p:nvPr/>
          </p:nvSpPr>
          <p:spPr bwMode="auto">
            <a:xfrm>
              <a:off x="623" y="647"/>
              <a:ext cx="387" cy="260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64" y="0"/>
                </a:cxn>
                <a:cxn ang="0">
                  <a:pos x="0" y="10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4" name="Freeform 59"/>
            <p:cNvSpPr>
              <a:spLocks noChangeArrowheads="1"/>
            </p:cNvSpPr>
            <p:nvPr/>
          </p:nvSpPr>
          <p:spPr bwMode="auto">
            <a:xfrm>
              <a:off x="604" y="947"/>
              <a:ext cx="373" cy="118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58" y="0"/>
                </a:cxn>
                <a:cxn ang="0">
                  <a:pos x="0" y="26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5" name="Freeform 60"/>
            <p:cNvSpPr>
              <a:spLocks noChangeArrowheads="1"/>
            </p:cNvSpPr>
            <p:nvPr/>
          </p:nvSpPr>
          <p:spPr bwMode="auto">
            <a:xfrm>
              <a:off x="408" y="1093"/>
              <a:ext cx="187" cy="239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11" y="101"/>
                </a:cxn>
                <a:cxn ang="0">
                  <a:pos x="0" y="92"/>
                </a:cxn>
                <a:cxn ang="0">
                  <a:pos x="49" y="58"/>
                </a:cxn>
                <a:cxn ang="0">
                  <a:pos x="52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86" name="Group 427"/>
          <p:cNvGrpSpPr>
            <a:grpSpLocks/>
          </p:cNvGrpSpPr>
          <p:nvPr/>
        </p:nvGrpSpPr>
        <p:grpSpPr bwMode="auto">
          <a:xfrm rot="5825446">
            <a:off x="11633994" y="392906"/>
            <a:ext cx="407988" cy="466725"/>
            <a:chOff x="0" y="0"/>
            <a:chExt cx="1164" cy="1332"/>
          </a:xfrm>
        </p:grpSpPr>
        <p:sp>
          <p:nvSpPr>
            <p:cNvPr id="24587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164" cy="1235"/>
            </a:xfrm>
            <a:custGeom>
              <a:avLst/>
              <a:gdLst/>
              <a:ahLst/>
              <a:cxnLst>
                <a:cxn ang="0">
                  <a:pos x="215" y="466"/>
                </a:cxn>
                <a:cxn ang="0">
                  <a:pos x="30" y="330"/>
                </a:cxn>
                <a:cxn ang="0">
                  <a:pos x="114" y="369"/>
                </a:cxn>
                <a:cxn ang="0">
                  <a:pos x="58" y="111"/>
                </a:cxn>
                <a:cxn ang="0">
                  <a:pos x="179" y="237"/>
                </a:cxn>
                <a:cxn ang="0">
                  <a:pos x="334" y="0"/>
                </a:cxn>
                <a:cxn ang="0">
                  <a:pos x="322" y="267"/>
                </a:cxn>
                <a:cxn ang="0">
                  <a:pos x="493" y="187"/>
                </a:cxn>
                <a:cxn ang="0">
                  <a:pos x="399" y="370"/>
                </a:cxn>
                <a:cxn ang="0">
                  <a:pos x="466" y="355"/>
                </a:cxn>
                <a:cxn ang="0">
                  <a:pos x="215" y="466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8" name="Freeform 54"/>
            <p:cNvSpPr>
              <a:spLocks noChangeArrowheads="1"/>
            </p:cNvSpPr>
            <p:nvPr/>
          </p:nvSpPr>
          <p:spPr bwMode="auto">
            <a:xfrm>
              <a:off x="99" y="75"/>
              <a:ext cx="987" cy="1002"/>
            </a:xfrm>
            <a:custGeom>
              <a:avLst/>
              <a:gdLst/>
              <a:ahLst/>
              <a:cxnLst>
                <a:cxn ang="0">
                  <a:pos x="223" y="422"/>
                </a:cxn>
                <a:cxn ang="0">
                  <a:pos x="385" y="358"/>
                </a:cxn>
                <a:cxn ang="0">
                  <a:pos x="304" y="360"/>
                </a:cxn>
                <a:cxn ang="0">
                  <a:pos x="417" y="196"/>
                </a:cxn>
                <a:cxn ang="0">
                  <a:pos x="255" y="268"/>
                </a:cxn>
                <a:cxn ang="0">
                  <a:pos x="272" y="0"/>
                </a:cxn>
                <a:cxn ang="0">
                  <a:pos x="150" y="242"/>
                </a:cxn>
                <a:cxn ang="0">
                  <a:pos x="25" y="126"/>
                </a:cxn>
                <a:cxn ang="0">
                  <a:pos x="130" y="365"/>
                </a:cxn>
                <a:cxn ang="0">
                  <a:pos x="30" y="339"/>
                </a:cxn>
                <a:cxn ang="0">
                  <a:pos x="217" y="424"/>
                </a:cxn>
                <a:cxn ang="0">
                  <a:pos x="223" y="422"/>
                </a:cxn>
                <a:cxn ang="0">
                  <a:pos x="223" y="422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9" name="Freeform 55"/>
            <p:cNvSpPr>
              <a:spLocks noChangeArrowheads="1"/>
            </p:cNvSpPr>
            <p:nvPr/>
          </p:nvSpPr>
          <p:spPr bwMode="auto">
            <a:xfrm>
              <a:off x="484" y="340"/>
              <a:ext cx="163" cy="696"/>
            </a:xfrm>
            <a:custGeom>
              <a:avLst/>
              <a:gdLst/>
              <a:ahLst/>
              <a:cxnLst>
                <a:cxn ang="0">
                  <a:pos x="53" y="295"/>
                </a:cxn>
                <a:cxn ang="0">
                  <a:pos x="69" y="0"/>
                </a:cxn>
                <a:cxn ang="0">
                  <a:pos x="53" y="29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0" name="Freeform 56"/>
            <p:cNvSpPr>
              <a:spLocks noChangeArrowheads="1"/>
            </p:cNvSpPr>
            <p:nvPr/>
          </p:nvSpPr>
          <p:spPr bwMode="auto">
            <a:xfrm>
              <a:off x="224" y="545"/>
              <a:ext cx="317" cy="338"/>
            </a:xfrm>
            <a:custGeom>
              <a:avLst/>
              <a:gdLst/>
              <a:ahLst/>
              <a:cxnLst>
                <a:cxn ang="0">
                  <a:pos x="134" y="143"/>
                </a:cxn>
                <a:cxn ang="0">
                  <a:pos x="0" y="0"/>
                </a:cxn>
                <a:cxn ang="0">
                  <a:pos x="134" y="143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1" name="Freeform 57"/>
            <p:cNvSpPr>
              <a:spLocks noChangeArrowheads="1"/>
            </p:cNvSpPr>
            <p:nvPr/>
          </p:nvSpPr>
          <p:spPr bwMode="auto">
            <a:xfrm>
              <a:off x="278" y="956"/>
              <a:ext cx="277" cy="95"/>
            </a:xfrm>
            <a:custGeom>
              <a:avLst/>
              <a:gdLst/>
              <a:ahLst/>
              <a:cxnLst>
                <a:cxn ang="0">
                  <a:pos x="117" y="22"/>
                </a:cxn>
                <a:cxn ang="0">
                  <a:pos x="0" y="0"/>
                </a:cxn>
                <a:cxn ang="0">
                  <a:pos x="117" y="22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2" name="Freeform 58"/>
            <p:cNvSpPr>
              <a:spLocks noChangeArrowheads="1"/>
            </p:cNvSpPr>
            <p:nvPr/>
          </p:nvSpPr>
          <p:spPr bwMode="auto">
            <a:xfrm>
              <a:off x="623" y="647"/>
              <a:ext cx="387" cy="260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64" y="0"/>
                </a:cxn>
                <a:cxn ang="0">
                  <a:pos x="0" y="10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3" name="Freeform 59"/>
            <p:cNvSpPr>
              <a:spLocks noChangeArrowheads="1"/>
            </p:cNvSpPr>
            <p:nvPr/>
          </p:nvSpPr>
          <p:spPr bwMode="auto">
            <a:xfrm>
              <a:off x="604" y="947"/>
              <a:ext cx="373" cy="118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58" y="0"/>
                </a:cxn>
                <a:cxn ang="0">
                  <a:pos x="0" y="26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4" name="Freeform 60"/>
            <p:cNvSpPr>
              <a:spLocks noChangeArrowheads="1"/>
            </p:cNvSpPr>
            <p:nvPr/>
          </p:nvSpPr>
          <p:spPr bwMode="auto">
            <a:xfrm>
              <a:off x="408" y="1093"/>
              <a:ext cx="187" cy="239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11" y="101"/>
                </a:cxn>
                <a:cxn ang="0">
                  <a:pos x="0" y="92"/>
                </a:cxn>
                <a:cxn ang="0">
                  <a:pos x="49" y="58"/>
                </a:cxn>
                <a:cxn ang="0">
                  <a:pos x="52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95" name="Group 436"/>
          <p:cNvGrpSpPr>
            <a:grpSpLocks/>
          </p:cNvGrpSpPr>
          <p:nvPr/>
        </p:nvGrpSpPr>
        <p:grpSpPr bwMode="auto">
          <a:xfrm>
            <a:off x="23813" y="3049588"/>
            <a:ext cx="387350" cy="363537"/>
            <a:chOff x="0" y="0"/>
            <a:chExt cx="413" cy="388"/>
          </a:xfrm>
        </p:grpSpPr>
        <p:sp>
          <p:nvSpPr>
            <p:cNvPr id="24596" name="Freeform 67"/>
            <p:cNvSpPr>
              <a:spLocks noChangeArrowheads="1"/>
            </p:cNvSpPr>
            <p:nvPr/>
          </p:nvSpPr>
          <p:spPr bwMode="auto">
            <a:xfrm>
              <a:off x="335" y="12"/>
              <a:ext cx="78" cy="109"/>
            </a:xfrm>
            <a:custGeom>
              <a:avLst/>
              <a:gdLst/>
              <a:ahLst/>
              <a:cxnLst>
                <a:cxn ang="0">
                  <a:pos x="4" y="46"/>
                </a:cxn>
                <a:cxn ang="0">
                  <a:pos x="25" y="1"/>
                </a:cxn>
                <a:cxn ang="0">
                  <a:pos x="19" y="0"/>
                </a:cxn>
                <a:cxn ang="0">
                  <a:pos x="20" y="27"/>
                </a:cxn>
                <a:cxn ang="0">
                  <a:pos x="0" y="45"/>
                </a:cxn>
                <a:cxn ang="0">
                  <a:pos x="4" y="46"/>
                </a:cxn>
                <a:cxn ang="0">
                  <a:pos x="4" y="46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7" name="Freeform 68"/>
            <p:cNvSpPr>
              <a:spLocks noChangeArrowheads="1"/>
            </p:cNvSpPr>
            <p:nvPr/>
          </p:nvSpPr>
          <p:spPr bwMode="auto">
            <a:xfrm>
              <a:off x="0" y="0"/>
              <a:ext cx="413" cy="388"/>
            </a:xfrm>
            <a:custGeom>
              <a:avLst/>
              <a:gdLst/>
              <a:ahLst/>
              <a:cxnLst>
                <a:cxn ang="0">
                  <a:pos x="145" y="27"/>
                </a:cxn>
                <a:cxn ang="0">
                  <a:pos x="171" y="100"/>
                </a:cxn>
                <a:cxn ang="0">
                  <a:pos x="153" y="132"/>
                </a:cxn>
                <a:cxn ang="0">
                  <a:pos x="150" y="92"/>
                </a:cxn>
                <a:cxn ang="0">
                  <a:pos x="109" y="158"/>
                </a:cxn>
                <a:cxn ang="0">
                  <a:pos x="89" y="162"/>
                </a:cxn>
                <a:cxn ang="0">
                  <a:pos x="100" y="110"/>
                </a:cxn>
                <a:cxn ang="0">
                  <a:pos x="36" y="117"/>
                </a:cxn>
                <a:cxn ang="0">
                  <a:pos x="0" y="108"/>
                </a:cxn>
                <a:cxn ang="0">
                  <a:pos x="85" y="63"/>
                </a:cxn>
                <a:cxn ang="0">
                  <a:pos x="36" y="30"/>
                </a:cxn>
                <a:cxn ang="0">
                  <a:pos x="101" y="21"/>
                </a:cxn>
                <a:cxn ang="0">
                  <a:pos x="85" y="5"/>
                </a:cxn>
                <a:cxn ang="0">
                  <a:pos x="117" y="5"/>
                </a:cxn>
                <a:cxn ang="0">
                  <a:pos x="143" y="24"/>
                </a:cxn>
                <a:cxn ang="0">
                  <a:pos x="145" y="27"/>
                </a:cxn>
                <a:cxn ang="0">
                  <a:pos x="145" y="27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8" name="Freeform 69"/>
            <p:cNvSpPr>
              <a:spLocks noChangeArrowheads="1"/>
            </p:cNvSpPr>
            <p:nvPr/>
          </p:nvSpPr>
          <p:spPr bwMode="auto">
            <a:xfrm>
              <a:off x="40" y="0"/>
              <a:ext cx="364" cy="367"/>
            </a:xfrm>
            <a:custGeom>
              <a:avLst/>
              <a:gdLst/>
              <a:ahLst/>
              <a:cxnLst>
                <a:cxn ang="0">
                  <a:pos x="131" y="44"/>
                </a:cxn>
                <a:cxn ang="0">
                  <a:pos x="84" y="9"/>
                </a:cxn>
                <a:cxn ang="0">
                  <a:pos x="98" y="32"/>
                </a:cxn>
                <a:cxn ang="0">
                  <a:pos x="31" y="29"/>
                </a:cxn>
                <a:cxn ang="0">
                  <a:pos x="81" y="62"/>
                </a:cxn>
                <a:cxn ang="0">
                  <a:pos x="0" y="106"/>
                </a:cxn>
                <a:cxn ang="0">
                  <a:pos x="92" y="98"/>
                </a:cxn>
                <a:cxn ang="0">
                  <a:pos x="81" y="155"/>
                </a:cxn>
                <a:cxn ang="0">
                  <a:pos x="131" y="81"/>
                </a:cxn>
                <a:cxn ang="0">
                  <a:pos x="142" y="115"/>
                </a:cxn>
                <a:cxn ang="0">
                  <a:pos x="133" y="45"/>
                </a:cxn>
                <a:cxn ang="0">
                  <a:pos x="131" y="44"/>
                </a:cxn>
                <a:cxn ang="0">
                  <a:pos x="131" y="44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9" name="Freeform 70"/>
            <p:cNvSpPr>
              <a:spLocks noChangeArrowheads="1"/>
            </p:cNvSpPr>
            <p:nvPr/>
          </p:nvSpPr>
          <p:spPr bwMode="auto">
            <a:xfrm>
              <a:off x="135" y="116"/>
              <a:ext cx="207" cy="116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0" y="49"/>
                </a:cxn>
                <a:cxn ang="0">
                  <a:pos x="88" y="0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0" name="Freeform 71"/>
            <p:cNvSpPr>
              <a:spLocks noChangeArrowheads="1"/>
            </p:cNvSpPr>
            <p:nvPr/>
          </p:nvSpPr>
          <p:spPr bwMode="auto">
            <a:xfrm>
              <a:off x="269" y="164"/>
              <a:ext cx="59" cy="15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64"/>
                </a:cxn>
                <a:cxn ang="0">
                  <a:pos x="18" y="0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1" name="Freeform 72"/>
            <p:cNvSpPr>
              <a:spLocks noChangeArrowheads="1"/>
            </p:cNvSpPr>
            <p:nvPr/>
          </p:nvSpPr>
          <p:spPr bwMode="auto">
            <a:xfrm>
              <a:off x="347" y="142"/>
              <a:ext cx="38" cy="9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38"/>
                </a:cxn>
                <a:cxn ang="0">
                  <a:pos x="0" y="0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2" name="Freeform 73"/>
            <p:cNvSpPr>
              <a:spLocks noChangeArrowheads="1"/>
            </p:cNvSpPr>
            <p:nvPr/>
          </p:nvSpPr>
          <p:spPr bwMode="auto">
            <a:xfrm>
              <a:off x="274" y="41"/>
              <a:ext cx="54" cy="78"/>
            </a:xfrm>
            <a:custGeom>
              <a:avLst/>
              <a:gdLst/>
              <a:ahLst/>
              <a:cxnLst>
                <a:cxn ang="0">
                  <a:pos x="23" y="33"/>
                </a:cxn>
                <a:cxn ang="0">
                  <a:pos x="0" y="0"/>
                </a:cxn>
                <a:cxn ang="0">
                  <a:pos x="23" y="33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3" name="Freeform 74"/>
            <p:cNvSpPr>
              <a:spLocks noChangeArrowheads="1"/>
            </p:cNvSpPr>
            <p:nvPr/>
          </p:nvSpPr>
          <p:spPr bwMode="auto">
            <a:xfrm>
              <a:off x="158" y="69"/>
              <a:ext cx="140" cy="69"/>
            </a:xfrm>
            <a:custGeom>
              <a:avLst/>
              <a:gdLst/>
              <a:ahLst/>
              <a:cxnLst>
                <a:cxn ang="0">
                  <a:pos x="59" y="29"/>
                </a:cxn>
                <a:cxn ang="0">
                  <a:pos x="0" y="0"/>
                </a:cxn>
                <a:cxn ang="0">
                  <a:pos x="59" y="29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363663" y="528638"/>
            <a:ext cx="8202612" cy="21224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altLang="zh-CN" sz="4400" b="1" noProof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4400" b="1" noProof="1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每一片法国梧桐树的落叶，都像一个金色的小巴掌</a:t>
            </a:r>
            <a:r>
              <a:rPr lang="zh-CN" altLang="en-US" sz="44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altLang="en-US" sz="44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熨帖</a:t>
            </a:r>
            <a:r>
              <a:rPr lang="zh-CN" altLang="en-US" sz="44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地、平展地粘在水泥道上。</a:t>
            </a:r>
          </a:p>
        </p:txBody>
      </p:sp>
      <p:sp>
        <p:nvSpPr>
          <p:cNvPr id="3" name="圆角矩形标注 2"/>
          <p:cNvSpPr/>
          <p:nvPr/>
        </p:nvSpPr>
        <p:spPr>
          <a:xfrm>
            <a:off x="5092700" y="2651125"/>
            <a:ext cx="5930900" cy="1943100"/>
          </a:xfrm>
          <a:prstGeom prst="wedgeRoundRectCallout">
            <a:avLst>
              <a:gd name="adj1" fmla="val 1803"/>
              <a:gd name="adj2" fmla="val -73489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3600" b="1" noProof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这里</a:t>
            </a:r>
            <a:r>
              <a:rPr lang="en-US" altLang="zh-CN" sz="3600" b="1" noProof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 noProof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熨帖</a:t>
            </a:r>
            <a:r>
              <a:rPr lang="en-US" altLang="zh-CN" sz="3600" b="1" noProof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600" b="1" noProof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是什么意思？除了查字典，你还能用什么办法理解它的意思呢？</a:t>
            </a:r>
          </a:p>
        </p:txBody>
      </p:sp>
      <p:sp>
        <p:nvSpPr>
          <p:cNvPr id="2" name="线形标注 2(无边框) 1"/>
          <p:cNvSpPr>
            <a:spLocks/>
          </p:cNvSpPr>
          <p:nvPr/>
        </p:nvSpPr>
        <p:spPr bwMode="auto">
          <a:xfrm>
            <a:off x="1890713" y="2857500"/>
            <a:ext cx="1979612" cy="1066800"/>
          </a:xfrm>
          <a:prstGeom prst="callout2">
            <a:avLst>
              <a:gd name="adj1" fmla="val 17199"/>
              <a:gd name="adj2" fmla="val 792"/>
              <a:gd name="adj3" fmla="val 19583"/>
              <a:gd name="adj4" fmla="val -51843"/>
              <a:gd name="adj5" fmla="val -109167"/>
              <a:gd name="adj6" fmla="val -20370"/>
            </a:avLst>
          </a:prstGeom>
          <a:solidFill>
            <a:srgbClr val="DFDFB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5400" b="1">
                <a:solidFill>
                  <a:srgbClr val="84843C"/>
                </a:solidFill>
                <a:latin typeface="楷体" pitchFamily="49" charset="-122"/>
                <a:ea typeface="楷体" pitchFamily="49" charset="-122"/>
              </a:rPr>
              <a:t>比喻</a:t>
            </a:r>
            <a:endParaRPr lang="zh-CN" altLang="en-US" sz="4800" b="1">
              <a:solidFill>
                <a:srgbClr val="585828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2859088" y="5045075"/>
            <a:ext cx="4505325" cy="914400"/>
          </a:xfrm>
          <a:prstGeom prst="roundRect">
            <a:avLst>
              <a:gd name="adj" fmla="val 16667"/>
            </a:avLst>
          </a:prstGeom>
          <a:solidFill>
            <a:srgbClr val="F7CCA7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4000"/>
              <a:t>熨帖</a:t>
            </a:r>
            <a:r>
              <a:rPr lang="en-US" altLang="zh-CN" sz="4000"/>
              <a:t>——</a:t>
            </a:r>
            <a:r>
              <a:rPr lang="zh-CN" altLang="en-US" sz="4000"/>
              <a:t>平展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354138" y="1882775"/>
            <a:ext cx="1306512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平展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6" grpId="0" animBg="1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1" name="Group 418"/>
          <p:cNvGrpSpPr>
            <a:grpSpLocks/>
          </p:cNvGrpSpPr>
          <p:nvPr/>
        </p:nvGrpSpPr>
        <p:grpSpPr bwMode="auto">
          <a:xfrm rot="-1651837">
            <a:off x="368300" y="506413"/>
            <a:ext cx="893763" cy="1020762"/>
            <a:chOff x="0" y="0"/>
            <a:chExt cx="1164" cy="1332"/>
          </a:xfrm>
        </p:grpSpPr>
        <p:sp>
          <p:nvSpPr>
            <p:cNvPr id="25602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164" cy="1235"/>
            </a:xfrm>
            <a:custGeom>
              <a:avLst/>
              <a:gdLst/>
              <a:ahLst/>
              <a:cxnLst>
                <a:cxn ang="0">
                  <a:pos x="215" y="466"/>
                </a:cxn>
                <a:cxn ang="0">
                  <a:pos x="30" y="330"/>
                </a:cxn>
                <a:cxn ang="0">
                  <a:pos x="114" y="369"/>
                </a:cxn>
                <a:cxn ang="0">
                  <a:pos x="58" y="111"/>
                </a:cxn>
                <a:cxn ang="0">
                  <a:pos x="179" y="237"/>
                </a:cxn>
                <a:cxn ang="0">
                  <a:pos x="334" y="0"/>
                </a:cxn>
                <a:cxn ang="0">
                  <a:pos x="322" y="267"/>
                </a:cxn>
                <a:cxn ang="0">
                  <a:pos x="493" y="187"/>
                </a:cxn>
                <a:cxn ang="0">
                  <a:pos x="399" y="370"/>
                </a:cxn>
                <a:cxn ang="0">
                  <a:pos x="466" y="355"/>
                </a:cxn>
                <a:cxn ang="0">
                  <a:pos x="215" y="466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3" name="Freeform 54"/>
            <p:cNvSpPr>
              <a:spLocks noChangeArrowheads="1"/>
            </p:cNvSpPr>
            <p:nvPr/>
          </p:nvSpPr>
          <p:spPr bwMode="auto">
            <a:xfrm>
              <a:off x="99" y="75"/>
              <a:ext cx="987" cy="1002"/>
            </a:xfrm>
            <a:custGeom>
              <a:avLst/>
              <a:gdLst/>
              <a:ahLst/>
              <a:cxnLst>
                <a:cxn ang="0">
                  <a:pos x="223" y="422"/>
                </a:cxn>
                <a:cxn ang="0">
                  <a:pos x="385" y="358"/>
                </a:cxn>
                <a:cxn ang="0">
                  <a:pos x="304" y="360"/>
                </a:cxn>
                <a:cxn ang="0">
                  <a:pos x="417" y="196"/>
                </a:cxn>
                <a:cxn ang="0">
                  <a:pos x="255" y="268"/>
                </a:cxn>
                <a:cxn ang="0">
                  <a:pos x="272" y="0"/>
                </a:cxn>
                <a:cxn ang="0">
                  <a:pos x="150" y="242"/>
                </a:cxn>
                <a:cxn ang="0">
                  <a:pos x="25" y="126"/>
                </a:cxn>
                <a:cxn ang="0">
                  <a:pos x="130" y="365"/>
                </a:cxn>
                <a:cxn ang="0">
                  <a:pos x="30" y="339"/>
                </a:cxn>
                <a:cxn ang="0">
                  <a:pos x="217" y="424"/>
                </a:cxn>
                <a:cxn ang="0">
                  <a:pos x="223" y="422"/>
                </a:cxn>
                <a:cxn ang="0">
                  <a:pos x="223" y="422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4" name="Freeform 55"/>
            <p:cNvSpPr>
              <a:spLocks noChangeArrowheads="1"/>
            </p:cNvSpPr>
            <p:nvPr/>
          </p:nvSpPr>
          <p:spPr bwMode="auto">
            <a:xfrm>
              <a:off x="484" y="340"/>
              <a:ext cx="163" cy="696"/>
            </a:xfrm>
            <a:custGeom>
              <a:avLst/>
              <a:gdLst/>
              <a:ahLst/>
              <a:cxnLst>
                <a:cxn ang="0">
                  <a:pos x="53" y="295"/>
                </a:cxn>
                <a:cxn ang="0">
                  <a:pos x="69" y="0"/>
                </a:cxn>
                <a:cxn ang="0">
                  <a:pos x="53" y="29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5" name="Freeform 56"/>
            <p:cNvSpPr>
              <a:spLocks noChangeArrowheads="1"/>
            </p:cNvSpPr>
            <p:nvPr/>
          </p:nvSpPr>
          <p:spPr bwMode="auto">
            <a:xfrm>
              <a:off x="224" y="545"/>
              <a:ext cx="317" cy="338"/>
            </a:xfrm>
            <a:custGeom>
              <a:avLst/>
              <a:gdLst/>
              <a:ahLst/>
              <a:cxnLst>
                <a:cxn ang="0">
                  <a:pos x="134" y="143"/>
                </a:cxn>
                <a:cxn ang="0">
                  <a:pos x="0" y="0"/>
                </a:cxn>
                <a:cxn ang="0">
                  <a:pos x="134" y="143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6" name="Freeform 57"/>
            <p:cNvSpPr>
              <a:spLocks noChangeArrowheads="1"/>
            </p:cNvSpPr>
            <p:nvPr/>
          </p:nvSpPr>
          <p:spPr bwMode="auto">
            <a:xfrm>
              <a:off x="278" y="956"/>
              <a:ext cx="277" cy="95"/>
            </a:xfrm>
            <a:custGeom>
              <a:avLst/>
              <a:gdLst/>
              <a:ahLst/>
              <a:cxnLst>
                <a:cxn ang="0">
                  <a:pos x="117" y="22"/>
                </a:cxn>
                <a:cxn ang="0">
                  <a:pos x="0" y="0"/>
                </a:cxn>
                <a:cxn ang="0">
                  <a:pos x="117" y="22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7" name="Freeform 58"/>
            <p:cNvSpPr>
              <a:spLocks noChangeArrowheads="1"/>
            </p:cNvSpPr>
            <p:nvPr/>
          </p:nvSpPr>
          <p:spPr bwMode="auto">
            <a:xfrm>
              <a:off x="623" y="647"/>
              <a:ext cx="387" cy="260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64" y="0"/>
                </a:cxn>
                <a:cxn ang="0">
                  <a:pos x="0" y="10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8" name="Freeform 59"/>
            <p:cNvSpPr>
              <a:spLocks noChangeArrowheads="1"/>
            </p:cNvSpPr>
            <p:nvPr/>
          </p:nvSpPr>
          <p:spPr bwMode="auto">
            <a:xfrm>
              <a:off x="604" y="947"/>
              <a:ext cx="373" cy="118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58" y="0"/>
                </a:cxn>
                <a:cxn ang="0">
                  <a:pos x="0" y="26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9" name="Freeform 60"/>
            <p:cNvSpPr>
              <a:spLocks noChangeArrowheads="1"/>
            </p:cNvSpPr>
            <p:nvPr/>
          </p:nvSpPr>
          <p:spPr bwMode="auto">
            <a:xfrm>
              <a:off x="408" y="1093"/>
              <a:ext cx="187" cy="239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11" y="101"/>
                </a:cxn>
                <a:cxn ang="0">
                  <a:pos x="0" y="92"/>
                </a:cxn>
                <a:cxn ang="0">
                  <a:pos x="49" y="58"/>
                </a:cxn>
                <a:cxn ang="0">
                  <a:pos x="52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10" name="Group 427"/>
          <p:cNvGrpSpPr>
            <a:grpSpLocks/>
          </p:cNvGrpSpPr>
          <p:nvPr/>
        </p:nvGrpSpPr>
        <p:grpSpPr bwMode="auto">
          <a:xfrm rot="5825446">
            <a:off x="11633994" y="392906"/>
            <a:ext cx="407988" cy="466725"/>
            <a:chOff x="0" y="0"/>
            <a:chExt cx="1164" cy="1332"/>
          </a:xfrm>
        </p:grpSpPr>
        <p:sp>
          <p:nvSpPr>
            <p:cNvPr id="25611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164" cy="1235"/>
            </a:xfrm>
            <a:custGeom>
              <a:avLst/>
              <a:gdLst/>
              <a:ahLst/>
              <a:cxnLst>
                <a:cxn ang="0">
                  <a:pos x="215" y="466"/>
                </a:cxn>
                <a:cxn ang="0">
                  <a:pos x="30" y="330"/>
                </a:cxn>
                <a:cxn ang="0">
                  <a:pos x="114" y="369"/>
                </a:cxn>
                <a:cxn ang="0">
                  <a:pos x="58" y="111"/>
                </a:cxn>
                <a:cxn ang="0">
                  <a:pos x="179" y="237"/>
                </a:cxn>
                <a:cxn ang="0">
                  <a:pos x="334" y="0"/>
                </a:cxn>
                <a:cxn ang="0">
                  <a:pos x="322" y="267"/>
                </a:cxn>
                <a:cxn ang="0">
                  <a:pos x="493" y="187"/>
                </a:cxn>
                <a:cxn ang="0">
                  <a:pos x="399" y="370"/>
                </a:cxn>
                <a:cxn ang="0">
                  <a:pos x="466" y="355"/>
                </a:cxn>
                <a:cxn ang="0">
                  <a:pos x="215" y="466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2" name="Freeform 54"/>
            <p:cNvSpPr>
              <a:spLocks noChangeArrowheads="1"/>
            </p:cNvSpPr>
            <p:nvPr/>
          </p:nvSpPr>
          <p:spPr bwMode="auto">
            <a:xfrm>
              <a:off x="99" y="75"/>
              <a:ext cx="987" cy="1002"/>
            </a:xfrm>
            <a:custGeom>
              <a:avLst/>
              <a:gdLst/>
              <a:ahLst/>
              <a:cxnLst>
                <a:cxn ang="0">
                  <a:pos x="223" y="422"/>
                </a:cxn>
                <a:cxn ang="0">
                  <a:pos x="385" y="358"/>
                </a:cxn>
                <a:cxn ang="0">
                  <a:pos x="304" y="360"/>
                </a:cxn>
                <a:cxn ang="0">
                  <a:pos x="417" y="196"/>
                </a:cxn>
                <a:cxn ang="0">
                  <a:pos x="255" y="268"/>
                </a:cxn>
                <a:cxn ang="0">
                  <a:pos x="272" y="0"/>
                </a:cxn>
                <a:cxn ang="0">
                  <a:pos x="150" y="242"/>
                </a:cxn>
                <a:cxn ang="0">
                  <a:pos x="25" y="126"/>
                </a:cxn>
                <a:cxn ang="0">
                  <a:pos x="130" y="365"/>
                </a:cxn>
                <a:cxn ang="0">
                  <a:pos x="30" y="339"/>
                </a:cxn>
                <a:cxn ang="0">
                  <a:pos x="217" y="424"/>
                </a:cxn>
                <a:cxn ang="0">
                  <a:pos x="223" y="422"/>
                </a:cxn>
                <a:cxn ang="0">
                  <a:pos x="223" y="422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3" name="Freeform 55"/>
            <p:cNvSpPr>
              <a:spLocks noChangeArrowheads="1"/>
            </p:cNvSpPr>
            <p:nvPr/>
          </p:nvSpPr>
          <p:spPr bwMode="auto">
            <a:xfrm>
              <a:off x="484" y="340"/>
              <a:ext cx="163" cy="696"/>
            </a:xfrm>
            <a:custGeom>
              <a:avLst/>
              <a:gdLst/>
              <a:ahLst/>
              <a:cxnLst>
                <a:cxn ang="0">
                  <a:pos x="53" y="295"/>
                </a:cxn>
                <a:cxn ang="0">
                  <a:pos x="69" y="0"/>
                </a:cxn>
                <a:cxn ang="0">
                  <a:pos x="53" y="29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4" name="Freeform 56"/>
            <p:cNvSpPr>
              <a:spLocks noChangeArrowheads="1"/>
            </p:cNvSpPr>
            <p:nvPr/>
          </p:nvSpPr>
          <p:spPr bwMode="auto">
            <a:xfrm>
              <a:off x="224" y="545"/>
              <a:ext cx="317" cy="338"/>
            </a:xfrm>
            <a:custGeom>
              <a:avLst/>
              <a:gdLst/>
              <a:ahLst/>
              <a:cxnLst>
                <a:cxn ang="0">
                  <a:pos x="134" y="143"/>
                </a:cxn>
                <a:cxn ang="0">
                  <a:pos x="0" y="0"/>
                </a:cxn>
                <a:cxn ang="0">
                  <a:pos x="134" y="143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5" name="Freeform 57"/>
            <p:cNvSpPr>
              <a:spLocks noChangeArrowheads="1"/>
            </p:cNvSpPr>
            <p:nvPr/>
          </p:nvSpPr>
          <p:spPr bwMode="auto">
            <a:xfrm>
              <a:off x="278" y="956"/>
              <a:ext cx="277" cy="95"/>
            </a:xfrm>
            <a:custGeom>
              <a:avLst/>
              <a:gdLst/>
              <a:ahLst/>
              <a:cxnLst>
                <a:cxn ang="0">
                  <a:pos x="117" y="22"/>
                </a:cxn>
                <a:cxn ang="0">
                  <a:pos x="0" y="0"/>
                </a:cxn>
                <a:cxn ang="0">
                  <a:pos x="117" y="22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6" name="Freeform 58"/>
            <p:cNvSpPr>
              <a:spLocks noChangeArrowheads="1"/>
            </p:cNvSpPr>
            <p:nvPr/>
          </p:nvSpPr>
          <p:spPr bwMode="auto">
            <a:xfrm>
              <a:off x="623" y="647"/>
              <a:ext cx="387" cy="260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64" y="0"/>
                </a:cxn>
                <a:cxn ang="0">
                  <a:pos x="0" y="10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7" name="Freeform 59"/>
            <p:cNvSpPr>
              <a:spLocks noChangeArrowheads="1"/>
            </p:cNvSpPr>
            <p:nvPr/>
          </p:nvSpPr>
          <p:spPr bwMode="auto">
            <a:xfrm>
              <a:off x="604" y="947"/>
              <a:ext cx="373" cy="118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58" y="0"/>
                </a:cxn>
                <a:cxn ang="0">
                  <a:pos x="0" y="26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8" name="Freeform 60"/>
            <p:cNvSpPr>
              <a:spLocks noChangeArrowheads="1"/>
            </p:cNvSpPr>
            <p:nvPr/>
          </p:nvSpPr>
          <p:spPr bwMode="auto">
            <a:xfrm>
              <a:off x="408" y="1093"/>
              <a:ext cx="187" cy="239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11" y="101"/>
                </a:cxn>
                <a:cxn ang="0">
                  <a:pos x="0" y="92"/>
                </a:cxn>
                <a:cxn ang="0">
                  <a:pos x="49" y="58"/>
                </a:cxn>
                <a:cxn ang="0">
                  <a:pos x="52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19" name="Group 436"/>
          <p:cNvGrpSpPr>
            <a:grpSpLocks/>
          </p:cNvGrpSpPr>
          <p:nvPr/>
        </p:nvGrpSpPr>
        <p:grpSpPr bwMode="auto">
          <a:xfrm>
            <a:off x="23813" y="3049588"/>
            <a:ext cx="387350" cy="363537"/>
            <a:chOff x="0" y="0"/>
            <a:chExt cx="413" cy="388"/>
          </a:xfrm>
        </p:grpSpPr>
        <p:sp>
          <p:nvSpPr>
            <p:cNvPr id="25620" name="Freeform 67"/>
            <p:cNvSpPr>
              <a:spLocks noChangeArrowheads="1"/>
            </p:cNvSpPr>
            <p:nvPr/>
          </p:nvSpPr>
          <p:spPr bwMode="auto">
            <a:xfrm>
              <a:off x="335" y="12"/>
              <a:ext cx="78" cy="109"/>
            </a:xfrm>
            <a:custGeom>
              <a:avLst/>
              <a:gdLst/>
              <a:ahLst/>
              <a:cxnLst>
                <a:cxn ang="0">
                  <a:pos x="4" y="46"/>
                </a:cxn>
                <a:cxn ang="0">
                  <a:pos x="25" y="1"/>
                </a:cxn>
                <a:cxn ang="0">
                  <a:pos x="19" y="0"/>
                </a:cxn>
                <a:cxn ang="0">
                  <a:pos x="20" y="27"/>
                </a:cxn>
                <a:cxn ang="0">
                  <a:pos x="0" y="45"/>
                </a:cxn>
                <a:cxn ang="0">
                  <a:pos x="4" y="46"/>
                </a:cxn>
                <a:cxn ang="0">
                  <a:pos x="4" y="46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1" name="Freeform 68"/>
            <p:cNvSpPr>
              <a:spLocks noChangeArrowheads="1"/>
            </p:cNvSpPr>
            <p:nvPr/>
          </p:nvSpPr>
          <p:spPr bwMode="auto">
            <a:xfrm>
              <a:off x="0" y="0"/>
              <a:ext cx="413" cy="388"/>
            </a:xfrm>
            <a:custGeom>
              <a:avLst/>
              <a:gdLst/>
              <a:ahLst/>
              <a:cxnLst>
                <a:cxn ang="0">
                  <a:pos x="145" y="27"/>
                </a:cxn>
                <a:cxn ang="0">
                  <a:pos x="171" y="100"/>
                </a:cxn>
                <a:cxn ang="0">
                  <a:pos x="153" y="132"/>
                </a:cxn>
                <a:cxn ang="0">
                  <a:pos x="150" y="92"/>
                </a:cxn>
                <a:cxn ang="0">
                  <a:pos x="109" y="158"/>
                </a:cxn>
                <a:cxn ang="0">
                  <a:pos x="89" y="162"/>
                </a:cxn>
                <a:cxn ang="0">
                  <a:pos x="100" y="110"/>
                </a:cxn>
                <a:cxn ang="0">
                  <a:pos x="36" y="117"/>
                </a:cxn>
                <a:cxn ang="0">
                  <a:pos x="0" y="108"/>
                </a:cxn>
                <a:cxn ang="0">
                  <a:pos x="85" y="63"/>
                </a:cxn>
                <a:cxn ang="0">
                  <a:pos x="36" y="30"/>
                </a:cxn>
                <a:cxn ang="0">
                  <a:pos x="101" y="21"/>
                </a:cxn>
                <a:cxn ang="0">
                  <a:pos x="85" y="5"/>
                </a:cxn>
                <a:cxn ang="0">
                  <a:pos x="117" y="5"/>
                </a:cxn>
                <a:cxn ang="0">
                  <a:pos x="143" y="24"/>
                </a:cxn>
                <a:cxn ang="0">
                  <a:pos x="145" y="27"/>
                </a:cxn>
                <a:cxn ang="0">
                  <a:pos x="145" y="27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2" name="Freeform 69"/>
            <p:cNvSpPr>
              <a:spLocks noChangeArrowheads="1"/>
            </p:cNvSpPr>
            <p:nvPr/>
          </p:nvSpPr>
          <p:spPr bwMode="auto">
            <a:xfrm>
              <a:off x="40" y="0"/>
              <a:ext cx="364" cy="367"/>
            </a:xfrm>
            <a:custGeom>
              <a:avLst/>
              <a:gdLst/>
              <a:ahLst/>
              <a:cxnLst>
                <a:cxn ang="0">
                  <a:pos x="131" y="44"/>
                </a:cxn>
                <a:cxn ang="0">
                  <a:pos x="84" y="9"/>
                </a:cxn>
                <a:cxn ang="0">
                  <a:pos x="98" y="32"/>
                </a:cxn>
                <a:cxn ang="0">
                  <a:pos x="31" y="29"/>
                </a:cxn>
                <a:cxn ang="0">
                  <a:pos x="81" y="62"/>
                </a:cxn>
                <a:cxn ang="0">
                  <a:pos x="0" y="106"/>
                </a:cxn>
                <a:cxn ang="0">
                  <a:pos x="92" y="98"/>
                </a:cxn>
                <a:cxn ang="0">
                  <a:pos x="81" y="155"/>
                </a:cxn>
                <a:cxn ang="0">
                  <a:pos x="131" y="81"/>
                </a:cxn>
                <a:cxn ang="0">
                  <a:pos x="142" y="115"/>
                </a:cxn>
                <a:cxn ang="0">
                  <a:pos x="133" y="45"/>
                </a:cxn>
                <a:cxn ang="0">
                  <a:pos x="131" y="44"/>
                </a:cxn>
                <a:cxn ang="0">
                  <a:pos x="131" y="44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3" name="Freeform 70"/>
            <p:cNvSpPr>
              <a:spLocks noChangeArrowheads="1"/>
            </p:cNvSpPr>
            <p:nvPr/>
          </p:nvSpPr>
          <p:spPr bwMode="auto">
            <a:xfrm>
              <a:off x="135" y="116"/>
              <a:ext cx="207" cy="116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0" y="49"/>
                </a:cxn>
                <a:cxn ang="0">
                  <a:pos x="88" y="0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4" name="Freeform 71"/>
            <p:cNvSpPr>
              <a:spLocks noChangeArrowheads="1"/>
            </p:cNvSpPr>
            <p:nvPr/>
          </p:nvSpPr>
          <p:spPr bwMode="auto">
            <a:xfrm>
              <a:off x="269" y="164"/>
              <a:ext cx="59" cy="15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64"/>
                </a:cxn>
                <a:cxn ang="0">
                  <a:pos x="18" y="0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5" name="Freeform 72"/>
            <p:cNvSpPr>
              <a:spLocks noChangeArrowheads="1"/>
            </p:cNvSpPr>
            <p:nvPr/>
          </p:nvSpPr>
          <p:spPr bwMode="auto">
            <a:xfrm>
              <a:off x="347" y="142"/>
              <a:ext cx="38" cy="9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38"/>
                </a:cxn>
                <a:cxn ang="0">
                  <a:pos x="0" y="0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6" name="Freeform 73"/>
            <p:cNvSpPr>
              <a:spLocks noChangeArrowheads="1"/>
            </p:cNvSpPr>
            <p:nvPr/>
          </p:nvSpPr>
          <p:spPr bwMode="auto">
            <a:xfrm>
              <a:off x="274" y="41"/>
              <a:ext cx="54" cy="78"/>
            </a:xfrm>
            <a:custGeom>
              <a:avLst/>
              <a:gdLst/>
              <a:ahLst/>
              <a:cxnLst>
                <a:cxn ang="0">
                  <a:pos x="23" y="33"/>
                </a:cxn>
                <a:cxn ang="0">
                  <a:pos x="0" y="0"/>
                </a:cxn>
                <a:cxn ang="0">
                  <a:pos x="23" y="33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7" name="Freeform 74"/>
            <p:cNvSpPr>
              <a:spLocks noChangeArrowheads="1"/>
            </p:cNvSpPr>
            <p:nvPr/>
          </p:nvSpPr>
          <p:spPr bwMode="auto">
            <a:xfrm>
              <a:off x="158" y="69"/>
              <a:ext cx="140" cy="69"/>
            </a:xfrm>
            <a:custGeom>
              <a:avLst/>
              <a:gdLst/>
              <a:ahLst/>
              <a:cxnLst>
                <a:cxn ang="0">
                  <a:pos x="59" y="29"/>
                </a:cxn>
                <a:cxn ang="0">
                  <a:pos x="0" y="0"/>
                </a:cxn>
                <a:cxn ang="0">
                  <a:pos x="59" y="29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49350" y="508000"/>
            <a:ext cx="9329738" cy="1446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altLang="zh-CN" sz="4400" b="1" noProof="1">
                <a:solidFill>
                  <a:schemeClr val="bg2">
                    <a:lumMod val="1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4400" b="1" noProof="1">
                <a:solidFill>
                  <a:srgbClr val="624E25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它们排列得并不规则，</a:t>
            </a:r>
            <a:r>
              <a:rPr lang="zh-CN" altLang="en-US" sz="4400" b="1" noProof="1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甚至</a:t>
            </a:r>
            <a:r>
              <a:rPr lang="zh-CN" altLang="en-US" sz="4400" b="1" noProof="1">
                <a:solidFill>
                  <a:srgbClr val="624E25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有些</a:t>
            </a:r>
            <a:r>
              <a:rPr lang="zh-CN" altLang="en-US" sz="44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凌乱</a:t>
            </a:r>
            <a:r>
              <a:rPr lang="zh-CN" altLang="en-US" sz="4400" b="1" noProof="1">
                <a:solidFill>
                  <a:srgbClr val="624E25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，然而，这更增添了水泥道的美</a:t>
            </a:r>
            <a:r>
              <a:rPr lang="zh-CN" altLang="en-US" sz="44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</a:p>
        </p:txBody>
      </p:sp>
      <p:sp>
        <p:nvSpPr>
          <p:cNvPr id="3" name="圆角矩形标注 2"/>
          <p:cNvSpPr/>
          <p:nvPr/>
        </p:nvSpPr>
        <p:spPr>
          <a:xfrm>
            <a:off x="898525" y="2476500"/>
            <a:ext cx="5510213" cy="1409700"/>
          </a:xfrm>
          <a:prstGeom prst="wedgeRoundRectCallout">
            <a:avLst>
              <a:gd name="adj1" fmla="val -35250"/>
              <a:gd name="adj2" fmla="val -97050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r>
              <a:rPr lang="zh-CN" altLang="en-US" sz="3600" b="1" noProof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这里</a:t>
            </a:r>
            <a:r>
              <a:rPr lang="en-US" altLang="zh-CN" sz="3600" b="1" noProof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 noProof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凌乱</a:t>
            </a:r>
            <a:r>
              <a:rPr lang="en-US" altLang="zh-CN" sz="3600" b="1" noProof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600" b="1" noProof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是什么意思？试着用</a:t>
            </a:r>
            <a:r>
              <a:rPr lang="en-US" altLang="zh-CN" sz="3600" b="1" noProof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 noProof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凌乱</a:t>
            </a:r>
            <a:r>
              <a:rPr lang="en-US" altLang="zh-CN" sz="3600" b="1" noProof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600" b="1" noProof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造句。</a:t>
            </a:r>
          </a:p>
        </p:txBody>
      </p:sp>
      <p:sp>
        <p:nvSpPr>
          <p:cNvPr id="2" name="线形标注 2(无边框) 1"/>
          <p:cNvSpPr>
            <a:spLocks/>
          </p:cNvSpPr>
          <p:nvPr/>
        </p:nvSpPr>
        <p:spPr bwMode="auto">
          <a:xfrm>
            <a:off x="8693150" y="2279650"/>
            <a:ext cx="3005138" cy="1987550"/>
          </a:xfrm>
          <a:prstGeom prst="callout2">
            <a:avLst>
              <a:gd name="adj1" fmla="val 2718"/>
              <a:gd name="adj2" fmla="val 90722"/>
              <a:gd name="adj3" fmla="val -38736"/>
              <a:gd name="adj4" fmla="val 84528"/>
              <a:gd name="adj5" fmla="val -60690"/>
              <a:gd name="adj6" fmla="val 9130"/>
            </a:avLst>
          </a:prstGeom>
          <a:solidFill>
            <a:srgbClr val="DFDFB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3600" b="1">
                <a:solidFill>
                  <a:srgbClr val="84843C"/>
                </a:solidFill>
                <a:latin typeface="楷体" pitchFamily="49" charset="-122"/>
                <a:ea typeface="楷体" pitchFamily="49" charset="-122"/>
              </a:rPr>
              <a:t>如果去掉</a:t>
            </a:r>
            <a:r>
              <a:rPr lang="en-US" altLang="zh-CN" sz="3600" b="1">
                <a:solidFill>
                  <a:srgbClr val="84843C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3600" b="1">
                <a:solidFill>
                  <a:srgbClr val="84843C"/>
                </a:solidFill>
                <a:latin typeface="楷体" pitchFamily="49" charset="-122"/>
                <a:ea typeface="楷体" pitchFamily="49" charset="-122"/>
              </a:rPr>
              <a:t>甚至</a:t>
            </a:r>
            <a:r>
              <a:rPr lang="en-US" altLang="zh-CN" sz="3600" b="1">
                <a:solidFill>
                  <a:srgbClr val="84843C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3600" b="1">
                <a:solidFill>
                  <a:srgbClr val="84843C"/>
                </a:solidFill>
                <a:latin typeface="楷体" pitchFamily="49" charset="-122"/>
                <a:ea typeface="楷体" pitchFamily="49" charset="-122"/>
              </a:rPr>
              <a:t>可以吗？为什么？</a:t>
            </a:r>
          </a:p>
        </p:txBody>
      </p:sp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2406650" y="4803775"/>
            <a:ext cx="4862513" cy="914400"/>
          </a:xfrm>
          <a:prstGeom prst="roundRect">
            <a:avLst>
              <a:gd name="adj" fmla="val 16667"/>
            </a:avLst>
          </a:prstGeom>
          <a:solidFill>
            <a:srgbClr val="F7CCA7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4000"/>
              <a:t>凌乱</a:t>
            </a:r>
            <a:r>
              <a:rPr lang="en-US" altLang="zh-CN" sz="4000"/>
              <a:t>——</a:t>
            </a:r>
            <a:r>
              <a:rPr lang="zh-CN" altLang="en-US" sz="4000"/>
              <a:t>排列不规则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402013" y="514350"/>
            <a:ext cx="4113212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排列得并不规则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bldLvl="0" animBg="1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 noChangeArrowheads="1"/>
          </p:cNvPicPr>
          <p:nvPr/>
        </p:nvPicPr>
        <p:blipFill>
          <a:blip r:embed="rId2" cstate="print"/>
          <a:srcRect b="38943"/>
          <a:stretch>
            <a:fillRect/>
          </a:stretch>
        </p:blipFill>
        <p:spPr bwMode="auto">
          <a:xfrm>
            <a:off x="6811963" y="5187950"/>
            <a:ext cx="5410200" cy="168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Freeform 92"/>
          <p:cNvSpPr>
            <a:spLocks noChangeArrowheads="1"/>
          </p:cNvSpPr>
          <p:nvPr/>
        </p:nvSpPr>
        <p:spPr bwMode="auto">
          <a:xfrm>
            <a:off x="8715375" y="5438775"/>
            <a:ext cx="212725" cy="755650"/>
          </a:xfrm>
          <a:custGeom>
            <a:avLst/>
            <a:gdLst/>
            <a:ahLst/>
            <a:cxnLst>
              <a:cxn ang="0">
                <a:pos x="51" y="487"/>
              </a:cxn>
              <a:cxn ang="0">
                <a:pos x="51" y="429"/>
              </a:cxn>
              <a:cxn ang="0">
                <a:pos x="3" y="343"/>
              </a:cxn>
              <a:cxn ang="0">
                <a:pos x="51" y="410"/>
              </a:cxn>
              <a:cxn ang="0">
                <a:pos x="51" y="335"/>
              </a:cxn>
              <a:cxn ang="0">
                <a:pos x="3" y="249"/>
              </a:cxn>
              <a:cxn ang="0">
                <a:pos x="50" y="314"/>
              </a:cxn>
              <a:cxn ang="0">
                <a:pos x="50" y="214"/>
              </a:cxn>
              <a:cxn ang="0">
                <a:pos x="7" y="131"/>
              </a:cxn>
              <a:cxn ang="0">
                <a:pos x="50" y="183"/>
              </a:cxn>
              <a:cxn ang="0">
                <a:pos x="50" y="117"/>
              </a:cxn>
              <a:cxn ang="0">
                <a:pos x="5" y="33"/>
              </a:cxn>
              <a:cxn ang="0">
                <a:pos x="50" y="88"/>
              </a:cxn>
              <a:cxn ang="0">
                <a:pos x="50" y="56"/>
              </a:cxn>
              <a:cxn ang="0">
                <a:pos x="58" y="56"/>
              </a:cxn>
              <a:cxn ang="0">
                <a:pos x="103" y="0"/>
              </a:cxn>
              <a:cxn ang="0">
                <a:pos x="59" y="84"/>
              </a:cxn>
              <a:cxn ang="0">
                <a:pos x="59" y="162"/>
              </a:cxn>
              <a:cxn ang="0">
                <a:pos x="106" y="93"/>
              </a:cxn>
              <a:cxn ang="0">
                <a:pos x="59" y="179"/>
              </a:cxn>
              <a:cxn ang="0">
                <a:pos x="59" y="264"/>
              </a:cxn>
              <a:cxn ang="0">
                <a:pos x="105" y="204"/>
              </a:cxn>
              <a:cxn ang="0">
                <a:pos x="59" y="290"/>
              </a:cxn>
              <a:cxn ang="0">
                <a:pos x="59" y="371"/>
              </a:cxn>
              <a:cxn ang="0">
                <a:pos x="105" y="313"/>
              </a:cxn>
              <a:cxn ang="0">
                <a:pos x="59" y="397"/>
              </a:cxn>
              <a:cxn ang="0">
                <a:pos x="60" y="492"/>
              </a:cxn>
              <a:cxn ang="0">
                <a:pos x="108" y="415"/>
              </a:cxn>
              <a:cxn ang="0">
                <a:pos x="60" y="502"/>
              </a:cxn>
              <a:cxn ang="0">
                <a:pos x="60" y="525"/>
              </a:cxn>
              <a:cxn ang="0">
                <a:pos x="51" y="525"/>
              </a:cxn>
              <a:cxn ang="0">
                <a:pos x="51" y="518"/>
              </a:cxn>
              <a:cxn ang="0">
                <a:pos x="7" y="434"/>
              </a:cxn>
              <a:cxn ang="0">
                <a:pos x="51" y="48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6627" name="Group 5"/>
          <p:cNvGrpSpPr>
            <a:grpSpLocks/>
          </p:cNvGrpSpPr>
          <p:nvPr/>
        </p:nvGrpSpPr>
        <p:grpSpPr bwMode="auto">
          <a:xfrm flipH="1">
            <a:off x="9731375" y="2905125"/>
            <a:ext cx="1401763" cy="3019425"/>
            <a:chOff x="0" y="0"/>
            <a:chExt cx="1347" cy="3848"/>
          </a:xfrm>
        </p:grpSpPr>
        <p:sp>
          <p:nvSpPr>
            <p:cNvPr id="26628" name="Freeform 70"/>
            <p:cNvSpPr>
              <a:spLocks noChangeArrowheads="1"/>
            </p:cNvSpPr>
            <p:nvPr/>
          </p:nvSpPr>
          <p:spPr bwMode="auto">
            <a:xfrm>
              <a:off x="770" y="257"/>
              <a:ext cx="29" cy="134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1347"/>
                </a:cxn>
                <a:cxn ang="0">
                  <a:pos x="24" y="1347"/>
                </a:cxn>
                <a:cxn ang="0">
                  <a:pos x="29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29" name="Freeform 71"/>
            <p:cNvSpPr>
              <a:spLocks noChangeArrowheads="1"/>
            </p:cNvSpPr>
            <p:nvPr/>
          </p:nvSpPr>
          <p:spPr bwMode="auto">
            <a:xfrm>
              <a:off x="591" y="980"/>
              <a:ext cx="161" cy="248"/>
            </a:xfrm>
            <a:custGeom>
              <a:avLst/>
              <a:gdLst/>
              <a:ahLst/>
              <a:cxnLst>
                <a:cxn ang="0">
                  <a:pos x="65" y="105"/>
                </a:cxn>
                <a:cxn ang="0">
                  <a:pos x="5" y="0"/>
                </a:cxn>
                <a:cxn ang="0">
                  <a:pos x="65" y="10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0" name="Freeform 72"/>
            <p:cNvSpPr>
              <a:spLocks noChangeArrowheads="1"/>
            </p:cNvSpPr>
            <p:nvPr/>
          </p:nvSpPr>
          <p:spPr bwMode="auto">
            <a:xfrm>
              <a:off x="801" y="770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1" name="Freeform 73"/>
            <p:cNvSpPr>
              <a:spLocks noChangeArrowheads="1"/>
            </p:cNvSpPr>
            <p:nvPr/>
          </p:nvSpPr>
          <p:spPr bwMode="auto">
            <a:xfrm>
              <a:off x="591" y="1273"/>
              <a:ext cx="161" cy="253"/>
            </a:xfrm>
            <a:custGeom>
              <a:avLst/>
              <a:gdLst/>
              <a:ahLst/>
              <a:cxnLst>
                <a:cxn ang="0">
                  <a:pos x="65" y="107"/>
                </a:cxn>
                <a:cxn ang="0">
                  <a:pos x="5" y="0"/>
                </a:cxn>
                <a:cxn ang="0">
                  <a:pos x="65" y="107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2" name="Freeform 74"/>
            <p:cNvSpPr>
              <a:spLocks noChangeArrowheads="1"/>
            </p:cNvSpPr>
            <p:nvPr/>
          </p:nvSpPr>
          <p:spPr bwMode="auto">
            <a:xfrm>
              <a:off x="801" y="1065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3" name="Freeform 75"/>
            <p:cNvSpPr>
              <a:spLocks noChangeArrowheads="1"/>
            </p:cNvSpPr>
            <p:nvPr/>
          </p:nvSpPr>
          <p:spPr bwMode="auto">
            <a:xfrm>
              <a:off x="801" y="1396"/>
              <a:ext cx="161" cy="252"/>
            </a:xfrm>
            <a:custGeom>
              <a:avLst/>
              <a:gdLst/>
              <a:ahLst/>
              <a:cxnLst>
                <a:cxn ang="0">
                  <a:pos x="4" y="107"/>
                </a:cxn>
                <a:cxn ang="0">
                  <a:pos x="64" y="0"/>
                </a:cxn>
                <a:cxn ang="0">
                  <a:pos x="4" y="107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4" name="Freeform 76"/>
            <p:cNvSpPr>
              <a:spLocks noChangeArrowheads="1"/>
            </p:cNvSpPr>
            <p:nvPr/>
          </p:nvSpPr>
          <p:spPr bwMode="auto">
            <a:xfrm>
              <a:off x="591" y="649"/>
              <a:ext cx="161" cy="253"/>
            </a:xfrm>
            <a:custGeom>
              <a:avLst/>
              <a:gdLst/>
              <a:ahLst/>
              <a:cxnLst>
                <a:cxn ang="0">
                  <a:pos x="65" y="107"/>
                </a:cxn>
                <a:cxn ang="0">
                  <a:pos x="5" y="0"/>
                </a:cxn>
                <a:cxn ang="0">
                  <a:pos x="65" y="107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5" name="Freeform 77"/>
            <p:cNvSpPr>
              <a:spLocks noChangeArrowheads="1"/>
            </p:cNvSpPr>
            <p:nvPr/>
          </p:nvSpPr>
          <p:spPr bwMode="auto">
            <a:xfrm>
              <a:off x="801" y="441"/>
              <a:ext cx="161" cy="251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6" name="Freeform 78"/>
            <p:cNvSpPr>
              <a:spLocks noChangeArrowheads="1"/>
            </p:cNvSpPr>
            <p:nvPr/>
          </p:nvSpPr>
          <p:spPr bwMode="auto">
            <a:xfrm>
              <a:off x="591" y="333"/>
              <a:ext cx="161" cy="250"/>
            </a:xfrm>
            <a:custGeom>
              <a:avLst/>
              <a:gdLst/>
              <a:ahLst/>
              <a:cxnLst>
                <a:cxn ang="0">
                  <a:pos x="65" y="106"/>
                </a:cxn>
                <a:cxn ang="0">
                  <a:pos x="5" y="0"/>
                </a:cxn>
                <a:cxn ang="0">
                  <a:pos x="65" y="106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7" name="Freeform 79"/>
            <p:cNvSpPr>
              <a:spLocks noChangeArrowheads="1"/>
            </p:cNvSpPr>
            <p:nvPr/>
          </p:nvSpPr>
          <p:spPr bwMode="auto">
            <a:xfrm>
              <a:off x="615" y="96"/>
              <a:ext cx="161" cy="251"/>
            </a:xfrm>
            <a:custGeom>
              <a:avLst/>
              <a:gdLst/>
              <a:ahLst/>
              <a:cxnLst>
                <a:cxn ang="0">
                  <a:pos x="65" y="106"/>
                </a:cxn>
                <a:cxn ang="0">
                  <a:pos x="5" y="0"/>
                </a:cxn>
                <a:cxn ang="0">
                  <a:pos x="65" y="106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8" name="Freeform 80"/>
            <p:cNvSpPr>
              <a:spLocks noChangeArrowheads="1"/>
            </p:cNvSpPr>
            <p:nvPr/>
          </p:nvSpPr>
          <p:spPr bwMode="auto">
            <a:xfrm>
              <a:off x="801" y="125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9" name="Freeform 81"/>
            <p:cNvSpPr>
              <a:spLocks noChangeArrowheads="1"/>
            </p:cNvSpPr>
            <p:nvPr/>
          </p:nvSpPr>
          <p:spPr bwMode="auto">
            <a:xfrm>
              <a:off x="140" y="250"/>
              <a:ext cx="21" cy="104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049"/>
                </a:cxn>
                <a:cxn ang="0">
                  <a:pos x="19" y="1049"/>
                </a:cxn>
                <a:cxn ang="0">
                  <a:pos x="21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0" name="Freeform 82"/>
            <p:cNvSpPr>
              <a:spLocks noChangeArrowheads="1"/>
            </p:cNvSpPr>
            <p:nvPr/>
          </p:nvSpPr>
          <p:spPr bwMode="auto">
            <a:xfrm>
              <a:off x="0" y="812"/>
              <a:ext cx="126" cy="194"/>
            </a:xfrm>
            <a:custGeom>
              <a:avLst/>
              <a:gdLst/>
              <a:ahLst/>
              <a:cxnLst>
                <a:cxn ang="0">
                  <a:pos x="51" y="82"/>
                </a:cxn>
                <a:cxn ang="0">
                  <a:pos x="4" y="0"/>
                </a:cxn>
                <a:cxn ang="0">
                  <a:pos x="51" y="82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1" name="Freeform 83"/>
            <p:cNvSpPr>
              <a:spLocks noChangeArrowheads="1"/>
            </p:cNvSpPr>
            <p:nvPr/>
          </p:nvSpPr>
          <p:spPr bwMode="auto">
            <a:xfrm>
              <a:off x="166" y="649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2" name="Freeform 84"/>
            <p:cNvSpPr>
              <a:spLocks noChangeArrowheads="1"/>
            </p:cNvSpPr>
            <p:nvPr/>
          </p:nvSpPr>
          <p:spPr bwMode="auto">
            <a:xfrm>
              <a:off x="0" y="1041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3" name="Freeform 85"/>
            <p:cNvSpPr>
              <a:spLocks noChangeArrowheads="1"/>
            </p:cNvSpPr>
            <p:nvPr/>
          </p:nvSpPr>
          <p:spPr bwMode="auto">
            <a:xfrm>
              <a:off x="166" y="878"/>
              <a:ext cx="123" cy="194"/>
            </a:xfrm>
            <a:custGeom>
              <a:avLst/>
              <a:gdLst/>
              <a:ahLst/>
              <a:cxnLst>
                <a:cxn ang="0">
                  <a:pos x="3" y="82"/>
                </a:cxn>
                <a:cxn ang="0">
                  <a:pos x="49" y="0"/>
                </a:cxn>
                <a:cxn ang="0">
                  <a:pos x="3" y="82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4" name="Freeform 86"/>
            <p:cNvSpPr>
              <a:spLocks noChangeArrowheads="1"/>
            </p:cNvSpPr>
            <p:nvPr/>
          </p:nvSpPr>
          <p:spPr bwMode="auto">
            <a:xfrm>
              <a:off x="166" y="1136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5" name="Freeform 87"/>
            <p:cNvSpPr>
              <a:spLocks noChangeArrowheads="1"/>
            </p:cNvSpPr>
            <p:nvPr/>
          </p:nvSpPr>
          <p:spPr bwMode="auto">
            <a:xfrm>
              <a:off x="0" y="557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6" name="Freeform 88"/>
            <p:cNvSpPr>
              <a:spLocks noChangeArrowheads="1"/>
            </p:cNvSpPr>
            <p:nvPr/>
          </p:nvSpPr>
          <p:spPr bwMode="auto">
            <a:xfrm>
              <a:off x="166" y="394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7" name="Freeform 89"/>
            <p:cNvSpPr>
              <a:spLocks noChangeArrowheads="1"/>
            </p:cNvSpPr>
            <p:nvPr/>
          </p:nvSpPr>
          <p:spPr bwMode="auto">
            <a:xfrm>
              <a:off x="0" y="309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8" name="Freeform 90"/>
            <p:cNvSpPr>
              <a:spLocks noChangeArrowheads="1"/>
            </p:cNvSpPr>
            <p:nvPr/>
          </p:nvSpPr>
          <p:spPr bwMode="auto">
            <a:xfrm>
              <a:off x="0" y="80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9" name="Freeform 91"/>
            <p:cNvSpPr>
              <a:spLocks noChangeArrowheads="1"/>
            </p:cNvSpPr>
            <p:nvPr/>
          </p:nvSpPr>
          <p:spPr bwMode="auto">
            <a:xfrm>
              <a:off x="166" y="149"/>
              <a:ext cx="123" cy="193"/>
            </a:xfrm>
            <a:custGeom>
              <a:avLst/>
              <a:gdLst/>
              <a:ahLst/>
              <a:cxnLst>
                <a:cxn ang="0">
                  <a:pos x="3" y="82"/>
                </a:cxn>
                <a:cxn ang="0">
                  <a:pos x="49" y="0"/>
                </a:cxn>
                <a:cxn ang="0">
                  <a:pos x="3" y="82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0" name="Freeform 92"/>
            <p:cNvSpPr>
              <a:spLocks noChangeArrowheads="1"/>
            </p:cNvSpPr>
            <p:nvPr/>
          </p:nvSpPr>
          <p:spPr bwMode="auto">
            <a:xfrm>
              <a:off x="63" y="1524"/>
              <a:ext cx="264" cy="1241"/>
            </a:xfrm>
            <a:custGeom>
              <a:avLst/>
              <a:gdLst/>
              <a:ahLst/>
              <a:cxnLst>
                <a:cxn ang="0">
                  <a:pos x="51" y="487"/>
                </a:cxn>
                <a:cxn ang="0">
                  <a:pos x="51" y="429"/>
                </a:cxn>
                <a:cxn ang="0">
                  <a:pos x="3" y="343"/>
                </a:cxn>
                <a:cxn ang="0">
                  <a:pos x="51" y="410"/>
                </a:cxn>
                <a:cxn ang="0">
                  <a:pos x="51" y="335"/>
                </a:cxn>
                <a:cxn ang="0">
                  <a:pos x="3" y="249"/>
                </a:cxn>
                <a:cxn ang="0">
                  <a:pos x="50" y="314"/>
                </a:cxn>
                <a:cxn ang="0">
                  <a:pos x="50" y="214"/>
                </a:cxn>
                <a:cxn ang="0">
                  <a:pos x="7" y="131"/>
                </a:cxn>
                <a:cxn ang="0">
                  <a:pos x="50" y="183"/>
                </a:cxn>
                <a:cxn ang="0">
                  <a:pos x="50" y="117"/>
                </a:cxn>
                <a:cxn ang="0">
                  <a:pos x="5" y="33"/>
                </a:cxn>
                <a:cxn ang="0">
                  <a:pos x="50" y="88"/>
                </a:cxn>
                <a:cxn ang="0">
                  <a:pos x="50" y="56"/>
                </a:cxn>
                <a:cxn ang="0">
                  <a:pos x="58" y="56"/>
                </a:cxn>
                <a:cxn ang="0">
                  <a:pos x="103" y="0"/>
                </a:cxn>
                <a:cxn ang="0">
                  <a:pos x="59" y="84"/>
                </a:cxn>
                <a:cxn ang="0">
                  <a:pos x="59" y="162"/>
                </a:cxn>
                <a:cxn ang="0">
                  <a:pos x="106" y="93"/>
                </a:cxn>
                <a:cxn ang="0">
                  <a:pos x="59" y="179"/>
                </a:cxn>
                <a:cxn ang="0">
                  <a:pos x="59" y="264"/>
                </a:cxn>
                <a:cxn ang="0">
                  <a:pos x="105" y="204"/>
                </a:cxn>
                <a:cxn ang="0">
                  <a:pos x="59" y="290"/>
                </a:cxn>
                <a:cxn ang="0">
                  <a:pos x="59" y="371"/>
                </a:cxn>
                <a:cxn ang="0">
                  <a:pos x="105" y="313"/>
                </a:cxn>
                <a:cxn ang="0">
                  <a:pos x="59" y="397"/>
                </a:cxn>
                <a:cxn ang="0">
                  <a:pos x="60" y="492"/>
                </a:cxn>
                <a:cxn ang="0">
                  <a:pos x="108" y="415"/>
                </a:cxn>
                <a:cxn ang="0">
                  <a:pos x="60" y="502"/>
                </a:cxn>
                <a:cxn ang="0">
                  <a:pos x="60" y="525"/>
                </a:cxn>
                <a:cxn ang="0">
                  <a:pos x="51" y="525"/>
                </a:cxn>
                <a:cxn ang="0">
                  <a:pos x="51" y="518"/>
                </a:cxn>
                <a:cxn ang="0">
                  <a:pos x="7" y="434"/>
                </a:cxn>
                <a:cxn ang="0">
                  <a:pos x="51" y="48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1" name="Freeform 93"/>
            <p:cNvSpPr>
              <a:spLocks noChangeArrowheads="1"/>
            </p:cNvSpPr>
            <p:nvPr/>
          </p:nvSpPr>
          <p:spPr bwMode="auto">
            <a:xfrm>
              <a:off x="585" y="1143"/>
              <a:ext cx="378" cy="1786"/>
            </a:xfrm>
            <a:custGeom>
              <a:avLst/>
              <a:gdLst/>
              <a:ahLst/>
              <a:cxnLst>
                <a:cxn ang="0">
                  <a:pos x="86" y="701"/>
                </a:cxn>
                <a:cxn ang="0">
                  <a:pos x="86" y="617"/>
                </a:cxn>
                <a:cxn ang="0">
                  <a:pos x="155" y="493"/>
                </a:cxn>
                <a:cxn ang="0">
                  <a:pos x="86" y="589"/>
                </a:cxn>
                <a:cxn ang="0">
                  <a:pos x="86" y="481"/>
                </a:cxn>
                <a:cxn ang="0">
                  <a:pos x="155" y="358"/>
                </a:cxn>
                <a:cxn ang="0">
                  <a:pos x="88" y="452"/>
                </a:cxn>
                <a:cxn ang="0">
                  <a:pos x="88" y="309"/>
                </a:cxn>
                <a:cxn ang="0">
                  <a:pos x="150" y="189"/>
                </a:cxn>
                <a:cxn ang="0">
                  <a:pos x="88" y="263"/>
                </a:cxn>
                <a:cxn ang="0">
                  <a:pos x="88" y="169"/>
                </a:cxn>
                <a:cxn ang="0">
                  <a:pos x="152" y="47"/>
                </a:cxn>
                <a:cxn ang="0">
                  <a:pos x="88" y="127"/>
                </a:cxn>
                <a:cxn ang="0">
                  <a:pos x="76" y="81"/>
                </a:cxn>
                <a:cxn ang="0">
                  <a:pos x="13" y="0"/>
                </a:cxn>
                <a:cxn ang="0">
                  <a:pos x="75" y="121"/>
                </a:cxn>
                <a:cxn ang="0">
                  <a:pos x="75" y="234"/>
                </a:cxn>
                <a:cxn ang="0">
                  <a:pos x="7" y="133"/>
                </a:cxn>
                <a:cxn ang="0">
                  <a:pos x="75" y="258"/>
                </a:cxn>
                <a:cxn ang="0">
                  <a:pos x="75" y="380"/>
                </a:cxn>
                <a:cxn ang="0">
                  <a:pos x="10" y="293"/>
                </a:cxn>
                <a:cxn ang="0">
                  <a:pos x="75" y="417"/>
                </a:cxn>
                <a:cxn ang="0">
                  <a:pos x="75" y="533"/>
                </a:cxn>
                <a:cxn ang="0">
                  <a:pos x="10" y="450"/>
                </a:cxn>
                <a:cxn ang="0">
                  <a:pos x="75" y="572"/>
                </a:cxn>
                <a:cxn ang="0">
                  <a:pos x="74" y="707"/>
                </a:cxn>
                <a:cxn ang="0">
                  <a:pos x="5" y="597"/>
                </a:cxn>
                <a:cxn ang="0">
                  <a:pos x="74" y="721"/>
                </a:cxn>
                <a:cxn ang="0">
                  <a:pos x="74" y="756"/>
                </a:cxn>
                <a:cxn ang="0">
                  <a:pos x="86" y="756"/>
                </a:cxn>
                <a:cxn ang="0">
                  <a:pos x="86" y="746"/>
                </a:cxn>
                <a:cxn ang="0">
                  <a:pos x="150" y="625"/>
                </a:cxn>
                <a:cxn ang="0">
                  <a:pos x="86" y="701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2" name="Freeform 94"/>
            <p:cNvSpPr>
              <a:spLocks noChangeArrowheads="1"/>
            </p:cNvSpPr>
            <p:nvPr/>
          </p:nvSpPr>
          <p:spPr bwMode="auto">
            <a:xfrm>
              <a:off x="29" y="2688"/>
              <a:ext cx="359" cy="560"/>
            </a:xfrm>
            <a:custGeom>
              <a:avLst/>
              <a:gdLst/>
              <a:ahLst/>
              <a:cxnLst>
                <a:cxn ang="0">
                  <a:pos x="144" y="237"/>
                </a:cxn>
                <a:cxn ang="0">
                  <a:pos x="11" y="0"/>
                </a:cxn>
                <a:cxn ang="0">
                  <a:pos x="144" y="237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3" name="Freeform 95"/>
            <p:cNvSpPr>
              <a:spLocks noChangeArrowheads="1"/>
            </p:cNvSpPr>
            <p:nvPr/>
          </p:nvSpPr>
          <p:spPr bwMode="auto">
            <a:xfrm>
              <a:off x="104" y="2756"/>
              <a:ext cx="305" cy="520"/>
            </a:xfrm>
            <a:custGeom>
              <a:avLst/>
              <a:gdLst/>
              <a:ahLst/>
              <a:cxnLst>
                <a:cxn ang="0">
                  <a:pos x="112" y="197"/>
                </a:cxn>
                <a:cxn ang="0">
                  <a:pos x="108" y="190"/>
                </a:cxn>
                <a:cxn ang="0">
                  <a:pos x="100" y="178"/>
                </a:cxn>
                <a:cxn ang="0">
                  <a:pos x="96" y="173"/>
                </a:cxn>
                <a:cxn ang="0">
                  <a:pos x="88" y="158"/>
                </a:cxn>
                <a:cxn ang="0">
                  <a:pos x="87" y="154"/>
                </a:cxn>
                <a:cxn ang="0">
                  <a:pos x="82" y="146"/>
                </a:cxn>
                <a:cxn ang="0">
                  <a:pos x="78" y="139"/>
                </a:cxn>
                <a:cxn ang="0">
                  <a:pos x="76" y="135"/>
                </a:cxn>
                <a:cxn ang="0">
                  <a:pos x="74" y="132"/>
                </a:cxn>
                <a:cxn ang="0">
                  <a:pos x="68" y="124"/>
                </a:cxn>
                <a:cxn ang="0">
                  <a:pos x="66" y="121"/>
                </a:cxn>
                <a:cxn ang="0">
                  <a:pos x="63" y="115"/>
                </a:cxn>
                <a:cxn ang="0">
                  <a:pos x="60" y="110"/>
                </a:cxn>
                <a:cxn ang="0">
                  <a:pos x="55" y="103"/>
                </a:cxn>
                <a:cxn ang="0">
                  <a:pos x="51" y="95"/>
                </a:cxn>
                <a:cxn ang="0">
                  <a:pos x="49" y="92"/>
                </a:cxn>
                <a:cxn ang="0">
                  <a:pos x="48" y="88"/>
                </a:cxn>
                <a:cxn ang="0">
                  <a:pos x="46" y="86"/>
                </a:cxn>
                <a:cxn ang="0">
                  <a:pos x="45" y="85"/>
                </a:cxn>
                <a:cxn ang="0">
                  <a:pos x="43" y="81"/>
                </a:cxn>
                <a:cxn ang="0">
                  <a:pos x="36" y="70"/>
                </a:cxn>
                <a:cxn ang="0">
                  <a:pos x="34" y="66"/>
                </a:cxn>
                <a:cxn ang="0">
                  <a:pos x="31" y="61"/>
                </a:cxn>
                <a:cxn ang="0">
                  <a:pos x="27" y="53"/>
                </a:cxn>
                <a:cxn ang="0">
                  <a:pos x="27" y="49"/>
                </a:cxn>
                <a:cxn ang="0">
                  <a:pos x="23" y="47"/>
                </a:cxn>
                <a:cxn ang="0">
                  <a:pos x="20" y="45"/>
                </a:cxn>
                <a:cxn ang="0">
                  <a:pos x="18" y="40"/>
                </a:cxn>
                <a:cxn ang="0">
                  <a:pos x="17" y="40"/>
                </a:cxn>
                <a:cxn ang="0">
                  <a:pos x="16" y="38"/>
                </a:cxn>
                <a:cxn ang="0">
                  <a:pos x="16" y="33"/>
                </a:cxn>
                <a:cxn ang="0">
                  <a:pos x="12" y="31"/>
                </a:cxn>
                <a:cxn ang="0">
                  <a:pos x="12" y="29"/>
                </a:cxn>
                <a:cxn ang="0">
                  <a:pos x="9" y="26"/>
                </a:cxn>
                <a:cxn ang="0">
                  <a:pos x="8" y="23"/>
                </a:cxn>
                <a:cxn ang="0">
                  <a:pos x="10" y="23"/>
                </a:cxn>
                <a:cxn ang="0">
                  <a:pos x="6" y="18"/>
                </a:cxn>
                <a:cxn ang="0">
                  <a:pos x="3" y="8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2" y="3"/>
                </a:cxn>
                <a:cxn ang="0">
                  <a:pos x="3" y="7"/>
                </a:cxn>
                <a:cxn ang="0">
                  <a:pos x="11" y="16"/>
                </a:cxn>
                <a:cxn ang="0">
                  <a:pos x="21" y="32"/>
                </a:cxn>
                <a:cxn ang="0">
                  <a:pos x="31" y="48"/>
                </a:cxn>
                <a:cxn ang="0">
                  <a:pos x="39" y="61"/>
                </a:cxn>
                <a:cxn ang="0">
                  <a:pos x="46" y="73"/>
                </a:cxn>
                <a:cxn ang="0">
                  <a:pos x="57" y="94"/>
                </a:cxn>
                <a:cxn ang="0">
                  <a:pos x="63" y="105"/>
                </a:cxn>
                <a:cxn ang="0">
                  <a:pos x="70" y="120"/>
                </a:cxn>
                <a:cxn ang="0">
                  <a:pos x="101" y="167"/>
                </a:cxn>
                <a:cxn ang="0">
                  <a:pos x="107" y="180"/>
                </a:cxn>
                <a:cxn ang="0">
                  <a:pos x="125" y="218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4" name="Freeform 96"/>
            <p:cNvSpPr>
              <a:spLocks noChangeArrowheads="1"/>
            </p:cNvSpPr>
            <p:nvPr/>
          </p:nvSpPr>
          <p:spPr bwMode="auto">
            <a:xfrm>
              <a:off x="390" y="139"/>
              <a:ext cx="232" cy="444"/>
            </a:xfrm>
            <a:custGeom>
              <a:avLst/>
              <a:gdLst/>
              <a:ahLst/>
              <a:cxnLst>
                <a:cxn ang="0">
                  <a:pos x="61" y="4"/>
                </a:cxn>
                <a:cxn ang="0">
                  <a:pos x="14" y="188"/>
                </a:cxn>
                <a:cxn ang="0">
                  <a:pos x="79" y="116"/>
                </a:cxn>
                <a:cxn ang="0">
                  <a:pos x="61" y="4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5" name="Freeform 97"/>
            <p:cNvSpPr>
              <a:spLocks noChangeArrowheads="1"/>
            </p:cNvSpPr>
            <p:nvPr/>
          </p:nvSpPr>
          <p:spPr bwMode="auto">
            <a:xfrm>
              <a:off x="492" y="151"/>
              <a:ext cx="118" cy="37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157"/>
                </a:cxn>
                <a:cxn ang="0">
                  <a:pos x="36" y="111"/>
                </a:cxn>
                <a:cxn ang="0">
                  <a:pos x="18" y="0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6" name="Freeform 98"/>
            <p:cNvSpPr>
              <a:spLocks noChangeArrowheads="1"/>
            </p:cNvSpPr>
            <p:nvPr/>
          </p:nvSpPr>
          <p:spPr bwMode="auto">
            <a:xfrm>
              <a:off x="407" y="1521"/>
              <a:ext cx="252" cy="498"/>
            </a:xfrm>
            <a:custGeom>
              <a:avLst/>
              <a:gdLst/>
              <a:ahLst/>
              <a:cxnLst>
                <a:cxn ang="0">
                  <a:pos x="67" y="4"/>
                </a:cxn>
                <a:cxn ang="0">
                  <a:pos x="16" y="211"/>
                </a:cxn>
                <a:cxn ang="0">
                  <a:pos x="87" y="130"/>
                </a:cxn>
                <a:cxn ang="0">
                  <a:pos x="67" y="4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7" name="Freeform 99"/>
            <p:cNvSpPr>
              <a:spLocks noChangeArrowheads="1"/>
            </p:cNvSpPr>
            <p:nvPr/>
          </p:nvSpPr>
          <p:spPr bwMode="auto">
            <a:xfrm>
              <a:off x="520" y="1530"/>
              <a:ext cx="128" cy="416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176"/>
                </a:cxn>
                <a:cxn ang="0">
                  <a:pos x="38" y="125"/>
                </a:cxn>
                <a:cxn ang="0">
                  <a:pos x="19" y="0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8" name="Freeform 100"/>
            <p:cNvSpPr>
              <a:spLocks noChangeArrowheads="1"/>
            </p:cNvSpPr>
            <p:nvPr/>
          </p:nvSpPr>
          <p:spPr bwMode="auto">
            <a:xfrm>
              <a:off x="388" y="2780"/>
              <a:ext cx="255" cy="498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15" y="211"/>
                </a:cxn>
                <a:cxn ang="0">
                  <a:pos x="87" y="130"/>
                </a:cxn>
                <a:cxn ang="0">
                  <a:pos x="68" y="3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9" name="Freeform 101"/>
            <p:cNvSpPr>
              <a:spLocks noChangeArrowheads="1"/>
            </p:cNvSpPr>
            <p:nvPr/>
          </p:nvSpPr>
          <p:spPr bwMode="auto">
            <a:xfrm>
              <a:off x="501" y="2789"/>
              <a:ext cx="128" cy="41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76"/>
                </a:cxn>
                <a:cxn ang="0">
                  <a:pos x="39" y="126"/>
                </a:cxn>
                <a:cxn ang="0">
                  <a:pos x="20" y="0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0" name="Freeform 102"/>
            <p:cNvSpPr>
              <a:spLocks noChangeArrowheads="1"/>
            </p:cNvSpPr>
            <p:nvPr/>
          </p:nvSpPr>
          <p:spPr bwMode="auto">
            <a:xfrm>
              <a:off x="109" y="1292"/>
              <a:ext cx="255" cy="496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92" y="210"/>
                </a:cxn>
                <a:cxn ang="0">
                  <a:pos x="22" y="128"/>
                </a:cxn>
                <a:cxn ang="0">
                  <a:pos x="40" y="3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1" name="Freeform 103"/>
            <p:cNvSpPr>
              <a:spLocks noChangeArrowheads="1"/>
            </p:cNvSpPr>
            <p:nvPr/>
          </p:nvSpPr>
          <p:spPr bwMode="auto">
            <a:xfrm>
              <a:off x="121" y="1301"/>
              <a:ext cx="127" cy="41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54" y="177"/>
                </a:cxn>
                <a:cxn ang="0">
                  <a:pos x="17" y="124"/>
                </a:cxn>
                <a:cxn ang="0">
                  <a:pos x="35" y="0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2" name="Freeform 104"/>
            <p:cNvSpPr>
              <a:spLocks noChangeArrowheads="1"/>
            </p:cNvSpPr>
            <p:nvPr/>
          </p:nvSpPr>
          <p:spPr bwMode="auto">
            <a:xfrm>
              <a:off x="41" y="2036"/>
              <a:ext cx="356" cy="560"/>
            </a:xfrm>
            <a:custGeom>
              <a:avLst/>
              <a:gdLst/>
              <a:ahLst/>
              <a:cxnLst>
                <a:cxn ang="0">
                  <a:pos x="143" y="237"/>
                </a:cxn>
                <a:cxn ang="0">
                  <a:pos x="10" y="0"/>
                </a:cxn>
                <a:cxn ang="0">
                  <a:pos x="143" y="237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3" name="Freeform 105"/>
            <p:cNvSpPr>
              <a:spLocks noChangeArrowheads="1"/>
            </p:cNvSpPr>
            <p:nvPr/>
          </p:nvSpPr>
          <p:spPr bwMode="auto">
            <a:xfrm>
              <a:off x="395" y="1627"/>
              <a:ext cx="357" cy="560"/>
            </a:xfrm>
            <a:custGeom>
              <a:avLst/>
              <a:gdLst/>
              <a:ahLst/>
              <a:cxnLst>
                <a:cxn ang="0">
                  <a:pos x="7" y="237"/>
                </a:cxn>
                <a:cxn ang="0">
                  <a:pos x="140" y="0"/>
                </a:cxn>
                <a:cxn ang="0">
                  <a:pos x="7" y="237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4" name="Freeform 106"/>
            <p:cNvSpPr>
              <a:spLocks noChangeArrowheads="1"/>
            </p:cNvSpPr>
            <p:nvPr/>
          </p:nvSpPr>
          <p:spPr bwMode="auto">
            <a:xfrm>
              <a:off x="367" y="2227"/>
              <a:ext cx="356" cy="562"/>
            </a:xfrm>
            <a:custGeom>
              <a:avLst/>
              <a:gdLst/>
              <a:ahLst/>
              <a:cxnLst>
                <a:cxn ang="0">
                  <a:pos x="8" y="238"/>
                </a:cxn>
                <a:cxn ang="0">
                  <a:pos x="140" y="0"/>
                </a:cxn>
                <a:cxn ang="0">
                  <a:pos x="8" y="238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5" name="Freeform 107"/>
            <p:cNvSpPr>
              <a:spLocks noChangeArrowheads="1"/>
            </p:cNvSpPr>
            <p:nvPr/>
          </p:nvSpPr>
          <p:spPr bwMode="auto">
            <a:xfrm>
              <a:off x="371" y="2860"/>
              <a:ext cx="352" cy="562"/>
            </a:xfrm>
            <a:custGeom>
              <a:avLst/>
              <a:gdLst/>
              <a:ahLst/>
              <a:cxnLst>
                <a:cxn ang="0">
                  <a:pos x="7" y="238"/>
                </a:cxn>
                <a:cxn ang="0">
                  <a:pos x="140" y="0"/>
                </a:cxn>
                <a:cxn ang="0">
                  <a:pos x="7" y="238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6" name="Freeform 108"/>
            <p:cNvSpPr>
              <a:spLocks noChangeArrowheads="1"/>
            </p:cNvSpPr>
            <p:nvPr/>
          </p:nvSpPr>
          <p:spPr bwMode="auto">
            <a:xfrm>
              <a:off x="24" y="1367"/>
              <a:ext cx="357" cy="555"/>
            </a:xfrm>
            <a:custGeom>
              <a:avLst/>
              <a:gdLst/>
              <a:ahLst/>
              <a:cxnLst>
                <a:cxn ang="0">
                  <a:pos x="144" y="235"/>
                </a:cxn>
                <a:cxn ang="0">
                  <a:pos x="11" y="0"/>
                </a:cxn>
                <a:cxn ang="0">
                  <a:pos x="144" y="23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7" name="Freeform 109"/>
            <p:cNvSpPr>
              <a:spLocks noChangeArrowheads="1"/>
            </p:cNvSpPr>
            <p:nvPr/>
          </p:nvSpPr>
          <p:spPr bwMode="auto">
            <a:xfrm>
              <a:off x="411" y="902"/>
              <a:ext cx="355" cy="558"/>
            </a:xfrm>
            <a:custGeom>
              <a:avLst/>
              <a:gdLst/>
              <a:ahLst/>
              <a:cxnLst>
                <a:cxn ang="0">
                  <a:pos x="6" y="236"/>
                </a:cxn>
                <a:cxn ang="0">
                  <a:pos x="140" y="0"/>
                </a:cxn>
                <a:cxn ang="0">
                  <a:pos x="6" y="236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8" name="Freeform 110"/>
            <p:cNvSpPr>
              <a:spLocks noChangeArrowheads="1"/>
            </p:cNvSpPr>
            <p:nvPr/>
          </p:nvSpPr>
          <p:spPr bwMode="auto">
            <a:xfrm>
              <a:off x="24" y="659"/>
              <a:ext cx="357" cy="560"/>
            </a:xfrm>
            <a:custGeom>
              <a:avLst/>
              <a:gdLst/>
              <a:ahLst/>
              <a:cxnLst>
                <a:cxn ang="0">
                  <a:pos x="144" y="237"/>
                </a:cxn>
                <a:cxn ang="0">
                  <a:pos x="11" y="0"/>
                </a:cxn>
                <a:cxn ang="0">
                  <a:pos x="144" y="237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9" name="Freeform 111"/>
            <p:cNvSpPr>
              <a:spLocks noChangeArrowheads="1"/>
            </p:cNvSpPr>
            <p:nvPr/>
          </p:nvSpPr>
          <p:spPr bwMode="auto">
            <a:xfrm>
              <a:off x="8" y="0"/>
              <a:ext cx="359" cy="562"/>
            </a:xfrm>
            <a:custGeom>
              <a:avLst/>
              <a:gdLst/>
              <a:ahLst/>
              <a:cxnLst>
                <a:cxn ang="0">
                  <a:pos x="144" y="238"/>
                </a:cxn>
                <a:cxn ang="0">
                  <a:pos x="11" y="0"/>
                </a:cxn>
                <a:cxn ang="0">
                  <a:pos x="144" y="238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0" name="Freeform 112"/>
            <p:cNvSpPr>
              <a:spLocks noChangeArrowheads="1"/>
            </p:cNvSpPr>
            <p:nvPr/>
          </p:nvSpPr>
          <p:spPr bwMode="auto">
            <a:xfrm>
              <a:off x="381" y="252"/>
              <a:ext cx="321" cy="501"/>
            </a:xfrm>
            <a:custGeom>
              <a:avLst/>
              <a:gdLst/>
              <a:ahLst/>
              <a:cxnLst>
                <a:cxn ang="0">
                  <a:pos x="6" y="212"/>
                </a:cxn>
                <a:cxn ang="0">
                  <a:pos x="126" y="0"/>
                </a:cxn>
                <a:cxn ang="0">
                  <a:pos x="6" y="212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1" name="Freeform 113"/>
            <p:cNvSpPr>
              <a:spLocks noChangeArrowheads="1"/>
            </p:cNvSpPr>
            <p:nvPr/>
          </p:nvSpPr>
          <p:spPr bwMode="auto">
            <a:xfrm>
              <a:off x="416" y="1627"/>
              <a:ext cx="300" cy="551"/>
            </a:xfrm>
            <a:custGeom>
              <a:avLst/>
              <a:gdLst/>
              <a:ahLst/>
              <a:cxnLst>
                <a:cxn ang="0">
                  <a:pos x="13" y="206"/>
                </a:cxn>
                <a:cxn ang="0">
                  <a:pos x="17" y="199"/>
                </a:cxn>
                <a:cxn ang="0">
                  <a:pos x="23" y="185"/>
                </a:cxn>
                <a:cxn ang="0">
                  <a:pos x="26" y="179"/>
                </a:cxn>
                <a:cxn ang="0">
                  <a:pos x="35" y="166"/>
                </a:cxn>
                <a:cxn ang="0">
                  <a:pos x="37" y="160"/>
                </a:cxn>
                <a:cxn ang="0">
                  <a:pos x="42" y="152"/>
                </a:cxn>
                <a:cxn ang="0">
                  <a:pos x="46" y="145"/>
                </a:cxn>
                <a:cxn ang="0">
                  <a:pos x="49" y="141"/>
                </a:cxn>
                <a:cxn ang="0">
                  <a:pos x="49" y="137"/>
                </a:cxn>
                <a:cxn ang="0">
                  <a:pos x="54" y="128"/>
                </a:cxn>
                <a:cxn ang="0">
                  <a:pos x="56" y="124"/>
                </a:cxn>
                <a:cxn ang="0">
                  <a:pos x="58" y="119"/>
                </a:cxn>
                <a:cxn ang="0">
                  <a:pos x="63" y="113"/>
                </a:cxn>
                <a:cxn ang="0">
                  <a:pos x="66" y="106"/>
                </a:cxn>
                <a:cxn ang="0">
                  <a:pos x="71" y="98"/>
                </a:cxn>
                <a:cxn ang="0">
                  <a:pos x="72" y="94"/>
                </a:cxn>
                <a:cxn ang="0">
                  <a:pos x="75" y="91"/>
                </a:cxn>
                <a:cxn ang="0">
                  <a:pos x="76" y="87"/>
                </a:cxn>
                <a:cxn ang="0">
                  <a:pos x="76" y="86"/>
                </a:cxn>
                <a:cxn ang="0">
                  <a:pos x="79" y="82"/>
                </a:cxn>
                <a:cxn ang="0">
                  <a:pos x="85" y="71"/>
                </a:cxn>
                <a:cxn ang="0">
                  <a:pos x="88" y="65"/>
                </a:cxn>
                <a:cxn ang="0">
                  <a:pos x="90" y="62"/>
                </a:cxn>
                <a:cxn ang="0">
                  <a:pos x="95" y="52"/>
                </a:cxn>
                <a:cxn ang="0">
                  <a:pos x="98" y="51"/>
                </a:cxn>
                <a:cxn ang="0">
                  <a:pos x="99" y="46"/>
                </a:cxn>
                <a:cxn ang="0">
                  <a:pos x="99" y="43"/>
                </a:cxn>
                <a:cxn ang="0">
                  <a:pos x="102" y="38"/>
                </a:cxn>
                <a:cxn ang="0">
                  <a:pos x="102" y="37"/>
                </a:cxn>
                <a:cxn ang="0">
                  <a:pos x="103" y="35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6"/>
                </a:cxn>
                <a:cxn ang="0">
                  <a:pos x="110" y="23"/>
                </a:cxn>
                <a:cxn ang="0">
                  <a:pos x="111" y="19"/>
                </a:cxn>
                <a:cxn ang="0">
                  <a:pos x="112" y="23"/>
                </a:cxn>
                <a:cxn ang="0">
                  <a:pos x="116" y="16"/>
                </a:cxn>
                <a:cxn ang="0">
                  <a:pos x="122" y="8"/>
                </a:cxn>
                <a:cxn ang="0">
                  <a:pos x="124" y="6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3" y="8"/>
                </a:cxn>
                <a:cxn ang="0">
                  <a:pos x="119" y="18"/>
                </a:cxn>
                <a:cxn ang="0">
                  <a:pos x="110" y="35"/>
                </a:cxn>
                <a:cxn ang="0">
                  <a:pos x="101" y="54"/>
                </a:cxn>
                <a:cxn ang="0">
                  <a:pos x="93" y="69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8" y="113"/>
                </a:cxn>
                <a:cxn ang="0">
                  <a:pos x="58" y="127"/>
                </a:cxn>
                <a:cxn ang="0">
                  <a:pos x="33" y="179"/>
                </a:cxn>
                <a:cxn ang="0">
                  <a:pos x="26" y="193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2" name="Freeform 114"/>
            <p:cNvSpPr>
              <a:spLocks noChangeArrowheads="1"/>
            </p:cNvSpPr>
            <p:nvPr/>
          </p:nvSpPr>
          <p:spPr bwMode="auto">
            <a:xfrm>
              <a:off x="433" y="921"/>
              <a:ext cx="300" cy="550"/>
            </a:xfrm>
            <a:custGeom>
              <a:avLst/>
              <a:gdLst/>
              <a:ahLst/>
              <a:cxnLst>
                <a:cxn ang="0">
                  <a:pos x="13" y="206"/>
                </a:cxn>
                <a:cxn ang="0">
                  <a:pos x="17" y="199"/>
                </a:cxn>
                <a:cxn ang="0">
                  <a:pos x="23" y="184"/>
                </a:cxn>
                <a:cxn ang="0">
                  <a:pos x="26" y="179"/>
                </a:cxn>
                <a:cxn ang="0">
                  <a:pos x="36" y="165"/>
                </a:cxn>
                <a:cxn ang="0">
                  <a:pos x="37" y="160"/>
                </a:cxn>
                <a:cxn ang="0">
                  <a:pos x="42" y="151"/>
                </a:cxn>
                <a:cxn ang="0">
                  <a:pos x="46" y="144"/>
                </a:cxn>
                <a:cxn ang="0">
                  <a:pos x="49" y="140"/>
                </a:cxn>
                <a:cxn ang="0">
                  <a:pos x="50" y="137"/>
                </a:cxn>
                <a:cxn ang="0">
                  <a:pos x="54" y="128"/>
                </a:cxn>
                <a:cxn ang="0">
                  <a:pos x="57" y="124"/>
                </a:cxn>
                <a:cxn ang="0">
                  <a:pos x="58" y="118"/>
                </a:cxn>
                <a:cxn ang="0">
                  <a:pos x="63" y="112"/>
                </a:cxn>
                <a:cxn ang="0">
                  <a:pos x="66" y="106"/>
                </a:cxn>
                <a:cxn ang="0">
                  <a:pos x="71" y="97"/>
                </a:cxn>
                <a:cxn ang="0">
                  <a:pos x="73" y="93"/>
                </a:cxn>
                <a:cxn ang="0">
                  <a:pos x="75" y="90"/>
                </a:cxn>
                <a:cxn ang="0">
                  <a:pos x="76" y="88"/>
                </a:cxn>
                <a:cxn ang="0">
                  <a:pos x="77" y="85"/>
                </a:cxn>
                <a:cxn ang="0">
                  <a:pos x="79" y="82"/>
                </a:cxn>
                <a:cxn ang="0">
                  <a:pos x="85" y="70"/>
                </a:cxn>
                <a:cxn ang="0">
                  <a:pos x="88" y="65"/>
                </a:cxn>
                <a:cxn ang="0">
                  <a:pos x="91" y="62"/>
                </a:cxn>
                <a:cxn ang="0">
                  <a:pos x="95" y="52"/>
                </a:cxn>
                <a:cxn ang="0">
                  <a:pos x="98" y="51"/>
                </a:cxn>
                <a:cxn ang="0">
                  <a:pos x="99" y="46"/>
                </a:cxn>
                <a:cxn ang="0">
                  <a:pos x="99" y="42"/>
                </a:cxn>
                <a:cxn ang="0">
                  <a:pos x="102" y="38"/>
                </a:cxn>
                <a:cxn ang="0">
                  <a:pos x="102" y="36"/>
                </a:cxn>
                <a:cxn ang="0">
                  <a:pos x="104" y="35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7"/>
                </a:cxn>
                <a:cxn ang="0">
                  <a:pos x="110" y="22"/>
                </a:cxn>
                <a:cxn ang="0">
                  <a:pos x="111" y="19"/>
                </a:cxn>
                <a:cxn ang="0">
                  <a:pos x="112" y="21"/>
                </a:cxn>
                <a:cxn ang="0">
                  <a:pos x="116" y="15"/>
                </a:cxn>
                <a:cxn ang="0">
                  <a:pos x="123" y="8"/>
                </a:cxn>
                <a:cxn ang="0">
                  <a:pos x="125" y="6"/>
                </a:cxn>
                <a:cxn ang="0">
                  <a:pos x="127" y="0"/>
                </a:cxn>
                <a:cxn ang="0">
                  <a:pos x="127" y="2"/>
                </a:cxn>
                <a:cxn ang="0">
                  <a:pos x="124" y="8"/>
                </a:cxn>
                <a:cxn ang="0">
                  <a:pos x="119" y="18"/>
                </a:cxn>
                <a:cxn ang="0">
                  <a:pos x="111" y="35"/>
                </a:cxn>
                <a:cxn ang="0">
                  <a:pos x="101" y="54"/>
                </a:cxn>
                <a:cxn ang="0">
                  <a:pos x="93" y="68"/>
                </a:cxn>
                <a:cxn ang="0">
                  <a:pos x="88" y="80"/>
                </a:cxn>
                <a:cxn ang="0">
                  <a:pos x="75" y="101"/>
                </a:cxn>
                <a:cxn ang="0">
                  <a:pos x="68" y="112"/>
                </a:cxn>
                <a:cxn ang="0">
                  <a:pos x="58" y="128"/>
                </a:cxn>
                <a:cxn ang="0">
                  <a:pos x="32" y="179"/>
                </a:cxn>
                <a:cxn ang="0">
                  <a:pos x="26" y="192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3" name="Freeform 115"/>
            <p:cNvSpPr>
              <a:spLocks noChangeArrowheads="1"/>
            </p:cNvSpPr>
            <p:nvPr/>
          </p:nvSpPr>
          <p:spPr bwMode="auto">
            <a:xfrm>
              <a:off x="400" y="260"/>
              <a:ext cx="269" cy="493"/>
            </a:xfrm>
            <a:custGeom>
              <a:avLst/>
              <a:gdLst/>
              <a:ahLst/>
              <a:cxnLst>
                <a:cxn ang="0">
                  <a:pos x="12" y="184"/>
                </a:cxn>
                <a:cxn ang="0">
                  <a:pos x="16" y="178"/>
                </a:cxn>
                <a:cxn ang="0">
                  <a:pos x="21" y="165"/>
                </a:cxn>
                <a:cxn ang="0">
                  <a:pos x="23" y="160"/>
                </a:cxn>
                <a:cxn ang="0">
                  <a:pos x="31" y="147"/>
                </a:cxn>
                <a:cxn ang="0">
                  <a:pos x="34" y="144"/>
                </a:cxn>
                <a:cxn ang="0">
                  <a:pos x="37" y="136"/>
                </a:cxn>
                <a:cxn ang="0">
                  <a:pos x="42" y="129"/>
                </a:cxn>
                <a:cxn ang="0">
                  <a:pos x="43" y="126"/>
                </a:cxn>
                <a:cxn ang="0">
                  <a:pos x="44" y="122"/>
                </a:cxn>
                <a:cxn ang="0">
                  <a:pos x="48" y="114"/>
                </a:cxn>
                <a:cxn ang="0">
                  <a:pos x="50" y="111"/>
                </a:cxn>
                <a:cxn ang="0">
                  <a:pos x="52" y="106"/>
                </a:cxn>
                <a:cxn ang="0">
                  <a:pos x="56" y="101"/>
                </a:cxn>
                <a:cxn ang="0">
                  <a:pos x="59" y="94"/>
                </a:cxn>
                <a:cxn ang="0">
                  <a:pos x="63" y="87"/>
                </a:cxn>
                <a:cxn ang="0">
                  <a:pos x="64" y="84"/>
                </a:cxn>
                <a:cxn ang="0">
                  <a:pos x="68" y="81"/>
                </a:cxn>
                <a:cxn ang="0">
                  <a:pos x="69" y="78"/>
                </a:cxn>
                <a:cxn ang="0">
                  <a:pos x="69" y="77"/>
                </a:cxn>
                <a:cxn ang="0">
                  <a:pos x="70" y="73"/>
                </a:cxn>
                <a:cxn ang="0">
                  <a:pos x="76" y="63"/>
                </a:cxn>
                <a:cxn ang="0">
                  <a:pos x="78" y="59"/>
                </a:cxn>
                <a:cxn ang="0">
                  <a:pos x="80" y="55"/>
                </a:cxn>
                <a:cxn ang="0">
                  <a:pos x="85" y="46"/>
                </a:cxn>
                <a:cxn ang="0">
                  <a:pos x="88" y="46"/>
                </a:cxn>
                <a:cxn ang="0">
                  <a:pos x="88" y="41"/>
                </a:cxn>
                <a:cxn ang="0">
                  <a:pos x="88" y="38"/>
                </a:cxn>
                <a:cxn ang="0">
                  <a:pos x="90" y="35"/>
                </a:cxn>
                <a:cxn ang="0">
                  <a:pos x="90" y="32"/>
                </a:cxn>
                <a:cxn ang="0">
                  <a:pos x="92" y="31"/>
                </a:cxn>
                <a:cxn ang="0">
                  <a:pos x="96" y="29"/>
                </a:cxn>
                <a:cxn ang="0">
                  <a:pos x="96" y="26"/>
                </a:cxn>
                <a:cxn ang="0">
                  <a:pos x="97" y="23"/>
                </a:cxn>
                <a:cxn ang="0">
                  <a:pos x="98" y="20"/>
                </a:cxn>
                <a:cxn ang="0">
                  <a:pos x="100" y="18"/>
                </a:cxn>
                <a:cxn ang="0">
                  <a:pos x="101" y="19"/>
                </a:cxn>
                <a:cxn ang="0">
                  <a:pos x="103" y="13"/>
                </a:cxn>
                <a:cxn ang="0">
                  <a:pos x="109" y="8"/>
                </a:cxn>
                <a:cxn ang="0">
                  <a:pos x="111" y="5"/>
                </a:cxn>
                <a:cxn ang="0">
                  <a:pos x="114" y="0"/>
                </a:cxn>
                <a:cxn ang="0">
                  <a:pos x="114" y="3"/>
                </a:cxn>
                <a:cxn ang="0">
                  <a:pos x="109" y="6"/>
                </a:cxn>
                <a:cxn ang="0">
                  <a:pos x="107" y="17"/>
                </a:cxn>
                <a:cxn ang="0">
                  <a:pos x="99" y="32"/>
                </a:cxn>
                <a:cxn ang="0">
                  <a:pos x="90" y="48"/>
                </a:cxn>
                <a:cxn ang="0">
                  <a:pos x="83" y="62"/>
                </a:cxn>
                <a:cxn ang="0">
                  <a:pos x="79" y="72"/>
                </a:cxn>
                <a:cxn ang="0">
                  <a:pos x="68" y="92"/>
                </a:cxn>
                <a:cxn ang="0">
                  <a:pos x="61" y="101"/>
                </a:cxn>
                <a:cxn ang="0">
                  <a:pos x="53" y="114"/>
                </a:cxn>
                <a:cxn ang="0">
                  <a:pos x="30" y="160"/>
                </a:cxn>
                <a:cxn ang="0">
                  <a:pos x="23" y="173"/>
                </a:cxn>
                <a:cxn ang="0">
                  <a:pos x="1" y="205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4" name="Freeform 116"/>
            <p:cNvSpPr>
              <a:spLocks noChangeArrowheads="1"/>
            </p:cNvSpPr>
            <p:nvPr/>
          </p:nvSpPr>
          <p:spPr bwMode="auto">
            <a:xfrm>
              <a:off x="45" y="37"/>
              <a:ext cx="319" cy="530"/>
            </a:xfrm>
            <a:custGeom>
              <a:avLst/>
              <a:gdLst/>
              <a:ahLst/>
              <a:cxnLst>
                <a:cxn ang="0">
                  <a:pos x="118" y="200"/>
                </a:cxn>
                <a:cxn ang="0">
                  <a:pos x="113" y="193"/>
                </a:cxn>
                <a:cxn ang="0">
                  <a:pos x="104" y="180"/>
                </a:cxn>
                <a:cxn ang="0">
                  <a:pos x="102" y="176"/>
                </a:cxn>
                <a:cxn ang="0">
                  <a:pos x="93" y="160"/>
                </a:cxn>
                <a:cxn ang="0">
                  <a:pos x="91" y="156"/>
                </a:cxn>
                <a:cxn ang="0">
                  <a:pos x="86" y="149"/>
                </a:cxn>
                <a:cxn ang="0">
                  <a:pos x="82" y="141"/>
                </a:cxn>
                <a:cxn ang="0">
                  <a:pos x="79" y="137"/>
                </a:cxn>
                <a:cxn ang="0">
                  <a:pos x="77" y="134"/>
                </a:cxn>
                <a:cxn ang="0">
                  <a:pos x="73" y="126"/>
                </a:cxn>
                <a:cxn ang="0">
                  <a:pos x="69" y="123"/>
                </a:cxn>
                <a:cxn ang="0">
                  <a:pos x="66" y="118"/>
                </a:cxn>
                <a:cxn ang="0">
                  <a:pos x="63" y="112"/>
                </a:cxn>
                <a:cxn ang="0">
                  <a:pos x="59" y="106"/>
                </a:cxn>
                <a:cxn ang="0">
                  <a:pos x="55" y="97"/>
                </a:cxn>
                <a:cxn ang="0">
                  <a:pos x="52" y="93"/>
                </a:cxn>
                <a:cxn ang="0">
                  <a:pos x="51" y="90"/>
                </a:cxn>
                <a:cxn ang="0">
                  <a:pos x="48" y="87"/>
                </a:cxn>
                <a:cxn ang="0">
                  <a:pos x="47" y="86"/>
                </a:cxn>
                <a:cxn ang="0">
                  <a:pos x="46" y="82"/>
                </a:cxn>
                <a:cxn ang="0">
                  <a:pos x="39" y="71"/>
                </a:cxn>
                <a:cxn ang="0">
                  <a:pos x="36" y="66"/>
                </a:cxn>
                <a:cxn ang="0">
                  <a:pos x="33" y="63"/>
                </a:cxn>
                <a:cxn ang="0">
                  <a:pos x="28" y="53"/>
                </a:cxn>
                <a:cxn ang="0">
                  <a:pos x="29" y="50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0"/>
                </a:cxn>
                <a:cxn ang="0">
                  <a:pos x="19" y="39"/>
                </a:cxn>
                <a:cxn ang="0">
                  <a:pos x="19" y="38"/>
                </a:cxn>
                <a:cxn ang="0">
                  <a:pos x="17" y="34"/>
                </a:cxn>
                <a:cxn ang="0">
                  <a:pos x="13" y="31"/>
                </a:cxn>
                <a:cxn ang="0">
                  <a:pos x="13" y="29"/>
                </a:cxn>
                <a:cxn ang="0">
                  <a:pos x="11" y="26"/>
                </a:cxn>
                <a:cxn ang="0">
                  <a:pos x="8" y="23"/>
                </a:cxn>
                <a:cxn ang="0">
                  <a:pos x="12" y="23"/>
                </a:cxn>
                <a:cxn ang="0">
                  <a:pos x="6" y="19"/>
                </a:cxn>
                <a:cxn ang="0">
                  <a:pos x="5" y="9"/>
                </a:cxn>
                <a:cxn ang="0">
                  <a:pos x="4" y="5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5" y="8"/>
                </a:cxn>
                <a:cxn ang="0">
                  <a:pos x="12" y="17"/>
                </a:cxn>
                <a:cxn ang="0">
                  <a:pos x="22" y="32"/>
                </a:cxn>
                <a:cxn ang="0">
                  <a:pos x="32" y="49"/>
                </a:cxn>
                <a:cxn ang="0">
                  <a:pos x="41" y="63"/>
                </a:cxn>
                <a:cxn ang="0">
                  <a:pos x="48" y="73"/>
                </a:cxn>
                <a:cxn ang="0">
                  <a:pos x="59" y="94"/>
                </a:cxn>
                <a:cxn ang="0">
                  <a:pos x="66" y="107"/>
                </a:cxn>
                <a:cxn ang="0">
                  <a:pos x="74" y="121"/>
                </a:cxn>
                <a:cxn ang="0">
                  <a:pos x="105" y="170"/>
                </a:cxn>
                <a:cxn ang="0">
                  <a:pos x="112" y="182"/>
                </a:cxn>
                <a:cxn ang="0">
                  <a:pos x="131" y="222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5" name="Freeform 117"/>
            <p:cNvSpPr>
              <a:spLocks noChangeArrowheads="1"/>
            </p:cNvSpPr>
            <p:nvPr/>
          </p:nvSpPr>
          <p:spPr bwMode="auto">
            <a:xfrm>
              <a:off x="59" y="680"/>
              <a:ext cx="319" cy="529"/>
            </a:xfrm>
            <a:custGeom>
              <a:avLst/>
              <a:gdLst/>
              <a:ahLst/>
              <a:cxnLst>
                <a:cxn ang="0">
                  <a:pos x="118" y="198"/>
                </a:cxn>
                <a:cxn ang="0">
                  <a:pos x="114" y="193"/>
                </a:cxn>
                <a:cxn ang="0">
                  <a:pos x="104" y="180"/>
                </a:cxn>
                <a:cxn ang="0">
                  <a:pos x="102" y="176"/>
                </a:cxn>
                <a:cxn ang="0">
                  <a:pos x="93" y="160"/>
                </a:cxn>
                <a:cxn ang="0">
                  <a:pos x="91" y="155"/>
                </a:cxn>
                <a:cxn ang="0">
                  <a:pos x="86" y="148"/>
                </a:cxn>
                <a:cxn ang="0">
                  <a:pos x="82" y="141"/>
                </a:cxn>
                <a:cxn ang="0">
                  <a:pos x="80" y="137"/>
                </a:cxn>
                <a:cxn ang="0">
                  <a:pos x="78" y="134"/>
                </a:cxn>
                <a:cxn ang="0">
                  <a:pos x="72" y="126"/>
                </a:cxn>
                <a:cxn ang="0">
                  <a:pos x="70" y="122"/>
                </a:cxn>
                <a:cxn ang="0">
                  <a:pos x="65" y="117"/>
                </a:cxn>
                <a:cxn ang="0">
                  <a:pos x="63" y="111"/>
                </a:cxn>
                <a:cxn ang="0">
                  <a:pos x="58" y="105"/>
                </a:cxn>
                <a:cxn ang="0">
                  <a:pos x="55" y="97"/>
                </a:cxn>
                <a:cxn ang="0">
                  <a:pos x="52" y="94"/>
                </a:cxn>
                <a:cxn ang="0">
                  <a:pos x="51" y="90"/>
                </a:cxn>
                <a:cxn ang="0">
                  <a:pos x="48" y="87"/>
                </a:cxn>
                <a:cxn ang="0">
                  <a:pos x="47" y="86"/>
                </a:cxn>
                <a:cxn ang="0">
                  <a:pos x="45" y="82"/>
                </a:cxn>
                <a:cxn ang="0">
                  <a:pos x="38" y="70"/>
                </a:cxn>
                <a:cxn ang="0">
                  <a:pos x="36" y="67"/>
                </a:cxn>
                <a:cxn ang="0">
                  <a:pos x="34" y="63"/>
                </a:cxn>
                <a:cxn ang="0">
                  <a:pos x="28" y="53"/>
                </a:cxn>
                <a:cxn ang="0">
                  <a:pos x="29" y="50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1"/>
                </a:cxn>
                <a:cxn ang="0">
                  <a:pos x="18" y="40"/>
                </a:cxn>
                <a:cxn ang="0">
                  <a:pos x="18" y="37"/>
                </a:cxn>
                <a:cxn ang="0">
                  <a:pos x="17" y="34"/>
                </a:cxn>
                <a:cxn ang="0">
                  <a:pos x="13" y="31"/>
                </a:cxn>
                <a:cxn ang="0">
                  <a:pos x="13" y="29"/>
                </a:cxn>
                <a:cxn ang="0">
                  <a:pos x="10" y="26"/>
                </a:cxn>
                <a:cxn ang="0">
                  <a:pos x="9" y="23"/>
                </a:cxn>
                <a:cxn ang="0">
                  <a:pos x="11" y="23"/>
                </a:cxn>
                <a:cxn ang="0">
                  <a:pos x="7" y="18"/>
                </a:cxn>
                <a:cxn ang="0">
                  <a:pos x="4" y="9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4" y="8"/>
                </a:cxn>
                <a:cxn ang="0">
                  <a:pos x="11" y="16"/>
                </a:cxn>
                <a:cxn ang="0">
                  <a:pos x="22" y="32"/>
                </a:cxn>
                <a:cxn ang="0">
                  <a:pos x="32" y="50"/>
                </a:cxn>
                <a:cxn ang="0">
                  <a:pos x="41" y="63"/>
                </a:cxn>
                <a:cxn ang="0">
                  <a:pos x="48" y="73"/>
                </a:cxn>
                <a:cxn ang="0">
                  <a:pos x="60" y="95"/>
                </a:cxn>
                <a:cxn ang="0">
                  <a:pos x="66" y="107"/>
                </a:cxn>
                <a:cxn ang="0">
                  <a:pos x="74" y="122"/>
                </a:cxn>
                <a:cxn ang="0">
                  <a:pos x="105" y="169"/>
                </a:cxn>
                <a:cxn ang="0">
                  <a:pos x="112" y="182"/>
                </a:cxn>
                <a:cxn ang="0">
                  <a:pos x="131" y="222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6" name="Freeform 118"/>
            <p:cNvSpPr>
              <a:spLocks noChangeArrowheads="1"/>
            </p:cNvSpPr>
            <p:nvPr/>
          </p:nvSpPr>
          <p:spPr bwMode="auto">
            <a:xfrm>
              <a:off x="69" y="1389"/>
              <a:ext cx="305" cy="517"/>
            </a:xfrm>
            <a:custGeom>
              <a:avLst/>
              <a:gdLst/>
              <a:ahLst/>
              <a:cxnLst>
                <a:cxn ang="0">
                  <a:pos x="112" y="195"/>
                </a:cxn>
                <a:cxn ang="0">
                  <a:pos x="109" y="188"/>
                </a:cxn>
                <a:cxn ang="0">
                  <a:pos x="100" y="176"/>
                </a:cxn>
                <a:cxn ang="0">
                  <a:pos x="96" y="172"/>
                </a:cxn>
                <a:cxn ang="0">
                  <a:pos x="89" y="157"/>
                </a:cxn>
                <a:cxn ang="0">
                  <a:pos x="86" y="153"/>
                </a:cxn>
                <a:cxn ang="0">
                  <a:pos x="82" y="145"/>
                </a:cxn>
                <a:cxn ang="0">
                  <a:pos x="77" y="138"/>
                </a:cxn>
                <a:cxn ang="0">
                  <a:pos x="76" y="134"/>
                </a:cxn>
                <a:cxn ang="0">
                  <a:pos x="74" y="132"/>
                </a:cxn>
                <a:cxn ang="0">
                  <a:pos x="68" y="124"/>
                </a:cxn>
                <a:cxn ang="0">
                  <a:pos x="66" y="119"/>
                </a:cxn>
                <a:cxn ang="0">
                  <a:pos x="62" y="115"/>
                </a:cxn>
                <a:cxn ang="0">
                  <a:pos x="59" y="109"/>
                </a:cxn>
                <a:cxn ang="0">
                  <a:pos x="56" y="102"/>
                </a:cxn>
                <a:cxn ang="0">
                  <a:pos x="51" y="93"/>
                </a:cxn>
                <a:cxn ang="0">
                  <a:pos x="49" y="91"/>
                </a:cxn>
                <a:cxn ang="0">
                  <a:pos x="48" y="87"/>
                </a:cxn>
                <a:cxn ang="0">
                  <a:pos x="46" y="85"/>
                </a:cxn>
                <a:cxn ang="0">
                  <a:pos x="45" y="84"/>
                </a:cxn>
                <a:cxn ang="0">
                  <a:pos x="42" y="80"/>
                </a:cxn>
                <a:cxn ang="0">
                  <a:pos x="36" y="69"/>
                </a:cxn>
                <a:cxn ang="0">
                  <a:pos x="33" y="65"/>
                </a:cxn>
                <a:cxn ang="0">
                  <a:pos x="31" y="61"/>
                </a:cxn>
                <a:cxn ang="0">
                  <a:pos x="27" y="52"/>
                </a:cxn>
                <a:cxn ang="0">
                  <a:pos x="27" y="48"/>
                </a:cxn>
                <a:cxn ang="0">
                  <a:pos x="22" y="47"/>
                </a:cxn>
                <a:cxn ang="0">
                  <a:pos x="20" y="45"/>
                </a:cxn>
                <a:cxn ang="0">
                  <a:pos x="18" y="40"/>
                </a:cxn>
                <a:cxn ang="0">
                  <a:pos x="16" y="39"/>
                </a:cxn>
                <a:cxn ang="0">
                  <a:pos x="16" y="37"/>
                </a:cxn>
                <a:cxn ang="0">
                  <a:pos x="16" y="33"/>
                </a:cxn>
                <a:cxn ang="0">
                  <a:pos x="12" y="30"/>
                </a:cxn>
                <a:cxn ang="0">
                  <a:pos x="12" y="28"/>
                </a:cxn>
                <a:cxn ang="0">
                  <a:pos x="9" y="26"/>
                </a:cxn>
                <a:cxn ang="0">
                  <a:pos x="7" y="22"/>
                </a:cxn>
                <a:cxn ang="0">
                  <a:pos x="10" y="22"/>
                </a:cxn>
                <a:cxn ang="0">
                  <a:pos x="5" y="18"/>
                </a:cxn>
                <a:cxn ang="0">
                  <a:pos x="3" y="8"/>
                </a:cxn>
                <a:cxn ang="0">
                  <a:pos x="3" y="5"/>
                </a:cxn>
                <a:cxn ang="0">
                  <a:pos x="0" y="0"/>
                </a:cxn>
                <a:cxn ang="0">
                  <a:pos x="2" y="1"/>
                </a:cxn>
                <a:cxn ang="0">
                  <a:pos x="3" y="7"/>
                </a:cxn>
                <a:cxn ang="0">
                  <a:pos x="10" y="16"/>
                </a:cxn>
                <a:cxn ang="0">
                  <a:pos x="20" y="31"/>
                </a:cxn>
                <a:cxn ang="0">
                  <a:pos x="30" y="47"/>
                </a:cxn>
                <a:cxn ang="0">
                  <a:pos x="39" y="61"/>
                </a:cxn>
                <a:cxn ang="0">
                  <a:pos x="45" y="72"/>
                </a:cxn>
                <a:cxn ang="0">
                  <a:pos x="57" y="93"/>
                </a:cxn>
                <a:cxn ang="0">
                  <a:pos x="63" y="105"/>
                </a:cxn>
                <a:cxn ang="0">
                  <a:pos x="70" y="119"/>
                </a:cxn>
                <a:cxn ang="0">
                  <a:pos x="100" y="165"/>
                </a:cxn>
                <a:cxn ang="0">
                  <a:pos x="108" y="179"/>
                </a:cxn>
                <a:cxn ang="0">
                  <a:pos x="126" y="21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7" name="Freeform 119"/>
            <p:cNvSpPr>
              <a:spLocks noChangeArrowheads="1"/>
            </p:cNvSpPr>
            <p:nvPr/>
          </p:nvSpPr>
          <p:spPr bwMode="auto">
            <a:xfrm>
              <a:off x="71" y="2041"/>
              <a:ext cx="310" cy="517"/>
            </a:xfrm>
            <a:custGeom>
              <a:avLst/>
              <a:gdLst/>
              <a:ahLst/>
              <a:cxnLst>
                <a:cxn ang="0">
                  <a:pos x="115" y="195"/>
                </a:cxn>
                <a:cxn ang="0">
                  <a:pos x="111" y="189"/>
                </a:cxn>
                <a:cxn ang="0">
                  <a:pos x="102" y="176"/>
                </a:cxn>
                <a:cxn ang="0">
                  <a:pos x="100" y="172"/>
                </a:cxn>
                <a:cxn ang="0">
                  <a:pos x="92" y="157"/>
                </a:cxn>
                <a:cxn ang="0">
                  <a:pos x="89" y="153"/>
                </a:cxn>
                <a:cxn ang="0">
                  <a:pos x="84" y="146"/>
                </a:cxn>
                <a:cxn ang="0">
                  <a:pos x="80" y="139"/>
                </a:cxn>
                <a:cxn ang="0">
                  <a:pos x="78" y="134"/>
                </a:cxn>
                <a:cxn ang="0">
                  <a:pos x="75" y="131"/>
                </a:cxn>
                <a:cxn ang="0">
                  <a:pos x="70" y="124"/>
                </a:cxn>
                <a:cxn ang="0">
                  <a:pos x="68" y="120"/>
                </a:cxn>
                <a:cxn ang="0">
                  <a:pos x="65" y="115"/>
                </a:cxn>
                <a:cxn ang="0">
                  <a:pos x="61" y="109"/>
                </a:cxn>
                <a:cxn ang="0">
                  <a:pos x="58" y="103"/>
                </a:cxn>
                <a:cxn ang="0">
                  <a:pos x="53" y="94"/>
                </a:cxn>
                <a:cxn ang="0">
                  <a:pos x="51" y="92"/>
                </a:cxn>
                <a:cxn ang="0">
                  <a:pos x="50" y="87"/>
                </a:cxn>
                <a:cxn ang="0">
                  <a:pos x="48" y="86"/>
                </a:cxn>
                <a:cxn ang="0">
                  <a:pos x="47" y="84"/>
                </a:cxn>
                <a:cxn ang="0">
                  <a:pos x="44" y="80"/>
                </a:cxn>
                <a:cxn ang="0">
                  <a:pos x="38" y="69"/>
                </a:cxn>
                <a:cxn ang="0">
                  <a:pos x="35" y="66"/>
                </a:cxn>
                <a:cxn ang="0">
                  <a:pos x="33" y="61"/>
                </a:cxn>
                <a:cxn ang="0">
                  <a:pos x="28" y="52"/>
                </a:cxn>
                <a:cxn ang="0">
                  <a:pos x="28" y="49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0"/>
                </a:cxn>
                <a:cxn ang="0">
                  <a:pos x="18" y="40"/>
                </a:cxn>
                <a:cxn ang="0">
                  <a:pos x="18" y="38"/>
                </a:cxn>
                <a:cxn ang="0">
                  <a:pos x="17" y="33"/>
                </a:cxn>
                <a:cxn ang="0">
                  <a:pos x="14" y="31"/>
                </a:cxn>
                <a:cxn ang="0">
                  <a:pos x="13" y="28"/>
                </a:cxn>
                <a:cxn ang="0">
                  <a:pos x="12" y="26"/>
                </a:cxn>
                <a:cxn ang="0">
                  <a:pos x="9" y="22"/>
                </a:cxn>
                <a:cxn ang="0">
                  <a:pos x="12" y="23"/>
                </a:cxn>
                <a:cxn ang="0">
                  <a:pos x="7" y="18"/>
                </a:cxn>
                <a:cxn ang="0">
                  <a:pos x="5" y="8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5" y="7"/>
                </a:cxn>
                <a:cxn ang="0">
                  <a:pos x="13" y="16"/>
                </a:cxn>
                <a:cxn ang="0">
                  <a:pos x="22" y="31"/>
                </a:cxn>
                <a:cxn ang="0">
                  <a:pos x="33" y="48"/>
                </a:cxn>
                <a:cxn ang="0">
                  <a:pos x="41" y="61"/>
                </a:cxn>
                <a:cxn ang="0">
                  <a:pos x="48" y="71"/>
                </a:cxn>
                <a:cxn ang="0">
                  <a:pos x="59" y="93"/>
                </a:cxn>
                <a:cxn ang="0">
                  <a:pos x="65" y="105"/>
                </a:cxn>
                <a:cxn ang="0">
                  <a:pos x="73" y="120"/>
                </a:cxn>
                <a:cxn ang="0">
                  <a:pos x="103" y="166"/>
                </a:cxn>
                <a:cxn ang="0">
                  <a:pos x="110" y="178"/>
                </a:cxn>
                <a:cxn ang="0">
                  <a:pos x="128" y="21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8" name="Freeform 120"/>
            <p:cNvSpPr>
              <a:spLocks noChangeArrowheads="1"/>
            </p:cNvSpPr>
            <p:nvPr/>
          </p:nvSpPr>
          <p:spPr bwMode="auto">
            <a:xfrm>
              <a:off x="388" y="2201"/>
              <a:ext cx="300" cy="551"/>
            </a:xfrm>
            <a:custGeom>
              <a:avLst/>
              <a:gdLst/>
              <a:ahLst/>
              <a:cxnLst>
                <a:cxn ang="0">
                  <a:pos x="14" y="205"/>
                </a:cxn>
                <a:cxn ang="0">
                  <a:pos x="17" y="199"/>
                </a:cxn>
                <a:cxn ang="0">
                  <a:pos x="23" y="185"/>
                </a:cxn>
                <a:cxn ang="0">
                  <a:pos x="27" y="179"/>
                </a:cxn>
                <a:cxn ang="0">
                  <a:pos x="35" y="165"/>
                </a:cxn>
                <a:cxn ang="0">
                  <a:pos x="38" y="160"/>
                </a:cxn>
                <a:cxn ang="0">
                  <a:pos x="41" y="152"/>
                </a:cxn>
                <a:cxn ang="0">
                  <a:pos x="46" y="145"/>
                </a:cxn>
                <a:cxn ang="0">
                  <a:pos x="48" y="141"/>
                </a:cxn>
                <a:cxn ang="0">
                  <a:pos x="49" y="137"/>
                </a:cxn>
                <a:cxn ang="0">
                  <a:pos x="54" y="128"/>
                </a:cxn>
                <a:cxn ang="0">
                  <a:pos x="56" y="124"/>
                </a:cxn>
                <a:cxn ang="0">
                  <a:pos x="58" y="118"/>
                </a:cxn>
                <a:cxn ang="0">
                  <a:pos x="62" y="112"/>
                </a:cxn>
                <a:cxn ang="0">
                  <a:pos x="66" y="105"/>
                </a:cxn>
                <a:cxn ang="0">
                  <a:pos x="71" y="98"/>
                </a:cxn>
                <a:cxn ang="0">
                  <a:pos x="73" y="93"/>
                </a:cxn>
                <a:cxn ang="0">
                  <a:pos x="74" y="91"/>
                </a:cxn>
                <a:cxn ang="0">
                  <a:pos x="76" y="87"/>
                </a:cxn>
                <a:cxn ang="0">
                  <a:pos x="76" y="85"/>
                </a:cxn>
                <a:cxn ang="0">
                  <a:pos x="78" y="82"/>
                </a:cxn>
                <a:cxn ang="0">
                  <a:pos x="85" y="71"/>
                </a:cxn>
                <a:cxn ang="0">
                  <a:pos x="88" y="65"/>
                </a:cxn>
                <a:cxn ang="0">
                  <a:pos x="90" y="62"/>
                </a:cxn>
                <a:cxn ang="0">
                  <a:pos x="95" y="52"/>
                </a:cxn>
                <a:cxn ang="0">
                  <a:pos x="98" y="50"/>
                </a:cxn>
                <a:cxn ang="0">
                  <a:pos x="99" y="46"/>
                </a:cxn>
                <a:cxn ang="0">
                  <a:pos x="99" y="43"/>
                </a:cxn>
                <a:cxn ang="0">
                  <a:pos x="101" y="38"/>
                </a:cxn>
                <a:cxn ang="0">
                  <a:pos x="101" y="37"/>
                </a:cxn>
                <a:cxn ang="0">
                  <a:pos x="103" y="35"/>
                </a:cxn>
                <a:cxn ang="0">
                  <a:pos x="107" y="31"/>
                </a:cxn>
                <a:cxn ang="0">
                  <a:pos x="107" y="28"/>
                </a:cxn>
                <a:cxn ang="0">
                  <a:pos x="109" y="26"/>
                </a:cxn>
                <a:cxn ang="0">
                  <a:pos x="110" y="23"/>
                </a:cxn>
                <a:cxn ang="0">
                  <a:pos x="112" y="19"/>
                </a:cxn>
                <a:cxn ang="0">
                  <a:pos x="113" y="22"/>
                </a:cxn>
                <a:cxn ang="0">
                  <a:pos x="115" y="15"/>
                </a:cxn>
                <a:cxn ang="0">
                  <a:pos x="121" y="8"/>
                </a:cxn>
                <a:cxn ang="0">
                  <a:pos x="124" y="5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2" y="8"/>
                </a:cxn>
                <a:cxn ang="0">
                  <a:pos x="119" y="18"/>
                </a:cxn>
                <a:cxn ang="0">
                  <a:pos x="111" y="36"/>
                </a:cxn>
                <a:cxn ang="0">
                  <a:pos x="101" y="54"/>
                </a:cxn>
                <a:cxn ang="0">
                  <a:pos x="94" y="68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8" y="112"/>
                </a:cxn>
                <a:cxn ang="0">
                  <a:pos x="59" y="128"/>
                </a:cxn>
                <a:cxn ang="0">
                  <a:pos x="33" y="179"/>
                </a:cxn>
                <a:cxn ang="0">
                  <a:pos x="26" y="192"/>
                </a:cxn>
                <a:cxn ang="0">
                  <a:pos x="1" y="230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9" name="Freeform 121"/>
            <p:cNvSpPr>
              <a:spLocks noChangeArrowheads="1"/>
            </p:cNvSpPr>
            <p:nvPr/>
          </p:nvSpPr>
          <p:spPr bwMode="auto">
            <a:xfrm>
              <a:off x="388" y="2853"/>
              <a:ext cx="300" cy="551"/>
            </a:xfrm>
            <a:custGeom>
              <a:avLst/>
              <a:gdLst/>
              <a:ahLst/>
              <a:cxnLst>
                <a:cxn ang="0">
                  <a:pos x="14" y="205"/>
                </a:cxn>
                <a:cxn ang="0">
                  <a:pos x="18" y="199"/>
                </a:cxn>
                <a:cxn ang="0">
                  <a:pos x="25" y="184"/>
                </a:cxn>
                <a:cxn ang="0">
                  <a:pos x="26" y="179"/>
                </a:cxn>
                <a:cxn ang="0">
                  <a:pos x="36" y="165"/>
                </a:cxn>
                <a:cxn ang="0">
                  <a:pos x="39" y="160"/>
                </a:cxn>
                <a:cxn ang="0">
                  <a:pos x="43" y="151"/>
                </a:cxn>
                <a:cxn ang="0">
                  <a:pos x="46" y="145"/>
                </a:cxn>
                <a:cxn ang="0">
                  <a:pos x="50" y="140"/>
                </a:cxn>
                <a:cxn ang="0">
                  <a:pos x="51" y="137"/>
                </a:cxn>
                <a:cxn ang="0">
                  <a:pos x="54" y="128"/>
                </a:cxn>
                <a:cxn ang="0">
                  <a:pos x="57" y="123"/>
                </a:cxn>
                <a:cxn ang="0">
                  <a:pos x="59" y="119"/>
                </a:cxn>
                <a:cxn ang="0">
                  <a:pos x="63" y="113"/>
                </a:cxn>
                <a:cxn ang="0">
                  <a:pos x="66" y="105"/>
                </a:cxn>
                <a:cxn ang="0">
                  <a:pos x="72" y="97"/>
                </a:cxn>
                <a:cxn ang="0">
                  <a:pos x="73" y="93"/>
                </a:cxn>
                <a:cxn ang="0">
                  <a:pos x="75" y="91"/>
                </a:cxn>
                <a:cxn ang="0">
                  <a:pos x="77" y="86"/>
                </a:cxn>
                <a:cxn ang="0">
                  <a:pos x="78" y="86"/>
                </a:cxn>
                <a:cxn ang="0">
                  <a:pos x="80" y="82"/>
                </a:cxn>
                <a:cxn ang="0">
                  <a:pos x="87" y="70"/>
                </a:cxn>
                <a:cxn ang="0">
                  <a:pos x="88" y="65"/>
                </a:cxn>
                <a:cxn ang="0">
                  <a:pos x="91" y="61"/>
                </a:cxn>
                <a:cxn ang="0">
                  <a:pos x="96" y="52"/>
                </a:cxn>
                <a:cxn ang="0">
                  <a:pos x="99" y="50"/>
                </a:cxn>
                <a:cxn ang="0">
                  <a:pos x="100" y="46"/>
                </a:cxn>
                <a:cxn ang="0">
                  <a:pos x="100" y="42"/>
                </a:cxn>
                <a:cxn ang="0">
                  <a:pos x="102" y="38"/>
                </a:cxn>
                <a:cxn ang="0">
                  <a:pos x="102" y="37"/>
                </a:cxn>
                <a:cxn ang="0">
                  <a:pos x="105" y="34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5"/>
                </a:cxn>
                <a:cxn ang="0">
                  <a:pos x="110" y="23"/>
                </a:cxn>
                <a:cxn ang="0">
                  <a:pos x="112" y="19"/>
                </a:cxn>
                <a:cxn ang="0">
                  <a:pos x="114" y="22"/>
                </a:cxn>
                <a:cxn ang="0">
                  <a:pos x="116" y="15"/>
                </a:cxn>
                <a:cxn ang="0">
                  <a:pos x="123" y="7"/>
                </a:cxn>
                <a:cxn ang="0">
                  <a:pos x="125" y="5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4" y="7"/>
                </a:cxn>
                <a:cxn ang="0">
                  <a:pos x="120" y="18"/>
                </a:cxn>
                <a:cxn ang="0">
                  <a:pos x="111" y="35"/>
                </a:cxn>
                <a:cxn ang="0">
                  <a:pos x="101" y="54"/>
                </a:cxn>
                <a:cxn ang="0">
                  <a:pos x="93" y="68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9" y="113"/>
                </a:cxn>
                <a:cxn ang="0">
                  <a:pos x="59" y="128"/>
                </a:cxn>
                <a:cxn ang="0">
                  <a:pos x="33" y="179"/>
                </a:cxn>
                <a:cxn ang="0">
                  <a:pos x="26" y="192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0" name="Freeform 122"/>
            <p:cNvSpPr>
              <a:spLocks noChangeArrowheads="1"/>
            </p:cNvSpPr>
            <p:nvPr/>
          </p:nvSpPr>
          <p:spPr bwMode="auto">
            <a:xfrm>
              <a:off x="355" y="515"/>
              <a:ext cx="68" cy="293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9" y="616"/>
                </a:cxn>
                <a:cxn ang="0">
                  <a:pos x="0" y="1244"/>
                </a:cxn>
                <a:cxn ang="0">
                  <a:pos x="26" y="1244"/>
                </a:cxn>
                <a:cxn ang="0">
                  <a:pos x="17" y="901"/>
                </a:cxn>
                <a:cxn ang="0">
                  <a:pos x="29" y="283"/>
                </a:cxn>
                <a:cxn ang="0">
                  <a:pos x="2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1" name="Freeform 123"/>
            <p:cNvSpPr>
              <a:spLocks noChangeArrowheads="1"/>
            </p:cNvSpPr>
            <p:nvPr/>
          </p:nvSpPr>
          <p:spPr bwMode="auto">
            <a:xfrm>
              <a:off x="841" y="1044"/>
              <a:ext cx="194" cy="385"/>
            </a:xfrm>
            <a:custGeom>
              <a:avLst/>
              <a:gdLst/>
              <a:ahLst/>
              <a:cxnLst>
                <a:cxn ang="0">
                  <a:pos x="30" y="5"/>
                </a:cxn>
                <a:cxn ang="0">
                  <a:pos x="69" y="163"/>
                </a:cxn>
                <a:cxn ang="0">
                  <a:pos x="15" y="101"/>
                </a:cxn>
                <a:cxn ang="0">
                  <a:pos x="30" y="5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2" name="Freeform 124"/>
            <p:cNvSpPr>
              <a:spLocks noChangeArrowheads="1"/>
            </p:cNvSpPr>
            <p:nvPr/>
          </p:nvSpPr>
          <p:spPr bwMode="auto">
            <a:xfrm>
              <a:off x="848" y="1056"/>
              <a:ext cx="102" cy="318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3" y="135"/>
                </a:cxn>
                <a:cxn ang="0">
                  <a:pos x="13" y="96"/>
                </a:cxn>
                <a:cxn ang="0">
                  <a:pos x="28" y="0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3" name="Freeform 125"/>
            <p:cNvSpPr>
              <a:spLocks noChangeArrowheads="1"/>
            </p:cNvSpPr>
            <p:nvPr/>
          </p:nvSpPr>
          <p:spPr bwMode="auto">
            <a:xfrm>
              <a:off x="820" y="2248"/>
              <a:ext cx="220" cy="426"/>
            </a:xfrm>
            <a:custGeom>
              <a:avLst/>
              <a:gdLst/>
              <a:ahLst/>
              <a:cxnLst>
                <a:cxn ang="0">
                  <a:pos x="35" y="4"/>
                </a:cxn>
                <a:cxn ang="0">
                  <a:pos x="80" y="180"/>
                </a:cxn>
                <a:cxn ang="0">
                  <a:pos x="18" y="109"/>
                </a:cxn>
                <a:cxn ang="0">
                  <a:pos x="35" y="4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4" name="Freeform 126"/>
            <p:cNvSpPr>
              <a:spLocks noChangeArrowheads="1"/>
            </p:cNvSpPr>
            <p:nvPr/>
          </p:nvSpPr>
          <p:spPr bwMode="auto">
            <a:xfrm>
              <a:off x="830" y="2256"/>
              <a:ext cx="111" cy="359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7" y="152"/>
                </a:cxn>
                <a:cxn ang="0">
                  <a:pos x="14" y="107"/>
                </a:cxn>
                <a:cxn ang="0">
                  <a:pos x="31" y="0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5" name="Freeform 127"/>
            <p:cNvSpPr>
              <a:spLocks noChangeArrowheads="1"/>
            </p:cNvSpPr>
            <p:nvPr/>
          </p:nvSpPr>
          <p:spPr bwMode="auto">
            <a:xfrm>
              <a:off x="830" y="3309"/>
              <a:ext cx="222" cy="428"/>
            </a:xfrm>
            <a:custGeom>
              <a:avLst/>
              <a:gdLst/>
              <a:ahLst/>
              <a:cxnLst>
                <a:cxn ang="0">
                  <a:pos x="35" y="5"/>
                </a:cxn>
                <a:cxn ang="0">
                  <a:pos x="79" y="181"/>
                </a:cxn>
                <a:cxn ang="0">
                  <a:pos x="19" y="112"/>
                </a:cxn>
                <a:cxn ang="0">
                  <a:pos x="35" y="5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6" name="Freeform 128"/>
            <p:cNvSpPr>
              <a:spLocks noChangeArrowheads="1"/>
            </p:cNvSpPr>
            <p:nvPr/>
          </p:nvSpPr>
          <p:spPr bwMode="auto">
            <a:xfrm>
              <a:off x="846" y="3321"/>
              <a:ext cx="106" cy="354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5" y="150"/>
                </a:cxn>
                <a:cxn ang="0">
                  <a:pos x="13" y="107"/>
                </a:cxn>
                <a:cxn ang="0">
                  <a:pos x="28" y="0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7" name="Freeform 129"/>
            <p:cNvSpPr>
              <a:spLocks noChangeArrowheads="1"/>
            </p:cNvSpPr>
            <p:nvPr/>
          </p:nvSpPr>
          <p:spPr bwMode="auto">
            <a:xfrm>
              <a:off x="1049" y="2085"/>
              <a:ext cx="218" cy="433"/>
            </a:xfrm>
            <a:custGeom>
              <a:avLst/>
              <a:gdLst/>
              <a:ahLst/>
              <a:cxnLst>
                <a:cxn ang="0">
                  <a:pos x="57" y="5"/>
                </a:cxn>
                <a:cxn ang="0">
                  <a:pos x="13" y="183"/>
                </a:cxn>
                <a:cxn ang="0">
                  <a:pos x="72" y="111"/>
                </a:cxn>
                <a:cxn ang="0">
                  <a:pos x="57" y="5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8" name="Freeform 130"/>
            <p:cNvSpPr>
              <a:spLocks noChangeArrowheads="1"/>
            </p:cNvSpPr>
            <p:nvPr/>
          </p:nvSpPr>
          <p:spPr bwMode="auto">
            <a:xfrm>
              <a:off x="1146" y="2097"/>
              <a:ext cx="111" cy="355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0" y="150"/>
                </a:cxn>
                <a:cxn ang="0">
                  <a:pos x="33" y="106"/>
                </a:cxn>
                <a:cxn ang="0">
                  <a:pos x="17" y="0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9" name="Freeform 131"/>
            <p:cNvSpPr>
              <a:spLocks noChangeArrowheads="1"/>
            </p:cNvSpPr>
            <p:nvPr/>
          </p:nvSpPr>
          <p:spPr bwMode="auto">
            <a:xfrm>
              <a:off x="1033" y="2719"/>
              <a:ext cx="304" cy="481"/>
            </a:xfrm>
            <a:custGeom>
              <a:avLst/>
              <a:gdLst/>
              <a:ahLst/>
              <a:cxnLst>
                <a:cxn ang="0">
                  <a:pos x="6" y="204"/>
                </a:cxn>
                <a:cxn ang="0">
                  <a:pos x="120" y="0"/>
                </a:cxn>
                <a:cxn ang="0">
                  <a:pos x="6" y="204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0" name="Freeform 132"/>
            <p:cNvSpPr>
              <a:spLocks noChangeArrowheads="1"/>
            </p:cNvSpPr>
            <p:nvPr/>
          </p:nvSpPr>
          <p:spPr bwMode="auto">
            <a:xfrm>
              <a:off x="744" y="2341"/>
              <a:ext cx="305" cy="477"/>
            </a:xfrm>
            <a:custGeom>
              <a:avLst/>
              <a:gdLst/>
              <a:ahLst/>
              <a:cxnLst>
                <a:cxn ang="0">
                  <a:pos x="123" y="202"/>
                </a:cxn>
                <a:cxn ang="0">
                  <a:pos x="10" y="0"/>
                </a:cxn>
                <a:cxn ang="0">
                  <a:pos x="123" y="202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1" name="Freeform 133"/>
            <p:cNvSpPr>
              <a:spLocks noChangeArrowheads="1"/>
            </p:cNvSpPr>
            <p:nvPr/>
          </p:nvSpPr>
          <p:spPr bwMode="auto">
            <a:xfrm>
              <a:off x="1042" y="3354"/>
              <a:ext cx="305" cy="479"/>
            </a:xfrm>
            <a:custGeom>
              <a:avLst/>
              <a:gdLst/>
              <a:ahLst/>
              <a:cxnLst>
                <a:cxn ang="0">
                  <a:pos x="6" y="203"/>
                </a:cxn>
                <a:cxn ang="0">
                  <a:pos x="120" y="0"/>
                </a:cxn>
                <a:cxn ang="0">
                  <a:pos x="6" y="203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2" name="Freeform 134"/>
            <p:cNvSpPr>
              <a:spLocks noChangeArrowheads="1"/>
            </p:cNvSpPr>
            <p:nvPr/>
          </p:nvSpPr>
          <p:spPr bwMode="auto">
            <a:xfrm>
              <a:off x="752" y="2886"/>
              <a:ext cx="304" cy="475"/>
            </a:xfrm>
            <a:custGeom>
              <a:avLst/>
              <a:gdLst/>
              <a:ahLst/>
              <a:cxnLst>
                <a:cxn ang="0">
                  <a:pos x="124" y="201"/>
                </a:cxn>
                <a:cxn ang="0">
                  <a:pos x="9" y="0"/>
                </a:cxn>
                <a:cxn ang="0">
                  <a:pos x="124" y="201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3" name="Freeform 135"/>
            <p:cNvSpPr>
              <a:spLocks noChangeArrowheads="1"/>
            </p:cNvSpPr>
            <p:nvPr/>
          </p:nvSpPr>
          <p:spPr bwMode="auto">
            <a:xfrm>
              <a:off x="761" y="3359"/>
              <a:ext cx="305" cy="482"/>
            </a:xfrm>
            <a:custGeom>
              <a:avLst/>
              <a:gdLst/>
              <a:ahLst/>
              <a:cxnLst>
                <a:cxn ang="0">
                  <a:pos x="124" y="204"/>
                </a:cxn>
                <a:cxn ang="0">
                  <a:pos x="9" y="0"/>
                </a:cxn>
                <a:cxn ang="0">
                  <a:pos x="124" y="204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4" name="Freeform 136"/>
            <p:cNvSpPr>
              <a:spLocks noChangeArrowheads="1"/>
            </p:cNvSpPr>
            <p:nvPr/>
          </p:nvSpPr>
          <p:spPr bwMode="auto">
            <a:xfrm>
              <a:off x="1033" y="2149"/>
              <a:ext cx="304" cy="482"/>
            </a:xfrm>
            <a:custGeom>
              <a:avLst/>
              <a:gdLst/>
              <a:ahLst/>
              <a:cxnLst>
                <a:cxn ang="0">
                  <a:pos x="6" y="204"/>
                </a:cxn>
                <a:cxn ang="0">
                  <a:pos x="120" y="0"/>
                </a:cxn>
                <a:cxn ang="0">
                  <a:pos x="6" y="204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5" name="Freeform 137"/>
            <p:cNvSpPr>
              <a:spLocks noChangeArrowheads="1"/>
            </p:cNvSpPr>
            <p:nvPr/>
          </p:nvSpPr>
          <p:spPr bwMode="auto">
            <a:xfrm>
              <a:off x="730" y="1710"/>
              <a:ext cx="305" cy="484"/>
            </a:xfrm>
            <a:custGeom>
              <a:avLst/>
              <a:gdLst/>
              <a:ahLst/>
              <a:cxnLst>
                <a:cxn ang="0">
                  <a:pos x="122" y="205"/>
                </a:cxn>
                <a:cxn ang="0">
                  <a:pos x="8" y="0"/>
                </a:cxn>
                <a:cxn ang="0">
                  <a:pos x="122" y="20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6" name="Freeform 138"/>
            <p:cNvSpPr>
              <a:spLocks noChangeArrowheads="1"/>
            </p:cNvSpPr>
            <p:nvPr/>
          </p:nvSpPr>
          <p:spPr bwMode="auto">
            <a:xfrm>
              <a:off x="1033" y="1511"/>
              <a:ext cx="304" cy="478"/>
            </a:xfrm>
            <a:custGeom>
              <a:avLst/>
              <a:gdLst/>
              <a:ahLst/>
              <a:cxnLst>
                <a:cxn ang="0">
                  <a:pos x="6" y="202"/>
                </a:cxn>
                <a:cxn ang="0">
                  <a:pos x="120" y="0"/>
                </a:cxn>
                <a:cxn ang="0">
                  <a:pos x="6" y="202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7" name="Freeform 139"/>
            <p:cNvSpPr>
              <a:spLocks noChangeArrowheads="1"/>
            </p:cNvSpPr>
            <p:nvPr/>
          </p:nvSpPr>
          <p:spPr bwMode="auto">
            <a:xfrm>
              <a:off x="1028" y="975"/>
              <a:ext cx="307" cy="475"/>
            </a:xfrm>
            <a:custGeom>
              <a:avLst/>
              <a:gdLst/>
              <a:ahLst/>
              <a:cxnLst>
                <a:cxn ang="0">
                  <a:pos x="7" y="201"/>
                </a:cxn>
                <a:cxn ang="0">
                  <a:pos x="120" y="0"/>
                </a:cxn>
                <a:cxn ang="0">
                  <a:pos x="7" y="201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8" name="Freeform 140"/>
            <p:cNvSpPr>
              <a:spLocks noChangeArrowheads="1"/>
            </p:cNvSpPr>
            <p:nvPr/>
          </p:nvSpPr>
          <p:spPr bwMode="auto">
            <a:xfrm>
              <a:off x="770" y="1145"/>
              <a:ext cx="274" cy="428"/>
            </a:xfrm>
            <a:custGeom>
              <a:avLst/>
              <a:gdLst/>
              <a:ahLst/>
              <a:cxnLst>
                <a:cxn ang="0">
                  <a:pos x="112" y="181"/>
                </a:cxn>
                <a:cxn ang="0">
                  <a:pos x="8" y="0"/>
                </a:cxn>
                <a:cxn ang="0">
                  <a:pos x="112" y="181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9" name="Freeform 141"/>
            <p:cNvSpPr>
              <a:spLocks noChangeArrowheads="1"/>
            </p:cNvSpPr>
            <p:nvPr/>
          </p:nvSpPr>
          <p:spPr bwMode="auto">
            <a:xfrm>
              <a:off x="773" y="2341"/>
              <a:ext cx="260" cy="474"/>
            </a:xfrm>
            <a:custGeom>
              <a:avLst/>
              <a:gdLst/>
              <a:ahLst/>
              <a:cxnLst>
                <a:cxn ang="0">
                  <a:pos x="97" y="176"/>
                </a:cxn>
                <a:cxn ang="0">
                  <a:pos x="93" y="169"/>
                </a:cxn>
                <a:cxn ang="0">
                  <a:pos x="89" y="156"/>
                </a:cxn>
                <a:cxn ang="0">
                  <a:pos x="88" y="153"/>
                </a:cxn>
                <a:cxn ang="0">
                  <a:pos x="79" y="140"/>
                </a:cxn>
                <a:cxn ang="0">
                  <a:pos x="76" y="136"/>
                </a:cxn>
                <a:cxn ang="0">
                  <a:pos x="73" y="128"/>
                </a:cxn>
                <a:cxn ang="0">
                  <a:pos x="71" y="123"/>
                </a:cxn>
                <a:cxn ang="0">
                  <a:pos x="68" y="120"/>
                </a:cxn>
                <a:cxn ang="0">
                  <a:pos x="68" y="116"/>
                </a:cxn>
                <a:cxn ang="0">
                  <a:pos x="64" y="108"/>
                </a:cxn>
                <a:cxn ang="0">
                  <a:pos x="62" y="104"/>
                </a:cxn>
                <a:cxn ang="0">
                  <a:pos x="60" y="99"/>
                </a:cxn>
                <a:cxn ang="0">
                  <a:pos x="58" y="95"/>
                </a:cxn>
                <a:cxn ang="0">
                  <a:pos x="55" y="89"/>
                </a:cxn>
                <a:cxn ang="0">
                  <a:pos x="49" y="82"/>
                </a:cxn>
                <a:cxn ang="0">
                  <a:pos x="49" y="80"/>
                </a:cxn>
                <a:cxn ang="0">
                  <a:pos x="46" y="76"/>
                </a:cxn>
                <a:cxn ang="0">
                  <a:pos x="45" y="73"/>
                </a:cxn>
                <a:cxn ang="0">
                  <a:pos x="45" y="72"/>
                </a:cxn>
                <a:cxn ang="0">
                  <a:pos x="43" y="69"/>
                </a:cxn>
                <a:cxn ang="0">
                  <a:pos x="37" y="59"/>
                </a:cxn>
                <a:cxn ang="0">
                  <a:pos x="36" y="55"/>
                </a:cxn>
                <a:cxn ang="0">
                  <a:pos x="33" y="51"/>
                </a:cxn>
                <a:cxn ang="0">
                  <a:pos x="29" y="43"/>
                </a:cxn>
                <a:cxn ang="0">
                  <a:pos x="27" y="42"/>
                </a:cxn>
                <a:cxn ang="0">
                  <a:pos x="27" y="39"/>
                </a:cxn>
                <a:cxn ang="0">
                  <a:pos x="28" y="34"/>
                </a:cxn>
                <a:cxn ang="0">
                  <a:pos x="24" y="31"/>
                </a:cxn>
                <a:cxn ang="0">
                  <a:pos x="24" y="29"/>
                </a:cxn>
                <a:cxn ang="0">
                  <a:pos x="23" y="29"/>
                </a:cxn>
                <a:cxn ang="0">
                  <a:pos x="19" y="26"/>
                </a:cxn>
                <a:cxn ang="0">
                  <a:pos x="20" y="21"/>
                </a:cxn>
                <a:cxn ang="0">
                  <a:pos x="17" y="21"/>
                </a:cxn>
                <a:cxn ang="0">
                  <a:pos x="17" y="17"/>
                </a:cxn>
                <a:cxn ang="0">
                  <a:pos x="16" y="14"/>
                </a:cxn>
                <a:cxn ang="0">
                  <a:pos x="15" y="17"/>
                </a:cxn>
                <a:cxn ang="0">
                  <a:pos x="13" y="11"/>
                </a:cxn>
                <a:cxn ang="0">
                  <a:pos x="4" y="5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" y="5"/>
                </a:cxn>
                <a:cxn ang="0">
                  <a:pos x="6" y="16"/>
                </a:cxn>
                <a:cxn ang="0">
                  <a:pos x="13" y="30"/>
                </a:cxn>
                <a:cxn ang="0">
                  <a:pos x="20" y="46"/>
                </a:cxn>
                <a:cxn ang="0">
                  <a:pos x="28" y="59"/>
                </a:cxn>
                <a:cxn ang="0">
                  <a:pos x="32" y="69"/>
                </a:cxn>
                <a:cxn ang="0">
                  <a:pos x="43" y="87"/>
                </a:cxn>
                <a:cxn ang="0">
                  <a:pos x="49" y="97"/>
                </a:cxn>
                <a:cxn ang="0">
                  <a:pos x="58" y="110"/>
                </a:cxn>
                <a:cxn ang="0">
                  <a:pos x="77" y="154"/>
                </a:cxn>
                <a:cxn ang="0">
                  <a:pos x="85" y="166"/>
                </a:cxn>
                <a:cxn ang="0">
                  <a:pos x="109" y="196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0" name="Freeform 142"/>
            <p:cNvSpPr>
              <a:spLocks noChangeArrowheads="1"/>
            </p:cNvSpPr>
            <p:nvPr/>
          </p:nvSpPr>
          <p:spPr bwMode="auto">
            <a:xfrm>
              <a:off x="759" y="1726"/>
              <a:ext cx="257" cy="478"/>
            </a:xfrm>
            <a:custGeom>
              <a:avLst/>
              <a:gdLst/>
              <a:ahLst/>
              <a:cxnLst>
                <a:cxn ang="0">
                  <a:pos x="96" y="177"/>
                </a:cxn>
                <a:cxn ang="0">
                  <a:pos x="94" y="172"/>
                </a:cxn>
                <a:cxn ang="0">
                  <a:pos x="88" y="158"/>
                </a:cxn>
                <a:cxn ang="0">
                  <a:pos x="87" y="155"/>
                </a:cxn>
                <a:cxn ang="0">
                  <a:pos x="79" y="143"/>
                </a:cxn>
                <a:cxn ang="0">
                  <a:pos x="75" y="138"/>
                </a:cxn>
                <a:cxn ang="0">
                  <a:pos x="73" y="131"/>
                </a:cxn>
                <a:cxn ang="0">
                  <a:pos x="70" y="124"/>
                </a:cxn>
                <a:cxn ang="0">
                  <a:pos x="68" y="122"/>
                </a:cxn>
                <a:cxn ang="0">
                  <a:pos x="68" y="118"/>
                </a:cxn>
                <a:cxn ang="0">
                  <a:pos x="65" y="110"/>
                </a:cxn>
                <a:cxn ang="0">
                  <a:pos x="61" y="106"/>
                </a:cxn>
                <a:cxn ang="0">
                  <a:pos x="60" y="102"/>
                </a:cxn>
                <a:cxn ang="0">
                  <a:pos x="57" y="97"/>
                </a:cxn>
                <a:cxn ang="0">
                  <a:pos x="55" y="91"/>
                </a:cxn>
                <a:cxn ang="0">
                  <a:pos x="48" y="84"/>
                </a:cxn>
                <a:cxn ang="0">
                  <a:pos x="48" y="80"/>
                </a:cxn>
                <a:cxn ang="0">
                  <a:pos x="46" y="79"/>
                </a:cxn>
                <a:cxn ang="0">
                  <a:pos x="44" y="76"/>
                </a:cxn>
                <a:cxn ang="0">
                  <a:pos x="44" y="75"/>
                </a:cxn>
                <a:cxn ang="0">
                  <a:pos x="43" y="70"/>
                </a:cxn>
                <a:cxn ang="0">
                  <a:pos x="38" y="61"/>
                </a:cxn>
                <a:cxn ang="0">
                  <a:pos x="37" y="57"/>
                </a:cxn>
                <a:cxn ang="0">
                  <a:pos x="33" y="53"/>
                </a:cxn>
                <a:cxn ang="0">
                  <a:pos x="29" y="45"/>
                </a:cxn>
                <a:cxn ang="0">
                  <a:pos x="26" y="44"/>
                </a:cxn>
                <a:cxn ang="0">
                  <a:pos x="26" y="40"/>
                </a:cxn>
                <a:cxn ang="0">
                  <a:pos x="27" y="37"/>
                </a:cxn>
                <a:cxn ang="0">
                  <a:pos x="25" y="33"/>
                </a:cxn>
                <a:cxn ang="0">
                  <a:pos x="25" y="30"/>
                </a:cxn>
                <a:cxn ang="0">
                  <a:pos x="24" y="29"/>
                </a:cxn>
                <a:cxn ang="0">
                  <a:pos x="18" y="28"/>
                </a:cxn>
                <a:cxn ang="0">
                  <a:pos x="18" y="24"/>
                </a:cxn>
                <a:cxn ang="0">
                  <a:pos x="17" y="23"/>
                </a:cxn>
                <a:cxn ang="0">
                  <a:pos x="17" y="20"/>
                </a:cxn>
                <a:cxn ang="0">
                  <a:pos x="16" y="16"/>
                </a:cxn>
                <a:cxn ang="0">
                  <a:pos x="13" y="20"/>
                </a:cxn>
                <a:cxn ang="0">
                  <a:pos x="13" y="13"/>
                </a:cxn>
                <a:cxn ang="0">
                  <a:pos x="4" y="8"/>
                </a:cxn>
                <a:cxn ang="0">
                  <a:pos x="3" y="7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" y="8"/>
                </a:cxn>
                <a:cxn ang="0">
                  <a:pos x="5" y="17"/>
                </a:cxn>
                <a:cxn ang="0">
                  <a:pos x="13" y="33"/>
                </a:cxn>
                <a:cxn ang="0">
                  <a:pos x="20" y="49"/>
                </a:cxn>
                <a:cxn ang="0">
                  <a:pos x="27" y="62"/>
                </a:cxn>
                <a:cxn ang="0">
                  <a:pos x="31" y="70"/>
                </a:cxn>
                <a:cxn ang="0">
                  <a:pos x="43" y="89"/>
                </a:cxn>
                <a:cxn ang="0">
                  <a:pos x="48" y="98"/>
                </a:cxn>
                <a:cxn ang="0">
                  <a:pos x="57" y="111"/>
                </a:cxn>
                <a:cxn ang="0">
                  <a:pos x="78" y="156"/>
                </a:cxn>
                <a:cxn ang="0">
                  <a:pos x="85" y="168"/>
                </a:cxn>
                <a:cxn ang="0">
                  <a:pos x="108" y="198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1" name="Freeform 143"/>
            <p:cNvSpPr>
              <a:spLocks noChangeArrowheads="1"/>
            </p:cNvSpPr>
            <p:nvPr/>
          </p:nvSpPr>
          <p:spPr bwMode="auto">
            <a:xfrm>
              <a:off x="799" y="1152"/>
              <a:ext cx="229" cy="421"/>
            </a:xfrm>
            <a:custGeom>
              <a:avLst/>
              <a:gdLst/>
              <a:ahLst/>
              <a:cxnLst>
                <a:cxn ang="0">
                  <a:pos x="86" y="156"/>
                </a:cxn>
                <a:cxn ang="0">
                  <a:pos x="83" y="151"/>
                </a:cxn>
                <a:cxn ang="0">
                  <a:pos x="80" y="139"/>
                </a:cxn>
                <a:cxn ang="0">
                  <a:pos x="77" y="137"/>
                </a:cxn>
                <a:cxn ang="0">
                  <a:pos x="70" y="125"/>
                </a:cxn>
                <a:cxn ang="0">
                  <a:pos x="69" y="121"/>
                </a:cxn>
                <a:cxn ang="0">
                  <a:pos x="65" y="114"/>
                </a:cxn>
                <a:cxn ang="0">
                  <a:pos x="62" y="109"/>
                </a:cxn>
                <a:cxn ang="0">
                  <a:pos x="60" y="107"/>
                </a:cxn>
                <a:cxn ang="0">
                  <a:pos x="60" y="103"/>
                </a:cxn>
                <a:cxn ang="0">
                  <a:pos x="57" y="96"/>
                </a:cxn>
                <a:cxn ang="0">
                  <a:pos x="56" y="94"/>
                </a:cxn>
                <a:cxn ang="0">
                  <a:pos x="54" y="88"/>
                </a:cxn>
                <a:cxn ang="0">
                  <a:pos x="50" y="85"/>
                </a:cxn>
                <a:cxn ang="0">
                  <a:pos x="48" y="79"/>
                </a:cxn>
                <a:cxn ang="0">
                  <a:pos x="44" y="73"/>
                </a:cxn>
                <a:cxn ang="0">
                  <a:pos x="43" y="70"/>
                </a:cxn>
                <a:cxn ang="0">
                  <a:pos x="41" y="68"/>
                </a:cxn>
                <a:cxn ang="0">
                  <a:pos x="40" y="65"/>
                </a:cxn>
                <a:cxn ang="0">
                  <a:pos x="40" y="65"/>
                </a:cxn>
                <a:cxn ang="0">
                  <a:pos x="39" y="60"/>
                </a:cxn>
                <a:cxn ang="0">
                  <a:pos x="33" y="52"/>
                </a:cxn>
                <a:cxn ang="0">
                  <a:pos x="31" y="48"/>
                </a:cxn>
                <a:cxn ang="0">
                  <a:pos x="30" y="46"/>
                </a:cxn>
                <a:cxn ang="0">
                  <a:pos x="26" y="39"/>
                </a:cxn>
                <a:cxn ang="0">
                  <a:pos x="22" y="38"/>
                </a:cxn>
                <a:cxn ang="0">
                  <a:pos x="24" y="34"/>
                </a:cxn>
                <a:cxn ang="0">
                  <a:pos x="24" y="30"/>
                </a:cxn>
                <a:cxn ang="0">
                  <a:pos x="20" y="27"/>
                </a:cxn>
                <a:cxn ang="0">
                  <a:pos x="22" y="26"/>
                </a:cxn>
                <a:cxn ang="0">
                  <a:pos x="20" y="25"/>
                </a:cxn>
                <a:cxn ang="0">
                  <a:pos x="17" y="22"/>
                </a:cxn>
                <a:cxn ang="0">
                  <a:pos x="17" y="18"/>
                </a:cxn>
                <a:cxn ang="0">
                  <a:pos x="15" y="18"/>
                </a:cxn>
                <a:cxn ang="0">
                  <a:pos x="15" y="16"/>
                </a:cxn>
                <a:cxn ang="0">
                  <a:pos x="14" y="13"/>
                </a:cxn>
                <a:cxn ang="0">
                  <a:pos x="13" y="16"/>
                </a:cxn>
                <a:cxn ang="0">
                  <a:pos x="11" y="10"/>
                </a:cxn>
                <a:cxn ang="0">
                  <a:pos x="3" y="5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2" y="5"/>
                </a:cxn>
                <a:cxn ang="0">
                  <a:pos x="5" y="14"/>
                </a:cxn>
                <a:cxn ang="0">
                  <a:pos x="11" y="27"/>
                </a:cxn>
                <a:cxn ang="0">
                  <a:pos x="18" y="42"/>
                </a:cxn>
                <a:cxn ang="0">
                  <a:pos x="24" y="53"/>
                </a:cxn>
                <a:cxn ang="0">
                  <a:pos x="27" y="61"/>
                </a:cxn>
                <a:cxn ang="0">
                  <a:pos x="36" y="78"/>
                </a:cxn>
                <a:cxn ang="0">
                  <a:pos x="43" y="86"/>
                </a:cxn>
                <a:cxn ang="0">
                  <a:pos x="49" y="98"/>
                </a:cxn>
                <a:cxn ang="0">
                  <a:pos x="69" y="138"/>
                </a:cxn>
                <a:cxn ang="0">
                  <a:pos x="74" y="148"/>
                </a:cxn>
                <a:cxn ang="0">
                  <a:pos x="96" y="176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2" name="Freeform 144"/>
            <p:cNvSpPr>
              <a:spLocks noChangeArrowheads="1"/>
            </p:cNvSpPr>
            <p:nvPr/>
          </p:nvSpPr>
          <p:spPr bwMode="auto">
            <a:xfrm>
              <a:off x="1028" y="1004"/>
              <a:ext cx="276" cy="448"/>
            </a:xfrm>
            <a:custGeom>
              <a:avLst/>
              <a:gdLst/>
              <a:ahLst/>
              <a:cxnLst>
                <a:cxn ang="0">
                  <a:pos x="16" y="171"/>
                </a:cxn>
                <a:cxn ang="0">
                  <a:pos x="19" y="164"/>
                </a:cxn>
                <a:cxn ang="0">
                  <a:pos x="28" y="154"/>
                </a:cxn>
                <a:cxn ang="0">
                  <a:pos x="30" y="150"/>
                </a:cxn>
                <a:cxn ang="0">
                  <a:pos x="38" y="137"/>
                </a:cxn>
                <a:cxn ang="0">
                  <a:pos x="40" y="134"/>
                </a:cxn>
                <a:cxn ang="0">
                  <a:pos x="45" y="126"/>
                </a:cxn>
                <a:cxn ang="0">
                  <a:pos x="47" y="121"/>
                </a:cxn>
                <a:cxn ang="0">
                  <a:pos x="49" y="117"/>
                </a:cxn>
                <a:cxn ang="0">
                  <a:pos x="53" y="116"/>
                </a:cxn>
                <a:cxn ang="0">
                  <a:pos x="57" y="110"/>
                </a:cxn>
                <a:cxn ang="0">
                  <a:pos x="59" y="106"/>
                </a:cxn>
                <a:cxn ang="0">
                  <a:pos x="62" y="102"/>
                </a:cxn>
                <a:cxn ang="0">
                  <a:pos x="63" y="97"/>
                </a:cxn>
                <a:cxn ang="0">
                  <a:pos x="68" y="91"/>
                </a:cxn>
                <a:cxn ang="0">
                  <a:pos x="71" y="84"/>
                </a:cxn>
                <a:cxn ang="0">
                  <a:pos x="74" y="81"/>
                </a:cxn>
                <a:cxn ang="0">
                  <a:pos x="74" y="78"/>
                </a:cxn>
                <a:cxn ang="0">
                  <a:pos x="76" y="76"/>
                </a:cxn>
                <a:cxn ang="0">
                  <a:pos x="79" y="76"/>
                </a:cxn>
                <a:cxn ang="0">
                  <a:pos x="80" y="70"/>
                </a:cxn>
                <a:cxn ang="0">
                  <a:pos x="85" y="63"/>
                </a:cxn>
                <a:cxn ang="0">
                  <a:pos x="88" y="57"/>
                </a:cxn>
                <a:cxn ang="0">
                  <a:pos x="89" y="55"/>
                </a:cxn>
                <a:cxn ang="0">
                  <a:pos x="94" y="47"/>
                </a:cxn>
                <a:cxn ang="0">
                  <a:pos x="93" y="43"/>
                </a:cxn>
                <a:cxn ang="0">
                  <a:pos x="97" y="42"/>
                </a:cxn>
                <a:cxn ang="0">
                  <a:pos x="101" y="41"/>
                </a:cxn>
                <a:cxn ang="0">
                  <a:pos x="102" y="37"/>
                </a:cxn>
                <a:cxn ang="0">
                  <a:pos x="105" y="37"/>
                </a:cxn>
                <a:cxn ang="0">
                  <a:pos x="105" y="35"/>
                </a:cxn>
                <a:cxn ang="0">
                  <a:pos x="105" y="30"/>
                </a:cxn>
                <a:cxn ang="0">
                  <a:pos x="107" y="28"/>
                </a:cxn>
                <a:cxn ang="0">
                  <a:pos x="107" y="26"/>
                </a:cxn>
                <a:cxn ang="0">
                  <a:pos x="110" y="25"/>
                </a:cxn>
                <a:cxn ang="0">
                  <a:pos x="111" y="22"/>
                </a:cxn>
                <a:cxn ang="0">
                  <a:pos x="109" y="21"/>
                </a:cxn>
                <a:cxn ang="0">
                  <a:pos x="113" y="17"/>
                </a:cxn>
                <a:cxn ang="0">
                  <a:pos x="113" y="8"/>
                </a:cxn>
                <a:cxn ang="0">
                  <a:pos x="114" y="7"/>
                </a:cxn>
                <a:cxn ang="0">
                  <a:pos x="117" y="0"/>
                </a:cxn>
                <a:cxn ang="0">
                  <a:pos x="114" y="1"/>
                </a:cxn>
                <a:cxn ang="0">
                  <a:pos x="113" y="8"/>
                </a:cxn>
                <a:cxn ang="0">
                  <a:pos x="106" y="13"/>
                </a:cxn>
                <a:cxn ang="0">
                  <a:pos x="97" y="26"/>
                </a:cxn>
                <a:cxn ang="0">
                  <a:pos x="87" y="41"/>
                </a:cxn>
                <a:cxn ang="0">
                  <a:pos x="80" y="54"/>
                </a:cxn>
                <a:cxn ang="0">
                  <a:pos x="74" y="63"/>
                </a:cxn>
                <a:cxn ang="0">
                  <a:pos x="63" y="81"/>
                </a:cxn>
                <a:cxn ang="0">
                  <a:pos x="59" y="91"/>
                </a:cxn>
                <a:cxn ang="0">
                  <a:pos x="53" y="104"/>
                </a:cxn>
                <a:cxn ang="0">
                  <a:pos x="25" y="143"/>
                </a:cxn>
                <a:cxn ang="0">
                  <a:pos x="19" y="154"/>
                </a:cxn>
                <a:cxn ang="0">
                  <a:pos x="4" y="189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3" name="Freeform 145"/>
            <p:cNvSpPr>
              <a:spLocks noChangeArrowheads="1"/>
            </p:cNvSpPr>
            <p:nvPr/>
          </p:nvSpPr>
          <p:spPr bwMode="auto">
            <a:xfrm>
              <a:off x="1033" y="1530"/>
              <a:ext cx="274" cy="449"/>
            </a:xfrm>
            <a:custGeom>
              <a:avLst/>
              <a:gdLst/>
              <a:ahLst/>
              <a:cxnLst>
                <a:cxn ang="0">
                  <a:pos x="16" y="170"/>
                </a:cxn>
                <a:cxn ang="0">
                  <a:pos x="18" y="164"/>
                </a:cxn>
                <a:cxn ang="0">
                  <a:pos x="27" y="154"/>
                </a:cxn>
                <a:cxn ang="0">
                  <a:pos x="30" y="150"/>
                </a:cxn>
                <a:cxn ang="0">
                  <a:pos x="36" y="137"/>
                </a:cxn>
                <a:cxn ang="0">
                  <a:pos x="39" y="134"/>
                </a:cxn>
                <a:cxn ang="0">
                  <a:pos x="44" y="127"/>
                </a:cxn>
                <a:cxn ang="0">
                  <a:pos x="47" y="121"/>
                </a:cxn>
                <a:cxn ang="0">
                  <a:pos x="48" y="117"/>
                </a:cxn>
                <a:cxn ang="0">
                  <a:pos x="51" y="115"/>
                </a:cxn>
                <a:cxn ang="0">
                  <a:pos x="56" y="110"/>
                </a:cxn>
                <a:cxn ang="0">
                  <a:pos x="59" y="106"/>
                </a:cxn>
                <a:cxn ang="0">
                  <a:pos x="61" y="102"/>
                </a:cxn>
                <a:cxn ang="0">
                  <a:pos x="63" y="96"/>
                </a:cxn>
                <a:cxn ang="0">
                  <a:pos x="66" y="91"/>
                </a:cxn>
                <a:cxn ang="0">
                  <a:pos x="70" y="83"/>
                </a:cxn>
                <a:cxn ang="0">
                  <a:pos x="73" y="81"/>
                </a:cxn>
                <a:cxn ang="0">
                  <a:pos x="73" y="78"/>
                </a:cxn>
                <a:cxn ang="0">
                  <a:pos x="76" y="74"/>
                </a:cxn>
                <a:cxn ang="0">
                  <a:pos x="77" y="74"/>
                </a:cxn>
                <a:cxn ang="0">
                  <a:pos x="78" y="70"/>
                </a:cxn>
                <a:cxn ang="0">
                  <a:pos x="85" y="63"/>
                </a:cxn>
                <a:cxn ang="0">
                  <a:pos x="87" y="57"/>
                </a:cxn>
                <a:cxn ang="0">
                  <a:pos x="89" y="55"/>
                </a:cxn>
                <a:cxn ang="0">
                  <a:pos x="93" y="46"/>
                </a:cxn>
                <a:cxn ang="0">
                  <a:pos x="91" y="43"/>
                </a:cxn>
                <a:cxn ang="0">
                  <a:pos x="95" y="42"/>
                </a:cxn>
                <a:cxn ang="0">
                  <a:pos x="100" y="40"/>
                </a:cxn>
                <a:cxn ang="0">
                  <a:pos x="102" y="36"/>
                </a:cxn>
                <a:cxn ang="0">
                  <a:pos x="103" y="36"/>
                </a:cxn>
                <a:cxn ang="0">
                  <a:pos x="103" y="35"/>
                </a:cxn>
                <a:cxn ang="0">
                  <a:pos x="103" y="30"/>
                </a:cxn>
                <a:cxn ang="0">
                  <a:pos x="106" y="27"/>
                </a:cxn>
                <a:cxn ang="0">
                  <a:pos x="106" y="26"/>
                </a:cxn>
                <a:cxn ang="0">
                  <a:pos x="108" y="25"/>
                </a:cxn>
                <a:cxn ang="0">
                  <a:pos x="110" y="22"/>
                </a:cxn>
                <a:cxn ang="0">
                  <a:pos x="107" y="19"/>
                </a:cxn>
                <a:cxn ang="0">
                  <a:pos x="111" y="17"/>
                </a:cxn>
                <a:cxn ang="0">
                  <a:pos x="111" y="8"/>
                </a:cxn>
                <a:cxn ang="0">
                  <a:pos x="113" y="5"/>
                </a:cxn>
                <a:cxn ang="0">
                  <a:pos x="116" y="0"/>
                </a:cxn>
                <a:cxn ang="0">
                  <a:pos x="113" y="1"/>
                </a:cxn>
                <a:cxn ang="0">
                  <a:pos x="111" y="8"/>
                </a:cxn>
                <a:cxn ang="0">
                  <a:pos x="104" y="13"/>
                </a:cxn>
                <a:cxn ang="0">
                  <a:pos x="95" y="26"/>
                </a:cxn>
                <a:cxn ang="0">
                  <a:pos x="86" y="40"/>
                </a:cxn>
                <a:cxn ang="0">
                  <a:pos x="78" y="53"/>
                </a:cxn>
                <a:cxn ang="0">
                  <a:pos x="73" y="63"/>
                </a:cxn>
                <a:cxn ang="0">
                  <a:pos x="63" y="81"/>
                </a:cxn>
                <a:cxn ang="0">
                  <a:pos x="57" y="91"/>
                </a:cxn>
                <a:cxn ang="0">
                  <a:pos x="51" y="104"/>
                </a:cxn>
                <a:cxn ang="0">
                  <a:pos x="25" y="142"/>
                </a:cxn>
                <a:cxn ang="0">
                  <a:pos x="18" y="154"/>
                </a:cxn>
                <a:cxn ang="0">
                  <a:pos x="4" y="189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4" name="Freeform 146"/>
            <p:cNvSpPr>
              <a:spLocks noChangeArrowheads="1"/>
            </p:cNvSpPr>
            <p:nvPr/>
          </p:nvSpPr>
          <p:spPr bwMode="auto">
            <a:xfrm>
              <a:off x="1033" y="2171"/>
              <a:ext cx="271" cy="441"/>
            </a:xfrm>
            <a:custGeom>
              <a:avLst/>
              <a:gdLst/>
              <a:ahLst/>
              <a:cxnLst>
                <a:cxn ang="0">
                  <a:pos x="17" y="167"/>
                </a:cxn>
                <a:cxn ang="0">
                  <a:pos x="19" y="161"/>
                </a:cxn>
                <a:cxn ang="0">
                  <a:pos x="29" y="152"/>
                </a:cxn>
                <a:cxn ang="0">
                  <a:pos x="31" y="148"/>
                </a:cxn>
                <a:cxn ang="0">
                  <a:pos x="36" y="135"/>
                </a:cxn>
                <a:cxn ang="0">
                  <a:pos x="39" y="131"/>
                </a:cxn>
                <a:cxn ang="0">
                  <a:pos x="44" y="125"/>
                </a:cxn>
                <a:cxn ang="0">
                  <a:pos x="47" y="119"/>
                </a:cxn>
                <a:cxn ang="0">
                  <a:pos x="48" y="115"/>
                </a:cxn>
                <a:cxn ang="0">
                  <a:pos x="51" y="114"/>
                </a:cxn>
                <a:cxn ang="0">
                  <a:pos x="56" y="106"/>
                </a:cxn>
                <a:cxn ang="0">
                  <a:pos x="59" y="103"/>
                </a:cxn>
                <a:cxn ang="0">
                  <a:pos x="61" y="99"/>
                </a:cxn>
                <a:cxn ang="0">
                  <a:pos x="62" y="94"/>
                </a:cxn>
                <a:cxn ang="0">
                  <a:pos x="68" y="89"/>
                </a:cxn>
                <a:cxn ang="0">
                  <a:pos x="70" y="81"/>
                </a:cxn>
                <a:cxn ang="0">
                  <a:pos x="73" y="78"/>
                </a:cxn>
                <a:cxn ang="0">
                  <a:pos x="73" y="76"/>
                </a:cxn>
                <a:cxn ang="0">
                  <a:pos x="76" y="75"/>
                </a:cxn>
                <a:cxn ang="0">
                  <a:pos x="76" y="73"/>
                </a:cxn>
                <a:cxn ang="0">
                  <a:pos x="79" y="69"/>
                </a:cxn>
                <a:cxn ang="0">
                  <a:pos x="85" y="60"/>
                </a:cxn>
                <a:cxn ang="0">
                  <a:pos x="86" y="56"/>
                </a:cxn>
                <a:cxn ang="0">
                  <a:pos x="87" y="52"/>
                </a:cxn>
                <a:cxn ang="0">
                  <a:pos x="92" y="46"/>
                </a:cxn>
                <a:cxn ang="0">
                  <a:pos x="92" y="42"/>
                </a:cxn>
                <a:cxn ang="0">
                  <a:pos x="95" y="41"/>
                </a:cxn>
                <a:cxn ang="0">
                  <a:pos x="99" y="39"/>
                </a:cxn>
                <a:cxn ang="0">
                  <a:pos x="100" y="35"/>
                </a:cxn>
                <a:cxn ang="0">
                  <a:pos x="102" y="35"/>
                </a:cxn>
                <a:cxn ang="0">
                  <a:pos x="102" y="33"/>
                </a:cxn>
                <a:cxn ang="0">
                  <a:pos x="102" y="29"/>
                </a:cxn>
                <a:cxn ang="0">
                  <a:pos x="105" y="26"/>
                </a:cxn>
                <a:cxn ang="0">
                  <a:pos x="105" y="25"/>
                </a:cxn>
                <a:cxn ang="0">
                  <a:pos x="108" y="24"/>
                </a:cxn>
                <a:cxn ang="0">
                  <a:pos x="109" y="21"/>
                </a:cxn>
                <a:cxn ang="0">
                  <a:pos x="107" y="21"/>
                </a:cxn>
                <a:cxn ang="0">
                  <a:pos x="111" y="16"/>
                </a:cxn>
                <a:cxn ang="0">
                  <a:pos x="111" y="8"/>
                </a:cxn>
                <a:cxn ang="0">
                  <a:pos x="112" y="5"/>
                </a:cxn>
                <a:cxn ang="0">
                  <a:pos x="115" y="0"/>
                </a:cxn>
                <a:cxn ang="0">
                  <a:pos x="112" y="1"/>
                </a:cxn>
                <a:cxn ang="0">
                  <a:pos x="111" y="7"/>
                </a:cxn>
                <a:cxn ang="0">
                  <a:pos x="103" y="13"/>
                </a:cxn>
                <a:cxn ang="0">
                  <a:pos x="95" y="25"/>
                </a:cxn>
                <a:cxn ang="0">
                  <a:pos x="85" y="39"/>
                </a:cxn>
                <a:cxn ang="0">
                  <a:pos x="77" y="51"/>
                </a:cxn>
                <a:cxn ang="0">
                  <a:pos x="73" y="60"/>
                </a:cxn>
                <a:cxn ang="0">
                  <a:pos x="62" y="78"/>
                </a:cxn>
                <a:cxn ang="0">
                  <a:pos x="57" y="89"/>
                </a:cxn>
                <a:cxn ang="0">
                  <a:pos x="51" y="102"/>
                </a:cxn>
                <a:cxn ang="0">
                  <a:pos x="25" y="141"/>
                </a:cxn>
                <a:cxn ang="0">
                  <a:pos x="19" y="152"/>
                </a:cxn>
                <a:cxn ang="0">
                  <a:pos x="5" y="186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5" name="Freeform 147"/>
            <p:cNvSpPr>
              <a:spLocks noChangeArrowheads="1"/>
            </p:cNvSpPr>
            <p:nvPr/>
          </p:nvSpPr>
          <p:spPr bwMode="auto">
            <a:xfrm>
              <a:off x="1144" y="2411"/>
              <a:ext cx="2" cy="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2" y="3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6" name="Freeform 148"/>
            <p:cNvSpPr>
              <a:spLocks noChangeArrowheads="1"/>
            </p:cNvSpPr>
            <p:nvPr/>
          </p:nvSpPr>
          <p:spPr bwMode="auto">
            <a:xfrm>
              <a:off x="1042" y="2723"/>
              <a:ext cx="267" cy="444"/>
            </a:xfrm>
            <a:custGeom>
              <a:avLst/>
              <a:gdLst/>
              <a:ahLst/>
              <a:cxnLst>
                <a:cxn ang="0">
                  <a:pos x="15" y="167"/>
                </a:cxn>
                <a:cxn ang="0">
                  <a:pos x="18" y="161"/>
                </a:cxn>
                <a:cxn ang="0">
                  <a:pos x="27" y="151"/>
                </a:cxn>
                <a:cxn ang="0">
                  <a:pos x="30" y="148"/>
                </a:cxn>
                <a:cxn ang="0">
                  <a:pos x="35" y="135"/>
                </a:cxn>
                <a:cxn ang="0">
                  <a:pos x="37" y="130"/>
                </a:cxn>
                <a:cxn ang="0">
                  <a:pos x="43" y="125"/>
                </a:cxn>
                <a:cxn ang="0">
                  <a:pos x="45" y="118"/>
                </a:cxn>
                <a:cxn ang="0">
                  <a:pos x="47" y="115"/>
                </a:cxn>
                <a:cxn ang="0">
                  <a:pos x="49" y="113"/>
                </a:cxn>
                <a:cxn ang="0">
                  <a:pos x="54" y="108"/>
                </a:cxn>
                <a:cxn ang="0">
                  <a:pos x="57" y="103"/>
                </a:cxn>
                <a:cxn ang="0">
                  <a:pos x="60" y="100"/>
                </a:cxn>
                <a:cxn ang="0">
                  <a:pos x="61" y="95"/>
                </a:cxn>
                <a:cxn ang="0">
                  <a:pos x="65" y="88"/>
                </a:cxn>
                <a:cxn ang="0">
                  <a:pos x="69" y="82"/>
                </a:cxn>
                <a:cxn ang="0">
                  <a:pos x="71" y="78"/>
                </a:cxn>
                <a:cxn ang="0">
                  <a:pos x="71" y="75"/>
                </a:cxn>
                <a:cxn ang="0">
                  <a:pos x="74" y="74"/>
                </a:cxn>
                <a:cxn ang="0">
                  <a:pos x="74" y="73"/>
                </a:cxn>
                <a:cxn ang="0">
                  <a:pos x="77" y="70"/>
                </a:cxn>
                <a:cxn ang="0">
                  <a:pos x="83" y="60"/>
                </a:cxn>
                <a:cxn ang="0">
                  <a:pos x="84" y="57"/>
                </a:cxn>
                <a:cxn ang="0">
                  <a:pos x="86" y="55"/>
                </a:cxn>
                <a:cxn ang="0">
                  <a:pos x="91" y="45"/>
                </a:cxn>
                <a:cxn ang="0">
                  <a:pos x="90" y="43"/>
                </a:cxn>
                <a:cxn ang="0">
                  <a:pos x="92" y="42"/>
                </a:cxn>
                <a:cxn ang="0">
                  <a:pos x="97" y="39"/>
                </a:cxn>
                <a:cxn ang="0">
                  <a:pos x="99" y="35"/>
                </a:cxn>
                <a:cxn ang="0">
                  <a:pos x="100" y="35"/>
                </a:cxn>
                <a:cxn ang="0">
                  <a:pos x="100" y="34"/>
                </a:cxn>
                <a:cxn ang="0">
                  <a:pos x="100" y="30"/>
                </a:cxn>
                <a:cxn ang="0">
                  <a:pos x="103" y="26"/>
                </a:cxn>
                <a:cxn ang="0">
                  <a:pos x="103" y="25"/>
                </a:cxn>
                <a:cxn ang="0">
                  <a:pos x="105" y="23"/>
                </a:cxn>
                <a:cxn ang="0">
                  <a:pos x="107" y="21"/>
                </a:cxn>
                <a:cxn ang="0">
                  <a:pos x="104" y="21"/>
                </a:cxn>
                <a:cxn ang="0">
                  <a:pos x="109" y="17"/>
                </a:cxn>
                <a:cxn ang="0">
                  <a:pos x="109" y="8"/>
                </a:cxn>
                <a:cxn ang="0">
                  <a:pos x="110" y="5"/>
                </a:cxn>
                <a:cxn ang="0">
                  <a:pos x="113" y="0"/>
                </a:cxn>
                <a:cxn ang="0">
                  <a:pos x="110" y="2"/>
                </a:cxn>
                <a:cxn ang="0">
                  <a:pos x="109" y="6"/>
                </a:cxn>
                <a:cxn ang="0">
                  <a:pos x="101" y="13"/>
                </a:cxn>
                <a:cxn ang="0">
                  <a:pos x="92" y="25"/>
                </a:cxn>
                <a:cxn ang="0">
                  <a:pos x="83" y="39"/>
                </a:cxn>
                <a:cxn ang="0">
                  <a:pos x="75" y="51"/>
                </a:cxn>
                <a:cxn ang="0">
                  <a:pos x="71" y="60"/>
                </a:cxn>
                <a:cxn ang="0">
                  <a:pos x="61" y="78"/>
                </a:cxn>
                <a:cxn ang="0">
                  <a:pos x="56" y="88"/>
                </a:cxn>
                <a:cxn ang="0">
                  <a:pos x="49" y="102"/>
                </a:cxn>
                <a:cxn ang="0">
                  <a:pos x="23" y="141"/>
                </a:cxn>
                <a:cxn ang="0">
                  <a:pos x="18" y="151"/>
                </a:cxn>
                <a:cxn ang="0">
                  <a:pos x="4" y="185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7" name="Freeform 149"/>
            <p:cNvSpPr>
              <a:spLocks noChangeArrowheads="1"/>
            </p:cNvSpPr>
            <p:nvPr/>
          </p:nvSpPr>
          <p:spPr bwMode="auto">
            <a:xfrm>
              <a:off x="1049" y="3385"/>
              <a:ext cx="267" cy="441"/>
            </a:xfrm>
            <a:custGeom>
              <a:avLst/>
              <a:gdLst/>
              <a:ahLst/>
              <a:cxnLst>
                <a:cxn ang="0">
                  <a:pos x="14" y="166"/>
                </a:cxn>
                <a:cxn ang="0">
                  <a:pos x="19" y="161"/>
                </a:cxn>
                <a:cxn ang="0">
                  <a:pos x="27" y="150"/>
                </a:cxn>
                <a:cxn ang="0">
                  <a:pos x="28" y="146"/>
                </a:cxn>
                <a:cxn ang="0">
                  <a:pos x="36" y="135"/>
                </a:cxn>
                <a:cxn ang="0">
                  <a:pos x="37" y="131"/>
                </a:cxn>
                <a:cxn ang="0">
                  <a:pos x="43" y="124"/>
                </a:cxn>
                <a:cxn ang="0">
                  <a:pos x="46" y="118"/>
                </a:cxn>
                <a:cxn ang="0">
                  <a:pos x="46" y="114"/>
                </a:cxn>
                <a:cxn ang="0">
                  <a:pos x="49" y="111"/>
                </a:cxn>
                <a:cxn ang="0">
                  <a:pos x="54" y="106"/>
                </a:cxn>
                <a:cxn ang="0">
                  <a:pos x="56" y="103"/>
                </a:cxn>
                <a:cxn ang="0">
                  <a:pos x="60" y="98"/>
                </a:cxn>
                <a:cxn ang="0">
                  <a:pos x="62" y="94"/>
                </a:cxn>
                <a:cxn ang="0">
                  <a:pos x="65" y="89"/>
                </a:cxn>
                <a:cxn ang="0">
                  <a:pos x="69" y="81"/>
                </a:cxn>
                <a:cxn ang="0">
                  <a:pos x="70" y="79"/>
                </a:cxn>
                <a:cxn ang="0">
                  <a:pos x="73" y="76"/>
                </a:cxn>
                <a:cxn ang="0">
                  <a:pos x="74" y="72"/>
                </a:cxn>
                <a:cxn ang="0">
                  <a:pos x="75" y="72"/>
                </a:cxn>
                <a:cxn ang="0">
                  <a:pos x="76" y="69"/>
                </a:cxn>
                <a:cxn ang="0">
                  <a:pos x="82" y="59"/>
                </a:cxn>
                <a:cxn ang="0">
                  <a:pos x="86" y="56"/>
                </a:cxn>
                <a:cxn ang="0">
                  <a:pos x="87" y="52"/>
                </a:cxn>
                <a:cxn ang="0">
                  <a:pos x="91" y="45"/>
                </a:cxn>
                <a:cxn ang="0">
                  <a:pos x="89" y="42"/>
                </a:cxn>
                <a:cxn ang="0">
                  <a:pos x="93" y="41"/>
                </a:cxn>
                <a:cxn ang="0">
                  <a:pos x="96" y="39"/>
                </a:cxn>
                <a:cxn ang="0">
                  <a:pos x="99" y="35"/>
                </a:cxn>
                <a:cxn ang="0">
                  <a:pos x="100" y="35"/>
                </a:cxn>
                <a:cxn ang="0">
                  <a:pos x="100" y="32"/>
                </a:cxn>
                <a:cxn ang="0">
                  <a:pos x="100" y="29"/>
                </a:cxn>
                <a:cxn ang="0">
                  <a:pos x="104" y="26"/>
                </a:cxn>
                <a:cxn ang="0">
                  <a:pos x="104" y="25"/>
                </a:cxn>
                <a:cxn ang="0">
                  <a:pos x="105" y="24"/>
                </a:cxn>
                <a:cxn ang="0">
                  <a:pos x="108" y="20"/>
                </a:cxn>
                <a:cxn ang="0">
                  <a:pos x="104" y="18"/>
                </a:cxn>
                <a:cxn ang="0">
                  <a:pos x="108" y="16"/>
                </a:cxn>
                <a:cxn ang="0">
                  <a:pos x="109" y="5"/>
                </a:cxn>
                <a:cxn ang="0">
                  <a:pos x="109" y="4"/>
                </a:cxn>
                <a:cxn ang="0">
                  <a:pos x="113" y="0"/>
                </a:cxn>
                <a:cxn ang="0">
                  <a:pos x="109" y="0"/>
                </a:cxn>
                <a:cxn ang="0">
                  <a:pos x="108" y="5"/>
                </a:cxn>
                <a:cxn ang="0">
                  <a:pos x="101" y="12"/>
                </a:cxn>
                <a:cxn ang="0">
                  <a:pos x="92" y="25"/>
                </a:cxn>
                <a:cxn ang="0">
                  <a:pos x="83" y="39"/>
                </a:cxn>
                <a:cxn ang="0">
                  <a:pos x="76" y="51"/>
                </a:cxn>
                <a:cxn ang="0">
                  <a:pos x="70" y="59"/>
                </a:cxn>
                <a:cxn ang="0">
                  <a:pos x="61" y="79"/>
                </a:cxn>
                <a:cxn ang="0">
                  <a:pos x="56" y="89"/>
                </a:cxn>
                <a:cxn ang="0">
                  <a:pos x="49" y="102"/>
                </a:cxn>
                <a:cxn ang="0">
                  <a:pos x="23" y="140"/>
                </a:cxn>
                <a:cxn ang="0">
                  <a:pos x="17" y="150"/>
                </a:cxn>
                <a:cxn ang="0">
                  <a:pos x="5" y="186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8" name="Freeform 150"/>
            <p:cNvSpPr>
              <a:spLocks noChangeArrowheads="1"/>
            </p:cNvSpPr>
            <p:nvPr/>
          </p:nvSpPr>
          <p:spPr bwMode="auto">
            <a:xfrm>
              <a:off x="782" y="2863"/>
              <a:ext cx="260" cy="472"/>
            </a:xfrm>
            <a:custGeom>
              <a:avLst/>
              <a:gdLst/>
              <a:ahLst/>
              <a:cxnLst>
                <a:cxn ang="0">
                  <a:pos x="98" y="175"/>
                </a:cxn>
                <a:cxn ang="0">
                  <a:pos x="95" y="169"/>
                </a:cxn>
                <a:cxn ang="0">
                  <a:pos x="89" y="156"/>
                </a:cxn>
                <a:cxn ang="0">
                  <a:pos x="88" y="152"/>
                </a:cxn>
                <a:cxn ang="0">
                  <a:pos x="78" y="140"/>
                </a:cxn>
                <a:cxn ang="0">
                  <a:pos x="77" y="136"/>
                </a:cxn>
                <a:cxn ang="0">
                  <a:pos x="75" y="127"/>
                </a:cxn>
                <a:cxn ang="0">
                  <a:pos x="71" y="122"/>
                </a:cxn>
                <a:cxn ang="0">
                  <a:pos x="68" y="119"/>
                </a:cxn>
                <a:cxn ang="0">
                  <a:pos x="68" y="116"/>
                </a:cxn>
                <a:cxn ang="0">
                  <a:pos x="64" y="109"/>
                </a:cxn>
                <a:cxn ang="0">
                  <a:pos x="62" y="105"/>
                </a:cxn>
                <a:cxn ang="0">
                  <a:pos x="60" y="100"/>
                </a:cxn>
                <a:cxn ang="0">
                  <a:pos x="58" y="95"/>
                </a:cxn>
                <a:cxn ang="0">
                  <a:pos x="55" y="88"/>
                </a:cxn>
                <a:cxn ang="0">
                  <a:pos x="50" y="82"/>
                </a:cxn>
                <a:cxn ang="0">
                  <a:pos x="49" y="79"/>
                </a:cxn>
                <a:cxn ang="0">
                  <a:pos x="46" y="75"/>
                </a:cxn>
                <a:cxn ang="0">
                  <a:pos x="46" y="73"/>
                </a:cxn>
                <a:cxn ang="0">
                  <a:pos x="45" y="71"/>
                </a:cxn>
                <a:cxn ang="0">
                  <a:pos x="43" y="69"/>
                </a:cxn>
                <a:cxn ang="0">
                  <a:pos x="37" y="58"/>
                </a:cxn>
                <a:cxn ang="0">
                  <a:pos x="35" y="54"/>
                </a:cxn>
                <a:cxn ang="0">
                  <a:pos x="34" y="52"/>
                </a:cxn>
                <a:cxn ang="0">
                  <a:pos x="29" y="43"/>
                </a:cxn>
                <a:cxn ang="0">
                  <a:pos x="25" y="43"/>
                </a:cxn>
                <a:cxn ang="0">
                  <a:pos x="28" y="39"/>
                </a:cxn>
                <a:cxn ang="0">
                  <a:pos x="28" y="34"/>
                </a:cxn>
                <a:cxn ang="0">
                  <a:pos x="24" y="31"/>
                </a:cxn>
                <a:cxn ang="0">
                  <a:pos x="24" y="30"/>
                </a:cxn>
                <a:cxn ang="0">
                  <a:pos x="22" y="28"/>
                </a:cxn>
                <a:cxn ang="0">
                  <a:pos x="20" y="27"/>
                </a:cxn>
                <a:cxn ang="0">
                  <a:pos x="20" y="22"/>
                </a:cxn>
                <a:cxn ang="0">
                  <a:pos x="17" y="21"/>
                </a:cxn>
                <a:cxn ang="0">
                  <a:pos x="17" y="18"/>
                </a:cxn>
                <a:cxn ang="0">
                  <a:pos x="16" y="16"/>
                </a:cxn>
                <a:cxn ang="0">
                  <a:pos x="15" y="18"/>
                </a:cxn>
                <a:cxn ang="0">
                  <a:pos x="13" y="12"/>
                </a:cxn>
                <a:cxn ang="0">
                  <a:pos x="6" y="6"/>
                </a:cxn>
                <a:cxn ang="0">
                  <a:pos x="3" y="4"/>
                </a:cxn>
                <a:cxn ang="0">
                  <a:pos x="2" y="0"/>
                </a:cxn>
                <a:cxn ang="0">
                  <a:pos x="0" y="3"/>
                </a:cxn>
                <a:cxn ang="0">
                  <a:pos x="4" y="6"/>
                </a:cxn>
                <a:cxn ang="0">
                  <a:pos x="7" y="16"/>
                </a:cxn>
                <a:cxn ang="0">
                  <a:pos x="13" y="31"/>
                </a:cxn>
                <a:cxn ang="0">
                  <a:pos x="21" y="47"/>
                </a:cxn>
                <a:cxn ang="0">
                  <a:pos x="28" y="58"/>
                </a:cxn>
                <a:cxn ang="0">
                  <a:pos x="32" y="69"/>
                </a:cxn>
                <a:cxn ang="0">
                  <a:pos x="43" y="87"/>
                </a:cxn>
                <a:cxn ang="0">
                  <a:pos x="49" y="97"/>
                </a:cxn>
                <a:cxn ang="0">
                  <a:pos x="58" y="109"/>
                </a:cxn>
                <a:cxn ang="0">
                  <a:pos x="78" y="153"/>
                </a:cxn>
                <a:cxn ang="0">
                  <a:pos x="85" y="165"/>
                </a:cxn>
                <a:cxn ang="0">
                  <a:pos x="107" y="195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09" name="Freeform 151"/>
            <p:cNvSpPr>
              <a:spLocks noChangeArrowheads="1"/>
            </p:cNvSpPr>
            <p:nvPr/>
          </p:nvSpPr>
          <p:spPr bwMode="auto">
            <a:xfrm>
              <a:off x="789" y="3373"/>
              <a:ext cx="260" cy="475"/>
            </a:xfrm>
            <a:custGeom>
              <a:avLst/>
              <a:gdLst/>
              <a:ahLst/>
              <a:cxnLst>
                <a:cxn ang="0">
                  <a:pos x="97" y="177"/>
                </a:cxn>
                <a:cxn ang="0">
                  <a:pos x="94" y="171"/>
                </a:cxn>
                <a:cxn ang="0">
                  <a:pos x="90" y="158"/>
                </a:cxn>
                <a:cxn ang="0">
                  <a:pos x="89" y="154"/>
                </a:cxn>
                <a:cxn ang="0">
                  <a:pos x="80" y="141"/>
                </a:cxn>
                <a:cxn ang="0">
                  <a:pos x="77" y="137"/>
                </a:cxn>
                <a:cxn ang="0">
                  <a:pos x="74" y="129"/>
                </a:cxn>
                <a:cxn ang="0">
                  <a:pos x="70" y="124"/>
                </a:cxn>
                <a:cxn ang="0">
                  <a:pos x="68" y="120"/>
                </a:cxn>
                <a:cxn ang="0">
                  <a:pos x="68" y="116"/>
                </a:cxn>
                <a:cxn ang="0">
                  <a:pos x="65" y="110"/>
                </a:cxn>
                <a:cxn ang="0">
                  <a:pos x="63" y="106"/>
                </a:cxn>
                <a:cxn ang="0">
                  <a:pos x="61" y="100"/>
                </a:cxn>
                <a:cxn ang="0">
                  <a:pos x="57" y="97"/>
                </a:cxn>
                <a:cxn ang="0">
                  <a:pos x="55" y="90"/>
                </a:cxn>
                <a:cxn ang="0">
                  <a:pos x="49" y="84"/>
                </a:cxn>
                <a:cxn ang="0">
                  <a:pos x="49" y="80"/>
                </a:cxn>
                <a:cxn ang="0">
                  <a:pos x="47" y="77"/>
                </a:cxn>
                <a:cxn ang="0">
                  <a:pos x="44" y="74"/>
                </a:cxn>
                <a:cxn ang="0">
                  <a:pos x="44" y="73"/>
                </a:cxn>
                <a:cxn ang="0">
                  <a:pos x="43" y="71"/>
                </a:cxn>
                <a:cxn ang="0">
                  <a:pos x="38" y="60"/>
                </a:cxn>
                <a:cxn ang="0">
                  <a:pos x="36" y="55"/>
                </a:cxn>
                <a:cxn ang="0">
                  <a:pos x="34" y="52"/>
                </a:cxn>
                <a:cxn ang="0">
                  <a:pos x="28" y="45"/>
                </a:cxn>
                <a:cxn ang="0">
                  <a:pos x="26" y="43"/>
                </a:cxn>
                <a:cxn ang="0">
                  <a:pos x="26" y="39"/>
                </a:cxn>
                <a:cxn ang="0">
                  <a:pos x="27" y="35"/>
                </a:cxn>
                <a:cxn ang="0">
                  <a:pos x="25" y="33"/>
                </a:cxn>
                <a:cxn ang="0">
                  <a:pos x="25" y="30"/>
                </a:cxn>
                <a:cxn ang="0">
                  <a:pos x="23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7" y="22"/>
                </a:cxn>
                <a:cxn ang="0">
                  <a:pos x="17" y="19"/>
                </a:cxn>
                <a:cxn ang="0">
                  <a:pos x="15" y="15"/>
                </a:cxn>
                <a:cxn ang="0">
                  <a:pos x="13" y="19"/>
                </a:cxn>
                <a:cxn ang="0">
                  <a:pos x="13" y="12"/>
                </a:cxn>
                <a:cxn ang="0">
                  <a:pos x="4" y="7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4" y="7"/>
                </a:cxn>
                <a:cxn ang="0">
                  <a:pos x="5" y="17"/>
                </a:cxn>
                <a:cxn ang="0">
                  <a:pos x="13" y="32"/>
                </a:cxn>
                <a:cxn ang="0">
                  <a:pos x="21" y="47"/>
                </a:cxn>
                <a:cxn ang="0">
                  <a:pos x="27" y="60"/>
                </a:cxn>
                <a:cxn ang="0">
                  <a:pos x="31" y="71"/>
                </a:cxn>
                <a:cxn ang="0">
                  <a:pos x="43" y="89"/>
                </a:cxn>
                <a:cxn ang="0">
                  <a:pos x="49" y="98"/>
                </a:cxn>
                <a:cxn ang="0">
                  <a:pos x="57" y="111"/>
                </a:cxn>
                <a:cxn ang="0">
                  <a:pos x="78" y="155"/>
                </a:cxn>
                <a:cxn ang="0">
                  <a:pos x="86" y="167"/>
                </a:cxn>
                <a:cxn ang="0">
                  <a:pos x="108" y="19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0" name="Freeform 152"/>
            <p:cNvSpPr>
              <a:spLocks noChangeArrowheads="1"/>
            </p:cNvSpPr>
            <p:nvPr/>
          </p:nvSpPr>
          <p:spPr bwMode="auto">
            <a:xfrm>
              <a:off x="1007" y="1370"/>
              <a:ext cx="59" cy="2471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7" y="518"/>
                </a:cxn>
                <a:cxn ang="0">
                  <a:pos x="25" y="1046"/>
                </a:cxn>
                <a:cxn ang="0">
                  <a:pos x="4" y="1046"/>
                </a:cxn>
                <a:cxn ang="0">
                  <a:pos x="11" y="758"/>
                </a:cxn>
                <a:cxn ang="0">
                  <a:pos x="0" y="239"/>
                </a:cxn>
                <a:cxn ang="0">
                  <a:pos x="8" y="0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711" name="Group 89"/>
          <p:cNvGrpSpPr>
            <a:grpSpLocks/>
          </p:cNvGrpSpPr>
          <p:nvPr/>
        </p:nvGrpSpPr>
        <p:grpSpPr bwMode="auto">
          <a:xfrm>
            <a:off x="10895013" y="2830513"/>
            <a:ext cx="1254125" cy="2727325"/>
            <a:chOff x="0" y="0"/>
            <a:chExt cx="1443" cy="3848"/>
          </a:xfrm>
        </p:grpSpPr>
        <p:sp>
          <p:nvSpPr>
            <p:cNvPr id="26712" name="Freeform 70"/>
            <p:cNvSpPr>
              <a:spLocks noChangeArrowheads="1"/>
            </p:cNvSpPr>
            <p:nvPr/>
          </p:nvSpPr>
          <p:spPr bwMode="auto">
            <a:xfrm>
              <a:off x="734" y="1565"/>
              <a:ext cx="29" cy="134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1347"/>
                </a:cxn>
                <a:cxn ang="0">
                  <a:pos x="24" y="1347"/>
                </a:cxn>
                <a:cxn ang="0">
                  <a:pos x="29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3" name="Freeform 71"/>
            <p:cNvSpPr>
              <a:spLocks noChangeArrowheads="1"/>
            </p:cNvSpPr>
            <p:nvPr/>
          </p:nvSpPr>
          <p:spPr bwMode="auto">
            <a:xfrm>
              <a:off x="555" y="2315"/>
              <a:ext cx="161" cy="248"/>
            </a:xfrm>
            <a:custGeom>
              <a:avLst/>
              <a:gdLst/>
              <a:ahLst/>
              <a:cxnLst>
                <a:cxn ang="0">
                  <a:pos x="65" y="105"/>
                </a:cxn>
                <a:cxn ang="0">
                  <a:pos x="5" y="0"/>
                </a:cxn>
                <a:cxn ang="0">
                  <a:pos x="65" y="10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4" name="Freeform 72"/>
            <p:cNvSpPr>
              <a:spLocks noChangeArrowheads="1"/>
            </p:cNvSpPr>
            <p:nvPr/>
          </p:nvSpPr>
          <p:spPr bwMode="auto">
            <a:xfrm>
              <a:off x="765" y="2105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5" name="Freeform 73"/>
            <p:cNvSpPr>
              <a:spLocks noChangeArrowheads="1"/>
            </p:cNvSpPr>
            <p:nvPr/>
          </p:nvSpPr>
          <p:spPr bwMode="auto">
            <a:xfrm>
              <a:off x="555" y="2608"/>
              <a:ext cx="161" cy="253"/>
            </a:xfrm>
            <a:custGeom>
              <a:avLst/>
              <a:gdLst/>
              <a:ahLst/>
              <a:cxnLst>
                <a:cxn ang="0">
                  <a:pos x="65" y="107"/>
                </a:cxn>
                <a:cxn ang="0">
                  <a:pos x="5" y="0"/>
                </a:cxn>
                <a:cxn ang="0">
                  <a:pos x="65" y="107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6" name="Freeform 74"/>
            <p:cNvSpPr>
              <a:spLocks noChangeArrowheads="1"/>
            </p:cNvSpPr>
            <p:nvPr/>
          </p:nvSpPr>
          <p:spPr bwMode="auto">
            <a:xfrm>
              <a:off x="897" y="1065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7" name="Freeform 75"/>
            <p:cNvSpPr>
              <a:spLocks noChangeArrowheads="1"/>
            </p:cNvSpPr>
            <p:nvPr/>
          </p:nvSpPr>
          <p:spPr bwMode="auto">
            <a:xfrm>
              <a:off x="765" y="2731"/>
              <a:ext cx="161" cy="252"/>
            </a:xfrm>
            <a:custGeom>
              <a:avLst/>
              <a:gdLst/>
              <a:ahLst/>
              <a:cxnLst>
                <a:cxn ang="0">
                  <a:pos x="4" y="107"/>
                </a:cxn>
                <a:cxn ang="0">
                  <a:pos x="64" y="0"/>
                </a:cxn>
                <a:cxn ang="0">
                  <a:pos x="4" y="107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8" name="Freeform 76"/>
            <p:cNvSpPr>
              <a:spLocks noChangeArrowheads="1"/>
            </p:cNvSpPr>
            <p:nvPr/>
          </p:nvSpPr>
          <p:spPr bwMode="auto">
            <a:xfrm>
              <a:off x="555" y="1984"/>
              <a:ext cx="161" cy="253"/>
            </a:xfrm>
            <a:custGeom>
              <a:avLst/>
              <a:gdLst/>
              <a:ahLst/>
              <a:cxnLst>
                <a:cxn ang="0">
                  <a:pos x="65" y="107"/>
                </a:cxn>
                <a:cxn ang="0">
                  <a:pos x="5" y="0"/>
                </a:cxn>
                <a:cxn ang="0">
                  <a:pos x="65" y="107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19" name="Freeform 77"/>
            <p:cNvSpPr>
              <a:spLocks noChangeArrowheads="1"/>
            </p:cNvSpPr>
            <p:nvPr/>
          </p:nvSpPr>
          <p:spPr bwMode="auto">
            <a:xfrm>
              <a:off x="765" y="1776"/>
              <a:ext cx="161" cy="251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0" name="Freeform 78"/>
            <p:cNvSpPr>
              <a:spLocks noChangeArrowheads="1"/>
            </p:cNvSpPr>
            <p:nvPr/>
          </p:nvSpPr>
          <p:spPr bwMode="auto">
            <a:xfrm>
              <a:off x="555" y="1668"/>
              <a:ext cx="161" cy="250"/>
            </a:xfrm>
            <a:custGeom>
              <a:avLst/>
              <a:gdLst/>
              <a:ahLst/>
              <a:cxnLst>
                <a:cxn ang="0">
                  <a:pos x="65" y="106"/>
                </a:cxn>
                <a:cxn ang="0">
                  <a:pos x="5" y="0"/>
                </a:cxn>
                <a:cxn ang="0">
                  <a:pos x="65" y="106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1" name="Freeform 79"/>
            <p:cNvSpPr>
              <a:spLocks noChangeArrowheads="1"/>
            </p:cNvSpPr>
            <p:nvPr/>
          </p:nvSpPr>
          <p:spPr bwMode="auto">
            <a:xfrm>
              <a:off x="555" y="1372"/>
              <a:ext cx="161" cy="251"/>
            </a:xfrm>
            <a:custGeom>
              <a:avLst/>
              <a:gdLst/>
              <a:ahLst/>
              <a:cxnLst>
                <a:cxn ang="0">
                  <a:pos x="65" y="106"/>
                </a:cxn>
                <a:cxn ang="0">
                  <a:pos x="5" y="0"/>
                </a:cxn>
                <a:cxn ang="0">
                  <a:pos x="65" y="106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2" name="Freeform 80"/>
            <p:cNvSpPr>
              <a:spLocks noChangeArrowheads="1"/>
            </p:cNvSpPr>
            <p:nvPr/>
          </p:nvSpPr>
          <p:spPr bwMode="auto">
            <a:xfrm>
              <a:off x="765" y="1460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3" name="Freeform 81"/>
            <p:cNvSpPr>
              <a:spLocks noChangeArrowheads="1"/>
            </p:cNvSpPr>
            <p:nvPr/>
          </p:nvSpPr>
          <p:spPr bwMode="auto">
            <a:xfrm>
              <a:off x="236" y="250"/>
              <a:ext cx="21" cy="104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049"/>
                </a:cxn>
                <a:cxn ang="0">
                  <a:pos x="19" y="1049"/>
                </a:cxn>
                <a:cxn ang="0">
                  <a:pos x="21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4" name="Freeform 82"/>
            <p:cNvSpPr>
              <a:spLocks noChangeArrowheads="1"/>
            </p:cNvSpPr>
            <p:nvPr/>
          </p:nvSpPr>
          <p:spPr bwMode="auto">
            <a:xfrm>
              <a:off x="96" y="812"/>
              <a:ext cx="126" cy="194"/>
            </a:xfrm>
            <a:custGeom>
              <a:avLst/>
              <a:gdLst/>
              <a:ahLst/>
              <a:cxnLst>
                <a:cxn ang="0">
                  <a:pos x="51" y="82"/>
                </a:cxn>
                <a:cxn ang="0">
                  <a:pos x="4" y="0"/>
                </a:cxn>
                <a:cxn ang="0">
                  <a:pos x="51" y="82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5" name="Freeform 83"/>
            <p:cNvSpPr>
              <a:spLocks noChangeArrowheads="1"/>
            </p:cNvSpPr>
            <p:nvPr/>
          </p:nvSpPr>
          <p:spPr bwMode="auto">
            <a:xfrm>
              <a:off x="262" y="649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6" name="Freeform 84"/>
            <p:cNvSpPr>
              <a:spLocks noChangeArrowheads="1"/>
            </p:cNvSpPr>
            <p:nvPr/>
          </p:nvSpPr>
          <p:spPr bwMode="auto">
            <a:xfrm>
              <a:off x="96" y="1041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7" name="Freeform 85"/>
            <p:cNvSpPr>
              <a:spLocks noChangeArrowheads="1"/>
            </p:cNvSpPr>
            <p:nvPr/>
          </p:nvSpPr>
          <p:spPr bwMode="auto">
            <a:xfrm>
              <a:off x="262" y="878"/>
              <a:ext cx="123" cy="194"/>
            </a:xfrm>
            <a:custGeom>
              <a:avLst/>
              <a:gdLst/>
              <a:ahLst/>
              <a:cxnLst>
                <a:cxn ang="0">
                  <a:pos x="3" y="82"/>
                </a:cxn>
                <a:cxn ang="0">
                  <a:pos x="49" y="0"/>
                </a:cxn>
                <a:cxn ang="0">
                  <a:pos x="3" y="82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8" name="Freeform 86"/>
            <p:cNvSpPr>
              <a:spLocks noChangeArrowheads="1"/>
            </p:cNvSpPr>
            <p:nvPr/>
          </p:nvSpPr>
          <p:spPr bwMode="auto">
            <a:xfrm>
              <a:off x="262" y="1136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29" name="Freeform 87"/>
            <p:cNvSpPr>
              <a:spLocks noChangeArrowheads="1"/>
            </p:cNvSpPr>
            <p:nvPr/>
          </p:nvSpPr>
          <p:spPr bwMode="auto">
            <a:xfrm>
              <a:off x="96" y="557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0" name="Freeform 88"/>
            <p:cNvSpPr>
              <a:spLocks noChangeArrowheads="1"/>
            </p:cNvSpPr>
            <p:nvPr/>
          </p:nvSpPr>
          <p:spPr bwMode="auto">
            <a:xfrm>
              <a:off x="262" y="394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1" name="Freeform 89"/>
            <p:cNvSpPr>
              <a:spLocks noChangeArrowheads="1"/>
            </p:cNvSpPr>
            <p:nvPr/>
          </p:nvSpPr>
          <p:spPr bwMode="auto">
            <a:xfrm>
              <a:off x="96" y="309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2" name="Freeform 90"/>
            <p:cNvSpPr>
              <a:spLocks noChangeArrowheads="1"/>
            </p:cNvSpPr>
            <p:nvPr/>
          </p:nvSpPr>
          <p:spPr bwMode="auto">
            <a:xfrm>
              <a:off x="96" y="80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3" name="Freeform 91"/>
            <p:cNvSpPr>
              <a:spLocks noChangeArrowheads="1"/>
            </p:cNvSpPr>
            <p:nvPr/>
          </p:nvSpPr>
          <p:spPr bwMode="auto">
            <a:xfrm>
              <a:off x="262" y="149"/>
              <a:ext cx="123" cy="193"/>
            </a:xfrm>
            <a:custGeom>
              <a:avLst/>
              <a:gdLst/>
              <a:ahLst/>
              <a:cxnLst>
                <a:cxn ang="0">
                  <a:pos x="3" y="82"/>
                </a:cxn>
                <a:cxn ang="0">
                  <a:pos x="49" y="0"/>
                </a:cxn>
                <a:cxn ang="0">
                  <a:pos x="3" y="82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4" name="Freeform 92"/>
            <p:cNvSpPr>
              <a:spLocks noChangeArrowheads="1"/>
            </p:cNvSpPr>
            <p:nvPr/>
          </p:nvSpPr>
          <p:spPr bwMode="auto">
            <a:xfrm>
              <a:off x="0" y="826"/>
              <a:ext cx="264" cy="1241"/>
            </a:xfrm>
            <a:custGeom>
              <a:avLst/>
              <a:gdLst/>
              <a:ahLst/>
              <a:cxnLst>
                <a:cxn ang="0">
                  <a:pos x="51" y="487"/>
                </a:cxn>
                <a:cxn ang="0">
                  <a:pos x="51" y="429"/>
                </a:cxn>
                <a:cxn ang="0">
                  <a:pos x="3" y="343"/>
                </a:cxn>
                <a:cxn ang="0">
                  <a:pos x="51" y="410"/>
                </a:cxn>
                <a:cxn ang="0">
                  <a:pos x="51" y="335"/>
                </a:cxn>
                <a:cxn ang="0">
                  <a:pos x="3" y="249"/>
                </a:cxn>
                <a:cxn ang="0">
                  <a:pos x="50" y="314"/>
                </a:cxn>
                <a:cxn ang="0">
                  <a:pos x="50" y="214"/>
                </a:cxn>
                <a:cxn ang="0">
                  <a:pos x="7" y="131"/>
                </a:cxn>
                <a:cxn ang="0">
                  <a:pos x="50" y="183"/>
                </a:cxn>
                <a:cxn ang="0">
                  <a:pos x="50" y="117"/>
                </a:cxn>
                <a:cxn ang="0">
                  <a:pos x="5" y="33"/>
                </a:cxn>
                <a:cxn ang="0">
                  <a:pos x="50" y="88"/>
                </a:cxn>
                <a:cxn ang="0">
                  <a:pos x="50" y="56"/>
                </a:cxn>
                <a:cxn ang="0">
                  <a:pos x="58" y="56"/>
                </a:cxn>
                <a:cxn ang="0">
                  <a:pos x="103" y="0"/>
                </a:cxn>
                <a:cxn ang="0">
                  <a:pos x="59" y="84"/>
                </a:cxn>
                <a:cxn ang="0">
                  <a:pos x="59" y="162"/>
                </a:cxn>
                <a:cxn ang="0">
                  <a:pos x="106" y="93"/>
                </a:cxn>
                <a:cxn ang="0">
                  <a:pos x="59" y="179"/>
                </a:cxn>
                <a:cxn ang="0">
                  <a:pos x="59" y="264"/>
                </a:cxn>
                <a:cxn ang="0">
                  <a:pos x="105" y="204"/>
                </a:cxn>
                <a:cxn ang="0">
                  <a:pos x="59" y="290"/>
                </a:cxn>
                <a:cxn ang="0">
                  <a:pos x="59" y="371"/>
                </a:cxn>
                <a:cxn ang="0">
                  <a:pos x="105" y="313"/>
                </a:cxn>
                <a:cxn ang="0">
                  <a:pos x="59" y="397"/>
                </a:cxn>
                <a:cxn ang="0">
                  <a:pos x="60" y="492"/>
                </a:cxn>
                <a:cxn ang="0">
                  <a:pos x="108" y="415"/>
                </a:cxn>
                <a:cxn ang="0">
                  <a:pos x="60" y="502"/>
                </a:cxn>
                <a:cxn ang="0">
                  <a:pos x="60" y="525"/>
                </a:cxn>
                <a:cxn ang="0">
                  <a:pos x="51" y="525"/>
                </a:cxn>
                <a:cxn ang="0">
                  <a:pos x="51" y="518"/>
                </a:cxn>
                <a:cxn ang="0">
                  <a:pos x="7" y="434"/>
                </a:cxn>
                <a:cxn ang="0">
                  <a:pos x="51" y="48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5" name="Freeform 93"/>
            <p:cNvSpPr>
              <a:spLocks noChangeArrowheads="1"/>
            </p:cNvSpPr>
            <p:nvPr/>
          </p:nvSpPr>
          <p:spPr bwMode="auto">
            <a:xfrm>
              <a:off x="613" y="1474"/>
              <a:ext cx="378" cy="1786"/>
            </a:xfrm>
            <a:custGeom>
              <a:avLst/>
              <a:gdLst/>
              <a:ahLst/>
              <a:cxnLst>
                <a:cxn ang="0">
                  <a:pos x="86" y="701"/>
                </a:cxn>
                <a:cxn ang="0">
                  <a:pos x="86" y="617"/>
                </a:cxn>
                <a:cxn ang="0">
                  <a:pos x="155" y="493"/>
                </a:cxn>
                <a:cxn ang="0">
                  <a:pos x="86" y="589"/>
                </a:cxn>
                <a:cxn ang="0">
                  <a:pos x="86" y="481"/>
                </a:cxn>
                <a:cxn ang="0">
                  <a:pos x="155" y="358"/>
                </a:cxn>
                <a:cxn ang="0">
                  <a:pos x="88" y="452"/>
                </a:cxn>
                <a:cxn ang="0">
                  <a:pos x="88" y="309"/>
                </a:cxn>
                <a:cxn ang="0">
                  <a:pos x="150" y="189"/>
                </a:cxn>
                <a:cxn ang="0">
                  <a:pos x="88" y="263"/>
                </a:cxn>
                <a:cxn ang="0">
                  <a:pos x="88" y="169"/>
                </a:cxn>
                <a:cxn ang="0">
                  <a:pos x="152" y="47"/>
                </a:cxn>
                <a:cxn ang="0">
                  <a:pos x="88" y="127"/>
                </a:cxn>
                <a:cxn ang="0">
                  <a:pos x="76" y="81"/>
                </a:cxn>
                <a:cxn ang="0">
                  <a:pos x="13" y="0"/>
                </a:cxn>
                <a:cxn ang="0">
                  <a:pos x="75" y="121"/>
                </a:cxn>
                <a:cxn ang="0">
                  <a:pos x="75" y="234"/>
                </a:cxn>
                <a:cxn ang="0">
                  <a:pos x="7" y="133"/>
                </a:cxn>
                <a:cxn ang="0">
                  <a:pos x="75" y="258"/>
                </a:cxn>
                <a:cxn ang="0">
                  <a:pos x="75" y="380"/>
                </a:cxn>
                <a:cxn ang="0">
                  <a:pos x="10" y="293"/>
                </a:cxn>
                <a:cxn ang="0">
                  <a:pos x="75" y="417"/>
                </a:cxn>
                <a:cxn ang="0">
                  <a:pos x="75" y="533"/>
                </a:cxn>
                <a:cxn ang="0">
                  <a:pos x="10" y="450"/>
                </a:cxn>
                <a:cxn ang="0">
                  <a:pos x="75" y="572"/>
                </a:cxn>
                <a:cxn ang="0">
                  <a:pos x="74" y="707"/>
                </a:cxn>
                <a:cxn ang="0">
                  <a:pos x="5" y="597"/>
                </a:cxn>
                <a:cxn ang="0">
                  <a:pos x="74" y="721"/>
                </a:cxn>
                <a:cxn ang="0">
                  <a:pos x="74" y="756"/>
                </a:cxn>
                <a:cxn ang="0">
                  <a:pos x="86" y="756"/>
                </a:cxn>
                <a:cxn ang="0">
                  <a:pos x="86" y="746"/>
                </a:cxn>
                <a:cxn ang="0">
                  <a:pos x="150" y="625"/>
                </a:cxn>
                <a:cxn ang="0">
                  <a:pos x="86" y="701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6" name="Freeform 94"/>
            <p:cNvSpPr>
              <a:spLocks noChangeArrowheads="1"/>
            </p:cNvSpPr>
            <p:nvPr/>
          </p:nvSpPr>
          <p:spPr bwMode="auto">
            <a:xfrm>
              <a:off x="125" y="2688"/>
              <a:ext cx="359" cy="560"/>
            </a:xfrm>
            <a:custGeom>
              <a:avLst/>
              <a:gdLst/>
              <a:ahLst/>
              <a:cxnLst>
                <a:cxn ang="0">
                  <a:pos x="144" y="237"/>
                </a:cxn>
                <a:cxn ang="0">
                  <a:pos x="11" y="0"/>
                </a:cxn>
                <a:cxn ang="0">
                  <a:pos x="144" y="237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7" name="Freeform 95"/>
            <p:cNvSpPr>
              <a:spLocks noChangeArrowheads="1"/>
            </p:cNvSpPr>
            <p:nvPr/>
          </p:nvSpPr>
          <p:spPr bwMode="auto">
            <a:xfrm>
              <a:off x="200" y="2756"/>
              <a:ext cx="305" cy="520"/>
            </a:xfrm>
            <a:custGeom>
              <a:avLst/>
              <a:gdLst/>
              <a:ahLst/>
              <a:cxnLst>
                <a:cxn ang="0">
                  <a:pos x="112" y="197"/>
                </a:cxn>
                <a:cxn ang="0">
                  <a:pos x="108" y="190"/>
                </a:cxn>
                <a:cxn ang="0">
                  <a:pos x="100" y="178"/>
                </a:cxn>
                <a:cxn ang="0">
                  <a:pos x="96" y="173"/>
                </a:cxn>
                <a:cxn ang="0">
                  <a:pos x="88" y="158"/>
                </a:cxn>
                <a:cxn ang="0">
                  <a:pos x="87" y="154"/>
                </a:cxn>
                <a:cxn ang="0">
                  <a:pos x="82" y="146"/>
                </a:cxn>
                <a:cxn ang="0">
                  <a:pos x="78" y="139"/>
                </a:cxn>
                <a:cxn ang="0">
                  <a:pos x="76" y="135"/>
                </a:cxn>
                <a:cxn ang="0">
                  <a:pos x="74" y="132"/>
                </a:cxn>
                <a:cxn ang="0">
                  <a:pos x="68" y="124"/>
                </a:cxn>
                <a:cxn ang="0">
                  <a:pos x="66" y="121"/>
                </a:cxn>
                <a:cxn ang="0">
                  <a:pos x="63" y="115"/>
                </a:cxn>
                <a:cxn ang="0">
                  <a:pos x="60" y="110"/>
                </a:cxn>
                <a:cxn ang="0">
                  <a:pos x="55" y="103"/>
                </a:cxn>
                <a:cxn ang="0">
                  <a:pos x="51" y="95"/>
                </a:cxn>
                <a:cxn ang="0">
                  <a:pos x="49" y="92"/>
                </a:cxn>
                <a:cxn ang="0">
                  <a:pos x="48" y="88"/>
                </a:cxn>
                <a:cxn ang="0">
                  <a:pos x="46" y="86"/>
                </a:cxn>
                <a:cxn ang="0">
                  <a:pos x="45" y="85"/>
                </a:cxn>
                <a:cxn ang="0">
                  <a:pos x="43" y="81"/>
                </a:cxn>
                <a:cxn ang="0">
                  <a:pos x="36" y="70"/>
                </a:cxn>
                <a:cxn ang="0">
                  <a:pos x="34" y="66"/>
                </a:cxn>
                <a:cxn ang="0">
                  <a:pos x="31" y="61"/>
                </a:cxn>
                <a:cxn ang="0">
                  <a:pos x="27" y="53"/>
                </a:cxn>
                <a:cxn ang="0">
                  <a:pos x="27" y="49"/>
                </a:cxn>
                <a:cxn ang="0">
                  <a:pos x="23" y="47"/>
                </a:cxn>
                <a:cxn ang="0">
                  <a:pos x="20" y="45"/>
                </a:cxn>
                <a:cxn ang="0">
                  <a:pos x="18" y="40"/>
                </a:cxn>
                <a:cxn ang="0">
                  <a:pos x="17" y="40"/>
                </a:cxn>
                <a:cxn ang="0">
                  <a:pos x="16" y="38"/>
                </a:cxn>
                <a:cxn ang="0">
                  <a:pos x="16" y="33"/>
                </a:cxn>
                <a:cxn ang="0">
                  <a:pos x="12" y="31"/>
                </a:cxn>
                <a:cxn ang="0">
                  <a:pos x="12" y="29"/>
                </a:cxn>
                <a:cxn ang="0">
                  <a:pos x="9" y="26"/>
                </a:cxn>
                <a:cxn ang="0">
                  <a:pos x="8" y="23"/>
                </a:cxn>
                <a:cxn ang="0">
                  <a:pos x="10" y="23"/>
                </a:cxn>
                <a:cxn ang="0">
                  <a:pos x="6" y="18"/>
                </a:cxn>
                <a:cxn ang="0">
                  <a:pos x="3" y="8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2" y="3"/>
                </a:cxn>
                <a:cxn ang="0">
                  <a:pos x="3" y="7"/>
                </a:cxn>
                <a:cxn ang="0">
                  <a:pos x="11" y="16"/>
                </a:cxn>
                <a:cxn ang="0">
                  <a:pos x="21" y="32"/>
                </a:cxn>
                <a:cxn ang="0">
                  <a:pos x="31" y="48"/>
                </a:cxn>
                <a:cxn ang="0">
                  <a:pos x="39" y="61"/>
                </a:cxn>
                <a:cxn ang="0">
                  <a:pos x="46" y="73"/>
                </a:cxn>
                <a:cxn ang="0">
                  <a:pos x="57" y="94"/>
                </a:cxn>
                <a:cxn ang="0">
                  <a:pos x="63" y="105"/>
                </a:cxn>
                <a:cxn ang="0">
                  <a:pos x="70" y="120"/>
                </a:cxn>
                <a:cxn ang="0">
                  <a:pos x="101" y="167"/>
                </a:cxn>
                <a:cxn ang="0">
                  <a:pos x="107" y="180"/>
                </a:cxn>
                <a:cxn ang="0">
                  <a:pos x="125" y="218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8" name="Freeform 96"/>
            <p:cNvSpPr>
              <a:spLocks noChangeArrowheads="1"/>
            </p:cNvSpPr>
            <p:nvPr/>
          </p:nvSpPr>
          <p:spPr bwMode="auto">
            <a:xfrm>
              <a:off x="486" y="139"/>
              <a:ext cx="232" cy="444"/>
            </a:xfrm>
            <a:custGeom>
              <a:avLst/>
              <a:gdLst/>
              <a:ahLst/>
              <a:cxnLst>
                <a:cxn ang="0">
                  <a:pos x="61" y="4"/>
                </a:cxn>
                <a:cxn ang="0">
                  <a:pos x="14" y="188"/>
                </a:cxn>
                <a:cxn ang="0">
                  <a:pos x="79" y="116"/>
                </a:cxn>
                <a:cxn ang="0">
                  <a:pos x="61" y="4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39" name="Freeform 97"/>
            <p:cNvSpPr>
              <a:spLocks noChangeArrowheads="1"/>
            </p:cNvSpPr>
            <p:nvPr/>
          </p:nvSpPr>
          <p:spPr bwMode="auto">
            <a:xfrm>
              <a:off x="588" y="151"/>
              <a:ext cx="118" cy="37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157"/>
                </a:cxn>
                <a:cxn ang="0">
                  <a:pos x="36" y="111"/>
                </a:cxn>
                <a:cxn ang="0">
                  <a:pos x="18" y="0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0" name="Freeform 98"/>
            <p:cNvSpPr>
              <a:spLocks noChangeArrowheads="1"/>
            </p:cNvSpPr>
            <p:nvPr/>
          </p:nvSpPr>
          <p:spPr bwMode="auto">
            <a:xfrm>
              <a:off x="503" y="1521"/>
              <a:ext cx="252" cy="498"/>
            </a:xfrm>
            <a:custGeom>
              <a:avLst/>
              <a:gdLst/>
              <a:ahLst/>
              <a:cxnLst>
                <a:cxn ang="0">
                  <a:pos x="67" y="4"/>
                </a:cxn>
                <a:cxn ang="0">
                  <a:pos x="16" y="211"/>
                </a:cxn>
                <a:cxn ang="0">
                  <a:pos x="87" y="130"/>
                </a:cxn>
                <a:cxn ang="0">
                  <a:pos x="67" y="4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1" name="Freeform 99"/>
            <p:cNvSpPr>
              <a:spLocks noChangeArrowheads="1"/>
            </p:cNvSpPr>
            <p:nvPr/>
          </p:nvSpPr>
          <p:spPr bwMode="auto">
            <a:xfrm>
              <a:off x="616" y="1530"/>
              <a:ext cx="128" cy="416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176"/>
                </a:cxn>
                <a:cxn ang="0">
                  <a:pos x="38" y="125"/>
                </a:cxn>
                <a:cxn ang="0">
                  <a:pos x="19" y="0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2" name="Freeform 100"/>
            <p:cNvSpPr>
              <a:spLocks noChangeArrowheads="1"/>
            </p:cNvSpPr>
            <p:nvPr/>
          </p:nvSpPr>
          <p:spPr bwMode="auto">
            <a:xfrm>
              <a:off x="484" y="2780"/>
              <a:ext cx="255" cy="498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15" y="211"/>
                </a:cxn>
                <a:cxn ang="0">
                  <a:pos x="87" y="130"/>
                </a:cxn>
                <a:cxn ang="0">
                  <a:pos x="68" y="3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3" name="Freeform 101"/>
            <p:cNvSpPr>
              <a:spLocks noChangeArrowheads="1"/>
            </p:cNvSpPr>
            <p:nvPr/>
          </p:nvSpPr>
          <p:spPr bwMode="auto">
            <a:xfrm>
              <a:off x="597" y="2789"/>
              <a:ext cx="128" cy="41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76"/>
                </a:cxn>
                <a:cxn ang="0">
                  <a:pos x="39" y="126"/>
                </a:cxn>
                <a:cxn ang="0">
                  <a:pos x="20" y="0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4" name="Freeform 102"/>
            <p:cNvSpPr>
              <a:spLocks noChangeArrowheads="1"/>
            </p:cNvSpPr>
            <p:nvPr/>
          </p:nvSpPr>
          <p:spPr bwMode="auto">
            <a:xfrm>
              <a:off x="205" y="1292"/>
              <a:ext cx="255" cy="496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92" y="210"/>
                </a:cxn>
                <a:cxn ang="0">
                  <a:pos x="22" y="128"/>
                </a:cxn>
                <a:cxn ang="0">
                  <a:pos x="40" y="3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5" name="Freeform 103"/>
            <p:cNvSpPr>
              <a:spLocks noChangeArrowheads="1"/>
            </p:cNvSpPr>
            <p:nvPr/>
          </p:nvSpPr>
          <p:spPr bwMode="auto">
            <a:xfrm>
              <a:off x="217" y="1301"/>
              <a:ext cx="127" cy="41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54" y="177"/>
                </a:cxn>
                <a:cxn ang="0">
                  <a:pos x="17" y="124"/>
                </a:cxn>
                <a:cxn ang="0">
                  <a:pos x="35" y="0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6" name="Freeform 104"/>
            <p:cNvSpPr>
              <a:spLocks noChangeArrowheads="1"/>
            </p:cNvSpPr>
            <p:nvPr/>
          </p:nvSpPr>
          <p:spPr bwMode="auto">
            <a:xfrm>
              <a:off x="137" y="2036"/>
              <a:ext cx="356" cy="560"/>
            </a:xfrm>
            <a:custGeom>
              <a:avLst/>
              <a:gdLst/>
              <a:ahLst/>
              <a:cxnLst>
                <a:cxn ang="0">
                  <a:pos x="143" y="237"/>
                </a:cxn>
                <a:cxn ang="0">
                  <a:pos x="10" y="0"/>
                </a:cxn>
                <a:cxn ang="0">
                  <a:pos x="143" y="237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7" name="Freeform 105"/>
            <p:cNvSpPr>
              <a:spLocks noChangeArrowheads="1"/>
            </p:cNvSpPr>
            <p:nvPr/>
          </p:nvSpPr>
          <p:spPr bwMode="auto">
            <a:xfrm>
              <a:off x="491" y="1627"/>
              <a:ext cx="357" cy="560"/>
            </a:xfrm>
            <a:custGeom>
              <a:avLst/>
              <a:gdLst/>
              <a:ahLst/>
              <a:cxnLst>
                <a:cxn ang="0">
                  <a:pos x="7" y="237"/>
                </a:cxn>
                <a:cxn ang="0">
                  <a:pos x="140" y="0"/>
                </a:cxn>
                <a:cxn ang="0">
                  <a:pos x="7" y="237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8" name="Freeform 106"/>
            <p:cNvSpPr>
              <a:spLocks noChangeArrowheads="1"/>
            </p:cNvSpPr>
            <p:nvPr/>
          </p:nvSpPr>
          <p:spPr bwMode="auto">
            <a:xfrm>
              <a:off x="463" y="2227"/>
              <a:ext cx="356" cy="562"/>
            </a:xfrm>
            <a:custGeom>
              <a:avLst/>
              <a:gdLst/>
              <a:ahLst/>
              <a:cxnLst>
                <a:cxn ang="0">
                  <a:pos x="8" y="238"/>
                </a:cxn>
                <a:cxn ang="0">
                  <a:pos x="140" y="0"/>
                </a:cxn>
                <a:cxn ang="0">
                  <a:pos x="8" y="238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49" name="Freeform 107"/>
            <p:cNvSpPr>
              <a:spLocks noChangeArrowheads="1"/>
            </p:cNvSpPr>
            <p:nvPr/>
          </p:nvSpPr>
          <p:spPr bwMode="auto">
            <a:xfrm>
              <a:off x="467" y="2860"/>
              <a:ext cx="352" cy="562"/>
            </a:xfrm>
            <a:custGeom>
              <a:avLst/>
              <a:gdLst/>
              <a:ahLst/>
              <a:cxnLst>
                <a:cxn ang="0">
                  <a:pos x="7" y="238"/>
                </a:cxn>
                <a:cxn ang="0">
                  <a:pos x="140" y="0"/>
                </a:cxn>
                <a:cxn ang="0">
                  <a:pos x="7" y="238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0" name="Freeform 108"/>
            <p:cNvSpPr>
              <a:spLocks noChangeArrowheads="1"/>
            </p:cNvSpPr>
            <p:nvPr/>
          </p:nvSpPr>
          <p:spPr bwMode="auto">
            <a:xfrm>
              <a:off x="120" y="1367"/>
              <a:ext cx="357" cy="555"/>
            </a:xfrm>
            <a:custGeom>
              <a:avLst/>
              <a:gdLst/>
              <a:ahLst/>
              <a:cxnLst>
                <a:cxn ang="0">
                  <a:pos x="144" y="235"/>
                </a:cxn>
                <a:cxn ang="0">
                  <a:pos x="11" y="0"/>
                </a:cxn>
                <a:cxn ang="0">
                  <a:pos x="144" y="23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1" name="Freeform 109"/>
            <p:cNvSpPr>
              <a:spLocks noChangeArrowheads="1"/>
            </p:cNvSpPr>
            <p:nvPr/>
          </p:nvSpPr>
          <p:spPr bwMode="auto">
            <a:xfrm>
              <a:off x="507" y="902"/>
              <a:ext cx="355" cy="558"/>
            </a:xfrm>
            <a:custGeom>
              <a:avLst/>
              <a:gdLst/>
              <a:ahLst/>
              <a:cxnLst>
                <a:cxn ang="0">
                  <a:pos x="6" y="236"/>
                </a:cxn>
                <a:cxn ang="0">
                  <a:pos x="140" y="0"/>
                </a:cxn>
                <a:cxn ang="0">
                  <a:pos x="6" y="236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2" name="Freeform 110"/>
            <p:cNvSpPr>
              <a:spLocks noChangeArrowheads="1"/>
            </p:cNvSpPr>
            <p:nvPr/>
          </p:nvSpPr>
          <p:spPr bwMode="auto">
            <a:xfrm>
              <a:off x="120" y="659"/>
              <a:ext cx="357" cy="560"/>
            </a:xfrm>
            <a:custGeom>
              <a:avLst/>
              <a:gdLst/>
              <a:ahLst/>
              <a:cxnLst>
                <a:cxn ang="0">
                  <a:pos x="144" y="237"/>
                </a:cxn>
                <a:cxn ang="0">
                  <a:pos x="11" y="0"/>
                </a:cxn>
                <a:cxn ang="0">
                  <a:pos x="144" y="237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3" name="Freeform 111"/>
            <p:cNvSpPr>
              <a:spLocks noChangeArrowheads="1"/>
            </p:cNvSpPr>
            <p:nvPr/>
          </p:nvSpPr>
          <p:spPr bwMode="auto">
            <a:xfrm>
              <a:off x="104" y="0"/>
              <a:ext cx="359" cy="562"/>
            </a:xfrm>
            <a:custGeom>
              <a:avLst/>
              <a:gdLst/>
              <a:ahLst/>
              <a:cxnLst>
                <a:cxn ang="0">
                  <a:pos x="144" y="238"/>
                </a:cxn>
                <a:cxn ang="0">
                  <a:pos x="11" y="0"/>
                </a:cxn>
                <a:cxn ang="0">
                  <a:pos x="144" y="238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4" name="Freeform 112"/>
            <p:cNvSpPr>
              <a:spLocks noChangeArrowheads="1"/>
            </p:cNvSpPr>
            <p:nvPr/>
          </p:nvSpPr>
          <p:spPr bwMode="auto">
            <a:xfrm>
              <a:off x="477" y="252"/>
              <a:ext cx="321" cy="501"/>
            </a:xfrm>
            <a:custGeom>
              <a:avLst/>
              <a:gdLst/>
              <a:ahLst/>
              <a:cxnLst>
                <a:cxn ang="0">
                  <a:pos x="6" y="212"/>
                </a:cxn>
                <a:cxn ang="0">
                  <a:pos x="126" y="0"/>
                </a:cxn>
                <a:cxn ang="0">
                  <a:pos x="6" y="212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5" name="Freeform 113"/>
            <p:cNvSpPr>
              <a:spLocks noChangeArrowheads="1"/>
            </p:cNvSpPr>
            <p:nvPr/>
          </p:nvSpPr>
          <p:spPr bwMode="auto">
            <a:xfrm>
              <a:off x="512" y="1627"/>
              <a:ext cx="300" cy="551"/>
            </a:xfrm>
            <a:custGeom>
              <a:avLst/>
              <a:gdLst/>
              <a:ahLst/>
              <a:cxnLst>
                <a:cxn ang="0">
                  <a:pos x="13" y="206"/>
                </a:cxn>
                <a:cxn ang="0">
                  <a:pos x="17" y="199"/>
                </a:cxn>
                <a:cxn ang="0">
                  <a:pos x="23" y="185"/>
                </a:cxn>
                <a:cxn ang="0">
                  <a:pos x="26" y="179"/>
                </a:cxn>
                <a:cxn ang="0">
                  <a:pos x="35" y="166"/>
                </a:cxn>
                <a:cxn ang="0">
                  <a:pos x="37" y="160"/>
                </a:cxn>
                <a:cxn ang="0">
                  <a:pos x="42" y="152"/>
                </a:cxn>
                <a:cxn ang="0">
                  <a:pos x="46" y="145"/>
                </a:cxn>
                <a:cxn ang="0">
                  <a:pos x="49" y="141"/>
                </a:cxn>
                <a:cxn ang="0">
                  <a:pos x="49" y="137"/>
                </a:cxn>
                <a:cxn ang="0">
                  <a:pos x="54" y="128"/>
                </a:cxn>
                <a:cxn ang="0">
                  <a:pos x="56" y="124"/>
                </a:cxn>
                <a:cxn ang="0">
                  <a:pos x="58" y="119"/>
                </a:cxn>
                <a:cxn ang="0">
                  <a:pos x="63" y="113"/>
                </a:cxn>
                <a:cxn ang="0">
                  <a:pos x="66" y="106"/>
                </a:cxn>
                <a:cxn ang="0">
                  <a:pos x="71" y="98"/>
                </a:cxn>
                <a:cxn ang="0">
                  <a:pos x="72" y="94"/>
                </a:cxn>
                <a:cxn ang="0">
                  <a:pos x="75" y="91"/>
                </a:cxn>
                <a:cxn ang="0">
                  <a:pos x="76" y="87"/>
                </a:cxn>
                <a:cxn ang="0">
                  <a:pos x="76" y="86"/>
                </a:cxn>
                <a:cxn ang="0">
                  <a:pos x="79" y="82"/>
                </a:cxn>
                <a:cxn ang="0">
                  <a:pos x="85" y="71"/>
                </a:cxn>
                <a:cxn ang="0">
                  <a:pos x="88" y="65"/>
                </a:cxn>
                <a:cxn ang="0">
                  <a:pos x="90" y="62"/>
                </a:cxn>
                <a:cxn ang="0">
                  <a:pos x="95" y="52"/>
                </a:cxn>
                <a:cxn ang="0">
                  <a:pos x="98" y="51"/>
                </a:cxn>
                <a:cxn ang="0">
                  <a:pos x="99" y="46"/>
                </a:cxn>
                <a:cxn ang="0">
                  <a:pos x="99" y="43"/>
                </a:cxn>
                <a:cxn ang="0">
                  <a:pos x="102" y="38"/>
                </a:cxn>
                <a:cxn ang="0">
                  <a:pos x="102" y="37"/>
                </a:cxn>
                <a:cxn ang="0">
                  <a:pos x="103" y="35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6"/>
                </a:cxn>
                <a:cxn ang="0">
                  <a:pos x="110" y="23"/>
                </a:cxn>
                <a:cxn ang="0">
                  <a:pos x="111" y="19"/>
                </a:cxn>
                <a:cxn ang="0">
                  <a:pos x="112" y="23"/>
                </a:cxn>
                <a:cxn ang="0">
                  <a:pos x="116" y="16"/>
                </a:cxn>
                <a:cxn ang="0">
                  <a:pos x="122" y="8"/>
                </a:cxn>
                <a:cxn ang="0">
                  <a:pos x="124" y="6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3" y="8"/>
                </a:cxn>
                <a:cxn ang="0">
                  <a:pos x="119" y="18"/>
                </a:cxn>
                <a:cxn ang="0">
                  <a:pos x="110" y="35"/>
                </a:cxn>
                <a:cxn ang="0">
                  <a:pos x="101" y="54"/>
                </a:cxn>
                <a:cxn ang="0">
                  <a:pos x="93" y="69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8" y="113"/>
                </a:cxn>
                <a:cxn ang="0">
                  <a:pos x="58" y="127"/>
                </a:cxn>
                <a:cxn ang="0">
                  <a:pos x="33" y="179"/>
                </a:cxn>
                <a:cxn ang="0">
                  <a:pos x="26" y="193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6" name="Freeform 114"/>
            <p:cNvSpPr>
              <a:spLocks noChangeArrowheads="1"/>
            </p:cNvSpPr>
            <p:nvPr/>
          </p:nvSpPr>
          <p:spPr bwMode="auto">
            <a:xfrm>
              <a:off x="529" y="921"/>
              <a:ext cx="300" cy="550"/>
            </a:xfrm>
            <a:custGeom>
              <a:avLst/>
              <a:gdLst/>
              <a:ahLst/>
              <a:cxnLst>
                <a:cxn ang="0">
                  <a:pos x="13" y="206"/>
                </a:cxn>
                <a:cxn ang="0">
                  <a:pos x="17" y="199"/>
                </a:cxn>
                <a:cxn ang="0">
                  <a:pos x="23" y="184"/>
                </a:cxn>
                <a:cxn ang="0">
                  <a:pos x="26" y="179"/>
                </a:cxn>
                <a:cxn ang="0">
                  <a:pos x="36" y="165"/>
                </a:cxn>
                <a:cxn ang="0">
                  <a:pos x="37" y="160"/>
                </a:cxn>
                <a:cxn ang="0">
                  <a:pos x="42" y="151"/>
                </a:cxn>
                <a:cxn ang="0">
                  <a:pos x="46" y="144"/>
                </a:cxn>
                <a:cxn ang="0">
                  <a:pos x="49" y="140"/>
                </a:cxn>
                <a:cxn ang="0">
                  <a:pos x="50" y="137"/>
                </a:cxn>
                <a:cxn ang="0">
                  <a:pos x="54" y="128"/>
                </a:cxn>
                <a:cxn ang="0">
                  <a:pos x="57" y="124"/>
                </a:cxn>
                <a:cxn ang="0">
                  <a:pos x="58" y="118"/>
                </a:cxn>
                <a:cxn ang="0">
                  <a:pos x="63" y="112"/>
                </a:cxn>
                <a:cxn ang="0">
                  <a:pos x="66" y="106"/>
                </a:cxn>
                <a:cxn ang="0">
                  <a:pos x="71" y="97"/>
                </a:cxn>
                <a:cxn ang="0">
                  <a:pos x="73" y="93"/>
                </a:cxn>
                <a:cxn ang="0">
                  <a:pos x="75" y="90"/>
                </a:cxn>
                <a:cxn ang="0">
                  <a:pos x="76" y="88"/>
                </a:cxn>
                <a:cxn ang="0">
                  <a:pos x="77" y="85"/>
                </a:cxn>
                <a:cxn ang="0">
                  <a:pos x="79" y="82"/>
                </a:cxn>
                <a:cxn ang="0">
                  <a:pos x="85" y="70"/>
                </a:cxn>
                <a:cxn ang="0">
                  <a:pos x="88" y="65"/>
                </a:cxn>
                <a:cxn ang="0">
                  <a:pos x="91" y="62"/>
                </a:cxn>
                <a:cxn ang="0">
                  <a:pos x="95" y="52"/>
                </a:cxn>
                <a:cxn ang="0">
                  <a:pos x="98" y="51"/>
                </a:cxn>
                <a:cxn ang="0">
                  <a:pos x="99" y="46"/>
                </a:cxn>
                <a:cxn ang="0">
                  <a:pos x="99" y="42"/>
                </a:cxn>
                <a:cxn ang="0">
                  <a:pos x="102" y="38"/>
                </a:cxn>
                <a:cxn ang="0">
                  <a:pos x="102" y="36"/>
                </a:cxn>
                <a:cxn ang="0">
                  <a:pos x="104" y="35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7"/>
                </a:cxn>
                <a:cxn ang="0">
                  <a:pos x="110" y="22"/>
                </a:cxn>
                <a:cxn ang="0">
                  <a:pos x="111" y="19"/>
                </a:cxn>
                <a:cxn ang="0">
                  <a:pos x="112" y="21"/>
                </a:cxn>
                <a:cxn ang="0">
                  <a:pos x="116" y="15"/>
                </a:cxn>
                <a:cxn ang="0">
                  <a:pos x="123" y="8"/>
                </a:cxn>
                <a:cxn ang="0">
                  <a:pos x="125" y="6"/>
                </a:cxn>
                <a:cxn ang="0">
                  <a:pos x="127" y="0"/>
                </a:cxn>
                <a:cxn ang="0">
                  <a:pos x="127" y="2"/>
                </a:cxn>
                <a:cxn ang="0">
                  <a:pos x="124" y="8"/>
                </a:cxn>
                <a:cxn ang="0">
                  <a:pos x="119" y="18"/>
                </a:cxn>
                <a:cxn ang="0">
                  <a:pos x="111" y="35"/>
                </a:cxn>
                <a:cxn ang="0">
                  <a:pos x="101" y="54"/>
                </a:cxn>
                <a:cxn ang="0">
                  <a:pos x="93" y="68"/>
                </a:cxn>
                <a:cxn ang="0">
                  <a:pos x="88" y="80"/>
                </a:cxn>
                <a:cxn ang="0">
                  <a:pos x="75" y="101"/>
                </a:cxn>
                <a:cxn ang="0">
                  <a:pos x="68" y="112"/>
                </a:cxn>
                <a:cxn ang="0">
                  <a:pos x="58" y="128"/>
                </a:cxn>
                <a:cxn ang="0">
                  <a:pos x="32" y="179"/>
                </a:cxn>
                <a:cxn ang="0">
                  <a:pos x="26" y="192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7" name="Freeform 115"/>
            <p:cNvSpPr>
              <a:spLocks noChangeArrowheads="1"/>
            </p:cNvSpPr>
            <p:nvPr/>
          </p:nvSpPr>
          <p:spPr bwMode="auto">
            <a:xfrm>
              <a:off x="496" y="260"/>
              <a:ext cx="269" cy="493"/>
            </a:xfrm>
            <a:custGeom>
              <a:avLst/>
              <a:gdLst/>
              <a:ahLst/>
              <a:cxnLst>
                <a:cxn ang="0">
                  <a:pos x="12" y="184"/>
                </a:cxn>
                <a:cxn ang="0">
                  <a:pos x="16" y="178"/>
                </a:cxn>
                <a:cxn ang="0">
                  <a:pos x="21" y="165"/>
                </a:cxn>
                <a:cxn ang="0">
                  <a:pos x="23" y="160"/>
                </a:cxn>
                <a:cxn ang="0">
                  <a:pos x="31" y="147"/>
                </a:cxn>
                <a:cxn ang="0">
                  <a:pos x="34" y="144"/>
                </a:cxn>
                <a:cxn ang="0">
                  <a:pos x="37" y="136"/>
                </a:cxn>
                <a:cxn ang="0">
                  <a:pos x="42" y="129"/>
                </a:cxn>
                <a:cxn ang="0">
                  <a:pos x="43" y="126"/>
                </a:cxn>
                <a:cxn ang="0">
                  <a:pos x="44" y="122"/>
                </a:cxn>
                <a:cxn ang="0">
                  <a:pos x="48" y="114"/>
                </a:cxn>
                <a:cxn ang="0">
                  <a:pos x="50" y="111"/>
                </a:cxn>
                <a:cxn ang="0">
                  <a:pos x="52" y="106"/>
                </a:cxn>
                <a:cxn ang="0">
                  <a:pos x="56" y="101"/>
                </a:cxn>
                <a:cxn ang="0">
                  <a:pos x="59" y="94"/>
                </a:cxn>
                <a:cxn ang="0">
                  <a:pos x="63" y="87"/>
                </a:cxn>
                <a:cxn ang="0">
                  <a:pos x="64" y="84"/>
                </a:cxn>
                <a:cxn ang="0">
                  <a:pos x="68" y="81"/>
                </a:cxn>
                <a:cxn ang="0">
                  <a:pos x="69" y="78"/>
                </a:cxn>
                <a:cxn ang="0">
                  <a:pos x="69" y="77"/>
                </a:cxn>
                <a:cxn ang="0">
                  <a:pos x="70" y="73"/>
                </a:cxn>
                <a:cxn ang="0">
                  <a:pos x="76" y="63"/>
                </a:cxn>
                <a:cxn ang="0">
                  <a:pos x="78" y="59"/>
                </a:cxn>
                <a:cxn ang="0">
                  <a:pos x="80" y="55"/>
                </a:cxn>
                <a:cxn ang="0">
                  <a:pos x="85" y="46"/>
                </a:cxn>
                <a:cxn ang="0">
                  <a:pos x="88" y="46"/>
                </a:cxn>
                <a:cxn ang="0">
                  <a:pos x="88" y="41"/>
                </a:cxn>
                <a:cxn ang="0">
                  <a:pos x="88" y="38"/>
                </a:cxn>
                <a:cxn ang="0">
                  <a:pos x="90" y="35"/>
                </a:cxn>
                <a:cxn ang="0">
                  <a:pos x="90" y="32"/>
                </a:cxn>
                <a:cxn ang="0">
                  <a:pos x="92" y="31"/>
                </a:cxn>
                <a:cxn ang="0">
                  <a:pos x="96" y="29"/>
                </a:cxn>
                <a:cxn ang="0">
                  <a:pos x="96" y="26"/>
                </a:cxn>
                <a:cxn ang="0">
                  <a:pos x="97" y="23"/>
                </a:cxn>
                <a:cxn ang="0">
                  <a:pos x="98" y="20"/>
                </a:cxn>
                <a:cxn ang="0">
                  <a:pos x="100" y="18"/>
                </a:cxn>
                <a:cxn ang="0">
                  <a:pos x="101" y="19"/>
                </a:cxn>
                <a:cxn ang="0">
                  <a:pos x="103" y="13"/>
                </a:cxn>
                <a:cxn ang="0">
                  <a:pos x="109" y="8"/>
                </a:cxn>
                <a:cxn ang="0">
                  <a:pos x="111" y="5"/>
                </a:cxn>
                <a:cxn ang="0">
                  <a:pos x="114" y="0"/>
                </a:cxn>
                <a:cxn ang="0">
                  <a:pos x="114" y="3"/>
                </a:cxn>
                <a:cxn ang="0">
                  <a:pos x="109" y="6"/>
                </a:cxn>
                <a:cxn ang="0">
                  <a:pos x="107" y="17"/>
                </a:cxn>
                <a:cxn ang="0">
                  <a:pos x="99" y="32"/>
                </a:cxn>
                <a:cxn ang="0">
                  <a:pos x="90" y="48"/>
                </a:cxn>
                <a:cxn ang="0">
                  <a:pos x="83" y="62"/>
                </a:cxn>
                <a:cxn ang="0">
                  <a:pos x="79" y="72"/>
                </a:cxn>
                <a:cxn ang="0">
                  <a:pos x="68" y="92"/>
                </a:cxn>
                <a:cxn ang="0">
                  <a:pos x="61" y="101"/>
                </a:cxn>
                <a:cxn ang="0">
                  <a:pos x="53" y="114"/>
                </a:cxn>
                <a:cxn ang="0">
                  <a:pos x="30" y="160"/>
                </a:cxn>
                <a:cxn ang="0">
                  <a:pos x="23" y="173"/>
                </a:cxn>
                <a:cxn ang="0">
                  <a:pos x="1" y="205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8" name="Freeform 116"/>
            <p:cNvSpPr>
              <a:spLocks noChangeArrowheads="1"/>
            </p:cNvSpPr>
            <p:nvPr/>
          </p:nvSpPr>
          <p:spPr bwMode="auto">
            <a:xfrm>
              <a:off x="141" y="37"/>
              <a:ext cx="319" cy="530"/>
            </a:xfrm>
            <a:custGeom>
              <a:avLst/>
              <a:gdLst/>
              <a:ahLst/>
              <a:cxnLst>
                <a:cxn ang="0">
                  <a:pos x="118" y="200"/>
                </a:cxn>
                <a:cxn ang="0">
                  <a:pos x="113" y="193"/>
                </a:cxn>
                <a:cxn ang="0">
                  <a:pos x="104" y="180"/>
                </a:cxn>
                <a:cxn ang="0">
                  <a:pos x="102" y="176"/>
                </a:cxn>
                <a:cxn ang="0">
                  <a:pos x="93" y="160"/>
                </a:cxn>
                <a:cxn ang="0">
                  <a:pos x="91" y="156"/>
                </a:cxn>
                <a:cxn ang="0">
                  <a:pos x="86" y="149"/>
                </a:cxn>
                <a:cxn ang="0">
                  <a:pos x="82" y="141"/>
                </a:cxn>
                <a:cxn ang="0">
                  <a:pos x="79" y="137"/>
                </a:cxn>
                <a:cxn ang="0">
                  <a:pos x="77" y="134"/>
                </a:cxn>
                <a:cxn ang="0">
                  <a:pos x="73" y="126"/>
                </a:cxn>
                <a:cxn ang="0">
                  <a:pos x="69" y="123"/>
                </a:cxn>
                <a:cxn ang="0">
                  <a:pos x="66" y="118"/>
                </a:cxn>
                <a:cxn ang="0">
                  <a:pos x="63" y="112"/>
                </a:cxn>
                <a:cxn ang="0">
                  <a:pos x="59" y="106"/>
                </a:cxn>
                <a:cxn ang="0">
                  <a:pos x="55" y="97"/>
                </a:cxn>
                <a:cxn ang="0">
                  <a:pos x="52" y="93"/>
                </a:cxn>
                <a:cxn ang="0">
                  <a:pos x="51" y="90"/>
                </a:cxn>
                <a:cxn ang="0">
                  <a:pos x="48" y="87"/>
                </a:cxn>
                <a:cxn ang="0">
                  <a:pos x="47" y="86"/>
                </a:cxn>
                <a:cxn ang="0">
                  <a:pos x="46" y="82"/>
                </a:cxn>
                <a:cxn ang="0">
                  <a:pos x="39" y="71"/>
                </a:cxn>
                <a:cxn ang="0">
                  <a:pos x="36" y="66"/>
                </a:cxn>
                <a:cxn ang="0">
                  <a:pos x="33" y="63"/>
                </a:cxn>
                <a:cxn ang="0">
                  <a:pos x="28" y="53"/>
                </a:cxn>
                <a:cxn ang="0">
                  <a:pos x="29" y="50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0"/>
                </a:cxn>
                <a:cxn ang="0">
                  <a:pos x="19" y="39"/>
                </a:cxn>
                <a:cxn ang="0">
                  <a:pos x="19" y="38"/>
                </a:cxn>
                <a:cxn ang="0">
                  <a:pos x="17" y="34"/>
                </a:cxn>
                <a:cxn ang="0">
                  <a:pos x="13" y="31"/>
                </a:cxn>
                <a:cxn ang="0">
                  <a:pos x="13" y="29"/>
                </a:cxn>
                <a:cxn ang="0">
                  <a:pos x="11" y="26"/>
                </a:cxn>
                <a:cxn ang="0">
                  <a:pos x="8" y="23"/>
                </a:cxn>
                <a:cxn ang="0">
                  <a:pos x="12" y="23"/>
                </a:cxn>
                <a:cxn ang="0">
                  <a:pos x="6" y="19"/>
                </a:cxn>
                <a:cxn ang="0">
                  <a:pos x="5" y="9"/>
                </a:cxn>
                <a:cxn ang="0">
                  <a:pos x="4" y="5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5" y="8"/>
                </a:cxn>
                <a:cxn ang="0">
                  <a:pos x="12" y="17"/>
                </a:cxn>
                <a:cxn ang="0">
                  <a:pos x="22" y="32"/>
                </a:cxn>
                <a:cxn ang="0">
                  <a:pos x="32" y="49"/>
                </a:cxn>
                <a:cxn ang="0">
                  <a:pos x="41" y="63"/>
                </a:cxn>
                <a:cxn ang="0">
                  <a:pos x="48" y="73"/>
                </a:cxn>
                <a:cxn ang="0">
                  <a:pos x="59" y="94"/>
                </a:cxn>
                <a:cxn ang="0">
                  <a:pos x="66" y="107"/>
                </a:cxn>
                <a:cxn ang="0">
                  <a:pos x="74" y="121"/>
                </a:cxn>
                <a:cxn ang="0">
                  <a:pos x="105" y="170"/>
                </a:cxn>
                <a:cxn ang="0">
                  <a:pos x="112" y="182"/>
                </a:cxn>
                <a:cxn ang="0">
                  <a:pos x="131" y="222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59" name="Freeform 117"/>
            <p:cNvSpPr>
              <a:spLocks noChangeArrowheads="1"/>
            </p:cNvSpPr>
            <p:nvPr/>
          </p:nvSpPr>
          <p:spPr bwMode="auto">
            <a:xfrm>
              <a:off x="155" y="680"/>
              <a:ext cx="319" cy="529"/>
            </a:xfrm>
            <a:custGeom>
              <a:avLst/>
              <a:gdLst/>
              <a:ahLst/>
              <a:cxnLst>
                <a:cxn ang="0">
                  <a:pos x="118" y="198"/>
                </a:cxn>
                <a:cxn ang="0">
                  <a:pos x="114" y="193"/>
                </a:cxn>
                <a:cxn ang="0">
                  <a:pos x="104" y="180"/>
                </a:cxn>
                <a:cxn ang="0">
                  <a:pos x="102" y="176"/>
                </a:cxn>
                <a:cxn ang="0">
                  <a:pos x="93" y="160"/>
                </a:cxn>
                <a:cxn ang="0">
                  <a:pos x="91" y="155"/>
                </a:cxn>
                <a:cxn ang="0">
                  <a:pos x="86" y="148"/>
                </a:cxn>
                <a:cxn ang="0">
                  <a:pos x="82" y="141"/>
                </a:cxn>
                <a:cxn ang="0">
                  <a:pos x="80" y="137"/>
                </a:cxn>
                <a:cxn ang="0">
                  <a:pos x="78" y="134"/>
                </a:cxn>
                <a:cxn ang="0">
                  <a:pos x="72" y="126"/>
                </a:cxn>
                <a:cxn ang="0">
                  <a:pos x="70" y="122"/>
                </a:cxn>
                <a:cxn ang="0">
                  <a:pos x="65" y="117"/>
                </a:cxn>
                <a:cxn ang="0">
                  <a:pos x="63" y="111"/>
                </a:cxn>
                <a:cxn ang="0">
                  <a:pos x="58" y="105"/>
                </a:cxn>
                <a:cxn ang="0">
                  <a:pos x="55" y="97"/>
                </a:cxn>
                <a:cxn ang="0">
                  <a:pos x="52" y="94"/>
                </a:cxn>
                <a:cxn ang="0">
                  <a:pos x="51" y="90"/>
                </a:cxn>
                <a:cxn ang="0">
                  <a:pos x="48" y="87"/>
                </a:cxn>
                <a:cxn ang="0">
                  <a:pos x="47" y="86"/>
                </a:cxn>
                <a:cxn ang="0">
                  <a:pos x="45" y="82"/>
                </a:cxn>
                <a:cxn ang="0">
                  <a:pos x="38" y="70"/>
                </a:cxn>
                <a:cxn ang="0">
                  <a:pos x="36" y="67"/>
                </a:cxn>
                <a:cxn ang="0">
                  <a:pos x="34" y="63"/>
                </a:cxn>
                <a:cxn ang="0">
                  <a:pos x="28" y="53"/>
                </a:cxn>
                <a:cxn ang="0">
                  <a:pos x="29" y="50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1"/>
                </a:cxn>
                <a:cxn ang="0">
                  <a:pos x="18" y="40"/>
                </a:cxn>
                <a:cxn ang="0">
                  <a:pos x="18" y="37"/>
                </a:cxn>
                <a:cxn ang="0">
                  <a:pos x="17" y="34"/>
                </a:cxn>
                <a:cxn ang="0">
                  <a:pos x="13" y="31"/>
                </a:cxn>
                <a:cxn ang="0">
                  <a:pos x="13" y="29"/>
                </a:cxn>
                <a:cxn ang="0">
                  <a:pos x="10" y="26"/>
                </a:cxn>
                <a:cxn ang="0">
                  <a:pos x="9" y="23"/>
                </a:cxn>
                <a:cxn ang="0">
                  <a:pos x="11" y="23"/>
                </a:cxn>
                <a:cxn ang="0">
                  <a:pos x="7" y="18"/>
                </a:cxn>
                <a:cxn ang="0">
                  <a:pos x="4" y="9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4" y="8"/>
                </a:cxn>
                <a:cxn ang="0">
                  <a:pos x="11" y="16"/>
                </a:cxn>
                <a:cxn ang="0">
                  <a:pos x="22" y="32"/>
                </a:cxn>
                <a:cxn ang="0">
                  <a:pos x="32" y="50"/>
                </a:cxn>
                <a:cxn ang="0">
                  <a:pos x="41" y="63"/>
                </a:cxn>
                <a:cxn ang="0">
                  <a:pos x="48" y="73"/>
                </a:cxn>
                <a:cxn ang="0">
                  <a:pos x="60" y="95"/>
                </a:cxn>
                <a:cxn ang="0">
                  <a:pos x="66" y="107"/>
                </a:cxn>
                <a:cxn ang="0">
                  <a:pos x="74" y="122"/>
                </a:cxn>
                <a:cxn ang="0">
                  <a:pos x="105" y="169"/>
                </a:cxn>
                <a:cxn ang="0">
                  <a:pos x="112" y="182"/>
                </a:cxn>
                <a:cxn ang="0">
                  <a:pos x="131" y="222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0" name="Freeform 118"/>
            <p:cNvSpPr>
              <a:spLocks noChangeArrowheads="1"/>
            </p:cNvSpPr>
            <p:nvPr/>
          </p:nvSpPr>
          <p:spPr bwMode="auto">
            <a:xfrm>
              <a:off x="165" y="1389"/>
              <a:ext cx="305" cy="517"/>
            </a:xfrm>
            <a:custGeom>
              <a:avLst/>
              <a:gdLst/>
              <a:ahLst/>
              <a:cxnLst>
                <a:cxn ang="0">
                  <a:pos x="112" y="195"/>
                </a:cxn>
                <a:cxn ang="0">
                  <a:pos x="109" y="188"/>
                </a:cxn>
                <a:cxn ang="0">
                  <a:pos x="100" y="176"/>
                </a:cxn>
                <a:cxn ang="0">
                  <a:pos x="96" y="172"/>
                </a:cxn>
                <a:cxn ang="0">
                  <a:pos x="89" y="157"/>
                </a:cxn>
                <a:cxn ang="0">
                  <a:pos x="86" y="153"/>
                </a:cxn>
                <a:cxn ang="0">
                  <a:pos x="82" y="145"/>
                </a:cxn>
                <a:cxn ang="0">
                  <a:pos x="77" y="138"/>
                </a:cxn>
                <a:cxn ang="0">
                  <a:pos x="76" y="134"/>
                </a:cxn>
                <a:cxn ang="0">
                  <a:pos x="74" y="132"/>
                </a:cxn>
                <a:cxn ang="0">
                  <a:pos x="68" y="124"/>
                </a:cxn>
                <a:cxn ang="0">
                  <a:pos x="66" y="119"/>
                </a:cxn>
                <a:cxn ang="0">
                  <a:pos x="62" y="115"/>
                </a:cxn>
                <a:cxn ang="0">
                  <a:pos x="59" y="109"/>
                </a:cxn>
                <a:cxn ang="0">
                  <a:pos x="56" y="102"/>
                </a:cxn>
                <a:cxn ang="0">
                  <a:pos x="51" y="93"/>
                </a:cxn>
                <a:cxn ang="0">
                  <a:pos x="49" y="91"/>
                </a:cxn>
                <a:cxn ang="0">
                  <a:pos x="48" y="87"/>
                </a:cxn>
                <a:cxn ang="0">
                  <a:pos x="46" y="85"/>
                </a:cxn>
                <a:cxn ang="0">
                  <a:pos x="45" y="84"/>
                </a:cxn>
                <a:cxn ang="0">
                  <a:pos x="42" y="80"/>
                </a:cxn>
                <a:cxn ang="0">
                  <a:pos x="36" y="69"/>
                </a:cxn>
                <a:cxn ang="0">
                  <a:pos x="33" y="65"/>
                </a:cxn>
                <a:cxn ang="0">
                  <a:pos x="31" y="61"/>
                </a:cxn>
                <a:cxn ang="0">
                  <a:pos x="27" y="52"/>
                </a:cxn>
                <a:cxn ang="0">
                  <a:pos x="27" y="48"/>
                </a:cxn>
                <a:cxn ang="0">
                  <a:pos x="22" y="47"/>
                </a:cxn>
                <a:cxn ang="0">
                  <a:pos x="20" y="45"/>
                </a:cxn>
                <a:cxn ang="0">
                  <a:pos x="18" y="40"/>
                </a:cxn>
                <a:cxn ang="0">
                  <a:pos x="16" y="39"/>
                </a:cxn>
                <a:cxn ang="0">
                  <a:pos x="16" y="37"/>
                </a:cxn>
                <a:cxn ang="0">
                  <a:pos x="16" y="33"/>
                </a:cxn>
                <a:cxn ang="0">
                  <a:pos x="12" y="30"/>
                </a:cxn>
                <a:cxn ang="0">
                  <a:pos x="12" y="28"/>
                </a:cxn>
                <a:cxn ang="0">
                  <a:pos x="9" y="26"/>
                </a:cxn>
                <a:cxn ang="0">
                  <a:pos x="7" y="22"/>
                </a:cxn>
                <a:cxn ang="0">
                  <a:pos x="10" y="22"/>
                </a:cxn>
                <a:cxn ang="0">
                  <a:pos x="5" y="18"/>
                </a:cxn>
                <a:cxn ang="0">
                  <a:pos x="3" y="8"/>
                </a:cxn>
                <a:cxn ang="0">
                  <a:pos x="3" y="5"/>
                </a:cxn>
                <a:cxn ang="0">
                  <a:pos x="0" y="0"/>
                </a:cxn>
                <a:cxn ang="0">
                  <a:pos x="2" y="1"/>
                </a:cxn>
                <a:cxn ang="0">
                  <a:pos x="3" y="7"/>
                </a:cxn>
                <a:cxn ang="0">
                  <a:pos x="10" y="16"/>
                </a:cxn>
                <a:cxn ang="0">
                  <a:pos x="20" y="31"/>
                </a:cxn>
                <a:cxn ang="0">
                  <a:pos x="30" y="47"/>
                </a:cxn>
                <a:cxn ang="0">
                  <a:pos x="39" y="61"/>
                </a:cxn>
                <a:cxn ang="0">
                  <a:pos x="45" y="72"/>
                </a:cxn>
                <a:cxn ang="0">
                  <a:pos x="57" y="93"/>
                </a:cxn>
                <a:cxn ang="0">
                  <a:pos x="63" y="105"/>
                </a:cxn>
                <a:cxn ang="0">
                  <a:pos x="70" y="119"/>
                </a:cxn>
                <a:cxn ang="0">
                  <a:pos x="100" y="165"/>
                </a:cxn>
                <a:cxn ang="0">
                  <a:pos x="108" y="179"/>
                </a:cxn>
                <a:cxn ang="0">
                  <a:pos x="126" y="21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1" name="Freeform 119"/>
            <p:cNvSpPr>
              <a:spLocks noChangeArrowheads="1"/>
            </p:cNvSpPr>
            <p:nvPr/>
          </p:nvSpPr>
          <p:spPr bwMode="auto">
            <a:xfrm>
              <a:off x="167" y="2041"/>
              <a:ext cx="310" cy="517"/>
            </a:xfrm>
            <a:custGeom>
              <a:avLst/>
              <a:gdLst/>
              <a:ahLst/>
              <a:cxnLst>
                <a:cxn ang="0">
                  <a:pos x="115" y="195"/>
                </a:cxn>
                <a:cxn ang="0">
                  <a:pos x="111" y="189"/>
                </a:cxn>
                <a:cxn ang="0">
                  <a:pos x="102" y="176"/>
                </a:cxn>
                <a:cxn ang="0">
                  <a:pos x="100" y="172"/>
                </a:cxn>
                <a:cxn ang="0">
                  <a:pos x="92" y="157"/>
                </a:cxn>
                <a:cxn ang="0">
                  <a:pos x="89" y="153"/>
                </a:cxn>
                <a:cxn ang="0">
                  <a:pos x="84" y="146"/>
                </a:cxn>
                <a:cxn ang="0">
                  <a:pos x="80" y="139"/>
                </a:cxn>
                <a:cxn ang="0">
                  <a:pos x="78" y="134"/>
                </a:cxn>
                <a:cxn ang="0">
                  <a:pos x="75" y="131"/>
                </a:cxn>
                <a:cxn ang="0">
                  <a:pos x="70" y="124"/>
                </a:cxn>
                <a:cxn ang="0">
                  <a:pos x="68" y="120"/>
                </a:cxn>
                <a:cxn ang="0">
                  <a:pos x="65" y="115"/>
                </a:cxn>
                <a:cxn ang="0">
                  <a:pos x="61" y="109"/>
                </a:cxn>
                <a:cxn ang="0">
                  <a:pos x="58" y="103"/>
                </a:cxn>
                <a:cxn ang="0">
                  <a:pos x="53" y="94"/>
                </a:cxn>
                <a:cxn ang="0">
                  <a:pos x="51" y="92"/>
                </a:cxn>
                <a:cxn ang="0">
                  <a:pos x="50" y="87"/>
                </a:cxn>
                <a:cxn ang="0">
                  <a:pos x="48" y="86"/>
                </a:cxn>
                <a:cxn ang="0">
                  <a:pos x="47" y="84"/>
                </a:cxn>
                <a:cxn ang="0">
                  <a:pos x="44" y="80"/>
                </a:cxn>
                <a:cxn ang="0">
                  <a:pos x="38" y="69"/>
                </a:cxn>
                <a:cxn ang="0">
                  <a:pos x="35" y="66"/>
                </a:cxn>
                <a:cxn ang="0">
                  <a:pos x="33" y="61"/>
                </a:cxn>
                <a:cxn ang="0">
                  <a:pos x="28" y="52"/>
                </a:cxn>
                <a:cxn ang="0">
                  <a:pos x="28" y="49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0"/>
                </a:cxn>
                <a:cxn ang="0">
                  <a:pos x="18" y="40"/>
                </a:cxn>
                <a:cxn ang="0">
                  <a:pos x="18" y="38"/>
                </a:cxn>
                <a:cxn ang="0">
                  <a:pos x="17" y="33"/>
                </a:cxn>
                <a:cxn ang="0">
                  <a:pos x="14" y="31"/>
                </a:cxn>
                <a:cxn ang="0">
                  <a:pos x="13" y="28"/>
                </a:cxn>
                <a:cxn ang="0">
                  <a:pos x="12" y="26"/>
                </a:cxn>
                <a:cxn ang="0">
                  <a:pos x="9" y="22"/>
                </a:cxn>
                <a:cxn ang="0">
                  <a:pos x="12" y="23"/>
                </a:cxn>
                <a:cxn ang="0">
                  <a:pos x="7" y="18"/>
                </a:cxn>
                <a:cxn ang="0">
                  <a:pos x="5" y="8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5" y="7"/>
                </a:cxn>
                <a:cxn ang="0">
                  <a:pos x="13" y="16"/>
                </a:cxn>
                <a:cxn ang="0">
                  <a:pos x="22" y="31"/>
                </a:cxn>
                <a:cxn ang="0">
                  <a:pos x="33" y="48"/>
                </a:cxn>
                <a:cxn ang="0">
                  <a:pos x="41" y="61"/>
                </a:cxn>
                <a:cxn ang="0">
                  <a:pos x="48" y="71"/>
                </a:cxn>
                <a:cxn ang="0">
                  <a:pos x="59" y="93"/>
                </a:cxn>
                <a:cxn ang="0">
                  <a:pos x="65" y="105"/>
                </a:cxn>
                <a:cxn ang="0">
                  <a:pos x="73" y="120"/>
                </a:cxn>
                <a:cxn ang="0">
                  <a:pos x="103" y="166"/>
                </a:cxn>
                <a:cxn ang="0">
                  <a:pos x="110" y="178"/>
                </a:cxn>
                <a:cxn ang="0">
                  <a:pos x="128" y="21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2" name="Freeform 120"/>
            <p:cNvSpPr>
              <a:spLocks noChangeArrowheads="1"/>
            </p:cNvSpPr>
            <p:nvPr/>
          </p:nvSpPr>
          <p:spPr bwMode="auto">
            <a:xfrm>
              <a:off x="484" y="2201"/>
              <a:ext cx="300" cy="551"/>
            </a:xfrm>
            <a:custGeom>
              <a:avLst/>
              <a:gdLst/>
              <a:ahLst/>
              <a:cxnLst>
                <a:cxn ang="0">
                  <a:pos x="14" y="205"/>
                </a:cxn>
                <a:cxn ang="0">
                  <a:pos x="17" y="199"/>
                </a:cxn>
                <a:cxn ang="0">
                  <a:pos x="23" y="185"/>
                </a:cxn>
                <a:cxn ang="0">
                  <a:pos x="27" y="179"/>
                </a:cxn>
                <a:cxn ang="0">
                  <a:pos x="35" y="165"/>
                </a:cxn>
                <a:cxn ang="0">
                  <a:pos x="38" y="160"/>
                </a:cxn>
                <a:cxn ang="0">
                  <a:pos x="41" y="152"/>
                </a:cxn>
                <a:cxn ang="0">
                  <a:pos x="46" y="145"/>
                </a:cxn>
                <a:cxn ang="0">
                  <a:pos x="48" y="141"/>
                </a:cxn>
                <a:cxn ang="0">
                  <a:pos x="49" y="137"/>
                </a:cxn>
                <a:cxn ang="0">
                  <a:pos x="54" y="128"/>
                </a:cxn>
                <a:cxn ang="0">
                  <a:pos x="56" y="124"/>
                </a:cxn>
                <a:cxn ang="0">
                  <a:pos x="58" y="118"/>
                </a:cxn>
                <a:cxn ang="0">
                  <a:pos x="62" y="112"/>
                </a:cxn>
                <a:cxn ang="0">
                  <a:pos x="66" y="105"/>
                </a:cxn>
                <a:cxn ang="0">
                  <a:pos x="71" y="98"/>
                </a:cxn>
                <a:cxn ang="0">
                  <a:pos x="73" y="93"/>
                </a:cxn>
                <a:cxn ang="0">
                  <a:pos x="74" y="91"/>
                </a:cxn>
                <a:cxn ang="0">
                  <a:pos x="76" y="87"/>
                </a:cxn>
                <a:cxn ang="0">
                  <a:pos x="76" y="85"/>
                </a:cxn>
                <a:cxn ang="0">
                  <a:pos x="78" y="82"/>
                </a:cxn>
                <a:cxn ang="0">
                  <a:pos x="85" y="71"/>
                </a:cxn>
                <a:cxn ang="0">
                  <a:pos x="88" y="65"/>
                </a:cxn>
                <a:cxn ang="0">
                  <a:pos x="90" y="62"/>
                </a:cxn>
                <a:cxn ang="0">
                  <a:pos x="95" y="52"/>
                </a:cxn>
                <a:cxn ang="0">
                  <a:pos x="98" y="50"/>
                </a:cxn>
                <a:cxn ang="0">
                  <a:pos x="99" y="46"/>
                </a:cxn>
                <a:cxn ang="0">
                  <a:pos x="99" y="43"/>
                </a:cxn>
                <a:cxn ang="0">
                  <a:pos x="101" y="38"/>
                </a:cxn>
                <a:cxn ang="0">
                  <a:pos x="101" y="37"/>
                </a:cxn>
                <a:cxn ang="0">
                  <a:pos x="103" y="35"/>
                </a:cxn>
                <a:cxn ang="0">
                  <a:pos x="107" y="31"/>
                </a:cxn>
                <a:cxn ang="0">
                  <a:pos x="107" y="28"/>
                </a:cxn>
                <a:cxn ang="0">
                  <a:pos x="109" y="26"/>
                </a:cxn>
                <a:cxn ang="0">
                  <a:pos x="110" y="23"/>
                </a:cxn>
                <a:cxn ang="0">
                  <a:pos x="112" y="19"/>
                </a:cxn>
                <a:cxn ang="0">
                  <a:pos x="113" y="22"/>
                </a:cxn>
                <a:cxn ang="0">
                  <a:pos x="115" y="15"/>
                </a:cxn>
                <a:cxn ang="0">
                  <a:pos x="121" y="8"/>
                </a:cxn>
                <a:cxn ang="0">
                  <a:pos x="124" y="5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2" y="8"/>
                </a:cxn>
                <a:cxn ang="0">
                  <a:pos x="119" y="18"/>
                </a:cxn>
                <a:cxn ang="0">
                  <a:pos x="111" y="36"/>
                </a:cxn>
                <a:cxn ang="0">
                  <a:pos x="101" y="54"/>
                </a:cxn>
                <a:cxn ang="0">
                  <a:pos x="94" y="68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8" y="112"/>
                </a:cxn>
                <a:cxn ang="0">
                  <a:pos x="59" y="128"/>
                </a:cxn>
                <a:cxn ang="0">
                  <a:pos x="33" y="179"/>
                </a:cxn>
                <a:cxn ang="0">
                  <a:pos x="26" y="192"/>
                </a:cxn>
                <a:cxn ang="0">
                  <a:pos x="1" y="230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3" name="Freeform 121"/>
            <p:cNvSpPr>
              <a:spLocks noChangeArrowheads="1"/>
            </p:cNvSpPr>
            <p:nvPr/>
          </p:nvSpPr>
          <p:spPr bwMode="auto">
            <a:xfrm>
              <a:off x="484" y="2853"/>
              <a:ext cx="300" cy="551"/>
            </a:xfrm>
            <a:custGeom>
              <a:avLst/>
              <a:gdLst/>
              <a:ahLst/>
              <a:cxnLst>
                <a:cxn ang="0">
                  <a:pos x="14" y="205"/>
                </a:cxn>
                <a:cxn ang="0">
                  <a:pos x="18" y="199"/>
                </a:cxn>
                <a:cxn ang="0">
                  <a:pos x="25" y="184"/>
                </a:cxn>
                <a:cxn ang="0">
                  <a:pos x="26" y="179"/>
                </a:cxn>
                <a:cxn ang="0">
                  <a:pos x="36" y="165"/>
                </a:cxn>
                <a:cxn ang="0">
                  <a:pos x="39" y="160"/>
                </a:cxn>
                <a:cxn ang="0">
                  <a:pos x="43" y="151"/>
                </a:cxn>
                <a:cxn ang="0">
                  <a:pos x="46" y="145"/>
                </a:cxn>
                <a:cxn ang="0">
                  <a:pos x="50" y="140"/>
                </a:cxn>
                <a:cxn ang="0">
                  <a:pos x="51" y="137"/>
                </a:cxn>
                <a:cxn ang="0">
                  <a:pos x="54" y="128"/>
                </a:cxn>
                <a:cxn ang="0">
                  <a:pos x="57" y="123"/>
                </a:cxn>
                <a:cxn ang="0">
                  <a:pos x="59" y="119"/>
                </a:cxn>
                <a:cxn ang="0">
                  <a:pos x="63" y="113"/>
                </a:cxn>
                <a:cxn ang="0">
                  <a:pos x="66" y="105"/>
                </a:cxn>
                <a:cxn ang="0">
                  <a:pos x="72" y="97"/>
                </a:cxn>
                <a:cxn ang="0">
                  <a:pos x="73" y="93"/>
                </a:cxn>
                <a:cxn ang="0">
                  <a:pos x="75" y="91"/>
                </a:cxn>
                <a:cxn ang="0">
                  <a:pos x="77" y="86"/>
                </a:cxn>
                <a:cxn ang="0">
                  <a:pos x="78" y="86"/>
                </a:cxn>
                <a:cxn ang="0">
                  <a:pos x="80" y="82"/>
                </a:cxn>
                <a:cxn ang="0">
                  <a:pos x="87" y="70"/>
                </a:cxn>
                <a:cxn ang="0">
                  <a:pos x="88" y="65"/>
                </a:cxn>
                <a:cxn ang="0">
                  <a:pos x="91" y="61"/>
                </a:cxn>
                <a:cxn ang="0">
                  <a:pos x="96" y="52"/>
                </a:cxn>
                <a:cxn ang="0">
                  <a:pos x="99" y="50"/>
                </a:cxn>
                <a:cxn ang="0">
                  <a:pos x="100" y="46"/>
                </a:cxn>
                <a:cxn ang="0">
                  <a:pos x="100" y="42"/>
                </a:cxn>
                <a:cxn ang="0">
                  <a:pos x="102" y="38"/>
                </a:cxn>
                <a:cxn ang="0">
                  <a:pos x="102" y="37"/>
                </a:cxn>
                <a:cxn ang="0">
                  <a:pos x="105" y="34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5"/>
                </a:cxn>
                <a:cxn ang="0">
                  <a:pos x="110" y="23"/>
                </a:cxn>
                <a:cxn ang="0">
                  <a:pos x="112" y="19"/>
                </a:cxn>
                <a:cxn ang="0">
                  <a:pos x="114" y="22"/>
                </a:cxn>
                <a:cxn ang="0">
                  <a:pos x="116" y="15"/>
                </a:cxn>
                <a:cxn ang="0">
                  <a:pos x="123" y="7"/>
                </a:cxn>
                <a:cxn ang="0">
                  <a:pos x="125" y="5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4" y="7"/>
                </a:cxn>
                <a:cxn ang="0">
                  <a:pos x="120" y="18"/>
                </a:cxn>
                <a:cxn ang="0">
                  <a:pos x="111" y="35"/>
                </a:cxn>
                <a:cxn ang="0">
                  <a:pos x="101" y="54"/>
                </a:cxn>
                <a:cxn ang="0">
                  <a:pos x="93" y="68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9" y="113"/>
                </a:cxn>
                <a:cxn ang="0">
                  <a:pos x="59" y="128"/>
                </a:cxn>
                <a:cxn ang="0">
                  <a:pos x="33" y="179"/>
                </a:cxn>
                <a:cxn ang="0">
                  <a:pos x="26" y="192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4" name="Freeform 122"/>
            <p:cNvSpPr>
              <a:spLocks noChangeArrowheads="1"/>
            </p:cNvSpPr>
            <p:nvPr/>
          </p:nvSpPr>
          <p:spPr bwMode="auto">
            <a:xfrm>
              <a:off x="451" y="515"/>
              <a:ext cx="68" cy="293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9" y="616"/>
                </a:cxn>
                <a:cxn ang="0">
                  <a:pos x="0" y="1244"/>
                </a:cxn>
                <a:cxn ang="0">
                  <a:pos x="26" y="1244"/>
                </a:cxn>
                <a:cxn ang="0">
                  <a:pos x="17" y="901"/>
                </a:cxn>
                <a:cxn ang="0">
                  <a:pos x="29" y="283"/>
                </a:cxn>
                <a:cxn ang="0">
                  <a:pos x="2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5" name="Freeform 123"/>
            <p:cNvSpPr>
              <a:spLocks noChangeArrowheads="1"/>
            </p:cNvSpPr>
            <p:nvPr/>
          </p:nvSpPr>
          <p:spPr bwMode="auto">
            <a:xfrm>
              <a:off x="937" y="1044"/>
              <a:ext cx="194" cy="385"/>
            </a:xfrm>
            <a:custGeom>
              <a:avLst/>
              <a:gdLst/>
              <a:ahLst/>
              <a:cxnLst>
                <a:cxn ang="0">
                  <a:pos x="30" y="5"/>
                </a:cxn>
                <a:cxn ang="0">
                  <a:pos x="69" y="163"/>
                </a:cxn>
                <a:cxn ang="0">
                  <a:pos x="15" y="101"/>
                </a:cxn>
                <a:cxn ang="0">
                  <a:pos x="30" y="5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6" name="Freeform 124"/>
            <p:cNvSpPr>
              <a:spLocks noChangeArrowheads="1"/>
            </p:cNvSpPr>
            <p:nvPr/>
          </p:nvSpPr>
          <p:spPr bwMode="auto">
            <a:xfrm>
              <a:off x="944" y="1056"/>
              <a:ext cx="102" cy="318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3" y="135"/>
                </a:cxn>
                <a:cxn ang="0">
                  <a:pos x="13" y="96"/>
                </a:cxn>
                <a:cxn ang="0">
                  <a:pos x="28" y="0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7" name="Freeform 125"/>
            <p:cNvSpPr>
              <a:spLocks noChangeArrowheads="1"/>
            </p:cNvSpPr>
            <p:nvPr/>
          </p:nvSpPr>
          <p:spPr bwMode="auto">
            <a:xfrm>
              <a:off x="916" y="2248"/>
              <a:ext cx="220" cy="426"/>
            </a:xfrm>
            <a:custGeom>
              <a:avLst/>
              <a:gdLst/>
              <a:ahLst/>
              <a:cxnLst>
                <a:cxn ang="0">
                  <a:pos x="35" y="4"/>
                </a:cxn>
                <a:cxn ang="0">
                  <a:pos x="80" y="180"/>
                </a:cxn>
                <a:cxn ang="0">
                  <a:pos x="18" y="109"/>
                </a:cxn>
                <a:cxn ang="0">
                  <a:pos x="35" y="4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8" name="Freeform 126"/>
            <p:cNvSpPr>
              <a:spLocks noChangeArrowheads="1"/>
            </p:cNvSpPr>
            <p:nvPr/>
          </p:nvSpPr>
          <p:spPr bwMode="auto">
            <a:xfrm>
              <a:off x="926" y="2256"/>
              <a:ext cx="111" cy="359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7" y="152"/>
                </a:cxn>
                <a:cxn ang="0">
                  <a:pos x="14" y="107"/>
                </a:cxn>
                <a:cxn ang="0">
                  <a:pos x="31" y="0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69" name="Freeform 127"/>
            <p:cNvSpPr>
              <a:spLocks noChangeArrowheads="1"/>
            </p:cNvSpPr>
            <p:nvPr/>
          </p:nvSpPr>
          <p:spPr bwMode="auto">
            <a:xfrm>
              <a:off x="926" y="3309"/>
              <a:ext cx="222" cy="428"/>
            </a:xfrm>
            <a:custGeom>
              <a:avLst/>
              <a:gdLst/>
              <a:ahLst/>
              <a:cxnLst>
                <a:cxn ang="0">
                  <a:pos x="35" y="5"/>
                </a:cxn>
                <a:cxn ang="0">
                  <a:pos x="79" y="181"/>
                </a:cxn>
                <a:cxn ang="0">
                  <a:pos x="19" y="112"/>
                </a:cxn>
                <a:cxn ang="0">
                  <a:pos x="35" y="5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70" name="Freeform 128"/>
            <p:cNvSpPr>
              <a:spLocks noChangeArrowheads="1"/>
            </p:cNvSpPr>
            <p:nvPr/>
          </p:nvSpPr>
          <p:spPr bwMode="auto">
            <a:xfrm>
              <a:off x="942" y="3321"/>
              <a:ext cx="106" cy="354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5" y="150"/>
                </a:cxn>
                <a:cxn ang="0">
                  <a:pos x="13" y="107"/>
                </a:cxn>
                <a:cxn ang="0">
                  <a:pos x="28" y="0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71" name="Freeform 129"/>
            <p:cNvSpPr>
              <a:spLocks noChangeArrowheads="1"/>
            </p:cNvSpPr>
            <p:nvPr/>
          </p:nvSpPr>
          <p:spPr bwMode="auto">
            <a:xfrm>
              <a:off x="1145" y="2085"/>
              <a:ext cx="218" cy="433"/>
            </a:xfrm>
            <a:custGeom>
              <a:avLst/>
              <a:gdLst/>
              <a:ahLst/>
              <a:cxnLst>
                <a:cxn ang="0">
                  <a:pos x="57" y="5"/>
                </a:cxn>
                <a:cxn ang="0">
                  <a:pos x="13" y="183"/>
                </a:cxn>
                <a:cxn ang="0">
                  <a:pos x="72" y="111"/>
                </a:cxn>
                <a:cxn ang="0">
                  <a:pos x="57" y="5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72" name="Freeform 130"/>
            <p:cNvSpPr>
              <a:spLocks noChangeArrowheads="1"/>
            </p:cNvSpPr>
            <p:nvPr/>
          </p:nvSpPr>
          <p:spPr bwMode="auto">
            <a:xfrm>
              <a:off x="1242" y="2097"/>
              <a:ext cx="111" cy="355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0" y="150"/>
                </a:cxn>
                <a:cxn ang="0">
                  <a:pos x="33" y="106"/>
                </a:cxn>
                <a:cxn ang="0">
                  <a:pos x="17" y="0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73" name="Freeform 131"/>
            <p:cNvSpPr>
              <a:spLocks noChangeArrowheads="1"/>
            </p:cNvSpPr>
            <p:nvPr/>
          </p:nvSpPr>
          <p:spPr bwMode="auto">
            <a:xfrm>
              <a:off x="1129" y="2719"/>
              <a:ext cx="304" cy="481"/>
            </a:xfrm>
            <a:custGeom>
              <a:avLst/>
              <a:gdLst/>
              <a:ahLst/>
              <a:cxnLst>
                <a:cxn ang="0">
                  <a:pos x="6" y="204"/>
                </a:cxn>
                <a:cxn ang="0">
                  <a:pos x="120" y="0"/>
                </a:cxn>
                <a:cxn ang="0">
                  <a:pos x="6" y="204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74" name="Freeform 132"/>
            <p:cNvSpPr>
              <a:spLocks noChangeArrowheads="1"/>
            </p:cNvSpPr>
            <p:nvPr/>
          </p:nvSpPr>
          <p:spPr bwMode="auto">
            <a:xfrm>
              <a:off x="840" y="2341"/>
              <a:ext cx="305" cy="477"/>
            </a:xfrm>
            <a:custGeom>
              <a:avLst/>
              <a:gdLst/>
              <a:ahLst/>
              <a:cxnLst>
                <a:cxn ang="0">
                  <a:pos x="123" y="202"/>
                </a:cxn>
                <a:cxn ang="0">
                  <a:pos x="10" y="0"/>
                </a:cxn>
                <a:cxn ang="0">
                  <a:pos x="123" y="202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75" name="Freeform 133"/>
            <p:cNvSpPr>
              <a:spLocks noChangeArrowheads="1"/>
            </p:cNvSpPr>
            <p:nvPr/>
          </p:nvSpPr>
          <p:spPr bwMode="auto">
            <a:xfrm>
              <a:off x="1138" y="3354"/>
              <a:ext cx="305" cy="479"/>
            </a:xfrm>
            <a:custGeom>
              <a:avLst/>
              <a:gdLst/>
              <a:ahLst/>
              <a:cxnLst>
                <a:cxn ang="0">
                  <a:pos x="6" y="203"/>
                </a:cxn>
                <a:cxn ang="0">
                  <a:pos x="120" y="0"/>
                </a:cxn>
                <a:cxn ang="0">
                  <a:pos x="6" y="203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76" name="Freeform 134"/>
            <p:cNvSpPr>
              <a:spLocks noChangeArrowheads="1"/>
            </p:cNvSpPr>
            <p:nvPr/>
          </p:nvSpPr>
          <p:spPr bwMode="auto">
            <a:xfrm>
              <a:off x="848" y="2886"/>
              <a:ext cx="304" cy="475"/>
            </a:xfrm>
            <a:custGeom>
              <a:avLst/>
              <a:gdLst/>
              <a:ahLst/>
              <a:cxnLst>
                <a:cxn ang="0">
                  <a:pos x="124" y="201"/>
                </a:cxn>
                <a:cxn ang="0">
                  <a:pos x="9" y="0"/>
                </a:cxn>
                <a:cxn ang="0">
                  <a:pos x="124" y="201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77" name="Freeform 135"/>
            <p:cNvSpPr>
              <a:spLocks noChangeArrowheads="1"/>
            </p:cNvSpPr>
            <p:nvPr/>
          </p:nvSpPr>
          <p:spPr bwMode="auto">
            <a:xfrm>
              <a:off x="857" y="3359"/>
              <a:ext cx="305" cy="482"/>
            </a:xfrm>
            <a:custGeom>
              <a:avLst/>
              <a:gdLst/>
              <a:ahLst/>
              <a:cxnLst>
                <a:cxn ang="0">
                  <a:pos x="124" y="204"/>
                </a:cxn>
                <a:cxn ang="0">
                  <a:pos x="9" y="0"/>
                </a:cxn>
                <a:cxn ang="0">
                  <a:pos x="124" y="204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78" name="Freeform 136"/>
            <p:cNvSpPr>
              <a:spLocks noChangeArrowheads="1"/>
            </p:cNvSpPr>
            <p:nvPr/>
          </p:nvSpPr>
          <p:spPr bwMode="auto">
            <a:xfrm>
              <a:off x="1129" y="2149"/>
              <a:ext cx="304" cy="482"/>
            </a:xfrm>
            <a:custGeom>
              <a:avLst/>
              <a:gdLst/>
              <a:ahLst/>
              <a:cxnLst>
                <a:cxn ang="0">
                  <a:pos x="6" y="204"/>
                </a:cxn>
                <a:cxn ang="0">
                  <a:pos x="120" y="0"/>
                </a:cxn>
                <a:cxn ang="0">
                  <a:pos x="6" y="204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79" name="Freeform 137"/>
            <p:cNvSpPr>
              <a:spLocks noChangeArrowheads="1"/>
            </p:cNvSpPr>
            <p:nvPr/>
          </p:nvSpPr>
          <p:spPr bwMode="auto">
            <a:xfrm>
              <a:off x="826" y="1710"/>
              <a:ext cx="305" cy="484"/>
            </a:xfrm>
            <a:custGeom>
              <a:avLst/>
              <a:gdLst/>
              <a:ahLst/>
              <a:cxnLst>
                <a:cxn ang="0">
                  <a:pos x="122" y="205"/>
                </a:cxn>
                <a:cxn ang="0">
                  <a:pos x="8" y="0"/>
                </a:cxn>
                <a:cxn ang="0">
                  <a:pos x="122" y="20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80" name="Freeform 138"/>
            <p:cNvSpPr>
              <a:spLocks noChangeArrowheads="1"/>
            </p:cNvSpPr>
            <p:nvPr/>
          </p:nvSpPr>
          <p:spPr bwMode="auto">
            <a:xfrm>
              <a:off x="1129" y="1511"/>
              <a:ext cx="304" cy="478"/>
            </a:xfrm>
            <a:custGeom>
              <a:avLst/>
              <a:gdLst/>
              <a:ahLst/>
              <a:cxnLst>
                <a:cxn ang="0">
                  <a:pos x="6" y="202"/>
                </a:cxn>
                <a:cxn ang="0">
                  <a:pos x="120" y="0"/>
                </a:cxn>
                <a:cxn ang="0">
                  <a:pos x="6" y="202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81" name="Freeform 139"/>
            <p:cNvSpPr>
              <a:spLocks noChangeArrowheads="1"/>
            </p:cNvSpPr>
            <p:nvPr/>
          </p:nvSpPr>
          <p:spPr bwMode="auto">
            <a:xfrm>
              <a:off x="1124" y="975"/>
              <a:ext cx="307" cy="475"/>
            </a:xfrm>
            <a:custGeom>
              <a:avLst/>
              <a:gdLst/>
              <a:ahLst/>
              <a:cxnLst>
                <a:cxn ang="0">
                  <a:pos x="7" y="201"/>
                </a:cxn>
                <a:cxn ang="0">
                  <a:pos x="120" y="0"/>
                </a:cxn>
                <a:cxn ang="0">
                  <a:pos x="7" y="201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82" name="Freeform 140"/>
            <p:cNvSpPr>
              <a:spLocks noChangeArrowheads="1"/>
            </p:cNvSpPr>
            <p:nvPr/>
          </p:nvSpPr>
          <p:spPr bwMode="auto">
            <a:xfrm>
              <a:off x="866" y="1145"/>
              <a:ext cx="274" cy="428"/>
            </a:xfrm>
            <a:custGeom>
              <a:avLst/>
              <a:gdLst/>
              <a:ahLst/>
              <a:cxnLst>
                <a:cxn ang="0">
                  <a:pos x="112" y="181"/>
                </a:cxn>
                <a:cxn ang="0">
                  <a:pos x="8" y="0"/>
                </a:cxn>
                <a:cxn ang="0">
                  <a:pos x="112" y="181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83" name="Freeform 141"/>
            <p:cNvSpPr>
              <a:spLocks noChangeArrowheads="1"/>
            </p:cNvSpPr>
            <p:nvPr/>
          </p:nvSpPr>
          <p:spPr bwMode="auto">
            <a:xfrm>
              <a:off x="869" y="2341"/>
              <a:ext cx="260" cy="474"/>
            </a:xfrm>
            <a:custGeom>
              <a:avLst/>
              <a:gdLst/>
              <a:ahLst/>
              <a:cxnLst>
                <a:cxn ang="0">
                  <a:pos x="97" y="176"/>
                </a:cxn>
                <a:cxn ang="0">
                  <a:pos x="93" y="169"/>
                </a:cxn>
                <a:cxn ang="0">
                  <a:pos x="89" y="156"/>
                </a:cxn>
                <a:cxn ang="0">
                  <a:pos x="88" y="153"/>
                </a:cxn>
                <a:cxn ang="0">
                  <a:pos x="79" y="140"/>
                </a:cxn>
                <a:cxn ang="0">
                  <a:pos x="76" y="136"/>
                </a:cxn>
                <a:cxn ang="0">
                  <a:pos x="73" y="128"/>
                </a:cxn>
                <a:cxn ang="0">
                  <a:pos x="71" y="123"/>
                </a:cxn>
                <a:cxn ang="0">
                  <a:pos x="68" y="120"/>
                </a:cxn>
                <a:cxn ang="0">
                  <a:pos x="68" y="116"/>
                </a:cxn>
                <a:cxn ang="0">
                  <a:pos x="64" y="108"/>
                </a:cxn>
                <a:cxn ang="0">
                  <a:pos x="62" y="104"/>
                </a:cxn>
                <a:cxn ang="0">
                  <a:pos x="60" y="99"/>
                </a:cxn>
                <a:cxn ang="0">
                  <a:pos x="58" y="95"/>
                </a:cxn>
                <a:cxn ang="0">
                  <a:pos x="55" y="89"/>
                </a:cxn>
                <a:cxn ang="0">
                  <a:pos x="49" y="82"/>
                </a:cxn>
                <a:cxn ang="0">
                  <a:pos x="49" y="80"/>
                </a:cxn>
                <a:cxn ang="0">
                  <a:pos x="46" y="76"/>
                </a:cxn>
                <a:cxn ang="0">
                  <a:pos x="45" y="73"/>
                </a:cxn>
                <a:cxn ang="0">
                  <a:pos x="45" y="72"/>
                </a:cxn>
                <a:cxn ang="0">
                  <a:pos x="43" y="69"/>
                </a:cxn>
                <a:cxn ang="0">
                  <a:pos x="37" y="59"/>
                </a:cxn>
                <a:cxn ang="0">
                  <a:pos x="36" y="55"/>
                </a:cxn>
                <a:cxn ang="0">
                  <a:pos x="33" y="51"/>
                </a:cxn>
                <a:cxn ang="0">
                  <a:pos x="29" y="43"/>
                </a:cxn>
                <a:cxn ang="0">
                  <a:pos x="27" y="42"/>
                </a:cxn>
                <a:cxn ang="0">
                  <a:pos x="27" y="39"/>
                </a:cxn>
                <a:cxn ang="0">
                  <a:pos x="28" y="34"/>
                </a:cxn>
                <a:cxn ang="0">
                  <a:pos x="24" y="31"/>
                </a:cxn>
                <a:cxn ang="0">
                  <a:pos x="24" y="29"/>
                </a:cxn>
                <a:cxn ang="0">
                  <a:pos x="23" y="29"/>
                </a:cxn>
                <a:cxn ang="0">
                  <a:pos x="19" y="26"/>
                </a:cxn>
                <a:cxn ang="0">
                  <a:pos x="20" y="21"/>
                </a:cxn>
                <a:cxn ang="0">
                  <a:pos x="17" y="21"/>
                </a:cxn>
                <a:cxn ang="0">
                  <a:pos x="17" y="17"/>
                </a:cxn>
                <a:cxn ang="0">
                  <a:pos x="16" y="14"/>
                </a:cxn>
                <a:cxn ang="0">
                  <a:pos x="15" y="17"/>
                </a:cxn>
                <a:cxn ang="0">
                  <a:pos x="13" y="11"/>
                </a:cxn>
                <a:cxn ang="0">
                  <a:pos x="4" y="5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" y="5"/>
                </a:cxn>
                <a:cxn ang="0">
                  <a:pos x="6" y="16"/>
                </a:cxn>
                <a:cxn ang="0">
                  <a:pos x="13" y="30"/>
                </a:cxn>
                <a:cxn ang="0">
                  <a:pos x="20" y="46"/>
                </a:cxn>
                <a:cxn ang="0">
                  <a:pos x="28" y="59"/>
                </a:cxn>
                <a:cxn ang="0">
                  <a:pos x="32" y="69"/>
                </a:cxn>
                <a:cxn ang="0">
                  <a:pos x="43" y="87"/>
                </a:cxn>
                <a:cxn ang="0">
                  <a:pos x="49" y="97"/>
                </a:cxn>
                <a:cxn ang="0">
                  <a:pos x="58" y="110"/>
                </a:cxn>
                <a:cxn ang="0">
                  <a:pos x="77" y="154"/>
                </a:cxn>
                <a:cxn ang="0">
                  <a:pos x="85" y="166"/>
                </a:cxn>
                <a:cxn ang="0">
                  <a:pos x="109" y="196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84" name="Freeform 142"/>
            <p:cNvSpPr>
              <a:spLocks noChangeArrowheads="1"/>
            </p:cNvSpPr>
            <p:nvPr/>
          </p:nvSpPr>
          <p:spPr bwMode="auto">
            <a:xfrm>
              <a:off x="855" y="1726"/>
              <a:ext cx="257" cy="478"/>
            </a:xfrm>
            <a:custGeom>
              <a:avLst/>
              <a:gdLst/>
              <a:ahLst/>
              <a:cxnLst>
                <a:cxn ang="0">
                  <a:pos x="96" y="177"/>
                </a:cxn>
                <a:cxn ang="0">
                  <a:pos x="94" y="172"/>
                </a:cxn>
                <a:cxn ang="0">
                  <a:pos x="88" y="158"/>
                </a:cxn>
                <a:cxn ang="0">
                  <a:pos x="87" y="155"/>
                </a:cxn>
                <a:cxn ang="0">
                  <a:pos x="79" y="143"/>
                </a:cxn>
                <a:cxn ang="0">
                  <a:pos x="75" y="138"/>
                </a:cxn>
                <a:cxn ang="0">
                  <a:pos x="73" y="131"/>
                </a:cxn>
                <a:cxn ang="0">
                  <a:pos x="70" y="124"/>
                </a:cxn>
                <a:cxn ang="0">
                  <a:pos x="68" y="122"/>
                </a:cxn>
                <a:cxn ang="0">
                  <a:pos x="68" y="118"/>
                </a:cxn>
                <a:cxn ang="0">
                  <a:pos x="65" y="110"/>
                </a:cxn>
                <a:cxn ang="0">
                  <a:pos x="61" y="106"/>
                </a:cxn>
                <a:cxn ang="0">
                  <a:pos x="60" y="102"/>
                </a:cxn>
                <a:cxn ang="0">
                  <a:pos x="57" y="97"/>
                </a:cxn>
                <a:cxn ang="0">
                  <a:pos x="55" y="91"/>
                </a:cxn>
                <a:cxn ang="0">
                  <a:pos x="48" y="84"/>
                </a:cxn>
                <a:cxn ang="0">
                  <a:pos x="48" y="80"/>
                </a:cxn>
                <a:cxn ang="0">
                  <a:pos x="46" y="79"/>
                </a:cxn>
                <a:cxn ang="0">
                  <a:pos x="44" y="76"/>
                </a:cxn>
                <a:cxn ang="0">
                  <a:pos x="44" y="75"/>
                </a:cxn>
                <a:cxn ang="0">
                  <a:pos x="43" y="70"/>
                </a:cxn>
                <a:cxn ang="0">
                  <a:pos x="38" y="61"/>
                </a:cxn>
                <a:cxn ang="0">
                  <a:pos x="37" y="57"/>
                </a:cxn>
                <a:cxn ang="0">
                  <a:pos x="33" y="53"/>
                </a:cxn>
                <a:cxn ang="0">
                  <a:pos x="29" y="45"/>
                </a:cxn>
                <a:cxn ang="0">
                  <a:pos x="26" y="44"/>
                </a:cxn>
                <a:cxn ang="0">
                  <a:pos x="26" y="40"/>
                </a:cxn>
                <a:cxn ang="0">
                  <a:pos x="27" y="37"/>
                </a:cxn>
                <a:cxn ang="0">
                  <a:pos x="25" y="33"/>
                </a:cxn>
                <a:cxn ang="0">
                  <a:pos x="25" y="30"/>
                </a:cxn>
                <a:cxn ang="0">
                  <a:pos x="24" y="29"/>
                </a:cxn>
                <a:cxn ang="0">
                  <a:pos x="18" y="28"/>
                </a:cxn>
                <a:cxn ang="0">
                  <a:pos x="18" y="24"/>
                </a:cxn>
                <a:cxn ang="0">
                  <a:pos x="17" y="23"/>
                </a:cxn>
                <a:cxn ang="0">
                  <a:pos x="17" y="20"/>
                </a:cxn>
                <a:cxn ang="0">
                  <a:pos x="16" y="16"/>
                </a:cxn>
                <a:cxn ang="0">
                  <a:pos x="13" y="20"/>
                </a:cxn>
                <a:cxn ang="0">
                  <a:pos x="13" y="13"/>
                </a:cxn>
                <a:cxn ang="0">
                  <a:pos x="4" y="8"/>
                </a:cxn>
                <a:cxn ang="0">
                  <a:pos x="3" y="7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" y="8"/>
                </a:cxn>
                <a:cxn ang="0">
                  <a:pos x="5" y="17"/>
                </a:cxn>
                <a:cxn ang="0">
                  <a:pos x="13" y="33"/>
                </a:cxn>
                <a:cxn ang="0">
                  <a:pos x="20" y="49"/>
                </a:cxn>
                <a:cxn ang="0">
                  <a:pos x="27" y="62"/>
                </a:cxn>
                <a:cxn ang="0">
                  <a:pos x="31" y="70"/>
                </a:cxn>
                <a:cxn ang="0">
                  <a:pos x="43" y="89"/>
                </a:cxn>
                <a:cxn ang="0">
                  <a:pos x="48" y="98"/>
                </a:cxn>
                <a:cxn ang="0">
                  <a:pos x="57" y="111"/>
                </a:cxn>
                <a:cxn ang="0">
                  <a:pos x="78" y="156"/>
                </a:cxn>
                <a:cxn ang="0">
                  <a:pos x="85" y="168"/>
                </a:cxn>
                <a:cxn ang="0">
                  <a:pos x="108" y="198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85" name="Freeform 143"/>
            <p:cNvSpPr>
              <a:spLocks noChangeArrowheads="1"/>
            </p:cNvSpPr>
            <p:nvPr/>
          </p:nvSpPr>
          <p:spPr bwMode="auto">
            <a:xfrm>
              <a:off x="895" y="1152"/>
              <a:ext cx="229" cy="421"/>
            </a:xfrm>
            <a:custGeom>
              <a:avLst/>
              <a:gdLst/>
              <a:ahLst/>
              <a:cxnLst>
                <a:cxn ang="0">
                  <a:pos x="86" y="156"/>
                </a:cxn>
                <a:cxn ang="0">
                  <a:pos x="83" y="151"/>
                </a:cxn>
                <a:cxn ang="0">
                  <a:pos x="80" y="139"/>
                </a:cxn>
                <a:cxn ang="0">
                  <a:pos x="77" y="137"/>
                </a:cxn>
                <a:cxn ang="0">
                  <a:pos x="70" y="125"/>
                </a:cxn>
                <a:cxn ang="0">
                  <a:pos x="69" y="121"/>
                </a:cxn>
                <a:cxn ang="0">
                  <a:pos x="65" y="114"/>
                </a:cxn>
                <a:cxn ang="0">
                  <a:pos x="62" y="109"/>
                </a:cxn>
                <a:cxn ang="0">
                  <a:pos x="60" y="107"/>
                </a:cxn>
                <a:cxn ang="0">
                  <a:pos x="60" y="103"/>
                </a:cxn>
                <a:cxn ang="0">
                  <a:pos x="57" y="96"/>
                </a:cxn>
                <a:cxn ang="0">
                  <a:pos x="56" y="94"/>
                </a:cxn>
                <a:cxn ang="0">
                  <a:pos x="54" y="88"/>
                </a:cxn>
                <a:cxn ang="0">
                  <a:pos x="50" y="85"/>
                </a:cxn>
                <a:cxn ang="0">
                  <a:pos x="48" y="79"/>
                </a:cxn>
                <a:cxn ang="0">
                  <a:pos x="44" y="73"/>
                </a:cxn>
                <a:cxn ang="0">
                  <a:pos x="43" y="70"/>
                </a:cxn>
                <a:cxn ang="0">
                  <a:pos x="41" y="68"/>
                </a:cxn>
                <a:cxn ang="0">
                  <a:pos x="40" y="65"/>
                </a:cxn>
                <a:cxn ang="0">
                  <a:pos x="40" y="65"/>
                </a:cxn>
                <a:cxn ang="0">
                  <a:pos x="39" y="60"/>
                </a:cxn>
                <a:cxn ang="0">
                  <a:pos x="33" y="52"/>
                </a:cxn>
                <a:cxn ang="0">
                  <a:pos x="31" y="48"/>
                </a:cxn>
                <a:cxn ang="0">
                  <a:pos x="30" y="46"/>
                </a:cxn>
                <a:cxn ang="0">
                  <a:pos x="26" y="39"/>
                </a:cxn>
                <a:cxn ang="0">
                  <a:pos x="22" y="38"/>
                </a:cxn>
                <a:cxn ang="0">
                  <a:pos x="24" y="34"/>
                </a:cxn>
                <a:cxn ang="0">
                  <a:pos x="24" y="30"/>
                </a:cxn>
                <a:cxn ang="0">
                  <a:pos x="20" y="27"/>
                </a:cxn>
                <a:cxn ang="0">
                  <a:pos x="22" y="26"/>
                </a:cxn>
                <a:cxn ang="0">
                  <a:pos x="20" y="25"/>
                </a:cxn>
                <a:cxn ang="0">
                  <a:pos x="17" y="22"/>
                </a:cxn>
                <a:cxn ang="0">
                  <a:pos x="17" y="18"/>
                </a:cxn>
                <a:cxn ang="0">
                  <a:pos x="15" y="18"/>
                </a:cxn>
                <a:cxn ang="0">
                  <a:pos x="15" y="16"/>
                </a:cxn>
                <a:cxn ang="0">
                  <a:pos x="14" y="13"/>
                </a:cxn>
                <a:cxn ang="0">
                  <a:pos x="13" y="16"/>
                </a:cxn>
                <a:cxn ang="0">
                  <a:pos x="11" y="10"/>
                </a:cxn>
                <a:cxn ang="0">
                  <a:pos x="3" y="5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2" y="5"/>
                </a:cxn>
                <a:cxn ang="0">
                  <a:pos x="5" y="14"/>
                </a:cxn>
                <a:cxn ang="0">
                  <a:pos x="11" y="27"/>
                </a:cxn>
                <a:cxn ang="0">
                  <a:pos x="18" y="42"/>
                </a:cxn>
                <a:cxn ang="0">
                  <a:pos x="24" y="53"/>
                </a:cxn>
                <a:cxn ang="0">
                  <a:pos x="27" y="61"/>
                </a:cxn>
                <a:cxn ang="0">
                  <a:pos x="36" y="78"/>
                </a:cxn>
                <a:cxn ang="0">
                  <a:pos x="43" y="86"/>
                </a:cxn>
                <a:cxn ang="0">
                  <a:pos x="49" y="98"/>
                </a:cxn>
                <a:cxn ang="0">
                  <a:pos x="69" y="138"/>
                </a:cxn>
                <a:cxn ang="0">
                  <a:pos x="74" y="148"/>
                </a:cxn>
                <a:cxn ang="0">
                  <a:pos x="96" y="176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86" name="Freeform 144"/>
            <p:cNvSpPr>
              <a:spLocks noChangeArrowheads="1"/>
            </p:cNvSpPr>
            <p:nvPr/>
          </p:nvSpPr>
          <p:spPr bwMode="auto">
            <a:xfrm>
              <a:off x="1124" y="1004"/>
              <a:ext cx="276" cy="448"/>
            </a:xfrm>
            <a:custGeom>
              <a:avLst/>
              <a:gdLst/>
              <a:ahLst/>
              <a:cxnLst>
                <a:cxn ang="0">
                  <a:pos x="16" y="171"/>
                </a:cxn>
                <a:cxn ang="0">
                  <a:pos x="19" y="164"/>
                </a:cxn>
                <a:cxn ang="0">
                  <a:pos x="28" y="154"/>
                </a:cxn>
                <a:cxn ang="0">
                  <a:pos x="30" y="150"/>
                </a:cxn>
                <a:cxn ang="0">
                  <a:pos x="38" y="137"/>
                </a:cxn>
                <a:cxn ang="0">
                  <a:pos x="40" y="134"/>
                </a:cxn>
                <a:cxn ang="0">
                  <a:pos x="45" y="126"/>
                </a:cxn>
                <a:cxn ang="0">
                  <a:pos x="47" y="121"/>
                </a:cxn>
                <a:cxn ang="0">
                  <a:pos x="49" y="117"/>
                </a:cxn>
                <a:cxn ang="0">
                  <a:pos x="53" y="116"/>
                </a:cxn>
                <a:cxn ang="0">
                  <a:pos x="57" y="110"/>
                </a:cxn>
                <a:cxn ang="0">
                  <a:pos x="59" y="106"/>
                </a:cxn>
                <a:cxn ang="0">
                  <a:pos x="62" y="102"/>
                </a:cxn>
                <a:cxn ang="0">
                  <a:pos x="63" y="97"/>
                </a:cxn>
                <a:cxn ang="0">
                  <a:pos x="68" y="91"/>
                </a:cxn>
                <a:cxn ang="0">
                  <a:pos x="71" y="84"/>
                </a:cxn>
                <a:cxn ang="0">
                  <a:pos x="74" y="81"/>
                </a:cxn>
                <a:cxn ang="0">
                  <a:pos x="74" y="78"/>
                </a:cxn>
                <a:cxn ang="0">
                  <a:pos x="76" y="76"/>
                </a:cxn>
                <a:cxn ang="0">
                  <a:pos x="79" y="76"/>
                </a:cxn>
                <a:cxn ang="0">
                  <a:pos x="80" y="70"/>
                </a:cxn>
                <a:cxn ang="0">
                  <a:pos x="85" y="63"/>
                </a:cxn>
                <a:cxn ang="0">
                  <a:pos x="88" y="57"/>
                </a:cxn>
                <a:cxn ang="0">
                  <a:pos x="89" y="55"/>
                </a:cxn>
                <a:cxn ang="0">
                  <a:pos x="94" y="47"/>
                </a:cxn>
                <a:cxn ang="0">
                  <a:pos x="93" y="43"/>
                </a:cxn>
                <a:cxn ang="0">
                  <a:pos x="97" y="42"/>
                </a:cxn>
                <a:cxn ang="0">
                  <a:pos x="101" y="41"/>
                </a:cxn>
                <a:cxn ang="0">
                  <a:pos x="102" y="37"/>
                </a:cxn>
                <a:cxn ang="0">
                  <a:pos x="105" y="37"/>
                </a:cxn>
                <a:cxn ang="0">
                  <a:pos x="105" y="35"/>
                </a:cxn>
                <a:cxn ang="0">
                  <a:pos x="105" y="30"/>
                </a:cxn>
                <a:cxn ang="0">
                  <a:pos x="107" y="28"/>
                </a:cxn>
                <a:cxn ang="0">
                  <a:pos x="107" y="26"/>
                </a:cxn>
                <a:cxn ang="0">
                  <a:pos x="110" y="25"/>
                </a:cxn>
                <a:cxn ang="0">
                  <a:pos x="111" y="22"/>
                </a:cxn>
                <a:cxn ang="0">
                  <a:pos x="109" y="21"/>
                </a:cxn>
                <a:cxn ang="0">
                  <a:pos x="113" y="17"/>
                </a:cxn>
                <a:cxn ang="0">
                  <a:pos x="113" y="8"/>
                </a:cxn>
                <a:cxn ang="0">
                  <a:pos x="114" y="7"/>
                </a:cxn>
                <a:cxn ang="0">
                  <a:pos x="117" y="0"/>
                </a:cxn>
                <a:cxn ang="0">
                  <a:pos x="114" y="1"/>
                </a:cxn>
                <a:cxn ang="0">
                  <a:pos x="113" y="8"/>
                </a:cxn>
                <a:cxn ang="0">
                  <a:pos x="106" y="13"/>
                </a:cxn>
                <a:cxn ang="0">
                  <a:pos x="97" y="26"/>
                </a:cxn>
                <a:cxn ang="0">
                  <a:pos x="87" y="41"/>
                </a:cxn>
                <a:cxn ang="0">
                  <a:pos x="80" y="54"/>
                </a:cxn>
                <a:cxn ang="0">
                  <a:pos x="74" y="63"/>
                </a:cxn>
                <a:cxn ang="0">
                  <a:pos x="63" y="81"/>
                </a:cxn>
                <a:cxn ang="0">
                  <a:pos x="59" y="91"/>
                </a:cxn>
                <a:cxn ang="0">
                  <a:pos x="53" y="104"/>
                </a:cxn>
                <a:cxn ang="0">
                  <a:pos x="25" y="143"/>
                </a:cxn>
                <a:cxn ang="0">
                  <a:pos x="19" y="154"/>
                </a:cxn>
                <a:cxn ang="0">
                  <a:pos x="4" y="189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87" name="Freeform 145"/>
            <p:cNvSpPr>
              <a:spLocks noChangeArrowheads="1"/>
            </p:cNvSpPr>
            <p:nvPr/>
          </p:nvSpPr>
          <p:spPr bwMode="auto">
            <a:xfrm>
              <a:off x="1129" y="1530"/>
              <a:ext cx="274" cy="449"/>
            </a:xfrm>
            <a:custGeom>
              <a:avLst/>
              <a:gdLst/>
              <a:ahLst/>
              <a:cxnLst>
                <a:cxn ang="0">
                  <a:pos x="16" y="170"/>
                </a:cxn>
                <a:cxn ang="0">
                  <a:pos x="18" y="164"/>
                </a:cxn>
                <a:cxn ang="0">
                  <a:pos x="27" y="154"/>
                </a:cxn>
                <a:cxn ang="0">
                  <a:pos x="30" y="150"/>
                </a:cxn>
                <a:cxn ang="0">
                  <a:pos x="36" y="137"/>
                </a:cxn>
                <a:cxn ang="0">
                  <a:pos x="39" y="134"/>
                </a:cxn>
                <a:cxn ang="0">
                  <a:pos x="44" y="127"/>
                </a:cxn>
                <a:cxn ang="0">
                  <a:pos x="47" y="121"/>
                </a:cxn>
                <a:cxn ang="0">
                  <a:pos x="48" y="117"/>
                </a:cxn>
                <a:cxn ang="0">
                  <a:pos x="51" y="115"/>
                </a:cxn>
                <a:cxn ang="0">
                  <a:pos x="56" y="110"/>
                </a:cxn>
                <a:cxn ang="0">
                  <a:pos x="59" y="106"/>
                </a:cxn>
                <a:cxn ang="0">
                  <a:pos x="61" y="102"/>
                </a:cxn>
                <a:cxn ang="0">
                  <a:pos x="63" y="96"/>
                </a:cxn>
                <a:cxn ang="0">
                  <a:pos x="66" y="91"/>
                </a:cxn>
                <a:cxn ang="0">
                  <a:pos x="70" y="83"/>
                </a:cxn>
                <a:cxn ang="0">
                  <a:pos x="73" y="81"/>
                </a:cxn>
                <a:cxn ang="0">
                  <a:pos x="73" y="78"/>
                </a:cxn>
                <a:cxn ang="0">
                  <a:pos x="76" y="74"/>
                </a:cxn>
                <a:cxn ang="0">
                  <a:pos x="77" y="74"/>
                </a:cxn>
                <a:cxn ang="0">
                  <a:pos x="78" y="70"/>
                </a:cxn>
                <a:cxn ang="0">
                  <a:pos x="85" y="63"/>
                </a:cxn>
                <a:cxn ang="0">
                  <a:pos x="87" y="57"/>
                </a:cxn>
                <a:cxn ang="0">
                  <a:pos x="89" y="55"/>
                </a:cxn>
                <a:cxn ang="0">
                  <a:pos x="93" y="46"/>
                </a:cxn>
                <a:cxn ang="0">
                  <a:pos x="91" y="43"/>
                </a:cxn>
                <a:cxn ang="0">
                  <a:pos x="95" y="42"/>
                </a:cxn>
                <a:cxn ang="0">
                  <a:pos x="100" y="40"/>
                </a:cxn>
                <a:cxn ang="0">
                  <a:pos x="102" y="36"/>
                </a:cxn>
                <a:cxn ang="0">
                  <a:pos x="103" y="36"/>
                </a:cxn>
                <a:cxn ang="0">
                  <a:pos x="103" y="35"/>
                </a:cxn>
                <a:cxn ang="0">
                  <a:pos x="103" y="30"/>
                </a:cxn>
                <a:cxn ang="0">
                  <a:pos x="106" y="27"/>
                </a:cxn>
                <a:cxn ang="0">
                  <a:pos x="106" y="26"/>
                </a:cxn>
                <a:cxn ang="0">
                  <a:pos x="108" y="25"/>
                </a:cxn>
                <a:cxn ang="0">
                  <a:pos x="110" y="22"/>
                </a:cxn>
                <a:cxn ang="0">
                  <a:pos x="107" y="19"/>
                </a:cxn>
                <a:cxn ang="0">
                  <a:pos x="111" y="17"/>
                </a:cxn>
                <a:cxn ang="0">
                  <a:pos x="111" y="8"/>
                </a:cxn>
                <a:cxn ang="0">
                  <a:pos x="113" y="5"/>
                </a:cxn>
                <a:cxn ang="0">
                  <a:pos x="116" y="0"/>
                </a:cxn>
                <a:cxn ang="0">
                  <a:pos x="113" y="1"/>
                </a:cxn>
                <a:cxn ang="0">
                  <a:pos x="111" y="8"/>
                </a:cxn>
                <a:cxn ang="0">
                  <a:pos x="104" y="13"/>
                </a:cxn>
                <a:cxn ang="0">
                  <a:pos x="95" y="26"/>
                </a:cxn>
                <a:cxn ang="0">
                  <a:pos x="86" y="40"/>
                </a:cxn>
                <a:cxn ang="0">
                  <a:pos x="78" y="53"/>
                </a:cxn>
                <a:cxn ang="0">
                  <a:pos x="73" y="63"/>
                </a:cxn>
                <a:cxn ang="0">
                  <a:pos x="63" y="81"/>
                </a:cxn>
                <a:cxn ang="0">
                  <a:pos x="57" y="91"/>
                </a:cxn>
                <a:cxn ang="0">
                  <a:pos x="51" y="104"/>
                </a:cxn>
                <a:cxn ang="0">
                  <a:pos x="25" y="142"/>
                </a:cxn>
                <a:cxn ang="0">
                  <a:pos x="18" y="154"/>
                </a:cxn>
                <a:cxn ang="0">
                  <a:pos x="4" y="189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88" name="Freeform 146"/>
            <p:cNvSpPr>
              <a:spLocks noChangeArrowheads="1"/>
            </p:cNvSpPr>
            <p:nvPr/>
          </p:nvSpPr>
          <p:spPr bwMode="auto">
            <a:xfrm>
              <a:off x="1129" y="2171"/>
              <a:ext cx="271" cy="441"/>
            </a:xfrm>
            <a:custGeom>
              <a:avLst/>
              <a:gdLst/>
              <a:ahLst/>
              <a:cxnLst>
                <a:cxn ang="0">
                  <a:pos x="17" y="167"/>
                </a:cxn>
                <a:cxn ang="0">
                  <a:pos x="19" y="161"/>
                </a:cxn>
                <a:cxn ang="0">
                  <a:pos x="29" y="152"/>
                </a:cxn>
                <a:cxn ang="0">
                  <a:pos x="31" y="148"/>
                </a:cxn>
                <a:cxn ang="0">
                  <a:pos x="36" y="135"/>
                </a:cxn>
                <a:cxn ang="0">
                  <a:pos x="39" y="131"/>
                </a:cxn>
                <a:cxn ang="0">
                  <a:pos x="44" y="125"/>
                </a:cxn>
                <a:cxn ang="0">
                  <a:pos x="47" y="119"/>
                </a:cxn>
                <a:cxn ang="0">
                  <a:pos x="48" y="115"/>
                </a:cxn>
                <a:cxn ang="0">
                  <a:pos x="51" y="114"/>
                </a:cxn>
                <a:cxn ang="0">
                  <a:pos x="56" y="106"/>
                </a:cxn>
                <a:cxn ang="0">
                  <a:pos x="59" y="103"/>
                </a:cxn>
                <a:cxn ang="0">
                  <a:pos x="61" y="99"/>
                </a:cxn>
                <a:cxn ang="0">
                  <a:pos x="62" y="94"/>
                </a:cxn>
                <a:cxn ang="0">
                  <a:pos x="68" y="89"/>
                </a:cxn>
                <a:cxn ang="0">
                  <a:pos x="70" y="81"/>
                </a:cxn>
                <a:cxn ang="0">
                  <a:pos x="73" y="78"/>
                </a:cxn>
                <a:cxn ang="0">
                  <a:pos x="73" y="76"/>
                </a:cxn>
                <a:cxn ang="0">
                  <a:pos x="76" y="75"/>
                </a:cxn>
                <a:cxn ang="0">
                  <a:pos x="76" y="73"/>
                </a:cxn>
                <a:cxn ang="0">
                  <a:pos x="79" y="69"/>
                </a:cxn>
                <a:cxn ang="0">
                  <a:pos x="85" y="60"/>
                </a:cxn>
                <a:cxn ang="0">
                  <a:pos x="86" y="56"/>
                </a:cxn>
                <a:cxn ang="0">
                  <a:pos x="87" y="52"/>
                </a:cxn>
                <a:cxn ang="0">
                  <a:pos x="92" y="46"/>
                </a:cxn>
                <a:cxn ang="0">
                  <a:pos x="92" y="42"/>
                </a:cxn>
                <a:cxn ang="0">
                  <a:pos x="95" y="41"/>
                </a:cxn>
                <a:cxn ang="0">
                  <a:pos x="99" y="39"/>
                </a:cxn>
                <a:cxn ang="0">
                  <a:pos x="100" y="35"/>
                </a:cxn>
                <a:cxn ang="0">
                  <a:pos x="102" y="35"/>
                </a:cxn>
                <a:cxn ang="0">
                  <a:pos x="102" y="33"/>
                </a:cxn>
                <a:cxn ang="0">
                  <a:pos x="102" y="29"/>
                </a:cxn>
                <a:cxn ang="0">
                  <a:pos x="105" y="26"/>
                </a:cxn>
                <a:cxn ang="0">
                  <a:pos x="105" y="25"/>
                </a:cxn>
                <a:cxn ang="0">
                  <a:pos x="108" y="24"/>
                </a:cxn>
                <a:cxn ang="0">
                  <a:pos x="109" y="21"/>
                </a:cxn>
                <a:cxn ang="0">
                  <a:pos x="107" y="21"/>
                </a:cxn>
                <a:cxn ang="0">
                  <a:pos x="111" y="16"/>
                </a:cxn>
                <a:cxn ang="0">
                  <a:pos x="111" y="8"/>
                </a:cxn>
                <a:cxn ang="0">
                  <a:pos x="112" y="5"/>
                </a:cxn>
                <a:cxn ang="0">
                  <a:pos x="115" y="0"/>
                </a:cxn>
                <a:cxn ang="0">
                  <a:pos x="112" y="1"/>
                </a:cxn>
                <a:cxn ang="0">
                  <a:pos x="111" y="7"/>
                </a:cxn>
                <a:cxn ang="0">
                  <a:pos x="103" y="13"/>
                </a:cxn>
                <a:cxn ang="0">
                  <a:pos x="95" y="25"/>
                </a:cxn>
                <a:cxn ang="0">
                  <a:pos x="85" y="39"/>
                </a:cxn>
                <a:cxn ang="0">
                  <a:pos x="77" y="51"/>
                </a:cxn>
                <a:cxn ang="0">
                  <a:pos x="73" y="60"/>
                </a:cxn>
                <a:cxn ang="0">
                  <a:pos x="62" y="78"/>
                </a:cxn>
                <a:cxn ang="0">
                  <a:pos x="57" y="89"/>
                </a:cxn>
                <a:cxn ang="0">
                  <a:pos x="51" y="102"/>
                </a:cxn>
                <a:cxn ang="0">
                  <a:pos x="25" y="141"/>
                </a:cxn>
                <a:cxn ang="0">
                  <a:pos x="19" y="152"/>
                </a:cxn>
                <a:cxn ang="0">
                  <a:pos x="5" y="186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89" name="Freeform 147"/>
            <p:cNvSpPr>
              <a:spLocks noChangeArrowheads="1"/>
            </p:cNvSpPr>
            <p:nvPr/>
          </p:nvSpPr>
          <p:spPr bwMode="auto">
            <a:xfrm>
              <a:off x="1240" y="2411"/>
              <a:ext cx="2" cy="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2" y="3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90" name="Freeform 148"/>
            <p:cNvSpPr>
              <a:spLocks noChangeArrowheads="1"/>
            </p:cNvSpPr>
            <p:nvPr/>
          </p:nvSpPr>
          <p:spPr bwMode="auto">
            <a:xfrm>
              <a:off x="1138" y="2723"/>
              <a:ext cx="267" cy="444"/>
            </a:xfrm>
            <a:custGeom>
              <a:avLst/>
              <a:gdLst/>
              <a:ahLst/>
              <a:cxnLst>
                <a:cxn ang="0">
                  <a:pos x="15" y="167"/>
                </a:cxn>
                <a:cxn ang="0">
                  <a:pos x="18" y="161"/>
                </a:cxn>
                <a:cxn ang="0">
                  <a:pos x="27" y="151"/>
                </a:cxn>
                <a:cxn ang="0">
                  <a:pos x="30" y="148"/>
                </a:cxn>
                <a:cxn ang="0">
                  <a:pos x="35" y="135"/>
                </a:cxn>
                <a:cxn ang="0">
                  <a:pos x="37" y="130"/>
                </a:cxn>
                <a:cxn ang="0">
                  <a:pos x="43" y="125"/>
                </a:cxn>
                <a:cxn ang="0">
                  <a:pos x="45" y="118"/>
                </a:cxn>
                <a:cxn ang="0">
                  <a:pos x="47" y="115"/>
                </a:cxn>
                <a:cxn ang="0">
                  <a:pos x="49" y="113"/>
                </a:cxn>
                <a:cxn ang="0">
                  <a:pos x="54" y="108"/>
                </a:cxn>
                <a:cxn ang="0">
                  <a:pos x="57" y="103"/>
                </a:cxn>
                <a:cxn ang="0">
                  <a:pos x="60" y="100"/>
                </a:cxn>
                <a:cxn ang="0">
                  <a:pos x="61" y="95"/>
                </a:cxn>
                <a:cxn ang="0">
                  <a:pos x="65" y="88"/>
                </a:cxn>
                <a:cxn ang="0">
                  <a:pos x="69" y="82"/>
                </a:cxn>
                <a:cxn ang="0">
                  <a:pos x="71" y="78"/>
                </a:cxn>
                <a:cxn ang="0">
                  <a:pos x="71" y="75"/>
                </a:cxn>
                <a:cxn ang="0">
                  <a:pos x="74" y="74"/>
                </a:cxn>
                <a:cxn ang="0">
                  <a:pos x="74" y="73"/>
                </a:cxn>
                <a:cxn ang="0">
                  <a:pos x="77" y="70"/>
                </a:cxn>
                <a:cxn ang="0">
                  <a:pos x="83" y="60"/>
                </a:cxn>
                <a:cxn ang="0">
                  <a:pos x="84" y="57"/>
                </a:cxn>
                <a:cxn ang="0">
                  <a:pos x="86" y="55"/>
                </a:cxn>
                <a:cxn ang="0">
                  <a:pos x="91" y="45"/>
                </a:cxn>
                <a:cxn ang="0">
                  <a:pos x="90" y="43"/>
                </a:cxn>
                <a:cxn ang="0">
                  <a:pos x="92" y="42"/>
                </a:cxn>
                <a:cxn ang="0">
                  <a:pos x="97" y="39"/>
                </a:cxn>
                <a:cxn ang="0">
                  <a:pos x="99" y="35"/>
                </a:cxn>
                <a:cxn ang="0">
                  <a:pos x="100" y="35"/>
                </a:cxn>
                <a:cxn ang="0">
                  <a:pos x="100" y="34"/>
                </a:cxn>
                <a:cxn ang="0">
                  <a:pos x="100" y="30"/>
                </a:cxn>
                <a:cxn ang="0">
                  <a:pos x="103" y="26"/>
                </a:cxn>
                <a:cxn ang="0">
                  <a:pos x="103" y="25"/>
                </a:cxn>
                <a:cxn ang="0">
                  <a:pos x="105" y="23"/>
                </a:cxn>
                <a:cxn ang="0">
                  <a:pos x="107" y="21"/>
                </a:cxn>
                <a:cxn ang="0">
                  <a:pos x="104" y="21"/>
                </a:cxn>
                <a:cxn ang="0">
                  <a:pos x="109" y="17"/>
                </a:cxn>
                <a:cxn ang="0">
                  <a:pos x="109" y="8"/>
                </a:cxn>
                <a:cxn ang="0">
                  <a:pos x="110" y="5"/>
                </a:cxn>
                <a:cxn ang="0">
                  <a:pos x="113" y="0"/>
                </a:cxn>
                <a:cxn ang="0">
                  <a:pos x="110" y="2"/>
                </a:cxn>
                <a:cxn ang="0">
                  <a:pos x="109" y="6"/>
                </a:cxn>
                <a:cxn ang="0">
                  <a:pos x="101" y="13"/>
                </a:cxn>
                <a:cxn ang="0">
                  <a:pos x="92" y="25"/>
                </a:cxn>
                <a:cxn ang="0">
                  <a:pos x="83" y="39"/>
                </a:cxn>
                <a:cxn ang="0">
                  <a:pos x="75" y="51"/>
                </a:cxn>
                <a:cxn ang="0">
                  <a:pos x="71" y="60"/>
                </a:cxn>
                <a:cxn ang="0">
                  <a:pos x="61" y="78"/>
                </a:cxn>
                <a:cxn ang="0">
                  <a:pos x="56" y="88"/>
                </a:cxn>
                <a:cxn ang="0">
                  <a:pos x="49" y="102"/>
                </a:cxn>
                <a:cxn ang="0">
                  <a:pos x="23" y="141"/>
                </a:cxn>
                <a:cxn ang="0">
                  <a:pos x="18" y="151"/>
                </a:cxn>
                <a:cxn ang="0">
                  <a:pos x="4" y="185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91" name="Freeform 149"/>
            <p:cNvSpPr>
              <a:spLocks noChangeArrowheads="1"/>
            </p:cNvSpPr>
            <p:nvPr/>
          </p:nvSpPr>
          <p:spPr bwMode="auto">
            <a:xfrm>
              <a:off x="1145" y="3385"/>
              <a:ext cx="267" cy="441"/>
            </a:xfrm>
            <a:custGeom>
              <a:avLst/>
              <a:gdLst/>
              <a:ahLst/>
              <a:cxnLst>
                <a:cxn ang="0">
                  <a:pos x="14" y="166"/>
                </a:cxn>
                <a:cxn ang="0">
                  <a:pos x="19" y="161"/>
                </a:cxn>
                <a:cxn ang="0">
                  <a:pos x="27" y="150"/>
                </a:cxn>
                <a:cxn ang="0">
                  <a:pos x="28" y="146"/>
                </a:cxn>
                <a:cxn ang="0">
                  <a:pos x="36" y="135"/>
                </a:cxn>
                <a:cxn ang="0">
                  <a:pos x="37" y="131"/>
                </a:cxn>
                <a:cxn ang="0">
                  <a:pos x="43" y="124"/>
                </a:cxn>
                <a:cxn ang="0">
                  <a:pos x="46" y="118"/>
                </a:cxn>
                <a:cxn ang="0">
                  <a:pos x="46" y="114"/>
                </a:cxn>
                <a:cxn ang="0">
                  <a:pos x="49" y="111"/>
                </a:cxn>
                <a:cxn ang="0">
                  <a:pos x="54" y="106"/>
                </a:cxn>
                <a:cxn ang="0">
                  <a:pos x="56" y="103"/>
                </a:cxn>
                <a:cxn ang="0">
                  <a:pos x="60" y="98"/>
                </a:cxn>
                <a:cxn ang="0">
                  <a:pos x="62" y="94"/>
                </a:cxn>
                <a:cxn ang="0">
                  <a:pos x="65" y="89"/>
                </a:cxn>
                <a:cxn ang="0">
                  <a:pos x="69" y="81"/>
                </a:cxn>
                <a:cxn ang="0">
                  <a:pos x="70" y="79"/>
                </a:cxn>
                <a:cxn ang="0">
                  <a:pos x="73" y="76"/>
                </a:cxn>
                <a:cxn ang="0">
                  <a:pos x="74" y="72"/>
                </a:cxn>
                <a:cxn ang="0">
                  <a:pos x="75" y="72"/>
                </a:cxn>
                <a:cxn ang="0">
                  <a:pos x="76" y="69"/>
                </a:cxn>
                <a:cxn ang="0">
                  <a:pos x="82" y="59"/>
                </a:cxn>
                <a:cxn ang="0">
                  <a:pos x="86" y="56"/>
                </a:cxn>
                <a:cxn ang="0">
                  <a:pos x="87" y="52"/>
                </a:cxn>
                <a:cxn ang="0">
                  <a:pos x="91" y="45"/>
                </a:cxn>
                <a:cxn ang="0">
                  <a:pos x="89" y="42"/>
                </a:cxn>
                <a:cxn ang="0">
                  <a:pos x="93" y="41"/>
                </a:cxn>
                <a:cxn ang="0">
                  <a:pos x="96" y="39"/>
                </a:cxn>
                <a:cxn ang="0">
                  <a:pos x="99" y="35"/>
                </a:cxn>
                <a:cxn ang="0">
                  <a:pos x="100" y="35"/>
                </a:cxn>
                <a:cxn ang="0">
                  <a:pos x="100" y="32"/>
                </a:cxn>
                <a:cxn ang="0">
                  <a:pos x="100" y="29"/>
                </a:cxn>
                <a:cxn ang="0">
                  <a:pos x="104" y="26"/>
                </a:cxn>
                <a:cxn ang="0">
                  <a:pos x="104" y="25"/>
                </a:cxn>
                <a:cxn ang="0">
                  <a:pos x="105" y="24"/>
                </a:cxn>
                <a:cxn ang="0">
                  <a:pos x="108" y="20"/>
                </a:cxn>
                <a:cxn ang="0">
                  <a:pos x="104" y="18"/>
                </a:cxn>
                <a:cxn ang="0">
                  <a:pos x="108" y="16"/>
                </a:cxn>
                <a:cxn ang="0">
                  <a:pos x="109" y="5"/>
                </a:cxn>
                <a:cxn ang="0">
                  <a:pos x="109" y="4"/>
                </a:cxn>
                <a:cxn ang="0">
                  <a:pos x="113" y="0"/>
                </a:cxn>
                <a:cxn ang="0">
                  <a:pos x="109" y="0"/>
                </a:cxn>
                <a:cxn ang="0">
                  <a:pos x="108" y="5"/>
                </a:cxn>
                <a:cxn ang="0">
                  <a:pos x="101" y="12"/>
                </a:cxn>
                <a:cxn ang="0">
                  <a:pos x="92" y="25"/>
                </a:cxn>
                <a:cxn ang="0">
                  <a:pos x="83" y="39"/>
                </a:cxn>
                <a:cxn ang="0">
                  <a:pos x="76" y="51"/>
                </a:cxn>
                <a:cxn ang="0">
                  <a:pos x="70" y="59"/>
                </a:cxn>
                <a:cxn ang="0">
                  <a:pos x="61" y="79"/>
                </a:cxn>
                <a:cxn ang="0">
                  <a:pos x="56" y="89"/>
                </a:cxn>
                <a:cxn ang="0">
                  <a:pos x="49" y="102"/>
                </a:cxn>
                <a:cxn ang="0">
                  <a:pos x="23" y="140"/>
                </a:cxn>
                <a:cxn ang="0">
                  <a:pos x="17" y="150"/>
                </a:cxn>
                <a:cxn ang="0">
                  <a:pos x="5" y="186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92" name="Freeform 150"/>
            <p:cNvSpPr>
              <a:spLocks noChangeArrowheads="1"/>
            </p:cNvSpPr>
            <p:nvPr/>
          </p:nvSpPr>
          <p:spPr bwMode="auto">
            <a:xfrm>
              <a:off x="878" y="2863"/>
              <a:ext cx="260" cy="472"/>
            </a:xfrm>
            <a:custGeom>
              <a:avLst/>
              <a:gdLst/>
              <a:ahLst/>
              <a:cxnLst>
                <a:cxn ang="0">
                  <a:pos x="98" y="175"/>
                </a:cxn>
                <a:cxn ang="0">
                  <a:pos x="95" y="169"/>
                </a:cxn>
                <a:cxn ang="0">
                  <a:pos x="89" y="156"/>
                </a:cxn>
                <a:cxn ang="0">
                  <a:pos x="88" y="152"/>
                </a:cxn>
                <a:cxn ang="0">
                  <a:pos x="78" y="140"/>
                </a:cxn>
                <a:cxn ang="0">
                  <a:pos x="77" y="136"/>
                </a:cxn>
                <a:cxn ang="0">
                  <a:pos x="75" y="127"/>
                </a:cxn>
                <a:cxn ang="0">
                  <a:pos x="71" y="122"/>
                </a:cxn>
                <a:cxn ang="0">
                  <a:pos x="68" y="119"/>
                </a:cxn>
                <a:cxn ang="0">
                  <a:pos x="68" y="116"/>
                </a:cxn>
                <a:cxn ang="0">
                  <a:pos x="64" y="109"/>
                </a:cxn>
                <a:cxn ang="0">
                  <a:pos x="62" y="105"/>
                </a:cxn>
                <a:cxn ang="0">
                  <a:pos x="60" y="100"/>
                </a:cxn>
                <a:cxn ang="0">
                  <a:pos x="58" y="95"/>
                </a:cxn>
                <a:cxn ang="0">
                  <a:pos x="55" y="88"/>
                </a:cxn>
                <a:cxn ang="0">
                  <a:pos x="50" y="82"/>
                </a:cxn>
                <a:cxn ang="0">
                  <a:pos x="49" y="79"/>
                </a:cxn>
                <a:cxn ang="0">
                  <a:pos x="46" y="75"/>
                </a:cxn>
                <a:cxn ang="0">
                  <a:pos x="46" y="73"/>
                </a:cxn>
                <a:cxn ang="0">
                  <a:pos x="45" y="71"/>
                </a:cxn>
                <a:cxn ang="0">
                  <a:pos x="43" y="69"/>
                </a:cxn>
                <a:cxn ang="0">
                  <a:pos x="37" y="58"/>
                </a:cxn>
                <a:cxn ang="0">
                  <a:pos x="35" y="54"/>
                </a:cxn>
                <a:cxn ang="0">
                  <a:pos x="34" y="52"/>
                </a:cxn>
                <a:cxn ang="0">
                  <a:pos x="29" y="43"/>
                </a:cxn>
                <a:cxn ang="0">
                  <a:pos x="25" y="43"/>
                </a:cxn>
                <a:cxn ang="0">
                  <a:pos x="28" y="39"/>
                </a:cxn>
                <a:cxn ang="0">
                  <a:pos x="28" y="34"/>
                </a:cxn>
                <a:cxn ang="0">
                  <a:pos x="24" y="31"/>
                </a:cxn>
                <a:cxn ang="0">
                  <a:pos x="24" y="30"/>
                </a:cxn>
                <a:cxn ang="0">
                  <a:pos x="22" y="28"/>
                </a:cxn>
                <a:cxn ang="0">
                  <a:pos x="20" y="27"/>
                </a:cxn>
                <a:cxn ang="0">
                  <a:pos x="20" y="22"/>
                </a:cxn>
                <a:cxn ang="0">
                  <a:pos x="17" y="21"/>
                </a:cxn>
                <a:cxn ang="0">
                  <a:pos x="17" y="18"/>
                </a:cxn>
                <a:cxn ang="0">
                  <a:pos x="16" y="16"/>
                </a:cxn>
                <a:cxn ang="0">
                  <a:pos x="15" y="18"/>
                </a:cxn>
                <a:cxn ang="0">
                  <a:pos x="13" y="12"/>
                </a:cxn>
                <a:cxn ang="0">
                  <a:pos x="6" y="6"/>
                </a:cxn>
                <a:cxn ang="0">
                  <a:pos x="3" y="4"/>
                </a:cxn>
                <a:cxn ang="0">
                  <a:pos x="2" y="0"/>
                </a:cxn>
                <a:cxn ang="0">
                  <a:pos x="0" y="3"/>
                </a:cxn>
                <a:cxn ang="0">
                  <a:pos x="4" y="6"/>
                </a:cxn>
                <a:cxn ang="0">
                  <a:pos x="7" y="16"/>
                </a:cxn>
                <a:cxn ang="0">
                  <a:pos x="13" y="31"/>
                </a:cxn>
                <a:cxn ang="0">
                  <a:pos x="21" y="47"/>
                </a:cxn>
                <a:cxn ang="0">
                  <a:pos x="28" y="58"/>
                </a:cxn>
                <a:cxn ang="0">
                  <a:pos x="32" y="69"/>
                </a:cxn>
                <a:cxn ang="0">
                  <a:pos x="43" y="87"/>
                </a:cxn>
                <a:cxn ang="0">
                  <a:pos x="49" y="97"/>
                </a:cxn>
                <a:cxn ang="0">
                  <a:pos x="58" y="109"/>
                </a:cxn>
                <a:cxn ang="0">
                  <a:pos x="78" y="153"/>
                </a:cxn>
                <a:cxn ang="0">
                  <a:pos x="85" y="165"/>
                </a:cxn>
                <a:cxn ang="0">
                  <a:pos x="107" y="195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93" name="Freeform 151"/>
            <p:cNvSpPr>
              <a:spLocks noChangeArrowheads="1"/>
            </p:cNvSpPr>
            <p:nvPr/>
          </p:nvSpPr>
          <p:spPr bwMode="auto">
            <a:xfrm>
              <a:off x="885" y="3373"/>
              <a:ext cx="260" cy="475"/>
            </a:xfrm>
            <a:custGeom>
              <a:avLst/>
              <a:gdLst/>
              <a:ahLst/>
              <a:cxnLst>
                <a:cxn ang="0">
                  <a:pos x="97" y="177"/>
                </a:cxn>
                <a:cxn ang="0">
                  <a:pos x="94" y="171"/>
                </a:cxn>
                <a:cxn ang="0">
                  <a:pos x="90" y="158"/>
                </a:cxn>
                <a:cxn ang="0">
                  <a:pos x="89" y="154"/>
                </a:cxn>
                <a:cxn ang="0">
                  <a:pos x="80" y="141"/>
                </a:cxn>
                <a:cxn ang="0">
                  <a:pos x="77" y="137"/>
                </a:cxn>
                <a:cxn ang="0">
                  <a:pos x="74" y="129"/>
                </a:cxn>
                <a:cxn ang="0">
                  <a:pos x="70" y="124"/>
                </a:cxn>
                <a:cxn ang="0">
                  <a:pos x="68" y="120"/>
                </a:cxn>
                <a:cxn ang="0">
                  <a:pos x="68" y="116"/>
                </a:cxn>
                <a:cxn ang="0">
                  <a:pos x="65" y="110"/>
                </a:cxn>
                <a:cxn ang="0">
                  <a:pos x="63" y="106"/>
                </a:cxn>
                <a:cxn ang="0">
                  <a:pos x="61" y="100"/>
                </a:cxn>
                <a:cxn ang="0">
                  <a:pos x="57" y="97"/>
                </a:cxn>
                <a:cxn ang="0">
                  <a:pos x="55" y="90"/>
                </a:cxn>
                <a:cxn ang="0">
                  <a:pos x="49" y="84"/>
                </a:cxn>
                <a:cxn ang="0">
                  <a:pos x="49" y="80"/>
                </a:cxn>
                <a:cxn ang="0">
                  <a:pos x="47" y="77"/>
                </a:cxn>
                <a:cxn ang="0">
                  <a:pos x="44" y="74"/>
                </a:cxn>
                <a:cxn ang="0">
                  <a:pos x="44" y="73"/>
                </a:cxn>
                <a:cxn ang="0">
                  <a:pos x="43" y="71"/>
                </a:cxn>
                <a:cxn ang="0">
                  <a:pos x="38" y="60"/>
                </a:cxn>
                <a:cxn ang="0">
                  <a:pos x="36" y="55"/>
                </a:cxn>
                <a:cxn ang="0">
                  <a:pos x="34" y="52"/>
                </a:cxn>
                <a:cxn ang="0">
                  <a:pos x="28" y="45"/>
                </a:cxn>
                <a:cxn ang="0">
                  <a:pos x="26" y="43"/>
                </a:cxn>
                <a:cxn ang="0">
                  <a:pos x="26" y="39"/>
                </a:cxn>
                <a:cxn ang="0">
                  <a:pos x="27" y="35"/>
                </a:cxn>
                <a:cxn ang="0">
                  <a:pos x="25" y="33"/>
                </a:cxn>
                <a:cxn ang="0">
                  <a:pos x="25" y="30"/>
                </a:cxn>
                <a:cxn ang="0">
                  <a:pos x="23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7" y="22"/>
                </a:cxn>
                <a:cxn ang="0">
                  <a:pos x="17" y="19"/>
                </a:cxn>
                <a:cxn ang="0">
                  <a:pos x="15" y="15"/>
                </a:cxn>
                <a:cxn ang="0">
                  <a:pos x="13" y="19"/>
                </a:cxn>
                <a:cxn ang="0">
                  <a:pos x="13" y="12"/>
                </a:cxn>
                <a:cxn ang="0">
                  <a:pos x="4" y="7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4" y="7"/>
                </a:cxn>
                <a:cxn ang="0">
                  <a:pos x="5" y="17"/>
                </a:cxn>
                <a:cxn ang="0">
                  <a:pos x="13" y="32"/>
                </a:cxn>
                <a:cxn ang="0">
                  <a:pos x="21" y="47"/>
                </a:cxn>
                <a:cxn ang="0">
                  <a:pos x="27" y="60"/>
                </a:cxn>
                <a:cxn ang="0">
                  <a:pos x="31" y="71"/>
                </a:cxn>
                <a:cxn ang="0">
                  <a:pos x="43" y="89"/>
                </a:cxn>
                <a:cxn ang="0">
                  <a:pos x="49" y="98"/>
                </a:cxn>
                <a:cxn ang="0">
                  <a:pos x="57" y="111"/>
                </a:cxn>
                <a:cxn ang="0">
                  <a:pos x="78" y="155"/>
                </a:cxn>
                <a:cxn ang="0">
                  <a:pos x="86" y="167"/>
                </a:cxn>
                <a:cxn ang="0">
                  <a:pos x="108" y="19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94" name="Freeform 152"/>
            <p:cNvSpPr>
              <a:spLocks noChangeArrowheads="1"/>
            </p:cNvSpPr>
            <p:nvPr/>
          </p:nvSpPr>
          <p:spPr bwMode="auto">
            <a:xfrm>
              <a:off x="1103" y="1370"/>
              <a:ext cx="59" cy="2471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7" y="518"/>
                </a:cxn>
                <a:cxn ang="0">
                  <a:pos x="25" y="1046"/>
                </a:cxn>
                <a:cxn ang="0">
                  <a:pos x="4" y="1046"/>
                </a:cxn>
                <a:cxn ang="0">
                  <a:pos x="11" y="758"/>
                </a:cxn>
                <a:cxn ang="0">
                  <a:pos x="0" y="239"/>
                </a:cxn>
                <a:cxn ang="0">
                  <a:pos x="8" y="0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795" name="Group 173"/>
          <p:cNvGrpSpPr>
            <a:grpSpLocks/>
          </p:cNvGrpSpPr>
          <p:nvPr/>
        </p:nvGrpSpPr>
        <p:grpSpPr bwMode="auto">
          <a:xfrm>
            <a:off x="8867775" y="4500563"/>
            <a:ext cx="906463" cy="1824037"/>
            <a:chOff x="0" y="0"/>
            <a:chExt cx="1443" cy="3848"/>
          </a:xfrm>
        </p:grpSpPr>
        <p:sp>
          <p:nvSpPr>
            <p:cNvPr id="26796" name="Freeform 70"/>
            <p:cNvSpPr>
              <a:spLocks noChangeArrowheads="1"/>
            </p:cNvSpPr>
            <p:nvPr/>
          </p:nvSpPr>
          <p:spPr bwMode="auto">
            <a:xfrm>
              <a:off x="866" y="257"/>
              <a:ext cx="29" cy="134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1347"/>
                </a:cxn>
                <a:cxn ang="0">
                  <a:pos x="24" y="1347"/>
                </a:cxn>
                <a:cxn ang="0">
                  <a:pos x="29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97" name="Freeform 71"/>
            <p:cNvSpPr>
              <a:spLocks noChangeArrowheads="1"/>
            </p:cNvSpPr>
            <p:nvPr/>
          </p:nvSpPr>
          <p:spPr bwMode="auto">
            <a:xfrm>
              <a:off x="687" y="980"/>
              <a:ext cx="161" cy="248"/>
            </a:xfrm>
            <a:custGeom>
              <a:avLst/>
              <a:gdLst/>
              <a:ahLst/>
              <a:cxnLst>
                <a:cxn ang="0">
                  <a:pos x="65" y="105"/>
                </a:cxn>
                <a:cxn ang="0">
                  <a:pos x="5" y="0"/>
                </a:cxn>
                <a:cxn ang="0">
                  <a:pos x="65" y="10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98" name="Freeform 72"/>
            <p:cNvSpPr>
              <a:spLocks noChangeArrowheads="1"/>
            </p:cNvSpPr>
            <p:nvPr/>
          </p:nvSpPr>
          <p:spPr bwMode="auto">
            <a:xfrm>
              <a:off x="897" y="770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799" name="Freeform 73"/>
            <p:cNvSpPr>
              <a:spLocks noChangeArrowheads="1"/>
            </p:cNvSpPr>
            <p:nvPr/>
          </p:nvSpPr>
          <p:spPr bwMode="auto">
            <a:xfrm>
              <a:off x="687" y="1273"/>
              <a:ext cx="161" cy="253"/>
            </a:xfrm>
            <a:custGeom>
              <a:avLst/>
              <a:gdLst/>
              <a:ahLst/>
              <a:cxnLst>
                <a:cxn ang="0">
                  <a:pos x="65" y="107"/>
                </a:cxn>
                <a:cxn ang="0">
                  <a:pos x="5" y="0"/>
                </a:cxn>
                <a:cxn ang="0">
                  <a:pos x="65" y="107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00" name="Freeform 74"/>
            <p:cNvSpPr>
              <a:spLocks noChangeArrowheads="1"/>
            </p:cNvSpPr>
            <p:nvPr/>
          </p:nvSpPr>
          <p:spPr bwMode="auto">
            <a:xfrm>
              <a:off x="897" y="1065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01" name="Freeform 75"/>
            <p:cNvSpPr>
              <a:spLocks noChangeArrowheads="1"/>
            </p:cNvSpPr>
            <p:nvPr/>
          </p:nvSpPr>
          <p:spPr bwMode="auto">
            <a:xfrm>
              <a:off x="897" y="1396"/>
              <a:ext cx="161" cy="252"/>
            </a:xfrm>
            <a:custGeom>
              <a:avLst/>
              <a:gdLst/>
              <a:ahLst/>
              <a:cxnLst>
                <a:cxn ang="0">
                  <a:pos x="4" y="107"/>
                </a:cxn>
                <a:cxn ang="0">
                  <a:pos x="64" y="0"/>
                </a:cxn>
                <a:cxn ang="0">
                  <a:pos x="4" y="107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02" name="Freeform 76"/>
            <p:cNvSpPr>
              <a:spLocks noChangeArrowheads="1"/>
            </p:cNvSpPr>
            <p:nvPr/>
          </p:nvSpPr>
          <p:spPr bwMode="auto">
            <a:xfrm>
              <a:off x="687" y="649"/>
              <a:ext cx="161" cy="253"/>
            </a:xfrm>
            <a:custGeom>
              <a:avLst/>
              <a:gdLst/>
              <a:ahLst/>
              <a:cxnLst>
                <a:cxn ang="0">
                  <a:pos x="65" y="107"/>
                </a:cxn>
                <a:cxn ang="0">
                  <a:pos x="5" y="0"/>
                </a:cxn>
                <a:cxn ang="0">
                  <a:pos x="65" y="107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03" name="Freeform 77"/>
            <p:cNvSpPr>
              <a:spLocks noChangeArrowheads="1"/>
            </p:cNvSpPr>
            <p:nvPr/>
          </p:nvSpPr>
          <p:spPr bwMode="auto">
            <a:xfrm>
              <a:off x="897" y="441"/>
              <a:ext cx="161" cy="251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04" name="Freeform 78"/>
            <p:cNvSpPr>
              <a:spLocks noChangeArrowheads="1"/>
            </p:cNvSpPr>
            <p:nvPr/>
          </p:nvSpPr>
          <p:spPr bwMode="auto">
            <a:xfrm>
              <a:off x="687" y="333"/>
              <a:ext cx="161" cy="250"/>
            </a:xfrm>
            <a:custGeom>
              <a:avLst/>
              <a:gdLst/>
              <a:ahLst/>
              <a:cxnLst>
                <a:cxn ang="0">
                  <a:pos x="65" y="106"/>
                </a:cxn>
                <a:cxn ang="0">
                  <a:pos x="5" y="0"/>
                </a:cxn>
                <a:cxn ang="0">
                  <a:pos x="65" y="106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05" name="Freeform 79"/>
            <p:cNvSpPr>
              <a:spLocks noChangeArrowheads="1"/>
            </p:cNvSpPr>
            <p:nvPr/>
          </p:nvSpPr>
          <p:spPr bwMode="auto">
            <a:xfrm>
              <a:off x="687" y="37"/>
              <a:ext cx="161" cy="251"/>
            </a:xfrm>
            <a:custGeom>
              <a:avLst/>
              <a:gdLst/>
              <a:ahLst/>
              <a:cxnLst>
                <a:cxn ang="0">
                  <a:pos x="65" y="106"/>
                </a:cxn>
                <a:cxn ang="0">
                  <a:pos x="5" y="0"/>
                </a:cxn>
                <a:cxn ang="0">
                  <a:pos x="65" y="106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06" name="Freeform 80"/>
            <p:cNvSpPr>
              <a:spLocks noChangeArrowheads="1"/>
            </p:cNvSpPr>
            <p:nvPr/>
          </p:nvSpPr>
          <p:spPr bwMode="auto">
            <a:xfrm>
              <a:off x="897" y="125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07" name="Freeform 81"/>
            <p:cNvSpPr>
              <a:spLocks noChangeArrowheads="1"/>
            </p:cNvSpPr>
            <p:nvPr/>
          </p:nvSpPr>
          <p:spPr bwMode="auto">
            <a:xfrm>
              <a:off x="236" y="250"/>
              <a:ext cx="21" cy="104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049"/>
                </a:cxn>
                <a:cxn ang="0">
                  <a:pos x="19" y="1049"/>
                </a:cxn>
                <a:cxn ang="0">
                  <a:pos x="21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08" name="Freeform 82"/>
            <p:cNvSpPr>
              <a:spLocks noChangeArrowheads="1"/>
            </p:cNvSpPr>
            <p:nvPr/>
          </p:nvSpPr>
          <p:spPr bwMode="auto">
            <a:xfrm>
              <a:off x="96" y="812"/>
              <a:ext cx="126" cy="194"/>
            </a:xfrm>
            <a:custGeom>
              <a:avLst/>
              <a:gdLst/>
              <a:ahLst/>
              <a:cxnLst>
                <a:cxn ang="0">
                  <a:pos x="51" y="82"/>
                </a:cxn>
                <a:cxn ang="0">
                  <a:pos x="4" y="0"/>
                </a:cxn>
                <a:cxn ang="0">
                  <a:pos x="51" y="82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09" name="Freeform 83"/>
            <p:cNvSpPr>
              <a:spLocks noChangeArrowheads="1"/>
            </p:cNvSpPr>
            <p:nvPr/>
          </p:nvSpPr>
          <p:spPr bwMode="auto">
            <a:xfrm>
              <a:off x="262" y="649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10" name="Freeform 84"/>
            <p:cNvSpPr>
              <a:spLocks noChangeArrowheads="1"/>
            </p:cNvSpPr>
            <p:nvPr/>
          </p:nvSpPr>
          <p:spPr bwMode="auto">
            <a:xfrm>
              <a:off x="96" y="1041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11" name="Freeform 85"/>
            <p:cNvSpPr>
              <a:spLocks noChangeArrowheads="1"/>
            </p:cNvSpPr>
            <p:nvPr/>
          </p:nvSpPr>
          <p:spPr bwMode="auto">
            <a:xfrm>
              <a:off x="262" y="878"/>
              <a:ext cx="123" cy="194"/>
            </a:xfrm>
            <a:custGeom>
              <a:avLst/>
              <a:gdLst/>
              <a:ahLst/>
              <a:cxnLst>
                <a:cxn ang="0">
                  <a:pos x="3" y="82"/>
                </a:cxn>
                <a:cxn ang="0">
                  <a:pos x="49" y="0"/>
                </a:cxn>
                <a:cxn ang="0">
                  <a:pos x="3" y="82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12" name="Freeform 86"/>
            <p:cNvSpPr>
              <a:spLocks noChangeArrowheads="1"/>
            </p:cNvSpPr>
            <p:nvPr/>
          </p:nvSpPr>
          <p:spPr bwMode="auto">
            <a:xfrm>
              <a:off x="262" y="1136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13" name="Freeform 87"/>
            <p:cNvSpPr>
              <a:spLocks noChangeArrowheads="1"/>
            </p:cNvSpPr>
            <p:nvPr/>
          </p:nvSpPr>
          <p:spPr bwMode="auto">
            <a:xfrm>
              <a:off x="96" y="557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14" name="Freeform 88"/>
            <p:cNvSpPr>
              <a:spLocks noChangeArrowheads="1"/>
            </p:cNvSpPr>
            <p:nvPr/>
          </p:nvSpPr>
          <p:spPr bwMode="auto">
            <a:xfrm>
              <a:off x="262" y="394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15" name="Freeform 89"/>
            <p:cNvSpPr>
              <a:spLocks noChangeArrowheads="1"/>
            </p:cNvSpPr>
            <p:nvPr/>
          </p:nvSpPr>
          <p:spPr bwMode="auto">
            <a:xfrm>
              <a:off x="96" y="309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16" name="Freeform 90"/>
            <p:cNvSpPr>
              <a:spLocks noChangeArrowheads="1"/>
            </p:cNvSpPr>
            <p:nvPr/>
          </p:nvSpPr>
          <p:spPr bwMode="auto">
            <a:xfrm>
              <a:off x="96" y="80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17" name="Freeform 91"/>
            <p:cNvSpPr>
              <a:spLocks noChangeArrowheads="1"/>
            </p:cNvSpPr>
            <p:nvPr/>
          </p:nvSpPr>
          <p:spPr bwMode="auto">
            <a:xfrm>
              <a:off x="262" y="149"/>
              <a:ext cx="123" cy="193"/>
            </a:xfrm>
            <a:custGeom>
              <a:avLst/>
              <a:gdLst/>
              <a:ahLst/>
              <a:cxnLst>
                <a:cxn ang="0">
                  <a:pos x="3" y="82"/>
                </a:cxn>
                <a:cxn ang="0">
                  <a:pos x="49" y="0"/>
                </a:cxn>
                <a:cxn ang="0">
                  <a:pos x="3" y="82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18" name="Freeform 92"/>
            <p:cNvSpPr>
              <a:spLocks noChangeArrowheads="1"/>
            </p:cNvSpPr>
            <p:nvPr/>
          </p:nvSpPr>
          <p:spPr bwMode="auto">
            <a:xfrm>
              <a:off x="0" y="826"/>
              <a:ext cx="264" cy="1241"/>
            </a:xfrm>
            <a:custGeom>
              <a:avLst/>
              <a:gdLst/>
              <a:ahLst/>
              <a:cxnLst>
                <a:cxn ang="0">
                  <a:pos x="51" y="487"/>
                </a:cxn>
                <a:cxn ang="0">
                  <a:pos x="51" y="429"/>
                </a:cxn>
                <a:cxn ang="0">
                  <a:pos x="3" y="343"/>
                </a:cxn>
                <a:cxn ang="0">
                  <a:pos x="51" y="410"/>
                </a:cxn>
                <a:cxn ang="0">
                  <a:pos x="51" y="335"/>
                </a:cxn>
                <a:cxn ang="0">
                  <a:pos x="3" y="249"/>
                </a:cxn>
                <a:cxn ang="0">
                  <a:pos x="50" y="314"/>
                </a:cxn>
                <a:cxn ang="0">
                  <a:pos x="50" y="214"/>
                </a:cxn>
                <a:cxn ang="0">
                  <a:pos x="7" y="131"/>
                </a:cxn>
                <a:cxn ang="0">
                  <a:pos x="50" y="183"/>
                </a:cxn>
                <a:cxn ang="0">
                  <a:pos x="50" y="117"/>
                </a:cxn>
                <a:cxn ang="0">
                  <a:pos x="5" y="33"/>
                </a:cxn>
                <a:cxn ang="0">
                  <a:pos x="50" y="88"/>
                </a:cxn>
                <a:cxn ang="0">
                  <a:pos x="50" y="56"/>
                </a:cxn>
                <a:cxn ang="0">
                  <a:pos x="58" y="56"/>
                </a:cxn>
                <a:cxn ang="0">
                  <a:pos x="103" y="0"/>
                </a:cxn>
                <a:cxn ang="0">
                  <a:pos x="59" y="84"/>
                </a:cxn>
                <a:cxn ang="0">
                  <a:pos x="59" y="162"/>
                </a:cxn>
                <a:cxn ang="0">
                  <a:pos x="106" y="93"/>
                </a:cxn>
                <a:cxn ang="0">
                  <a:pos x="59" y="179"/>
                </a:cxn>
                <a:cxn ang="0">
                  <a:pos x="59" y="264"/>
                </a:cxn>
                <a:cxn ang="0">
                  <a:pos x="105" y="204"/>
                </a:cxn>
                <a:cxn ang="0">
                  <a:pos x="59" y="290"/>
                </a:cxn>
                <a:cxn ang="0">
                  <a:pos x="59" y="371"/>
                </a:cxn>
                <a:cxn ang="0">
                  <a:pos x="105" y="313"/>
                </a:cxn>
                <a:cxn ang="0">
                  <a:pos x="59" y="397"/>
                </a:cxn>
                <a:cxn ang="0">
                  <a:pos x="60" y="492"/>
                </a:cxn>
                <a:cxn ang="0">
                  <a:pos x="108" y="415"/>
                </a:cxn>
                <a:cxn ang="0">
                  <a:pos x="60" y="502"/>
                </a:cxn>
                <a:cxn ang="0">
                  <a:pos x="60" y="525"/>
                </a:cxn>
                <a:cxn ang="0">
                  <a:pos x="51" y="525"/>
                </a:cxn>
                <a:cxn ang="0">
                  <a:pos x="51" y="518"/>
                </a:cxn>
                <a:cxn ang="0">
                  <a:pos x="7" y="434"/>
                </a:cxn>
                <a:cxn ang="0">
                  <a:pos x="51" y="48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19" name="Freeform 94"/>
            <p:cNvSpPr>
              <a:spLocks noChangeArrowheads="1"/>
            </p:cNvSpPr>
            <p:nvPr/>
          </p:nvSpPr>
          <p:spPr bwMode="auto">
            <a:xfrm>
              <a:off x="125" y="2688"/>
              <a:ext cx="359" cy="560"/>
            </a:xfrm>
            <a:custGeom>
              <a:avLst/>
              <a:gdLst/>
              <a:ahLst/>
              <a:cxnLst>
                <a:cxn ang="0">
                  <a:pos x="144" y="237"/>
                </a:cxn>
                <a:cxn ang="0">
                  <a:pos x="11" y="0"/>
                </a:cxn>
                <a:cxn ang="0">
                  <a:pos x="144" y="237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20" name="Freeform 95"/>
            <p:cNvSpPr>
              <a:spLocks noChangeArrowheads="1"/>
            </p:cNvSpPr>
            <p:nvPr/>
          </p:nvSpPr>
          <p:spPr bwMode="auto">
            <a:xfrm>
              <a:off x="200" y="2756"/>
              <a:ext cx="305" cy="520"/>
            </a:xfrm>
            <a:custGeom>
              <a:avLst/>
              <a:gdLst/>
              <a:ahLst/>
              <a:cxnLst>
                <a:cxn ang="0">
                  <a:pos x="112" y="197"/>
                </a:cxn>
                <a:cxn ang="0">
                  <a:pos x="108" y="190"/>
                </a:cxn>
                <a:cxn ang="0">
                  <a:pos x="100" y="178"/>
                </a:cxn>
                <a:cxn ang="0">
                  <a:pos x="96" y="173"/>
                </a:cxn>
                <a:cxn ang="0">
                  <a:pos x="88" y="158"/>
                </a:cxn>
                <a:cxn ang="0">
                  <a:pos x="87" y="154"/>
                </a:cxn>
                <a:cxn ang="0">
                  <a:pos x="82" y="146"/>
                </a:cxn>
                <a:cxn ang="0">
                  <a:pos x="78" y="139"/>
                </a:cxn>
                <a:cxn ang="0">
                  <a:pos x="76" y="135"/>
                </a:cxn>
                <a:cxn ang="0">
                  <a:pos x="74" y="132"/>
                </a:cxn>
                <a:cxn ang="0">
                  <a:pos x="68" y="124"/>
                </a:cxn>
                <a:cxn ang="0">
                  <a:pos x="66" y="121"/>
                </a:cxn>
                <a:cxn ang="0">
                  <a:pos x="63" y="115"/>
                </a:cxn>
                <a:cxn ang="0">
                  <a:pos x="60" y="110"/>
                </a:cxn>
                <a:cxn ang="0">
                  <a:pos x="55" y="103"/>
                </a:cxn>
                <a:cxn ang="0">
                  <a:pos x="51" y="95"/>
                </a:cxn>
                <a:cxn ang="0">
                  <a:pos x="49" y="92"/>
                </a:cxn>
                <a:cxn ang="0">
                  <a:pos x="48" y="88"/>
                </a:cxn>
                <a:cxn ang="0">
                  <a:pos x="46" y="86"/>
                </a:cxn>
                <a:cxn ang="0">
                  <a:pos x="45" y="85"/>
                </a:cxn>
                <a:cxn ang="0">
                  <a:pos x="43" y="81"/>
                </a:cxn>
                <a:cxn ang="0">
                  <a:pos x="36" y="70"/>
                </a:cxn>
                <a:cxn ang="0">
                  <a:pos x="34" y="66"/>
                </a:cxn>
                <a:cxn ang="0">
                  <a:pos x="31" y="61"/>
                </a:cxn>
                <a:cxn ang="0">
                  <a:pos x="27" y="53"/>
                </a:cxn>
                <a:cxn ang="0">
                  <a:pos x="27" y="49"/>
                </a:cxn>
                <a:cxn ang="0">
                  <a:pos x="23" y="47"/>
                </a:cxn>
                <a:cxn ang="0">
                  <a:pos x="20" y="45"/>
                </a:cxn>
                <a:cxn ang="0">
                  <a:pos x="18" y="40"/>
                </a:cxn>
                <a:cxn ang="0">
                  <a:pos x="17" y="40"/>
                </a:cxn>
                <a:cxn ang="0">
                  <a:pos x="16" y="38"/>
                </a:cxn>
                <a:cxn ang="0">
                  <a:pos x="16" y="33"/>
                </a:cxn>
                <a:cxn ang="0">
                  <a:pos x="12" y="31"/>
                </a:cxn>
                <a:cxn ang="0">
                  <a:pos x="12" y="29"/>
                </a:cxn>
                <a:cxn ang="0">
                  <a:pos x="9" y="26"/>
                </a:cxn>
                <a:cxn ang="0">
                  <a:pos x="8" y="23"/>
                </a:cxn>
                <a:cxn ang="0">
                  <a:pos x="10" y="23"/>
                </a:cxn>
                <a:cxn ang="0">
                  <a:pos x="6" y="18"/>
                </a:cxn>
                <a:cxn ang="0">
                  <a:pos x="3" y="8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2" y="3"/>
                </a:cxn>
                <a:cxn ang="0">
                  <a:pos x="3" y="7"/>
                </a:cxn>
                <a:cxn ang="0">
                  <a:pos x="11" y="16"/>
                </a:cxn>
                <a:cxn ang="0">
                  <a:pos x="21" y="32"/>
                </a:cxn>
                <a:cxn ang="0">
                  <a:pos x="31" y="48"/>
                </a:cxn>
                <a:cxn ang="0">
                  <a:pos x="39" y="61"/>
                </a:cxn>
                <a:cxn ang="0">
                  <a:pos x="46" y="73"/>
                </a:cxn>
                <a:cxn ang="0">
                  <a:pos x="57" y="94"/>
                </a:cxn>
                <a:cxn ang="0">
                  <a:pos x="63" y="105"/>
                </a:cxn>
                <a:cxn ang="0">
                  <a:pos x="70" y="120"/>
                </a:cxn>
                <a:cxn ang="0">
                  <a:pos x="101" y="167"/>
                </a:cxn>
                <a:cxn ang="0">
                  <a:pos x="107" y="180"/>
                </a:cxn>
                <a:cxn ang="0">
                  <a:pos x="125" y="218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21" name="Freeform 96"/>
            <p:cNvSpPr>
              <a:spLocks noChangeArrowheads="1"/>
            </p:cNvSpPr>
            <p:nvPr/>
          </p:nvSpPr>
          <p:spPr bwMode="auto">
            <a:xfrm>
              <a:off x="486" y="139"/>
              <a:ext cx="232" cy="444"/>
            </a:xfrm>
            <a:custGeom>
              <a:avLst/>
              <a:gdLst/>
              <a:ahLst/>
              <a:cxnLst>
                <a:cxn ang="0">
                  <a:pos x="61" y="4"/>
                </a:cxn>
                <a:cxn ang="0">
                  <a:pos x="14" y="188"/>
                </a:cxn>
                <a:cxn ang="0">
                  <a:pos x="79" y="116"/>
                </a:cxn>
                <a:cxn ang="0">
                  <a:pos x="61" y="4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22" name="Freeform 97"/>
            <p:cNvSpPr>
              <a:spLocks noChangeArrowheads="1"/>
            </p:cNvSpPr>
            <p:nvPr/>
          </p:nvSpPr>
          <p:spPr bwMode="auto">
            <a:xfrm>
              <a:off x="588" y="151"/>
              <a:ext cx="118" cy="37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157"/>
                </a:cxn>
                <a:cxn ang="0">
                  <a:pos x="36" y="111"/>
                </a:cxn>
                <a:cxn ang="0">
                  <a:pos x="18" y="0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23" name="Freeform 98"/>
            <p:cNvSpPr>
              <a:spLocks noChangeArrowheads="1"/>
            </p:cNvSpPr>
            <p:nvPr/>
          </p:nvSpPr>
          <p:spPr bwMode="auto">
            <a:xfrm>
              <a:off x="503" y="1521"/>
              <a:ext cx="252" cy="498"/>
            </a:xfrm>
            <a:custGeom>
              <a:avLst/>
              <a:gdLst/>
              <a:ahLst/>
              <a:cxnLst>
                <a:cxn ang="0">
                  <a:pos x="67" y="4"/>
                </a:cxn>
                <a:cxn ang="0">
                  <a:pos x="16" y="211"/>
                </a:cxn>
                <a:cxn ang="0">
                  <a:pos x="87" y="130"/>
                </a:cxn>
                <a:cxn ang="0">
                  <a:pos x="67" y="4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24" name="Freeform 99"/>
            <p:cNvSpPr>
              <a:spLocks noChangeArrowheads="1"/>
            </p:cNvSpPr>
            <p:nvPr/>
          </p:nvSpPr>
          <p:spPr bwMode="auto">
            <a:xfrm>
              <a:off x="616" y="1530"/>
              <a:ext cx="128" cy="416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176"/>
                </a:cxn>
                <a:cxn ang="0">
                  <a:pos x="38" y="125"/>
                </a:cxn>
                <a:cxn ang="0">
                  <a:pos x="19" y="0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25" name="Freeform 100"/>
            <p:cNvSpPr>
              <a:spLocks noChangeArrowheads="1"/>
            </p:cNvSpPr>
            <p:nvPr/>
          </p:nvSpPr>
          <p:spPr bwMode="auto">
            <a:xfrm>
              <a:off x="484" y="2780"/>
              <a:ext cx="255" cy="498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15" y="211"/>
                </a:cxn>
                <a:cxn ang="0">
                  <a:pos x="87" y="130"/>
                </a:cxn>
                <a:cxn ang="0">
                  <a:pos x="68" y="3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26" name="Freeform 101"/>
            <p:cNvSpPr>
              <a:spLocks noChangeArrowheads="1"/>
            </p:cNvSpPr>
            <p:nvPr/>
          </p:nvSpPr>
          <p:spPr bwMode="auto">
            <a:xfrm>
              <a:off x="597" y="2789"/>
              <a:ext cx="128" cy="41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76"/>
                </a:cxn>
                <a:cxn ang="0">
                  <a:pos x="39" y="126"/>
                </a:cxn>
                <a:cxn ang="0">
                  <a:pos x="20" y="0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27" name="Freeform 102"/>
            <p:cNvSpPr>
              <a:spLocks noChangeArrowheads="1"/>
            </p:cNvSpPr>
            <p:nvPr/>
          </p:nvSpPr>
          <p:spPr bwMode="auto">
            <a:xfrm>
              <a:off x="205" y="1292"/>
              <a:ext cx="255" cy="496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92" y="210"/>
                </a:cxn>
                <a:cxn ang="0">
                  <a:pos x="22" y="128"/>
                </a:cxn>
                <a:cxn ang="0">
                  <a:pos x="40" y="3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28" name="Freeform 103"/>
            <p:cNvSpPr>
              <a:spLocks noChangeArrowheads="1"/>
            </p:cNvSpPr>
            <p:nvPr/>
          </p:nvSpPr>
          <p:spPr bwMode="auto">
            <a:xfrm>
              <a:off x="217" y="1301"/>
              <a:ext cx="127" cy="41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54" y="177"/>
                </a:cxn>
                <a:cxn ang="0">
                  <a:pos x="17" y="124"/>
                </a:cxn>
                <a:cxn ang="0">
                  <a:pos x="35" y="0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29" name="Freeform 104"/>
            <p:cNvSpPr>
              <a:spLocks noChangeArrowheads="1"/>
            </p:cNvSpPr>
            <p:nvPr/>
          </p:nvSpPr>
          <p:spPr bwMode="auto">
            <a:xfrm>
              <a:off x="137" y="2036"/>
              <a:ext cx="356" cy="560"/>
            </a:xfrm>
            <a:custGeom>
              <a:avLst/>
              <a:gdLst/>
              <a:ahLst/>
              <a:cxnLst>
                <a:cxn ang="0">
                  <a:pos x="143" y="237"/>
                </a:cxn>
                <a:cxn ang="0">
                  <a:pos x="10" y="0"/>
                </a:cxn>
                <a:cxn ang="0">
                  <a:pos x="143" y="237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30" name="Freeform 105"/>
            <p:cNvSpPr>
              <a:spLocks noChangeArrowheads="1"/>
            </p:cNvSpPr>
            <p:nvPr/>
          </p:nvSpPr>
          <p:spPr bwMode="auto">
            <a:xfrm>
              <a:off x="491" y="1627"/>
              <a:ext cx="357" cy="560"/>
            </a:xfrm>
            <a:custGeom>
              <a:avLst/>
              <a:gdLst/>
              <a:ahLst/>
              <a:cxnLst>
                <a:cxn ang="0">
                  <a:pos x="7" y="237"/>
                </a:cxn>
                <a:cxn ang="0">
                  <a:pos x="140" y="0"/>
                </a:cxn>
                <a:cxn ang="0">
                  <a:pos x="7" y="237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31" name="Freeform 106"/>
            <p:cNvSpPr>
              <a:spLocks noChangeArrowheads="1"/>
            </p:cNvSpPr>
            <p:nvPr/>
          </p:nvSpPr>
          <p:spPr bwMode="auto">
            <a:xfrm>
              <a:off x="463" y="2227"/>
              <a:ext cx="356" cy="562"/>
            </a:xfrm>
            <a:custGeom>
              <a:avLst/>
              <a:gdLst/>
              <a:ahLst/>
              <a:cxnLst>
                <a:cxn ang="0">
                  <a:pos x="8" y="238"/>
                </a:cxn>
                <a:cxn ang="0">
                  <a:pos x="140" y="0"/>
                </a:cxn>
                <a:cxn ang="0">
                  <a:pos x="8" y="238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32" name="Freeform 107"/>
            <p:cNvSpPr>
              <a:spLocks noChangeArrowheads="1"/>
            </p:cNvSpPr>
            <p:nvPr/>
          </p:nvSpPr>
          <p:spPr bwMode="auto">
            <a:xfrm>
              <a:off x="467" y="2860"/>
              <a:ext cx="352" cy="562"/>
            </a:xfrm>
            <a:custGeom>
              <a:avLst/>
              <a:gdLst/>
              <a:ahLst/>
              <a:cxnLst>
                <a:cxn ang="0">
                  <a:pos x="7" y="238"/>
                </a:cxn>
                <a:cxn ang="0">
                  <a:pos x="140" y="0"/>
                </a:cxn>
                <a:cxn ang="0">
                  <a:pos x="7" y="238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33" name="Freeform 108"/>
            <p:cNvSpPr>
              <a:spLocks noChangeArrowheads="1"/>
            </p:cNvSpPr>
            <p:nvPr/>
          </p:nvSpPr>
          <p:spPr bwMode="auto">
            <a:xfrm>
              <a:off x="120" y="1367"/>
              <a:ext cx="357" cy="555"/>
            </a:xfrm>
            <a:custGeom>
              <a:avLst/>
              <a:gdLst/>
              <a:ahLst/>
              <a:cxnLst>
                <a:cxn ang="0">
                  <a:pos x="144" y="235"/>
                </a:cxn>
                <a:cxn ang="0">
                  <a:pos x="11" y="0"/>
                </a:cxn>
                <a:cxn ang="0">
                  <a:pos x="144" y="23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34" name="Freeform 109"/>
            <p:cNvSpPr>
              <a:spLocks noChangeArrowheads="1"/>
            </p:cNvSpPr>
            <p:nvPr/>
          </p:nvSpPr>
          <p:spPr bwMode="auto">
            <a:xfrm>
              <a:off x="507" y="902"/>
              <a:ext cx="355" cy="558"/>
            </a:xfrm>
            <a:custGeom>
              <a:avLst/>
              <a:gdLst/>
              <a:ahLst/>
              <a:cxnLst>
                <a:cxn ang="0">
                  <a:pos x="6" y="236"/>
                </a:cxn>
                <a:cxn ang="0">
                  <a:pos x="140" y="0"/>
                </a:cxn>
                <a:cxn ang="0">
                  <a:pos x="6" y="236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35" name="Freeform 110"/>
            <p:cNvSpPr>
              <a:spLocks noChangeArrowheads="1"/>
            </p:cNvSpPr>
            <p:nvPr/>
          </p:nvSpPr>
          <p:spPr bwMode="auto">
            <a:xfrm>
              <a:off x="120" y="659"/>
              <a:ext cx="357" cy="560"/>
            </a:xfrm>
            <a:custGeom>
              <a:avLst/>
              <a:gdLst/>
              <a:ahLst/>
              <a:cxnLst>
                <a:cxn ang="0">
                  <a:pos x="144" y="237"/>
                </a:cxn>
                <a:cxn ang="0">
                  <a:pos x="11" y="0"/>
                </a:cxn>
                <a:cxn ang="0">
                  <a:pos x="144" y="237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36" name="Freeform 111"/>
            <p:cNvSpPr>
              <a:spLocks noChangeArrowheads="1"/>
            </p:cNvSpPr>
            <p:nvPr/>
          </p:nvSpPr>
          <p:spPr bwMode="auto">
            <a:xfrm>
              <a:off x="104" y="0"/>
              <a:ext cx="359" cy="562"/>
            </a:xfrm>
            <a:custGeom>
              <a:avLst/>
              <a:gdLst/>
              <a:ahLst/>
              <a:cxnLst>
                <a:cxn ang="0">
                  <a:pos x="144" y="238"/>
                </a:cxn>
                <a:cxn ang="0">
                  <a:pos x="11" y="0"/>
                </a:cxn>
                <a:cxn ang="0">
                  <a:pos x="144" y="238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37" name="Freeform 112"/>
            <p:cNvSpPr>
              <a:spLocks noChangeArrowheads="1"/>
            </p:cNvSpPr>
            <p:nvPr/>
          </p:nvSpPr>
          <p:spPr bwMode="auto">
            <a:xfrm>
              <a:off x="477" y="252"/>
              <a:ext cx="321" cy="501"/>
            </a:xfrm>
            <a:custGeom>
              <a:avLst/>
              <a:gdLst/>
              <a:ahLst/>
              <a:cxnLst>
                <a:cxn ang="0">
                  <a:pos x="6" y="212"/>
                </a:cxn>
                <a:cxn ang="0">
                  <a:pos x="126" y="0"/>
                </a:cxn>
                <a:cxn ang="0">
                  <a:pos x="6" y="212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38" name="Freeform 113"/>
            <p:cNvSpPr>
              <a:spLocks noChangeArrowheads="1"/>
            </p:cNvSpPr>
            <p:nvPr/>
          </p:nvSpPr>
          <p:spPr bwMode="auto">
            <a:xfrm>
              <a:off x="512" y="1627"/>
              <a:ext cx="300" cy="551"/>
            </a:xfrm>
            <a:custGeom>
              <a:avLst/>
              <a:gdLst/>
              <a:ahLst/>
              <a:cxnLst>
                <a:cxn ang="0">
                  <a:pos x="13" y="206"/>
                </a:cxn>
                <a:cxn ang="0">
                  <a:pos x="17" y="199"/>
                </a:cxn>
                <a:cxn ang="0">
                  <a:pos x="23" y="185"/>
                </a:cxn>
                <a:cxn ang="0">
                  <a:pos x="26" y="179"/>
                </a:cxn>
                <a:cxn ang="0">
                  <a:pos x="35" y="166"/>
                </a:cxn>
                <a:cxn ang="0">
                  <a:pos x="37" y="160"/>
                </a:cxn>
                <a:cxn ang="0">
                  <a:pos x="42" y="152"/>
                </a:cxn>
                <a:cxn ang="0">
                  <a:pos x="46" y="145"/>
                </a:cxn>
                <a:cxn ang="0">
                  <a:pos x="49" y="141"/>
                </a:cxn>
                <a:cxn ang="0">
                  <a:pos x="49" y="137"/>
                </a:cxn>
                <a:cxn ang="0">
                  <a:pos x="54" y="128"/>
                </a:cxn>
                <a:cxn ang="0">
                  <a:pos x="56" y="124"/>
                </a:cxn>
                <a:cxn ang="0">
                  <a:pos x="58" y="119"/>
                </a:cxn>
                <a:cxn ang="0">
                  <a:pos x="63" y="113"/>
                </a:cxn>
                <a:cxn ang="0">
                  <a:pos x="66" y="106"/>
                </a:cxn>
                <a:cxn ang="0">
                  <a:pos x="71" y="98"/>
                </a:cxn>
                <a:cxn ang="0">
                  <a:pos x="72" y="94"/>
                </a:cxn>
                <a:cxn ang="0">
                  <a:pos x="75" y="91"/>
                </a:cxn>
                <a:cxn ang="0">
                  <a:pos x="76" y="87"/>
                </a:cxn>
                <a:cxn ang="0">
                  <a:pos x="76" y="86"/>
                </a:cxn>
                <a:cxn ang="0">
                  <a:pos x="79" y="82"/>
                </a:cxn>
                <a:cxn ang="0">
                  <a:pos x="85" y="71"/>
                </a:cxn>
                <a:cxn ang="0">
                  <a:pos x="88" y="65"/>
                </a:cxn>
                <a:cxn ang="0">
                  <a:pos x="90" y="62"/>
                </a:cxn>
                <a:cxn ang="0">
                  <a:pos x="95" y="52"/>
                </a:cxn>
                <a:cxn ang="0">
                  <a:pos x="98" y="51"/>
                </a:cxn>
                <a:cxn ang="0">
                  <a:pos x="99" y="46"/>
                </a:cxn>
                <a:cxn ang="0">
                  <a:pos x="99" y="43"/>
                </a:cxn>
                <a:cxn ang="0">
                  <a:pos x="102" y="38"/>
                </a:cxn>
                <a:cxn ang="0">
                  <a:pos x="102" y="37"/>
                </a:cxn>
                <a:cxn ang="0">
                  <a:pos x="103" y="35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6"/>
                </a:cxn>
                <a:cxn ang="0">
                  <a:pos x="110" y="23"/>
                </a:cxn>
                <a:cxn ang="0">
                  <a:pos x="111" y="19"/>
                </a:cxn>
                <a:cxn ang="0">
                  <a:pos x="112" y="23"/>
                </a:cxn>
                <a:cxn ang="0">
                  <a:pos x="116" y="16"/>
                </a:cxn>
                <a:cxn ang="0">
                  <a:pos x="122" y="8"/>
                </a:cxn>
                <a:cxn ang="0">
                  <a:pos x="124" y="6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3" y="8"/>
                </a:cxn>
                <a:cxn ang="0">
                  <a:pos x="119" y="18"/>
                </a:cxn>
                <a:cxn ang="0">
                  <a:pos x="110" y="35"/>
                </a:cxn>
                <a:cxn ang="0">
                  <a:pos x="101" y="54"/>
                </a:cxn>
                <a:cxn ang="0">
                  <a:pos x="93" y="69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8" y="113"/>
                </a:cxn>
                <a:cxn ang="0">
                  <a:pos x="58" y="127"/>
                </a:cxn>
                <a:cxn ang="0">
                  <a:pos x="33" y="179"/>
                </a:cxn>
                <a:cxn ang="0">
                  <a:pos x="26" y="193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39" name="Freeform 114"/>
            <p:cNvSpPr>
              <a:spLocks noChangeArrowheads="1"/>
            </p:cNvSpPr>
            <p:nvPr/>
          </p:nvSpPr>
          <p:spPr bwMode="auto">
            <a:xfrm>
              <a:off x="529" y="921"/>
              <a:ext cx="300" cy="550"/>
            </a:xfrm>
            <a:custGeom>
              <a:avLst/>
              <a:gdLst/>
              <a:ahLst/>
              <a:cxnLst>
                <a:cxn ang="0">
                  <a:pos x="13" y="206"/>
                </a:cxn>
                <a:cxn ang="0">
                  <a:pos x="17" y="199"/>
                </a:cxn>
                <a:cxn ang="0">
                  <a:pos x="23" y="184"/>
                </a:cxn>
                <a:cxn ang="0">
                  <a:pos x="26" y="179"/>
                </a:cxn>
                <a:cxn ang="0">
                  <a:pos x="36" y="165"/>
                </a:cxn>
                <a:cxn ang="0">
                  <a:pos x="37" y="160"/>
                </a:cxn>
                <a:cxn ang="0">
                  <a:pos x="42" y="151"/>
                </a:cxn>
                <a:cxn ang="0">
                  <a:pos x="46" y="144"/>
                </a:cxn>
                <a:cxn ang="0">
                  <a:pos x="49" y="140"/>
                </a:cxn>
                <a:cxn ang="0">
                  <a:pos x="50" y="137"/>
                </a:cxn>
                <a:cxn ang="0">
                  <a:pos x="54" y="128"/>
                </a:cxn>
                <a:cxn ang="0">
                  <a:pos x="57" y="124"/>
                </a:cxn>
                <a:cxn ang="0">
                  <a:pos x="58" y="118"/>
                </a:cxn>
                <a:cxn ang="0">
                  <a:pos x="63" y="112"/>
                </a:cxn>
                <a:cxn ang="0">
                  <a:pos x="66" y="106"/>
                </a:cxn>
                <a:cxn ang="0">
                  <a:pos x="71" y="97"/>
                </a:cxn>
                <a:cxn ang="0">
                  <a:pos x="73" y="93"/>
                </a:cxn>
                <a:cxn ang="0">
                  <a:pos x="75" y="90"/>
                </a:cxn>
                <a:cxn ang="0">
                  <a:pos x="76" y="88"/>
                </a:cxn>
                <a:cxn ang="0">
                  <a:pos x="77" y="85"/>
                </a:cxn>
                <a:cxn ang="0">
                  <a:pos x="79" y="82"/>
                </a:cxn>
                <a:cxn ang="0">
                  <a:pos x="85" y="70"/>
                </a:cxn>
                <a:cxn ang="0">
                  <a:pos x="88" y="65"/>
                </a:cxn>
                <a:cxn ang="0">
                  <a:pos x="91" y="62"/>
                </a:cxn>
                <a:cxn ang="0">
                  <a:pos x="95" y="52"/>
                </a:cxn>
                <a:cxn ang="0">
                  <a:pos x="98" y="51"/>
                </a:cxn>
                <a:cxn ang="0">
                  <a:pos x="99" y="46"/>
                </a:cxn>
                <a:cxn ang="0">
                  <a:pos x="99" y="42"/>
                </a:cxn>
                <a:cxn ang="0">
                  <a:pos x="102" y="38"/>
                </a:cxn>
                <a:cxn ang="0">
                  <a:pos x="102" y="36"/>
                </a:cxn>
                <a:cxn ang="0">
                  <a:pos x="104" y="35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7"/>
                </a:cxn>
                <a:cxn ang="0">
                  <a:pos x="110" y="22"/>
                </a:cxn>
                <a:cxn ang="0">
                  <a:pos x="111" y="19"/>
                </a:cxn>
                <a:cxn ang="0">
                  <a:pos x="112" y="21"/>
                </a:cxn>
                <a:cxn ang="0">
                  <a:pos x="116" y="15"/>
                </a:cxn>
                <a:cxn ang="0">
                  <a:pos x="123" y="8"/>
                </a:cxn>
                <a:cxn ang="0">
                  <a:pos x="125" y="6"/>
                </a:cxn>
                <a:cxn ang="0">
                  <a:pos x="127" y="0"/>
                </a:cxn>
                <a:cxn ang="0">
                  <a:pos x="127" y="2"/>
                </a:cxn>
                <a:cxn ang="0">
                  <a:pos x="124" y="8"/>
                </a:cxn>
                <a:cxn ang="0">
                  <a:pos x="119" y="18"/>
                </a:cxn>
                <a:cxn ang="0">
                  <a:pos x="111" y="35"/>
                </a:cxn>
                <a:cxn ang="0">
                  <a:pos x="101" y="54"/>
                </a:cxn>
                <a:cxn ang="0">
                  <a:pos x="93" y="68"/>
                </a:cxn>
                <a:cxn ang="0">
                  <a:pos x="88" y="80"/>
                </a:cxn>
                <a:cxn ang="0">
                  <a:pos x="75" y="101"/>
                </a:cxn>
                <a:cxn ang="0">
                  <a:pos x="68" y="112"/>
                </a:cxn>
                <a:cxn ang="0">
                  <a:pos x="58" y="128"/>
                </a:cxn>
                <a:cxn ang="0">
                  <a:pos x="32" y="179"/>
                </a:cxn>
                <a:cxn ang="0">
                  <a:pos x="26" y="192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40" name="Freeform 115"/>
            <p:cNvSpPr>
              <a:spLocks noChangeArrowheads="1"/>
            </p:cNvSpPr>
            <p:nvPr/>
          </p:nvSpPr>
          <p:spPr bwMode="auto">
            <a:xfrm>
              <a:off x="496" y="260"/>
              <a:ext cx="269" cy="493"/>
            </a:xfrm>
            <a:custGeom>
              <a:avLst/>
              <a:gdLst/>
              <a:ahLst/>
              <a:cxnLst>
                <a:cxn ang="0">
                  <a:pos x="12" y="184"/>
                </a:cxn>
                <a:cxn ang="0">
                  <a:pos x="16" y="178"/>
                </a:cxn>
                <a:cxn ang="0">
                  <a:pos x="21" y="165"/>
                </a:cxn>
                <a:cxn ang="0">
                  <a:pos x="23" y="160"/>
                </a:cxn>
                <a:cxn ang="0">
                  <a:pos x="31" y="147"/>
                </a:cxn>
                <a:cxn ang="0">
                  <a:pos x="34" y="144"/>
                </a:cxn>
                <a:cxn ang="0">
                  <a:pos x="37" y="136"/>
                </a:cxn>
                <a:cxn ang="0">
                  <a:pos x="42" y="129"/>
                </a:cxn>
                <a:cxn ang="0">
                  <a:pos x="43" y="126"/>
                </a:cxn>
                <a:cxn ang="0">
                  <a:pos x="44" y="122"/>
                </a:cxn>
                <a:cxn ang="0">
                  <a:pos x="48" y="114"/>
                </a:cxn>
                <a:cxn ang="0">
                  <a:pos x="50" y="111"/>
                </a:cxn>
                <a:cxn ang="0">
                  <a:pos x="52" y="106"/>
                </a:cxn>
                <a:cxn ang="0">
                  <a:pos x="56" y="101"/>
                </a:cxn>
                <a:cxn ang="0">
                  <a:pos x="59" y="94"/>
                </a:cxn>
                <a:cxn ang="0">
                  <a:pos x="63" y="87"/>
                </a:cxn>
                <a:cxn ang="0">
                  <a:pos x="64" y="84"/>
                </a:cxn>
                <a:cxn ang="0">
                  <a:pos x="68" y="81"/>
                </a:cxn>
                <a:cxn ang="0">
                  <a:pos x="69" y="78"/>
                </a:cxn>
                <a:cxn ang="0">
                  <a:pos x="69" y="77"/>
                </a:cxn>
                <a:cxn ang="0">
                  <a:pos x="70" y="73"/>
                </a:cxn>
                <a:cxn ang="0">
                  <a:pos x="76" y="63"/>
                </a:cxn>
                <a:cxn ang="0">
                  <a:pos x="78" y="59"/>
                </a:cxn>
                <a:cxn ang="0">
                  <a:pos x="80" y="55"/>
                </a:cxn>
                <a:cxn ang="0">
                  <a:pos x="85" y="46"/>
                </a:cxn>
                <a:cxn ang="0">
                  <a:pos x="88" y="46"/>
                </a:cxn>
                <a:cxn ang="0">
                  <a:pos x="88" y="41"/>
                </a:cxn>
                <a:cxn ang="0">
                  <a:pos x="88" y="38"/>
                </a:cxn>
                <a:cxn ang="0">
                  <a:pos x="90" y="35"/>
                </a:cxn>
                <a:cxn ang="0">
                  <a:pos x="90" y="32"/>
                </a:cxn>
                <a:cxn ang="0">
                  <a:pos x="92" y="31"/>
                </a:cxn>
                <a:cxn ang="0">
                  <a:pos x="96" y="29"/>
                </a:cxn>
                <a:cxn ang="0">
                  <a:pos x="96" y="26"/>
                </a:cxn>
                <a:cxn ang="0">
                  <a:pos x="97" y="23"/>
                </a:cxn>
                <a:cxn ang="0">
                  <a:pos x="98" y="20"/>
                </a:cxn>
                <a:cxn ang="0">
                  <a:pos x="100" y="18"/>
                </a:cxn>
                <a:cxn ang="0">
                  <a:pos x="101" y="19"/>
                </a:cxn>
                <a:cxn ang="0">
                  <a:pos x="103" y="13"/>
                </a:cxn>
                <a:cxn ang="0">
                  <a:pos x="109" y="8"/>
                </a:cxn>
                <a:cxn ang="0">
                  <a:pos x="111" y="5"/>
                </a:cxn>
                <a:cxn ang="0">
                  <a:pos x="114" y="0"/>
                </a:cxn>
                <a:cxn ang="0">
                  <a:pos x="114" y="3"/>
                </a:cxn>
                <a:cxn ang="0">
                  <a:pos x="109" y="6"/>
                </a:cxn>
                <a:cxn ang="0">
                  <a:pos x="107" y="17"/>
                </a:cxn>
                <a:cxn ang="0">
                  <a:pos x="99" y="32"/>
                </a:cxn>
                <a:cxn ang="0">
                  <a:pos x="90" y="48"/>
                </a:cxn>
                <a:cxn ang="0">
                  <a:pos x="83" y="62"/>
                </a:cxn>
                <a:cxn ang="0">
                  <a:pos x="79" y="72"/>
                </a:cxn>
                <a:cxn ang="0">
                  <a:pos x="68" y="92"/>
                </a:cxn>
                <a:cxn ang="0">
                  <a:pos x="61" y="101"/>
                </a:cxn>
                <a:cxn ang="0">
                  <a:pos x="53" y="114"/>
                </a:cxn>
                <a:cxn ang="0">
                  <a:pos x="30" y="160"/>
                </a:cxn>
                <a:cxn ang="0">
                  <a:pos x="23" y="173"/>
                </a:cxn>
                <a:cxn ang="0">
                  <a:pos x="1" y="205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41" name="Freeform 116"/>
            <p:cNvSpPr>
              <a:spLocks noChangeArrowheads="1"/>
            </p:cNvSpPr>
            <p:nvPr/>
          </p:nvSpPr>
          <p:spPr bwMode="auto">
            <a:xfrm>
              <a:off x="141" y="37"/>
              <a:ext cx="319" cy="530"/>
            </a:xfrm>
            <a:custGeom>
              <a:avLst/>
              <a:gdLst/>
              <a:ahLst/>
              <a:cxnLst>
                <a:cxn ang="0">
                  <a:pos x="118" y="200"/>
                </a:cxn>
                <a:cxn ang="0">
                  <a:pos x="113" y="193"/>
                </a:cxn>
                <a:cxn ang="0">
                  <a:pos x="104" y="180"/>
                </a:cxn>
                <a:cxn ang="0">
                  <a:pos x="102" y="176"/>
                </a:cxn>
                <a:cxn ang="0">
                  <a:pos x="93" y="160"/>
                </a:cxn>
                <a:cxn ang="0">
                  <a:pos x="91" y="156"/>
                </a:cxn>
                <a:cxn ang="0">
                  <a:pos x="86" y="149"/>
                </a:cxn>
                <a:cxn ang="0">
                  <a:pos x="82" y="141"/>
                </a:cxn>
                <a:cxn ang="0">
                  <a:pos x="79" y="137"/>
                </a:cxn>
                <a:cxn ang="0">
                  <a:pos x="77" y="134"/>
                </a:cxn>
                <a:cxn ang="0">
                  <a:pos x="73" y="126"/>
                </a:cxn>
                <a:cxn ang="0">
                  <a:pos x="69" y="123"/>
                </a:cxn>
                <a:cxn ang="0">
                  <a:pos x="66" y="118"/>
                </a:cxn>
                <a:cxn ang="0">
                  <a:pos x="63" y="112"/>
                </a:cxn>
                <a:cxn ang="0">
                  <a:pos x="59" y="106"/>
                </a:cxn>
                <a:cxn ang="0">
                  <a:pos x="55" y="97"/>
                </a:cxn>
                <a:cxn ang="0">
                  <a:pos x="52" y="93"/>
                </a:cxn>
                <a:cxn ang="0">
                  <a:pos x="51" y="90"/>
                </a:cxn>
                <a:cxn ang="0">
                  <a:pos x="48" y="87"/>
                </a:cxn>
                <a:cxn ang="0">
                  <a:pos x="47" y="86"/>
                </a:cxn>
                <a:cxn ang="0">
                  <a:pos x="46" y="82"/>
                </a:cxn>
                <a:cxn ang="0">
                  <a:pos x="39" y="71"/>
                </a:cxn>
                <a:cxn ang="0">
                  <a:pos x="36" y="66"/>
                </a:cxn>
                <a:cxn ang="0">
                  <a:pos x="33" y="63"/>
                </a:cxn>
                <a:cxn ang="0">
                  <a:pos x="28" y="53"/>
                </a:cxn>
                <a:cxn ang="0">
                  <a:pos x="29" y="50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0"/>
                </a:cxn>
                <a:cxn ang="0">
                  <a:pos x="19" y="39"/>
                </a:cxn>
                <a:cxn ang="0">
                  <a:pos x="19" y="38"/>
                </a:cxn>
                <a:cxn ang="0">
                  <a:pos x="17" y="34"/>
                </a:cxn>
                <a:cxn ang="0">
                  <a:pos x="13" y="31"/>
                </a:cxn>
                <a:cxn ang="0">
                  <a:pos x="13" y="29"/>
                </a:cxn>
                <a:cxn ang="0">
                  <a:pos x="11" y="26"/>
                </a:cxn>
                <a:cxn ang="0">
                  <a:pos x="8" y="23"/>
                </a:cxn>
                <a:cxn ang="0">
                  <a:pos x="12" y="23"/>
                </a:cxn>
                <a:cxn ang="0">
                  <a:pos x="6" y="19"/>
                </a:cxn>
                <a:cxn ang="0">
                  <a:pos x="5" y="9"/>
                </a:cxn>
                <a:cxn ang="0">
                  <a:pos x="4" y="5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5" y="8"/>
                </a:cxn>
                <a:cxn ang="0">
                  <a:pos x="12" y="17"/>
                </a:cxn>
                <a:cxn ang="0">
                  <a:pos x="22" y="32"/>
                </a:cxn>
                <a:cxn ang="0">
                  <a:pos x="32" y="49"/>
                </a:cxn>
                <a:cxn ang="0">
                  <a:pos x="41" y="63"/>
                </a:cxn>
                <a:cxn ang="0">
                  <a:pos x="48" y="73"/>
                </a:cxn>
                <a:cxn ang="0">
                  <a:pos x="59" y="94"/>
                </a:cxn>
                <a:cxn ang="0">
                  <a:pos x="66" y="107"/>
                </a:cxn>
                <a:cxn ang="0">
                  <a:pos x="74" y="121"/>
                </a:cxn>
                <a:cxn ang="0">
                  <a:pos x="105" y="170"/>
                </a:cxn>
                <a:cxn ang="0">
                  <a:pos x="112" y="182"/>
                </a:cxn>
                <a:cxn ang="0">
                  <a:pos x="131" y="222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42" name="Freeform 117"/>
            <p:cNvSpPr>
              <a:spLocks noChangeArrowheads="1"/>
            </p:cNvSpPr>
            <p:nvPr/>
          </p:nvSpPr>
          <p:spPr bwMode="auto">
            <a:xfrm>
              <a:off x="155" y="680"/>
              <a:ext cx="319" cy="529"/>
            </a:xfrm>
            <a:custGeom>
              <a:avLst/>
              <a:gdLst/>
              <a:ahLst/>
              <a:cxnLst>
                <a:cxn ang="0">
                  <a:pos x="118" y="198"/>
                </a:cxn>
                <a:cxn ang="0">
                  <a:pos x="114" y="193"/>
                </a:cxn>
                <a:cxn ang="0">
                  <a:pos x="104" y="180"/>
                </a:cxn>
                <a:cxn ang="0">
                  <a:pos x="102" y="176"/>
                </a:cxn>
                <a:cxn ang="0">
                  <a:pos x="93" y="160"/>
                </a:cxn>
                <a:cxn ang="0">
                  <a:pos x="91" y="155"/>
                </a:cxn>
                <a:cxn ang="0">
                  <a:pos x="86" y="148"/>
                </a:cxn>
                <a:cxn ang="0">
                  <a:pos x="82" y="141"/>
                </a:cxn>
                <a:cxn ang="0">
                  <a:pos x="80" y="137"/>
                </a:cxn>
                <a:cxn ang="0">
                  <a:pos x="78" y="134"/>
                </a:cxn>
                <a:cxn ang="0">
                  <a:pos x="72" y="126"/>
                </a:cxn>
                <a:cxn ang="0">
                  <a:pos x="70" y="122"/>
                </a:cxn>
                <a:cxn ang="0">
                  <a:pos x="65" y="117"/>
                </a:cxn>
                <a:cxn ang="0">
                  <a:pos x="63" y="111"/>
                </a:cxn>
                <a:cxn ang="0">
                  <a:pos x="58" y="105"/>
                </a:cxn>
                <a:cxn ang="0">
                  <a:pos x="55" y="97"/>
                </a:cxn>
                <a:cxn ang="0">
                  <a:pos x="52" y="94"/>
                </a:cxn>
                <a:cxn ang="0">
                  <a:pos x="51" y="90"/>
                </a:cxn>
                <a:cxn ang="0">
                  <a:pos x="48" y="87"/>
                </a:cxn>
                <a:cxn ang="0">
                  <a:pos x="47" y="86"/>
                </a:cxn>
                <a:cxn ang="0">
                  <a:pos x="45" y="82"/>
                </a:cxn>
                <a:cxn ang="0">
                  <a:pos x="38" y="70"/>
                </a:cxn>
                <a:cxn ang="0">
                  <a:pos x="36" y="67"/>
                </a:cxn>
                <a:cxn ang="0">
                  <a:pos x="34" y="63"/>
                </a:cxn>
                <a:cxn ang="0">
                  <a:pos x="28" y="53"/>
                </a:cxn>
                <a:cxn ang="0">
                  <a:pos x="29" y="50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1"/>
                </a:cxn>
                <a:cxn ang="0">
                  <a:pos x="18" y="40"/>
                </a:cxn>
                <a:cxn ang="0">
                  <a:pos x="18" y="37"/>
                </a:cxn>
                <a:cxn ang="0">
                  <a:pos x="17" y="34"/>
                </a:cxn>
                <a:cxn ang="0">
                  <a:pos x="13" y="31"/>
                </a:cxn>
                <a:cxn ang="0">
                  <a:pos x="13" y="29"/>
                </a:cxn>
                <a:cxn ang="0">
                  <a:pos x="10" y="26"/>
                </a:cxn>
                <a:cxn ang="0">
                  <a:pos x="9" y="23"/>
                </a:cxn>
                <a:cxn ang="0">
                  <a:pos x="11" y="23"/>
                </a:cxn>
                <a:cxn ang="0">
                  <a:pos x="7" y="18"/>
                </a:cxn>
                <a:cxn ang="0">
                  <a:pos x="4" y="9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4" y="8"/>
                </a:cxn>
                <a:cxn ang="0">
                  <a:pos x="11" y="16"/>
                </a:cxn>
                <a:cxn ang="0">
                  <a:pos x="22" y="32"/>
                </a:cxn>
                <a:cxn ang="0">
                  <a:pos x="32" y="50"/>
                </a:cxn>
                <a:cxn ang="0">
                  <a:pos x="41" y="63"/>
                </a:cxn>
                <a:cxn ang="0">
                  <a:pos x="48" y="73"/>
                </a:cxn>
                <a:cxn ang="0">
                  <a:pos x="60" y="95"/>
                </a:cxn>
                <a:cxn ang="0">
                  <a:pos x="66" y="107"/>
                </a:cxn>
                <a:cxn ang="0">
                  <a:pos x="74" y="122"/>
                </a:cxn>
                <a:cxn ang="0">
                  <a:pos x="105" y="169"/>
                </a:cxn>
                <a:cxn ang="0">
                  <a:pos x="112" y="182"/>
                </a:cxn>
                <a:cxn ang="0">
                  <a:pos x="131" y="222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43" name="Freeform 118"/>
            <p:cNvSpPr>
              <a:spLocks noChangeArrowheads="1"/>
            </p:cNvSpPr>
            <p:nvPr/>
          </p:nvSpPr>
          <p:spPr bwMode="auto">
            <a:xfrm>
              <a:off x="165" y="1389"/>
              <a:ext cx="305" cy="517"/>
            </a:xfrm>
            <a:custGeom>
              <a:avLst/>
              <a:gdLst/>
              <a:ahLst/>
              <a:cxnLst>
                <a:cxn ang="0">
                  <a:pos x="112" y="195"/>
                </a:cxn>
                <a:cxn ang="0">
                  <a:pos x="109" y="188"/>
                </a:cxn>
                <a:cxn ang="0">
                  <a:pos x="100" y="176"/>
                </a:cxn>
                <a:cxn ang="0">
                  <a:pos x="96" y="172"/>
                </a:cxn>
                <a:cxn ang="0">
                  <a:pos x="89" y="157"/>
                </a:cxn>
                <a:cxn ang="0">
                  <a:pos x="86" y="153"/>
                </a:cxn>
                <a:cxn ang="0">
                  <a:pos x="82" y="145"/>
                </a:cxn>
                <a:cxn ang="0">
                  <a:pos x="77" y="138"/>
                </a:cxn>
                <a:cxn ang="0">
                  <a:pos x="76" y="134"/>
                </a:cxn>
                <a:cxn ang="0">
                  <a:pos x="74" y="132"/>
                </a:cxn>
                <a:cxn ang="0">
                  <a:pos x="68" y="124"/>
                </a:cxn>
                <a:cxn ang="0">
                  <a:pos x="66" y="119"/>
                </a:cxn>
                <a:cxn ang="0">
                  <a:pos x="62" y="115"/>
                </a:cxn>
                <a:cxn ang="0">
                  <a:pos x="59" y="109"/>
                </a:cxn>
                <a:cxn ang="0">
                  <a:pos x="56" y="102"/>
                </a:cxn>
                <a:cxn ang="0">
                  <a:pos x="51" y="93"/>
                </a:cxn>
                <a:cxn ang="0">
                  <a:pos x="49" y="91"/>
                </a:cxn>
                <a:cxn ang="0">
                  <a:pos x="48" y="87"/>
                </a:cxn>
                <a:cxn ang="0">
                  <a:pos x="46" y="85"/>
                </a:cxn>
                <a:cxn ang="0">
                  <a:pos x="45" y="84"/>
                </a:cxn>
                <a:cxn ang="0">
                  <a:pos x="42" y="80"/>
                </a:cxn>
                <a:cxn ang="0">
                  <a:pos x="36" y="69"/>
                </a:cxn>
                <a:cxn ang="0">
                  <a:pos x="33" y="65"/>
                </a:cxn>
                <a:cxn ang="0">
                  <a:pos x="31" y="61"/>
                </a:cxn>
                <a:cxn ang="0">
                  <a:pos x="27" y="52"/>
                </a:cxn>
                <a:cxn ang="0">
                  <a:pos x="27" y="48"/>
                </a:cxn>
                <a:cxn ang="0">
                  <a:pos x="22" y="47"/>
                </a:cxn>
                <a:cxn ang="0">
                  <a:pos x="20" y="45"/>
                </a:cxn>
                <a:cxn ang="0">
                  <a:pos x="18" y="40"/>
                </a:cxn>
                <a:cxn ang="0">
                  <a:pos x="16" y="39"/>
                </a:cxn>
                <a:cxn ang="0">
                  <a:pos x="16" y="37"/>
                </a:cxn>
                <a:cxn ang="0">
                  <a:pos x="16" y="33"/>
                </a:cxn>
                <a:cxn ang="0">
                  <a:pos x="12" y="30"/>
                </a:cxn>
                <a:cxn ang="0">
                  <a:pos x="12" y="28"/>
                </a:cxn>
                <a:cxn ang="0">
                  <a:pos x="9" y="26"/>
                </a:cxn>
                <a:cxn ang="0">
                  <a:pos x="7" y="22"/>
                </a:cxn>
                <a:cxn ang="0">
                  <a:pos x="10" y="22"/>
                </a:cxn>
                <a:cxn ang="0">
                  <a:pos x="5" y="18"/>
                </a:cxn>
                <a:cxn ang="0">
                  <a:pos x="3" y="8"/>
                </a:cxn>
                <a:cxn ang="0">
                  <a:pos x="3" y="5"/>
                </a:cxn>
                <a:cxn ang="0">
                  <a:pos x="0" y="0"/>
                </a:cxn>
                <a:cxn ang="0">
                  <a:pos x="2" y="1"/>
                </a:cxn>
                <a:cxn ang="0">
                  <a:pos x="3" y="7"/>
                </a:cxn>
                <a:cxn ang="0">
                  <a:pos x="10" y="16"/>
                </a:cxn>
                <a:cxn ang="0">
                  <a:pos x="20" y="31"/>
                </a:cxn>
                <a:cxn ang="0">
                  <a:pos x="30" y="47"/>
                </a:cxn>
                <a:cxn ang="0">
                  <a:pos x="39" y="61"/>
                </a:cxn>
                <a:cxn ang="0">
                  <a:pos x="45" y="72"/>
                </a:cxn>
                <a:cxn ang="0">
                  <a:pos x="57" y="93"/>
                </a:cxn>
                <a:cxn ang="0">
                  <a:pos x="63" y="105"/>
                </a:cxn>
                <a:cxn ang="0">
                  <a:pos x="70" y="119"/>
                </a:cxn>
                <a:cxn ang="0">
                  <a:pos x="100" y="165"/>
                </a:cxn>
                <a:cxn ang="0">
                  <a:pos x="108" y="179"/>
                </a:cxn>
                <a:cxn ang="0">
                  <a:pos x="126" y="21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44" name="Freeform 119"/>
            <p:cNvSpPr>
              <a:spLocks noChangeArrowheads="1"/>
            </p:cNvSpPr>
            <p:nvPr/>
          </p:nvSpPr>
          <p:spPr bwMode="auto">
            <a:xfrm>
              <a:off x="167" y="2041"/>
              <a:ext cx="310" cy="517"/>
            </a:xfrm>
            <a:custGeom>
              <a:avLst/>
              <a:gdLst/>
              <a:ahLst/>
              <a:cxnLst>
                <a:cxn ang="0">
                  <a:pos x="115" y="195"/>
                </a:cxn>
                <a:cxn ang="0">
                  <a:pos x="111" y="189"/>
                </a:cxn>
                <a:cxn ang="0">
                  <a:pos x="102" y="176"/>
                </a:cxn>
                <a:cxn ang="0">
                  <a:pos x="100" y="172"/>
                </a:cxn>
                <a:cxn ang="0">
                  <a:pos x="92" y="157"/>
                </a:cxn>
                <a:cxn ang="0">
                  <a:pos x="89" y="153"/>
                </a:cxn>
                <a:cxn ang="0">
                  <a:pos x="84" y="146"/>
                </a:cxn>
                <a:cxn ang="0">
                  <a:pos x="80" y="139"/>
                </a:cxn>
                <a:cxn ang="0">
                  <a:pos x="78" y="134"/>
                </a:cxn>
                <a:cxn ang="0">
                  <a:pos x="75" y="131"/>
                </a:cxn>
                <a:cxn ang="0">
                  <a:pos x="70" y="124"/>
                </a:cxn>
                <a:cxn ang="0">
                  <a:pos x="68" y="120"/>
                </a:cxn>
                <a:cxn ang="0">
                  <a:pos x="65" y="115"/>
                </a:cxn>
                <a:cxn ang="0">
                  <a:pos x="61" y="109"/>
                </a:cxn>
                <a:cxn ang="0">
                  <a:pos x="58" y="103"/>
                </a:cxn>
                <a:cxn ang="0">
                  <a:pos x="53" y="94"/>
                </a:cxn>
                <a:cxn ang="0">
                  <a:pos x="51" y="92"/>
                </a:cxn>
                <a:cxn ang="0">
                  <a:pos x="50" y="87"/>
                </a:cxn>
                <a:cxn ang="0">
                  <a:pos x="48" y="86"/>
                </a:cxn>
                <a:cxn ang="0">
                  <a:pos x="47" y="84"/>
                </a:cxn>
                <a:cxn ang="0">
                  <a:pos x="44" y="80"/>
                </a:cxn>
                <a:cxn ang="0">
                  <a:pos x="38" y="69"/>
                </a:cxn>
                <a:cxn ang="0">
                  <a:pos x="35" y="66"/>
                </a:cxn>
                <a:cxn ang="0">
                  <a:pos x="33" y="61"/>
                </a:cxn>
                <a:cxn ang="0">
                  <a:pos x="28" y="52"/>
                </a:cxn>
                <a:cxn ang="0">
                  <a:pos x="28" y="49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0"/>
                </a:cxn>
                <a:cxn ang="0">
                  <a:pos x="18" y="40"/>
                </a:cxn>
                <a:cxn ang="0">
                  <a:pos x="18" y="38"/>
                </a:cxn>
                <a:cxn ang="0">
                  <a:pos x="17" y="33"/>
                </a:cxn>
                <a:cxn ang="0">
                  <a:pos x="14" y="31"/>
                </a:cxn>
                <a:cxn ang="0">
                  <a:pos x="13" y="28"/>
                </a:cxn>
                <a:cxn ang="0">
                  <a:pos x="12" y="26"/>
                </a:cxn>
                <a:cxn ang="0">
                  <a:pos x="9" y="22"/>
                </a:cxn>
                <a:cxn ang="0">
                  <a:pos x="12" y="23"/>
                </a:cxn>
                <a:cxn ang="0">
                  <a:pos x="7" y="18"/>
                </a:cxn>
                <a:cxn ang="0">
                  <a:pos x="5" y="8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5" y="7"/>
                </a:cxn>
                <a:cxn ang="0">
                  <a:pos x="13" y="16"/>
                </a:cxn>
                <a:cxn ang="0">
                  <a:pos x="22" y="31"/>
                </a:cxn>
                <a:cxn ang="0">
                  <a:pos x="33" y="48"/>
                </a:cxn>
                <a:cxn ang="0">
                  <a:pos x="41" y="61"/>
                </a:cxn>
                <a:cxn ang="0">
                  <a:pos x="48" y="71"/>
                </a:cxn>
                <a:cxn ang="0">
                  <a:pos x="59" y="93"/>
                </a:cxn>
                <a:cxn ang="0">
                  <a:pos x="65" y="105"/>
                </a:cxn>
                <a:cxn ang="0">
                  <a:pos x="73" y="120"/>
                </a:cxn>
                <a:cxn ang="0">
                  <a:pos x="103" y="166"/>
                </a:cxn>
                <a:cxn ang="0">
                  <a:pos x="110" y="178"/>
                </a:cxn>
                <a:cxn ang="0">
                  <a:pos x="128" y="21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45" name="Freeform 120"/>
            <p:cNvSpPr>
              <a:spLocks noChangeArrowheads="1"/>
            </p:cNvSpPr>
            <p:nvPr/>
          </p:nvSpPr>
          <p:spPr bwMode="auto">
            <a:xfrm>
              <a:off x="484" y="2201"/>
              <a:ext cx="300" cy="551"/>
            </a:xfrm>
            <a:custGeom>
              <a:avLst/>
              <a:gdLst/>
              <a:ahLst/>
              <a:cxnLst>
                <a:cxn ang="0">
                  <a:pos x="14" y="205"/>
                </a:cxn>
                <a:cxn ang="0">
                  <a:pos x="17" y="199"/>
                </a:cxn>
                <a:cxn ang="0">
                  <a:pos x="23" y="185"/>
                </a:cxn>
                <a:cxn ang="0">
                  <a:pos x="27" y="179"/>
                </a:cxn>
                <a:cxn ang="0">
                  <a:pos x="35" y="165"/>
                </a:cxn>
                <a:cxn ang="0">
                  <a:pos x="38" y="160"/>
                </a:cxn>
                <a:cxn ang="0">
                  <a:pos x="41" y="152"/>
                </a:cxn>
                <a:cxn ang="0">
                  <a:pos x="46" y="145"/>
                </a:cxn>
                <a:cxn ang="0">
                  <a:pos x="48" y="141"/>
                </a:cxn>
                <a:cxn ang="0">
                  <a:pos x="49" y="137"/>
                </a:cxn>
                <a:cxn ang="0">
                  <a:pos x="54" y="128"/>
                </a:cxn>
                <a:cxn ang="0">
                  <a:pos x="56" y="124"/>
                </a:cxn>
                <a:cxn ang="0">
                  <a:pos x="58" y="118"/>
                </a:cxn>
                <a:cxn ang="0">
                  <a:pos x="62" y="112"/>
                </a:cxn>
                <a:cxn ang="0">
                  <a:pos x="66" y="105"/>
                </a:cxn>
                <a:cxn ang="0">
                  <a:pos x="71" y="98"/>
                </a:cxn>
                <a:cxn ang="0">
                  <a:pos x="73" y="93"/>
                </a:cxn>
                <a:cxn ang="0">
                  <a:pos x="74" y="91"/>
                </a:cxn>
                <a:cxn ang="0">
                  <a:pos x="76" y="87"/>
                </a:cxn>
                <a:cxn ang="0">
                  <a:pos x="76" y="85"/>
                </a:cxn>
                <a:cxn ang="0">
                  <a:pos x="78" y="82"/>
                </a:cxn>
                <a:cxn ang="0">
                  <a:pos x="85" y="71"/>
                </a:cxn>
                <a:cxn ang="0">
                  <a:pos x="88" y="65"/>
                </a:cxn>
                <a:cxn ang="0">
                  <a:pos x="90" y="62"/>
                </a:cxn>
                <a:cxn ang="0">
                  <a:pos x="95" y="52"/>
                </a:cxn>
                <a:cxn ang="0">
                  <a:pos x="98" y="50"/>
                </a:cxn>
                <a:cxn ang="0">
                  <a:pos x="99" y="46"/>
                </a:cxn>
                <a:cxn ang="0">
                  <a:pos x="99" y="43"/>
                </a:cxn>
                <a:cxn ang="0">
                  <a:pos x="101" y="38"/>
                </a:cxn>
                <a:cxn ang="0">
                  <a:pos x="101" y="37"/>
                </a:cxn>
                <a:cxn ang="0">
                  <a:pos x="103" y="35"/>
                </a:cxn>
                <a:cxn ang="0">
                  <a:pos x="107" y="31"/>
                </a:cxn>
                <a:cxn ang="0">
                  <a:pos x="107" y="28"/>
                </a:cxn>
                <a:cxn ang="0">
                  <a:pos x="109" y="26"/>
                </a:cxn>
                <a:cxn ang="0">
                  <a:pos x="110" y="23"/>
                </a:cxn>
                <a:cxn ang="0">
                  <a:pos x="112" y="19"/>
                </a:cxn>
                <a:cxn ang="0">
                  <a:pos x="113" y="22"/>
                </a:cxn>
                <a:cxn ang="0">
                  <a:pos x="115" y="15"/>
                </a:cxn>
                <a:cxn ang="0">
                  <a:pos x="121" y="8"/>
                </a:cxn>
                <a:cxn ang="0">
                  <a:pos x="124" y="5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2" y="8"/>
                </a:cxn>
                <a:cxn ang="0">
                  <a:pos x="119" y="18"/>
                </a:cxn>
                <a:cxn ang="0">
                  <a:pos x="111" y="36"/>
                </a:cxn>
                <a:cxn ang="0">
                  <a:pos x="101" y="54"/>
                </a:cxn>
                <a:cxn ang="0">
                  <a:pos x="94" y="68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8" y="112"/>
                </a:cxn>
                <a:cxn ang="0">
                  <a:pos x="59" y="128"/>
                </a:cxn>
                <a:cxn ang="0">
                  <a:pos x="33" y="179"/>
                </a:cxn>
                <a:cxn ang="0">
                  <a:pos x="26" y="192"/>
                </a:cxn>
                <a:cxn ang="0">
                  <a:pos x="1" y="230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46" name="Freeform 121"/>
            <p:cNvSpPr>
              <a:spLocks noChangeArrowheads="1"/>
            </p:cNvSpPr>
            <p:nvPr/>
          </p:nvSpPr>
          <p:spPr bwMode="auto">
            <a:xfrm>
              <a:off x="484" y="2853"/>
              <a:ext cx="300" cy="551"/>
            </a:xfrm>
            <a:custGeom>
              <a:avLst/>
              <a:gdLst/>
              <a:ahLst/>
              <a:cxnLst>
                <a:cxn ang="0">
                  <a:pos x="14" y="205"/>
                </a:cxn>
                <a:cxn ang="0">
                  <a:pos x="18" y="199"/>
                </a:cxn>
                <a:cxn ang="0">
                  <a:pos x="25" y="184"/>
                </a:cxn>
                <a:cxn ang="0">
                  <a:pos x="26" y="179"/>
                </a:cxn>
                <a:cxn ang="0">
                  <a:pos x="36" y="165"/>
                </a:cxn>
                <a:cxn ang="0">
                  <a:pos x="39" y="160"/>
                </a:cxn>
                <a:cxn ang="0">
                  <a:pos x="43" y="151"/>
                </a:cxn>
                <a:cxn ang="0">
                  <a:pos x="46" y="145"/>
                </a:cxn>
                <a:cxn ang="0">
                  <a:pos x="50" y="140"/>
                </a:cxn>
                <a:cxn ang="0">
                  <a:pos x="51" y="137"/>
                </a:cxn>
                <a:cxn ang="0">
                  <a:pos x="54" y="128"/>
                </a:cxn>
                <a:cxn ang="0">
                  <a:pos x="57" y="123"/>
                </a:cxn>
                <a:cxn ang="0">
                  <a:pos x="59" y="119"/>
                </a:cxn>
                <a:cxn ang="0">
                  <a:pos x="63" y="113"/>
                </a:cxn>
                <a:cxn ang="0">
                  <a:pos x="66" y="105"/>
                </a:cxn>
                <a:cxn ang="0">
                  <a:pos x="72" y="97"/>
                </a:cxn>
                <a:cxn ang="0">
                  <a:pos x="73" y="93"/>
                </a:cxn>
                <a:cxn ang="0">
                  <a:pos x="75" y="91"/>
                </a:cxn>
                <a:cxn ang="0">
                  <a:pos x="77" y="86"/>
                </a:cxn>
                <a:cxn ang="0">
                  <a:pos x="78" y="86"/>
                </a:cxn>
                <a:cxn ang="0">
                  <a:pos x="80" y="82"/>
                </a:cxn>
                <a:cxn ang="0">
                  <a:pos x="87" y="70"/>
                </a:cxn>
                <a:cxn ang="0">
                  <a:pos x="88" y="65"/>
                </a:cxn>
                <a:cxn ang="0">
                  <a:pos x="91" y="61"/>
                </a:cxn>
                <a:cxn ang="0">
                  <a:pos x="96" y="52"/>
                </a:cxn>
                <a:cxn ang="0">
                  <a:pos x="99" y="50"/>
                </a:cxn>
                <a:cxn ang="0">
                  <a:pos x="100" y="46"/>
                </a:cxn>
                <a:cxn ang="0">
                  <a:pos x="100" y="42"/>
                </a:cxn>
                <a:cxn ang="0">
                  <a:pos x="102" y="38"/>
                </a:cxn>
                <a:cxn ang="0">
                  <a:pos x="102" y="37"/>
                </a:cxn>
                <a:cxn ang="0">
                  <a:pos x="105" y="34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5"/>
                </a:cxn>
                <a:cxn ang="0">
                  <a:pos x="110" y="23"/>
                </a:cxn>
                <a:cxn ang="0">
                  <a:pos x="112" y="19"/>
                </a:cxn>
                <a:cxn ang="0">
                  <a:pos x="114" y="22"/>
                </a:cxn>
                <a:cxn ang="0">
                  <a:pos x="116" y="15"/>
                </a:cxn>
                <a:cxn ang="0">
                  <a:pos x="123" y="7"/>
                </a:cxn>
                <a:cxn ang="0">
                  <a:pos x="125" y="5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4" y="7"/>
                </a:cxn>
                <a:cxn ang="0">
                  <a:pos x="120" y="18"/>
                </a:cxn>
                <a:cxn ang="0">
                  <a:pos x="111" y="35"/>
                </a:cxn>
                <a:cxn ang="0">
                  <a:pos x="101" y="54"/>
                </a:cxn>
                <a:cxn ang="0">
                  <a:pos x="93" y="68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9" y="113"/>
                </a:cxn>
                <a:cxn ang="0">
                  <a:pos x="59" y="128"/>
                </a:cxn>
                <a:cxn ang="0">
                  <a:pos x="33" y="179"/>
                </a:cxn>
                <a:cxn ang="0">
                  <a:pos x="26" y="192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47" name="Freeform 122"/>
            <p:cNvSpPr>
              <a:spLocks noChangeArrowheads="1"/>
            </p:cNvSpPr>
            <p:nvPr/>
          </p:nvSpPr>
          <p:spPr bwMode="auto">
            <a:xfrm>
              <a:off x="451" y="515"/>
              <a:ext cx="68" cy="293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9" y="616"/>
                </a:cxn>
                <a:cxn ang="0">
                  <a:pos x="0" y="1244"/>
                </a:cxn>
                <a:cxn ang="0">
                  <a:pos x="26" y="1244"/>
                </a:cxn>
                <a:cxn ang="0">
                  <a:pos x="17" y="901"/>
                </a:cxn>
                <a:cxn ang="0">
                  <a:pos x="29" y="283"/>
                </a:cxn>
                <a:cxn ang="0">
                  <a:pos x="2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48" name="Freeform 123"/>
            <p:cNvSpPr>
              <a:spLocks noChangeArrowheads="1"/>
            </p:cNvSpPr>
            <p:nvPr/>
          </p:nvSpPr>
          <p:spPr bwMode="auto">
            <a:xfrm>
              <a:off x="937" y="1044"/>
              <a:ext cx="194" cy="385"/>
            </a:xfrm>
            <a:custGeom>
              <a:avLst/>
              <a:gdLst/>
              <a:ahLst/>
              <a:cxnLst>
                <a:cxn ang="0">
                  <a:pos x="30" y="5"/>
                </a:cxn>
                <a:cxn ang="0">
                  <a:pos x="69" y="163"/>
                </a:cxn>
                <a:cxn ang="0">
                  <a:pos x="15" y="101"/>
                </a:cxn>
                <a:cxn ang="0">
                  <a:pos x="30" y="5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49" name="Freeform 124"/>
            <p:cNvSpPr>
              <a:spLocks noChangeArrowheads="1"/>
            </p:cNvSpPr>
            <p:nvPr/>
          </p:nvSpPr>
          <p:spPr bwMode="auto">
            <a:xfrm>
              <a:off x="944" y="1056"/>
              <a:ext cx="102" cy="318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3" y="135"/>
                </a:cxn>
                <a:cxn ang="0">
                  <a:pos x="13" y="96"/>
                </a:cxn>
                <a:cxn ang="0">
                  <a:pos x="28" y="0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50" name="Freeform 125"/>
            <p:cNvSpPr>
              <a:spLocks noChangeArrowheads="1"/>
            </p:cNvSpPr>
            <p:nvPr/>
          </p:nvSpPr>
          <p:spPr bwMode="auto">
            <a:xfrm>
              <a:off x="916" y="2248"/>
              <a:ext cx="220" cy="426"/>
            </a:xfrm>
            <a:custGeom>
              <a:avLst/>
              <a:gdLst/>
              <a:ahLst/>
              <a:cxnLst>
                <a:cxn ang="0">
                  <a:pos x="35" y="4"/>
                </a:cxn>
                <a:cxn ang="0">
                  <a:pos x="80" y="180"/>
                </a:cxn>
                <a:cxn ang="0">
                  <a:pos x="18" y="109"/>
                </a:cxn>
                <a:cxn ang="0">
                  <a:pos x="35" y="4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51" name="Freeform 126"/>
            <p:cNvSpPr>
              <a:spLocks noChangeArrowheads="1"/>
            </p:cNvSpPr>
            <p:nvPr/>
          </p:nvSpPr>
          <p:spPr bwMode="auto">
            <a:xfrm>
              <a:off x="926" y="2256"/>
              <a:ext cx="111" cy="359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7" y="152"/>
                </a:cxn>
                <a:cxn ang="0">
                  <a:pos x="14" y="107"/>
                </a:cxn>
                <a:cxn ang="0">
                  <a:pos x="31" y="0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52" name="Freeform 127"/>
            <p:cNvSpPr>
              <a:spLocks noChangeArrowheads="1"/>
            </p:cNvSpPr>
            <p:nvPr/>
          </p:nvSpPr>
          <p:spPr bwMode="auto">
            <a:xfrm>
              <a:off x="926" y="3309"/>
              <a:ext cx="222" cy="428"/>
            </a:xfrm>
            <a:custGeom>
              <a:avLst/>
              <a:gdLst/>
              <a:ahLst/>
              <a:cxnLst>
                <a:cxn ang="0">
                  <a:pos x="35" y="5"/>
                </a:cxn>
                <a:cxn ang="0">
                  <a:pos x="79" y="181"/>
                </a:cxn>
                <a:cxn ang="0">
                  <a:pos x="19" y="112"/>
                </a:cxn>
                <a:cxn ang="0">
                  <a:pos x="35" y="5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53" name="Freeform 128"/>
            <p:cNvSpPr>
              <a:spLocks noChangeArrowheads="1"/>
            </p:cNvSpPr>
            <p:nvPr/>
          </p:nvSpPr>
          <p:spPr bwMode="auto">
            <a:xfrm>
              <a:off x="942" y="3321"/>
              <a:ext cx="106" cy="354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5" y="150"/>
                </a:cxn>
                <a:cxn ang="0">
                  <a:pos x="13" y="107"/>
                </a:cxn>
                <a:cxn ang="0">
                  <a:pos x="28" y="0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54" name="Freeform 129"/>
            <p:cNvSpPr>
              <a:spLocks noChangeArrowheads="1"/>
            </p:cNvSpPr>
            <p:nvPr/>
          </p:nvSpPr>
          <p:spPr bwMode="auto">
            <a:xfrm>
              <a:off x="1145" y="2085"/>
              <a:ext cx="218" cy="433"/>
            </a:xfrm>
            <a:custGeom>
              <a:avLst/>
              <a:gdLst/>
              <a:ahLst/>
              <a:cxnLst>
                <a:cxn ang="0">
                  <a:pos x="57" y="5"/>
                </a:cxn>
                <a:cxn ang="0">
                  <a:pos x="13" y="183"/>
                </a:cxn>
                <a:cxn ang="0">
                  <a:pos x="72" y="111"/>
                </a:cxn>
                <a:cxn ang="0">
                  <a:pos x="57" y="5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55" name="Freeform 130"/>
            <p:cNvSpPr>
              <a:spLocks noChangeArrowheads="1"/>
            </p:cNvSpPr>
            <p:nvPr/>
          </p:nvSpPr>
          <p:spPr bwMode="auto">
            <a:xfrm>
              <a:off x="1242" y="2097"/>
              <a:ext cx="111" cy="355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0" y="150"/>
                </a:cxn>
                <a:cxn ang="0">
                  <a:pos x="33" y="106"/>
                </a:cxn>
                <a:cxn ang="0">
                  <a:pos x="17" y="0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56" name="Freeform 131"/>
            <p:cNvSpPr>
              <a:spLocks noChangeArrowheads="1"/>
            </p:cNvSpPr>
            <p:nvPr/>
          </p:nvSpPr>
          <p:spPr bwMode="auto">
            <a:xfrm>
              <a:off x="1129" y="2719"/>
              <a:ext cx="304" cy="481"/>
            </a:xfrm>
            <a:custGeom>
              <a:avLst/>
              <a:gdLst/>
              <a:ahLst/>
              <a:cxnLst>
                <a:cxn ang="0">
                  <a:pos x="6" y="204"/>
                </a:cxn>
                <a:cxn ang="0">
                  <a:pos x="120" y="0"/>
                </a:cxn>
                <a:cxn ang="0">
                  <a:pos x="6" y="204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57" name="Freeform 132"/>
            <p:cNvSpPr>
              <a:spLocks noChangeArrowheads="1"/>
            </p:cNvSpPr>
            <p:nvPr/>
          </p:nvSpPr>
          <p:spPr bwMode="auto">
            <a:xfrm>
              <a:off x="840" y="2341"/>
              <a:ext cx="305" cy="477"/>
            </a:xfrm>
            <a:custGeom>
              <a:avLst/>
              <a:gdLst/>
              <a:ahLst/>
              <a:cxnLst>
                <a:cxn ang="0">
                  <a:pos x="123" y="202"/>
                </a:cxn>
                <a:cxn ang="0">
                  <a:pos x="10" y="0"/>
                </a:cxn>
                <a:cxn ang="0">
                  <a:pos x="123" y="202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58" name="Freeform 133"/>
            <p:cNvSpPr>
              <a:spLocks noChangeArrowheads="1"/>
            </p:cNvSpPr>
            <p:nvPr/>
          </p:nvSpPr>
          <p:spPr bwMode="auto">
            <a:xfrm>
              <a:off x="1138" y="3354"/>
              <a:ext cx="305" cy="479"/>
            </a:xfrm>
            <a:custGeom>
              <a:avLst/>
              <a:gdLst/>
              <a:ahLst/>
              <a:cxnLst>
                <a:cxn ang="0">
                  <a:pos x="6" y="203"/>
                </a:cxn>
                <a:cxn ang="0">
                  <a:pos x="120" y="0"/>
                </a:cxn>
                <a:cxn ang="0">
                  <a:pos x="6" y="203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59" name="Freeform 134"/>
            <p:cNvSpPr>
              <a:spLocks noChangeArrowheads="1"/>
            </p:cNvSpPr>
            <p:nvPr/>
          </p:nvSpPr>
          <p:spPr bwMode="auto">
            <a:xfrm>
              <a:off x="848" y="2886"/>
              <a:ext cx="304" cy="475"/>
            </a:xfrm>
            <a:custGeom>
              <a:avLst/>
              <a:gdLst/>
              <a:ahLst/>
              <a:cxnLst>
                <a:cxn ang="0">
                  <a:pos x="124" y="201"/>
                </a:cxn>
                <a:cxn ang="0">
                  <a:pos x="9" y="0"/>
                </a:cxn>
                <a:cxn ang="0">
                  <a:pos x="124" y="201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60" name="Freeform 135"/>
            <p:cNvSpPr>
              <a:spLocks noChangeArrowheads="1"/>
            </p:cNvSpPr>
            <p:nvPr/>
          </p:nvSpPr>
          <p:spPr bwMode="auto">
            <a:xfrm>
              <a:off x="857" y="3359"/>
              <a:ext cx="305" cy="482"/>
            </a:xfrm>
            <a:custGeom>
              <a:avLst/>
              <a:gdLst/>
              <a:ahLst/>
              <a:cxnLst>
                <a:cxn ang="0">
                  <a:pos x="124" y="204"/>
                </a:cxn>
                <a:cxn ang="0">
                  <a:pos x="9" y="0"/>
                </a:cxn>
                <a:cxn ang="0">
                  <a:pos x="124" y="204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61" name="Freeform 136"/>
            <p:cNvSpPr>
              <a:spLocks noChangeArrowheads="1"/>
            </p:cNvSpPr>
            <p:nvPr/>
          </p:nvSpPr>
          <p:spPr bwMode="auto">
            <a:xfrm>
              <a:off x="1129" y="2149"/>
              <a:ext cx="304" cy="482"/>
            </a:xfrm>
            <a:custGeom>
              <a:avLst/>
              <a:gdLst/>
              <a:ahLst/>
              <a:cxnLst>
                <a:cxn ang="0">
                  <a:pos x="6" y="204"/>
                </a:cxn>
                <a:cxn ang="0">
                  <a:pos x="120" y="0"/>
                </a:cxn>
                <a:cxn ang="0">
                  <a:pos x="6" y="204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62" name="Freeform 137"/>
            <p:cNvSpPr>
              <a:spLocks noChangeArrowheads="1"/>
            </p:cNvSpPr>
            <p:nvPr/>
          </p:nvSpPr>
          <p:spPr bwMode="auto">
            <a:xfrm>
              <a:off x="826" y="1710"/>
              <a:ext cx="305" cy="484"/>
            </a:xfrm>
            <a:custGeom>
              <a:avLst/>
              <a:gdLst/>
              <a:ahLst/>
              <a:cxnLst>
                <a:cxn ang="0">
                  <a:pos x="122" y="205"/>
                </a:cxn>
                <a:cxn ang="0">
                  <a:pos x="8" y="0"/>
                </a:cxn>
                <a:cxn ang="0">
                  <a:pos x="122" y="20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63" name="Freeform 138"/>
            <p:cNvSpPr>
              <a:spLocks noChangeArrowheads="1"/>
            </p:cNvSpPr>
            <p:nvPr/>
          </p:nvSpPr>
          <p:spPr bwMode="auto">
            <a:xfrm>
              <a:off x="1129" y="1511"/>
              <a:ext cx="304" cy="478"/>
            </a:xfrm>
            <a:custGeom>
              <a:avLst/>
              <a:gdLst/>
              <a:ahLst/>
              <a:cxnLst>
                <a:cxn ang="0">
                  <a:pos x="6" y="202"/>
                </a:cxn>
                <a:cxn ang="0">
                  <a:pos x="120" y="0"/>
                </a:cxn>
                <a:cxn ang="0">
                  <a:pos x="6" y="202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64" name="Freeform 139"/>
            <p:cNvSpPr>
              <a:spLocks noChangeArrowheads="1"/>
            </p:cNvSpPr>
            <p:nvPr/>
          </p:nvSpPr>
          <p:spPr bwMode="auto">
            <a:xfrm>
              <a:off x="1124" y="975"/>
              <a:ext cx="307" cy="475"/>
            </a:xfrm>
            <a:custGeom>
              <a:avLst/>
              <a:gdLst/>
              <a:ahLst/>
              <a:cxnLst>
                <a:cxn ang="0">
                  <a:pos x="7" y="201"/>
                </a:cxn>
                <a:cxn ang="0">
                  <a:pos x="120" y="0"/>
                </a:cxn>
                <a:cxn ang="0">
                  <a:pos x="7" y="201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65" name="Freeform 140"/>
            <p:cNvSpPr>
              <a:spLocks noChangeArrowheads="1"/>
            </p:cNvSpPr>
            <p:nvPr/>
          </p:nvSpPr>
          <p:spPr bwMode="auto">
            <a:xfrm>
              <a:off x="866" y="1145"/>
              <a:ext cx="274" cy="428"/>
            </a:xfrm>
            <a:custGeom>
              <a:avLst/>
              <a:gdLst/>
              <a:ahLst/>
              <a:cxnLst>
                <a:cxn ang="0">
                  <a:pos x="112" y="181"/>
                </a:cxn>
                <a:cxn ang="0">
                  <a:pos x="8" y="0"/>
                </a:cxn>
                <a:cxn ang="0">
                  <a:pos x="112" y="181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66" name="Freeform 141"/>
            <p:cNvSpPr>
              <a:spLocks noChangeArrowheads="1"/>
            </p:cNvSpPr>
            <p:nvPr/>
          </p:nvSpPr>
          <p:spPr bwMode="auto">
            <a:xfrm>
              <a:off x="869" y="2341"/>
              <a:ext cx="260" cy="474"/>
            </a:xfrm>
            <a:custGeom>
              <a:avLst/>
              <a:gdLst/>
              <a:ahLst/>
              <a:cxnLst>
                <a:cxn ang="0">
                  <a:pos x="97" y="176"/>
                </a:cxn>
                <a:cxn ang="0">
                  <a:pos x="93" y="169"/>
                </a:cxn>
                <a:cxn ang="0">
                  <a:pos x="89" y="156"/>
                </a:cxn>
                <a:cxn ang="0">
                  <a:pos x="88" y="153"/>
                </a:cxn>
                <a:cxn ang="0">
                  <a:pos x="79" y="140"/>
                </a:cxn>
                <a:cxn ang="0">
                  <a:pos x="76" y="136"/>
                </a:cxn>
                <a:cxn ang="0">
                  <a:pos x="73" y="128"/>
                </a:cxn>
                <a:cxn ang="0">
                  <a:pos x="71" y="123"/>
                </a:cxn>
                <a:cxn ang="0">
                  <a:pos x="68" y="120"/>
                </a:cxn>
                <a:cxn ang="0">
                  <a:pos x="68" y="116"/>
                </a:cxn>
                <a:cxn ang="0">
                  <a:pos x="64" y="108"/>
                </a:cxn>
                <a:cxn ang="0">
                  <a:pos x="62" y="104"/>
                </a:cxn>
                <a:cxn ang="0">
                  <a:pos x="60" y="99"/>
                </a:cxn>
                <a:cxn ang="0">
                  <a:pos x="58" y="95"/>
                </a:cxn>
                <a:cxn ang="0">
                  <a:pos x="55" y="89"/>
                </a:cxn>
                <a:cxn ang="0">
                  <a:pos x="49" y="82"/>
                </a:cxn>
                <a:cxn ang="0">
                  <a:pos x="49" y="80"/>
                </a:cxn>
                <a:cxn ang="0">
                  <a:pos x="46" y="76"/>
                </a:cxn>
                <a:cxn ang="0">
                  <a:pos x="45" y="73"/>
                </a:cxn>
                <a:cxn ang="0">
                  <a:pos x="45" y="72"/>
                </a:cxn>
                <a:cxn ang="0">
                  <a:pos x="43" y="69"/>
                </a:cxn>
                <a:cxn ang="0">
                  <a:pos x="37" y="59"/>
                </a:cxn>
                <a:cxn ang="0">
                  <a:pos x="36" y="55"/>
                </a:cxn>
                <a:cxn ang="0">
                  <a:pos x="33" y="51"/>
                </a:cxn>
                <a:cxn ang="0">
                  <a:pos x="29" y="43"/>
                </a:cxn>
                <a:cxn ang="0">
                  <a:pos x="27" y="42"/>
                </a:cxn>
                <a:cxn ang="0">
                  <a:pos x="27" y="39"/>
                </a:cxn>
                <a:cxn ang="0">
                  <a:pos x="28" y="34"/>
                </a:cxn>
                <a:cxn ang="0">
                  <a:pos x="24" y="31"/>
                </a:cxn>
                <a:cxn ang="0">
                  <a:pos x="24" y="29"/>
                </a:cxn>
                <a:cxn ang="0">
                  <a:pos x="23" y="29"/>
                </a:cxn>
                <a:cxn ang="0">
                  <a:pos x="19" y="26"/>
                </a:cxn>
                <a:cxn ang="0">
                  <a:pos x="20" y="21"/>
                </a:cxn>
                <a:cxn ang="0">
                  <a:pos x="17" y="21"/>
                </a:cxn>
                <a:cxn ang="0">
                  <a:pos x="17" y="17"/>
                </a:cxn>
                <a:cxn ang="0">
                  <a:pos x="16" y="14"/>
                </a:cxn>
                <a:cxn ang="0">
                  <a:pos x="15" y="17"/>
                </a:cxn>
                <a:cxn ang="0">
                  <a:pos x="13" y="11"/>
                </a:cxn>
                <a:cxn ang="0">
                  <a:pos x="4" y="5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" y="5"/>
                </a:cxn>
                <a:cxn ang="0">
                  <a:pos x="6" y="16"/>
                </a:cxn>
                <a:cxn ang="0">
                  <a:pos x="13" y="30"/>
                </a:cxn>
                <a:cxn ang="0">
                  <a:pos x="20" y="46"/>
                </a:cxn>
                <a:cxn ang="0">
                  <a:pos x="28" y="59"/>
                </a:cxn>
                <a:cxn ang="0">
                  <a:pos x="32" y="69"/>
                </a:cxn>
                <a:cxn ang="0">
                  <a:pos x="43" y="87"/>
                </a:cxn>
                <a:cxn ang="0">
                  <a:pos x="49" y="97"/>
                </a:cxn>
                <a:cxn ang="0">
                  <a:pos x="58" y="110"/>
                </a:cxn>
                <a:cxn ang="0">
                  <a:pos x="77" y="154"/>
                </a:cxn>
                <a:cxn ang="0">
                  <a:pos x="85" y="166"/>
                </a:cxn>
                <a:cxn ang="0">
                  <a:pos x="109" y="196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67" name="Freeform 142"/>
            <p:cNvSpPr>
              <a:spLocks noChangeArrowheads="1"/>
            </p:cNvSpPr>
            <p:nvPr/>
          </p:nvSpPr>
          <p:spPr bwMode="auto">
            <a:xfrm>
              <a:off x="855" y="1726"/>
              <a:ext cx="257" cy="478"/>
            </a:xfrm>
            <a:custGeom>
              <a:avLst/>
              <a:gdLst/>
              <a:ahLst/>
              <a:cxnLst>
                <a:cxn ang="0">
                  <a:pos x="96" y="177"/>
                </a:cxn>
                <a:cxn ang="0">
                  <a:pos x="94" y="172"/>
                </a:cxn>
                <a:cxn ang="0">
                  <a:pos x="88" y="158"/>
                </a:cxn>
                <a:cxn ang="0">
                  <a:pos x="87" y="155"/>
                </a:cxn>
                <a:cxn ang="0">
                  <a:pos x="79" y="143"/>
                </a:cxn>
                <a:cxn ang="0">
                  <a:pos x="75" y="138"/>
                </a:cxn>
                <a:cxn ang="0">
                  <a:pos x="73" y="131"/>
                </a:cxn>
                <a:cxn ang="0">
                  <a:pos x="70" y="124"/>
                </a:cxn>
                <a:cxn ang="0">
                  <a:pos x="68" y="122"/>
                </a:cxn>
                <a:cxn ang="0">
                  <a:pos x="68" y="118"/>
                </a:cxn>
                <a:cxn ang="0">
                  <a:pos x="65" y="110"/>
                </a:cxn>
                <a:cxn ang="0">
                  <a:pos x="61" y="106"/>
                </a:cxn>
                <a:cxn ang="0">
                  <a:pos x="60" y="102"/>
                </a:cxn>
                <a:cxn ang="0">
                  <a:pos x="57" y="97"/>
                </a:cxn>
                <a:cxn ang="0">
                  <a:pos x="55" y="91"/>
                </a:cxn>
                <a:cxn ang="0">
                  <a:pos x="48" y="84"/>
                </a:cxn>
                <a:cxn ang="0">
                  <a:pos x="48" y="80"/>
                </a:cxn>
                <a:cxn ang="0">
                  <a:pos x="46" y="79"/>
                </a:cxn>
                <a:cxn ang="0">
                  <a:pos x="44" y="76"/>
                </a:cxn>
                <a:cxn ang="0">
                  <a:pos x="44" y="75"/>
                </a:cxn>
                <a:cxn ang="0">
                  <a:pos x="43" y="70"/>
                </a:cxn>
                <a:cxn ang="0">
                  <a:pos x="38" y="61"/>
                </a:cxn>
                <a:cxn ang="0">
                  <a:pos x="37" y="57"/>
                </a:cxn>
                <a:cxn ang="0">
                  <a:pos x="33" y="53"/>
                </a:cxn>
                <a:cxn ang="0">
                  <a:pos x="29" y="45"/>
                </a:cxn>
                <a:cxn ang="0">
                  <a:pos x="26" y="44"/>
                </a:cxn>
                <a:cxn ang="0">
                  <a:pos x="26" y="40"/>
                </a:cxn>
                <a:cxn ang="0">
                  <a:pos x="27" y="37"/>
                </a:cxn>
                <a:cxn ang="0">
                  <a:pos x="25" y="33"/>
                </a:cxn>
                <a:cxn ang="0">
                  <a:pos x="25" y="30"/>
                </a:cxn>
                <a:cxn ang="0">
                  <a:pos x="24" y="29"/>
                </a:cxn>
                <a:cxn ang="0">
                  <a:pos x="18" y="28"/>
                </a:cxn>
                <a:cxn ang="0">
                  <a:pos x="18" y="24"/>
                </a:cxn>
                <a:cxn ang="0">
                  <a:pos x="17" y="23"/>
                </a:cxn>
                <a:cxn ang="0">
                  <a:pos x="17" y="20"/>
                </a:cxn>
                <a:cxn ang="0">
                  <a:pos x="16" y="16"/>
                </a:cxn>
                <a:cxn ang="0">
                  <a:pos x="13" y="20"/>
                </a:cxn>
                <a:cxn ang="0">
                  <a:pos x="13" y="13"/>
                </a:cxn>
                <a:cxn ang="0">
                  <a:pos x="4" y="8"/>
                </a:cxn>
                <a:cxn ang="0">
                  <a:pos x="3" y="7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" y="8"/>
                </a:cxn>
                <a:cxn ang="0">
                  <a:pos x="5" y="17"/>
                </a:cxn>
                <a:cxn ang="0">
                  <a:pos x="13" y="33"/>
                </a:cxn>
                <a:cxn ang="0">
                  <a:pos x="20" y="49"/>
                </a:cxn>
                <a:cxn ang="0">
                  <a:pos x="27" y="62"/>
                </a:cxn>
                <a:cxn ang="0">
                  <a:pos x="31" y="70"/>
                </a:cxn>
                <a:cxn ang="0">
                  <a:pos x="43" y="89"/>
                </a:cxn>
                <a:cxn ang="0">
                  <a:pos x="48" y="98"/>
                </a:cxn>
                <a:cxn ang="0">
                  <a:pos x="57" y="111"/>
                </a:cxn>
                <a:cxn ang="0">
                  <a:pos x="78" y="156"/>
                </a:cxn>
                <a:cxn ang="0">
                  <a:pos x="85" y="168"/>
                </a:cxn>
                <a:cxn ang="0">
                  <a:pos x="108" y="198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68" name="Freeform 143"/>
            <p:cNvSpPr>
              <a:spLocks noChangeArrowheads="1"/>
            </p:cNvSpPr>
            <p:nvPr/>
          </p:nvSpPr>
          <p:spPr bwMode="auto">
            <a:xfrm>
              <a:off x="895" y="1152"/>
              <a:ext cx="229" cy="421"/>
            </a:xfrm>
            <a:custGeom>
              <a:avLst/>
              <a:gdLst/>
              <a:ahLst/>
              <a:cxnLst>
                <a:cxn ang="0">
                  <a:pos x="86" y="156"/>
                </a:cxn>
                <a:cxn ang="0">
                  <a:pos x="83" y="151"/>
                </a:cxn>
                <a:cxn ang="0">
                  <a:pos x="80" y="139"/>
                </a:cxn>
                <a:cxn ang="0">
                  <a:pos x="77" y="137"/>
                </a:cxn>
                <a:cxn ang="0">
                  <a:pos x="70" y="125"/>
                </a:cxn>
                <a:cxn ang="0">
                  <a:pos x="69" y="121"/>
                </a:cxn>
                <a:cxn ang="0">
                  <a:pos x="65" y="114"/>
                </a:cxn>
                <a:cxn ang="0">
                  <a:pos x="62" y="109"/>
                </a:cxn>
                <a:cxn ang="0">
                  <a:pos x="60" y="107"/>
                </a:cxn>
                <a:cxn ang="0">
                  <a:pos x="60" y="103"/>
                </a:cxn>
                <a:cxn ang="0">
                  <a:pos x="57" y="96"/>
                </a:cxn>
                <a:cxn ang="0">
                  <a:pos x="56" y="94"/>
                </a:cxn>
                <a:cxn ang="0">
                  <a:pos x="54" y="88"/>
                </a:cxn>
                <a:cxn ang="0">
                  <a:pos x="50" y="85"/>
                </a:cxn>
                <a:cxn ang="0">
                  <a:pos x="48" y="79"/>
                </a:cxn>
                <a:cxn ang="0">
                  <a:pos x="44" y="73"/>
                </a:cxn>
                <a:cxn ang="0">
                  <a:pos x="43" y="70"/>
                </a:cxn>
                <a:cxn ang="0">
                  <a:pos x="41" y="68"/>
                </a:cxn>
                <a:cxn ang="0">
                  <a:pos x="40" y="65"/>
                </a:cxn>
                <a:cxn ang="0">
                  <a:pos x="40" y="65"/>
                </a:cxn>
                <a:cxn ang="0">
                  <a:pos x="39" y="60"/>
                </a:cxn>
                <a:cxn ang="0">
                  <a:pos x="33" y="52"/>
                </a:cxn>
                <a:cxn ang="0">
                  <a:pos x="31" y="48"/>
                </a:cxn>
                <a:cxn ang="0">
                  <a:pos x="30" y="46"/>
                </a:cxn>
                <a:cxn ang="0">
                  <a:pos x="26" y="39"/>
                </a:cxn>
                <a:cxn ang="0">
                  <a:pos x="22" y="38"/>
                </a:cxn>
                <a:cxn ang="0">
                  <a:pos x="24" y="34"/>
                </a:cxn>
                <a:cxn ang="0">
                  <a:pos x="24" y="30"/>
                </a:cxn>
                <a:cxn ang="0">
                  <a:pos x="20" y="27"/>
                </a:cxn>
                <a:cxn ang="0">
                  <a:pos x="22" y="26"/>
                </a:cxn>
                <a:cxn ang="0">
                  <a:pos x="20" y="25"/>
                </a:cxn>
                <a:cxn ang="0">
                  <a:pos x="17" y="22"/>
                </a:cxn>
                <a:cxn ang="0">
                  <a:pos x="17" y="18"/>
                </a:cxn>
                <a:cxn ang="0">
                  <a:pos x="15" y="18"/>
                </a:cxn>
                <a:cxn ang="0">
                  <a:pos x="15" y="16"/>
                </a:cxn>
                <a:cxn ang="0">
                  <a:pos x="14" y="13"/>
                </a:cxn>
                <a:cxn ang="0">
                  <a:pos x="13" y="16"/>
                </a:cxn>
                <a:cxn ang="0">
                  <a:pos x="11" y="10"/>
                </a:cxn>
                <a:cxn ang="0">
                  <a:pos x="3" y="5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2" y="5"/>
                </a:cxn>
                <a:cxn ang="0">
                  <a:pos x="5" y="14"/>
                </a:cxn>
                <a:cxn ang="0">
                  <a:pos x="11" y="27"/>
                </a:cxn>
                <a:cxn ang="0">
                  <a:pos x="18" y="42"/>
                </a:cxn>
                <a:cxn ang="0">
                  <a:pos x="24" y="53"/>
                </a:cxn>
                <a:cxn ang="0">
                  <a:pos x="27" y="61"/>
                </a:cxn>
                <a:cxn ang="0">
                  <a:pos x="36" y="78"/>
                </a:cxn>
                <a:cxn ang="0">
                  <a:pos x="43" y="86"/>
                </a:cxn>
                <a:cxn ang="0">
                  <a:pos x="49" y="98"/>
                </a:cxn>
                <a:cxn ang="0">
                  <a:pos x="69" y="138"/>
                </a:cxn>
                <a:cxn ang="0">
                  <a:pos x="74" y="148"/>
                </a:cxn>
                <a:cxn ang="0">
                  <a:pos x="96" y="176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69" name="Freeform 144"/>
            <p:cNvSpPr>
              <a:spLocks noChangeArrowheads="1"/>
            </p:cNvSpPr>
            <p:nvPr/>
          </p:nvSpPr>
          <p:spPr bwMode="auto">
            <a:xfrm>
              <a:off x="1124" y="1004"/>
              <a:ext cx="276" cy="448"/>
            </a:xfrm>
            <a:custGeom>
              <a:avLst/>
              <a:gdLst/>
              <a:ahLst/>
              <a:cxnLst>
                <a:cxn ang="0">
                  <a:pos x="16" y="171"/>
                </a:cxn>
                <a:cxn ang="0">
                  <a:pos x="19" y="164"/>
                </a:cxn>
                <a:cxn ang="0">
                  <a:pos x="28" y="154"/>
                </a:cxn>
                <a:cxn ang="0">
                  <a:pos x="30" y="150"/>
                </a:cxn>
                <a:cxn ang="0">
                  <a:pos x="38" y="137"/>
                </a:cxn>
                <a:cxn ang="0">
                  <a:pos x="40" y="134"/>
                </a:cxn>
                <a:cxn ang="0">
                  <a:pos x="45" y="126"/>
                </a:cxn>
                <a:cxn ang="0">
                  <a:pos x="47" y="121"/>
                </a:cxn>
                <a:cxn ang="0">
                  <a:pos x="49" y="117"/>
                </a:cxn>
                <a:cxn ang="0">
                  <a:pos x="53" y="116"/>
                </a:cxn>
                <a:cxn ang="0">
                  <a:pos x="57" y="110"/>
                </a:cxn>
                <a:cxn ang="0">
                  <a:pos x="59" y="106"/>
                </a:cxn>
                <a:cxn ang="0">
                  <a:pos x="62" y="102"/>
                </a:cxn>
                <a:cxn ang="0">
                  <a:pos x="63" y="97"/>
                </a:cxn>
                <a:cxn ang="0">
                  <a:pos x="68" y="91"/>
                </a:cxn>
                <a:cxn ang="0">
                  <a:pos x="71" y="84"/>
                </a:cxn>
                <a:cxn ang="0">
                  <a:pos x="74" y="81"/>
                </a:cxn>
                <a:cxn ang="0">
                  <a:pos x="74" y="78"/>
                </a:cxn>
                <a:cxn ang="0">
                  <a:pos x="76" y="76"/>
                </a:cxn>
                <a:cxn ang="0">
                  <a:pos x="79" y="76"/>
                </a:cxn>
                <a:cxn ang="0">
                  <a:pos x="80" y="70"/>
                </a:cxn>
                <a:cxn ang="0">
                  <a:pos x="85" y="63"/>
                </a:cxn>
                <a:cxn ang="0">
                  <a:pos x="88" y="57"/>
                </a:cxn>
                <a:cxn ang="0">
                  <a:pos x="89" y="55"/>
                </a:cxn>
                <a:cxn ang="0">
                  <a:pos x="94" y="47"/>
                </a:cxn>
                <a:cxn ang="0">
                  <a:pos x="93" y="43"/>
                </a:cxn>
                <a:cxn ang="0">
                  <a:pos x="97" y="42"/>
                </a:cxn>
                <a:cxn ang="0">
                  <a:pos x="101" y="41"/>
                </a:cxn>
                <a:cxn ang="0">
                  <a:pos x="102" y="37"/>
                </a:cxn>
                <a:cxn ang="0">
                  <a:pos x="105" y="37"/>
                </a:cxn>
                <a:cxn ang="0">
                  <a:pos x="105" y="35"/>
                </a:cxn>
                <a:cxn ang="0">
                  <a:pos x="105" y="30"/>
                </a:cxn>
                <a:cxn ang="0">
                  <a:pos x="107" y="28"/>
                </a:cxn>
                <a:cxn ang="0">
                  <a:pos x="107" y="26"/>
                </a:cxn>
                <a:cxn ang="0">
                  <a:pos x="110" y="25"/>
                </a:cxn>
                <a:cxn ang="0">
                  <a:pos x="111" y="22"/>
                </a:cxn>
                <a:cxn ang="0">
                  <a:pos x="109" y="21"/>
                </a:cxn>
                <a:cxn ang="0">
                  <a:pos x="113" y="17"/>
                </a:cxn>
                <a:cxn ang="0">
                  <a:pos x="113" y="8"/>
                </a:cxn>
                <a:cxn ang="0">
                  <a:pos x="114" y="7"/>
                </a:cxn>
                <a:cxn ang="0">
                  <a:pos x="117" y="0"/>
                </a:cxn>
                <a:cxn ang="0">
                  <a:pos x="114" y="1"/>
                </a:cxn>
                <a:cxn ang="0">
                  <a:pos x="113" y="8"/>
                </a:cxn>
                <a:cxn ang="0">
                  <a:pos x="106" y="13"/>
                </a:cxn>
                <a:cxn ang="0">
                  <a:pos x="97" y="26"/>
                </a:cxn>
                <a:cxn ang="0">
                  <a:pos x="87" y="41"/>
                </a:cxn>
                <a:cxn ang="0">
                  <a:pos x="80" y="54"/>
                </a:cxn>
                <a:cxn ang="0">
                  <a:pos x="74" y="63"/>
                </a:cxn>
                <a:cxn ang="0">
                  <a:pos x="63" y="81"/>
                </a:cxn>
                <a:cxn ang="0">
                  <a:pos x="59" y="91"/>
                </a:cxn>
                <a:cxn ang="0">
                  <a:pos x="53" y="104"/>
                </a:cxn>
                <a:cxn ang="0">
                  <a:pos x="25" y="143"/>
                </a:cxn>
                <a:cxn ang="0">
                  <a:pos x="19" y="154"/>
                </a:cxn>
                <a:cxn ang="0">
                  <a:pos x="4" y="189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70" name="Freeform 145"/>
            <p:cNvSpPr>
              <a:spLocks noChangeArrowheads="1"/>
            </p:cNvSpPr>
            <p:nvPr/>
          </p:nvSpPr>
          <p:spPr bwMode="auto">
            <a:xfrm>
              <a:off x="1129" y="1530"/>
              <a:ext cx="274" cy="449"/>
            </a:xfrm>
            <a:custGeom>
              <a:avLst/>
              <a:gdLst/>
              <a:ahLst/>
              <a:cxnLst>
                <a:cxn ang="0">
                  <a:pos x="16" y="170"/>
                </a:cxn>
                <a:cxn ang="0">
                  <a:pos x="18" y="164"/>
                </a:cxn>
                <a:cxn ang="0">
                  <a:pos x="27" y="154"/>
                </a:cxn>
                <a:cxn ang="0">
                  <a:pos x="30" y="150"/>
                </a:cxn>
                <a:cxn ang="0">
                  <a:pos x="36" y="137"/>
                </a:cxn>
                <a:cxn ang="0">
                  <a:pos x="39" y="134"/>
                </a:cxn>
                <a:cxn ang="0">
                  <a:pos x="44" y="127"/>
                </a:cxn>
                <a:cxn ang="0">
                  <a:pos x="47" y="121"/>
                </a:cxn>
                <a:cxn ang="0">
                  <a:pos x="48" y="117"/>
                </a:cxn>
                <a:cxn ang="0">
                  <a:pos x="51" y="115"/>
                </a:cxn>
                <a:cxn ang="0">
                  <a:pos x="56" y="110"/>
                </a:cxn>
                <a:cxn ang="0">
                  <a:pos x="59" y="106"/>
                </a:cxn>
                <a:cxn ang="0">
                  <a:pos x="61" y="102"/>
                </a:cxn>
                <a:cxn ang="0">
                  <a:pos x="63" y="96"/>
                </a:cxn>
                <a:cxn ang="0">
                  <a:pos x="66" y="91"/>
                </a:cxn>
                <a:cxn ang="0">
                  <a:pos x="70" y="83"/>
                </a:cxn>
                <a:cxn ang="0">
                  <a:pos x="73" y="81"/>
                </a:cxn>
                <a:cxn ang="0">
                  <a:pos x="73" y="78"/>
                </a:cxn>
                <a:cxn ang="0">
                  <a:pos x="76" y="74"/>
                </a:cxn>
                <a:cxn ang="0">
                  <a:pos x="77" y="74"/>
                </a:cxn>
                <a:cxn ang="0">
                  <a:pos x="78" y="70"/>
                </a:cxn>
                <a:cxn ang="0">
                  <a:pos x="85" y="63"/>
                </a:cxn>
                <a:cxn ang="0">
                  <a:pos x="87" y="57"/>
                </a:cxn>
                <a:cxn ang="0">
                  <a:pos x="89" y="55"/>
                </a:cxn>
                <a:cxn ang="0">
                  <a:pos x="93" y="46"/>
                </a:cxn>
                <a:cxn ang="0">
                  <a:pos x="91" y="43"/>
                </a:cxn>
                <a:cxn ang="0">
                  <a:pos x="95" y="42"/>
                </a:cxn>
                <a:cxn ang="0">
                  <a:pos x="100" y="40"/>
                </a:cxn>
                <a:cxn ang="0">
                  <a:pos x="102" y="36"/>
                </a:cxn>
                <a:cxn ang="0">
                  <a:pos x="103" y="36"/>
                </a:cxn>
                <a:cxn ang="0">
                  <a:pos x="103" y="35"/>
                </a:cxn>
                <a:cxn ang="0">
                  <a:pos x="103" y="30"/>
                </a:cxn>
                <a:cxn ang="0">
                  <a:pos x="106" y="27"/>
                </a:cxn>
                <a:cxn ang="0">
                  <a:pos x="106" y="26"/>
                </a:cxn>
                <a:cxn ang="0">
                  <a:pos x="108" y="25"/>
                </a:cxn>
                <a:cxn ang="0">
                  <a:pos x="110" y="22"/>
                </a:cxn>
                <a:cxn ang="0">
                  <a:pos x="107" y="19"/>
                </a:cxn>
                <a:cxn ang="0">
                  <a:pos x="111" y="17"/>
                </a:cxn>
                <a:cxn ang="0">
                  <a:pos x="111" y="8"/>
                </a:cxn>
                <a:cxn ang="0">
                  <a:pos x="113" y="5"/>
                </a:cxn>
                <a:cxn ang="0">
                  <a:pos x="116" y="0"/>
                </a:cxn>
                <a:cxn ang="0">
                  <a:pos x="113" y="1"/>
                </a:cxn>
                <a:cxn ang="0">
                  <a:pos x="111" y="8"/>
                </a:cxn>
                <a:cxn ang="0">
                  <a:pos x="104" y="13"/>
                </a:cxn>
                <a:cxn ang="0">
                  <a:pos x="95" y="26"/>
                </a:cxn>
                <a:cxn ang="0">
                  <a:pos x="86" y="40"/>
                </a:cxn>
                <a:cxn ang="0">
                  <a:pos x="78" y="53"/>
                </a:cxn>
                <a:cxn ang="0">
                  <a:pos x="73" y="63"/>
                </a:cxn>
                <a:cxn ang="0">
                  <a:pos x="63" y="81"/>
                </a:cxn>
                <a:cxn ang="0">
                  <a:pos x="57" y="91"/>
                </a:cxn>
                <a:cxn ang="0">
                  <a:pos x="51" y="104"/>
                </a:cxn>
                <a:cxn ang="0">
                  <a:pos x="25" y="142"/>
                </a:cxn>
                <a:cxn ang="0">
                  <a:pos x="18" y="154"/>
                </a:cxn>
                <a:cxn ang="0">
                  <a:pos x="4" y="189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71" name="Freeform 146"/>
            <p:cNvSpPr>
              <a:spLocks noChangeArrowheads="1"/>
            </p:cNvSpPr>
            <p:nvPr/>
          </p:nvSpPr>
          <p:spPr bwMode="auto">
            <a:xfrm>
              <a:off x="1129" y="2171"/>
              <a:ext cx="271" cy="441"/>
            </a:xfrm>
            <a:custGeom>
              <a:avLst/>
              <a:gdLst/>
              <a:ahLst/>
              <a:cxnLst>
                <a:cxn ang="0">
                  <a:pos x="17" y="167"/>
                </a:cxn>
                <a:cxn ang="0">
                  <a:pos x="19" y="161"/>
                </a:cxn>
                <a:cxn ang="0">
                  <a:pos x="29" y="152"/>
                </a:cxn>
                <a:cxn ang="0">
                  <a:pos x="31" y="148"/>
                </a:cxn>
                <a:cxn ang="0">
                  <a:pos x="36" y="135"/>
                </a:cxn>
                <a:cxn ang="0">
                  <a:pos x="39" y="131"/>
                </a:cxn>
                <a:cxn ang="0">
                  <a:pos x="44" y="125"/>
                </a:cxn>
                <a:cxn ang="0">
                  <a:pos x="47" y="119"/>
                </a:cxn>
                <a:cxn ang="0">
                  <a:pos x="48" y="115"/>
                </a:cxn>
                <a:cxn ang="0">
                  <a:pos x="51" y="114"/>
                </a:cxn>
                <a:cxn ang="0">
                  <a:pos x="56" y="106"/>
                </a:cxn>
                <a:cxn ang="0">
                  <a:pos x="59" y="103"/>
                </a:cxn>
                <a:cxn ang="0">
                  <a:pos x="61" y="99"/>
                </a:cxn>
                <a:cxn ang="0">
                  <a:pos x="62" y="94"/>
                </a:cxn>
                <a:cxn ang="0">
                  <a:pos x="68" y="89"/>
                </a:cxn>
                <a:cxn ang="0">
                  <a:pos x="70" y="81"/>
                </a:cxn>
                <a:cxn ang="0">
                  <a:pos x="73" y="78"/>
                </a:cxn>
                <a:cxn ang="0">
                  <a:pos x="73" y="76"/>
                </a:cxn>
                <a:cxn ang="0">
                  <a:pos x="76" y="75"/>
                </a:cxn>
                <a:cxn ang="0">
                  <a:pos x="76" y="73"/>
                </a:cxn>
                <a:cxn ang="0">
                  <a:pos x="79" y="69"/>
                </a:cxn>
                <a:cxn ang="0">
                  <a:pos x="85" y="60"/>
                </a:cxn>
                <a:cxn ang="0">
                  <a:pos x="86" y="56"/>
                </a:cxn>
                <a:cxn ang="0">
                  <a:pos x="87" y="52"/>
                </a:cxn>
                <a:cxn ang="0">
                  <a:pos x="92" y="46"/>
                </a:cxn>
                <a:cxn ang="0">
                  <a:pos x="92" y="42"/>
                </a:cxn>
                <a:cxn ang="0">
                  <a:pos x="95" y="41"/>
                </a:cxn>
                <a:cxn ang="0">
                  <a:pos x="99" y="39"/>
                </a:cxn>
                <a:cxn ang="0">
                  <a:pos x="100" y="35"/>
                </a:cxn>
                <a:cxn ang="0">
                  <a:pos x="102" y="35"/>
                </a:cxn>
                <a:cxn ang="0">
                  <a:pos x="102" y="33"/>
                </a:cxn>
                <a:cxn ang="0">
                  <a:pos x="102" y="29"/>
                </a:cxn>
                <a:cxn ang="0">
                  <a:pos x="105" y="26"/>
                </a:cxn>
                <a:cxn ang="0">
                  <a:pos x="105" y="25"/>
                </a:cxn>
                <a:cxn ang="0">
                  <a:pos x="108" y="24"/>
                </a:cxn>
                <a:cxn ang="0">
                  <a:pos x="109" y="21"/>
                </a:cxn>
                <a:cxn ang="0">
                  <a:pos x="107" y="21"/>
                </a:cxn>
                <a:cxn ang="0">
                  <a:pos x="111" y="16"/>
                </a:cxn>
                <a:cxn ang="0">
                  <a:pos x="111" y="8"/>
                </a:cxn>
                <a:cxn ang="0">
                  <a:pos x="112" y="5"/>
                </a:cxn>
                <a:cxn ang="0">
                  <a:pos x="115" y="0"/>
                </a:cxn>
                <a:cxn ang="0">
                  <a:pos x="112" y="1"/>
                </a:cxn>
                <a:cxn ang="0">
                  <a:pos x="111" y="7"/>
                </a:cxn>
                <a:cxn ang="0">
                  <a:pos x="103" y="13"/>
                </a:cxn>
                <a:cxn ang="0">
                  <a:pos x="95" y="25"/>
                </a:cxn>
                <a:cxn ang="0">
                  <a:pos x="85" y="39"/>
                </a:cxn>
                <a:cxn ang="0">
                  <a:pos x="77" y="51"/>
                </a:cxn>
                <a:cxn ang="0">
                  <a:pos x="73" y="60"/>
                </a:cxn>
                <a:cxn ang="0">
                  <a:pos x="62" y="78"/>
                </a:cxn>
                <a:cxn ang="0">
                  <a:pos x="57" y="89"/>
                </a:cxn>
                <a:cxn ang="0">
                  <a:pos x="51" y="102"/>
                </a:cxn>
                <a:cxn ang="0">
                  <a:pos x="25" y="141"/>
                </a:cxn>
                <a:cxn ang="0">
                  <a:pos x="19" y="152"/>
                </a:cxn>
                <a:cxn ang="0">
                  <a:pos x="5" y="186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72" name="Freeform 147"/>
            <p:cNvSpPr>
              <a:spLocks noChangeArrowheads="1"/>
            </p:cNvSpPr>
            <p:nvPr/>
          </p:nvSpPr>
          <p:spPr bwMode="auto">
            <a:xfrm>
              <a:off x="1240" y="2411"/>
              <a:ext cx="2" cy="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2" y="3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73" name="Freeform 148"/>
            <p:cNvSpPr>
              <a:spLocks noChangeArrowheads="1"/>
            </p:cNvSpPr>
            <p:nvPr/>
          </p:nvSpPr>
          <p:spPr bwMode="auto">
            <a:xfrm>
              <a:off x="1138" y="2723"/>
              <a:ext cx="267" cy="444"/>
            </a:xfrm>
            <a:custGeom>
              <a:avLst/>
              <a:gdLst/>
              <a:ahLst/>
              <a:cxnLst>
                <a:cxn ang="0">
                  <a:pos x="15" y="167"/>
                </a:cxn>
                <a:cxn ang="0">
                  <a:pos x="18" y="161"/>
                </a:cxn>
                <a:cxn ang="0">
                  <a:pos x="27" y="151"/>
                </a:cxn>
                <a:cxn ang="0">
                  <a:pos x="30" y="148"/>
                </a:cxn>
                <a:cxn ang="0">
                  <a:pos x="35" y="135"/>
                </a:cxn>
                <a:cxn ang="0">
                  <a:pos x="37" y="130"/>
                </a:cxn>
                <a:cxn ang="0">
                  <a:pos x="43" y="125"/>
                </a:cxn>
                <a:cxn ang="0">
                  <a:pos x="45" y="118"/>
                </a:cxn>
                <a:cxn ang="0">
                  <a:pos x="47" y="115"/>
                </a:cxn>
                <a:cxn ang="0">
                  <a:pos x="49" y="113"/>
                </a:cxn>
                <a:cxn ang="0">
                  <a:pos x="54" y="108"/>
                </a:cxn>
                <a:cxn ang="0">
                  <a:pos x="57" y="103"/>
                </a:cxn>
                <a:cxn ang="0">
                  <a:pos x="60" y="100"/>
                </a:cxn>
                <a:cxn ang="0">
                  <a:pos x="61" y="95"/>
                </a:cxn>
                <a:cxn ang="0">
                  <a:pos x="65" y="88"/>
                </a:cxn>
                <a:cxn ang="0">
                  <a:pos x="69" y="82"/>
                </a:cxn>
                <a:cxn ang="0">
                  <a:pos x="71" y="78"/>
                </a:cxn>
                <a:cxn ang="0">
                  <a:pos x="71" y="75"/>
                </a:cxn>
                <a:cxn ang="0">
                  <a:pos x="74" y="74"/>
                </a:cxn>
                <a:cxn ang="0">
                  <a:pos x="74" y="73"/>
                </a:cxn>
                <a:cxn ang="0">
                  <a:pos x="77" y="70"/>
                </a:cxn>
                <a:cxn ang="0">
                  <a:pos x="83" y="60"/>
                </a:cxn>
                <a:cxn ang="0">
                  <a:pos x="84" y="57"/>
                </a:cxn>
                <a:cxn ang="0">
                  <a:pos x="86" y="55"/>
                </a:cxn>
                <a:cxn ang="0">
                  <a:pos x="91" y="45"/>
                </a:cxn>
                <a:cxn ang="0">
                  <a:pos x="90" y="43"/>
                </a:cxn>
                <a:cxn ang="0">
                  <a:pos x="92" y="42"/>
                </a:cxn>
                <a:cxn ang="0">
                  <a:pos x="97" y="39"/>
                </a:cxn>
                <a:cxn ang="0">
                  <a:pos x="99" y="35"/>
                </a:cxn>
                <a:cxn ang="0">
                  <a:pos x="100" y="35"/>
                </a:cxn>
                <a:cxn ang="0">
                  <a:pos x="100" y="34"/>
                </a:cxn>
                <a:cxn ang="0">
                  <a:pos x="100" y="30"/>
                </a:cxn>
                <a:cxn ang="0">
                  <a:pos x="103" y="26"/>
                </a:cxn>
                <a:cxn ang="0">
                  <a:pos x="103" y="25"/>
                </a:cxn>
                <a:cxn ang="0">
                  <a:pos x="105" y="23"/>
                </a:cxn>
                <a:cxn ang="0">
                  <a:pos x="107" y="21"/>
                </a:cxn>
                <a:cxn ang="0">
                  <a:pos x="104" y="21"/>
                </a:cxn>
                <a:cxn ang="0">
                  <a:pos x="109" y="17"/>
                </a:cxn>
                <a:cxn ang="0">
                  <a:pos x="109" y="8"/>
                </a:cxn>
                <a:cxn ang="0">
                  <a:pos x="110" y="5"/>
                </a:cxn>
                <a:cxn ang="0">
                  <a:pos x="113" y="0"/>
                </a:cxn>
                <a:cxn ang="0">
                  <a:pos x="110" y="2"/>
                </a:cxn>
                <a:cxn ang="0">
                  <a:pos x="109" y="6"/>
                </a:cxn>
                <a:cxn ang="0">
                  <a:pos x="101" y="13"/>
                </a:cxn>
                <a:cxn ang="0">
                  <a:pos x="92" y="25"/>
                </a:cxn>
                <a:cxn ang="0">
                  <a:pos x="83" y="39"/>
                </a:cxn>
                <a:cxn ang="0">
                  <a:pos x="75" y="51"/>
                </a:cxn>
                <a:cxn ang="0">
                  <a:pos x="71" y="60"/>
                </a:cxn>
                <a:cxn ang="0">
                  <a:pos x="61" y="78"/>
                </a:cxn>
                <a:cxn ang="0">
                  <a:pos x="56" y="88"/>
                </a:cxn>
                <a:cxn ang="0">
                  <a:pos x="49" y="102"/>
                </a:cxn>
                <a:cxn ang="0">
                  <a:pos x="23" y="141"/>
                </a:cxn>
                <a:cxn ang="0">
                  <a:pos x="18" y="151"/>
                </a:cxn>
                <a:cxn ang="0">
                  <a:pos x="4" y="185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74" name="Freeform 149"/>
            <p:cNvSpPr>
              <a:spLocks noChangeArrowheads="1"/>
            </p:cNvSpPr>
            <p:nvPr/>
          </p:nvSpPr>
          <p:spPr bwMode="auto">
            <a:xfrm>
              <a:off x="1145" y="3385"/>
              <a:ext cx="267" cy="441"/>
            </a:xfrm>
            <a:custGeom>
              <a:avLst/>
              <a:gdLst/>
              <a:ahLst/>
              <a:cxnLst>
                <a:cxn ang="0">
                  <a:pos x="14" y="166"/>
                </a:cxn>
                <a:cxn ang="0">
                  <a:pos x="19" y="161"/>
                </a:cxn>
                <a:cxn ang="0">
                  <a:pos x="27" y="150"/>
                </a:cxn>
                <a:cxn ang="0">
                  <a:pos x="28" y="146"/>
                </a:cxn>
                <a:cxn ang="0">
                  <a:pos x="36" y="135"/>
                </a:cxn>
                <a:cxn ang="0">
                  <a:pos x="37" y="131"/>
                </a:cxn>
                <a:cxn ang="0">
                  <a:pos x="43" y="124"/>
                </a:cxn>
                <a:cxn ang="0">
                  <a:pos x="46" y="118"/>
                </a:cxn>
                <a:cxn ang="0">
                  <a:pos x="46" y="114"/>
                </a:cxn>
                <a:cxn ang="0">
                  <a:pos x="49" y="111"/>
                </a:cxn>
                <a:cxn ang="0">
                  <a:pos x="54" y="106"/>
                </a:cxn>
                <a:cxn ang="0">
                  <a:pos x="56" y="103"/>
                </a:cxn>
                <a:cxn ang="0">
                  <a:pos x="60" y="98"/>
                </a:cxn>
                <a:cxn ang="0">
                  <a:pos x="62" y="94"/>
                </a:cxn>
                <a:cxn ang="0">
                  <a:pos x="65" y="89"/>
                </a:cxn>
                <a:cxn ang="0">
                  <a:pos x="69" y="81"/>
                </a:cxn>
                <a:cxn ang="0">
                  <a:pos x="70" y="79"/>
                </a:cxn>
                <a:cxn ang="0">
                  <a:pos x="73" y="76"/>
                </a:cxn>
                <a:cxn ang="0">
                  <a:pos x="74" y="72"/>
                </a:cxn>
                <a:cxn ang="0">
                  <a:pos x="75" y="72"/>
                </a:cxn>
                <a:cxn ang="0">
                  <a:pos x="76" y="69"/>
                </a:cxn>
                <a:cxn ang="0">
                  <a:pos x="82" y="59"/>
                </a:cxn>
                <a:cxn ang="0">
                  <a:pos x="86" y="56"/>
                </a:cxn>
                <a:cxn ang="0">
                  <a:pos x="87" y="52"/>
                </a:cxn>
                <a:cxn ang="0">
                  <a:pos x="91" y="45"/>
                </a:cxn>
                <a:cxn ang="0">
                  <a:pos x="89" y="42"/>
                </a:cxn>
                <a:cxn ang="0">
                  <a:pos x="93" y="41"/>
                </a:cxn>
                <a:cxn ang="0">
                  <a:pos x="96" y="39"/>
                </a:cxn>
                <a:cxn ang="0">
                  <a:pos x="99" y="35"/>
                </a:cxn>
                <a:cxn ang="0">
                  <a:pos x="100" y="35"/>
                </a:cxn>
                <a:cxn ang="0">
                  <a:pos x="100" y="32"/>
                </a:cxn>
                <a:cxn ang="0">
                  <a:pos x="100" y="29"/>
                </a:cxn>
                <a:cxn ang="0">
                  <a:pos x="104" y="26"/>
                </a:cxn>
                <a:cxn ang="0">
                  <a:pos x="104" y="25"/>
                </a:cxn>
                <a:cxn ang="0">
                  <a:pos x="105" y="24"/>
                </a:cxn>
                <a:cxn ang="0">
                  <a:pos x="108" y="20"/>
                </a:cxn>
                <a:cxn ang="0">
                  <a:pos x="104" y="18"/>
                </a:cxn>
                <a:cxn ang="0">
                  <a:pos x="108" y="16"/>
                </a:cxn>
                <a:cxn ang="0">
                  <a:pos x="109" y="5"/>
                </a:cxn>
                <a:cxn ang="0">
                  <a:pos x="109" y="4"/>
                </a:cxn>
                <a:cxn ang="0">
                  <a:pos x="113" y="0"/>
                </a:cxn>
                <a:cxn ang="0">
                  <a:pos x="109" y="0"/>
                </a:cxn>
                <a:cxn ang="0">
                  <a:pos x="108" y="5"/>
                </a:cxn>
                <a:cxn ang="0">
                  <a:pos x="101" y="12"/>
                </a:cxn>
                <a:cxn ang="0">
                  <a:pos x="92" y="25"/>
                </a:cxn>
                <a:cxn ang="0">
                  <a:pos x="83" y="39"/>
                </a:cxn>
                <a:cxn ang="0">
                  <a:pos x="76" y="51"/>
                </a:cxn>
                <a:cxn ang="0">
                  <a:pos x="70" y="59"/>
                </a:cxn>
                <a:cxn ang="0">
                  <a:pos x="61" y="79"/>
                </a:cxn>
                <a:cxn ang="0">
                  <a:pos x="56" y="89"/>
                </a:cxn>
                <a:cxn ang="0">
                  <a:pos x="49" y="102"/>
                </a:cxn>
                <a:cxn ang="0">
                  <a:pos x="23" y="140"/>
                </a:cxn>
                <a:cxn ang="0">
                  <a:pos x="17" y="150"/>
                </a:cxn>
                <a:cxn ang="0">
                  <a:pos x="5" y="186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75" name="Freeform 150"/>
            <p:cNvSpPr>
              <a:spLocks noChangeArrowheads="1"/>
            </p:cNvSpPr>
            <p:nvPr/>
          </p:nvSpPr>
          <p:spPr bwMode="auto">
            <a:xfrm>
              <a:off x="878" y="2863"/>
              <a:ext cx="260" cy="472"/>
            </a:xfrm>
            <a:custGeom>
              <a:avLst/>
              <a:gdLst/>
              <a:ahLst/>
              <a:cxnLst>
                <a:cxn ang="0">
                  <a:pos x="98" y="175"/>
                </a:cxn>
                <a:cxn ang="0">
                  <a:pos x="95" y="169"/>
                </a:cxn>
                <a:cxn ang="0">
                  <a:pos x="89" y="156"/>
                </a:cxn>
                <a:cxn ang="0">
                  <a:pos x="88" y="152"/>
                </a:cxn>
                <a:cxn ang="0">
                  <a:pos x="78" y="140"/>
                </a:cxn>
                <a:cxn ang="0">
                  <a:pos x="77" y="136"/>
                </a:cxn>
                <a:cxn ang="0">
                  <a:pos x="75" y="127"/>
                </a:cxn>
                <a:cxn ang="0">
                  <a:pos x="71" y="122"/>
                </a:cxn>
                <a:cxn ang="0">
                  <a:pos x="68" y="119"/>
                </a:cxn>
                <a:cxn ang="0">
                  <a:pos x="68" y="116"/>
                </a:cxn>
                <a:cxn ang="0">
                  <a:pos x="64" y="109"/>
                </a:cxn>
                <a:cxn ang="0">
                  <a:pos x="62" y="105"/>
                </a:cxn>
                <a:cxn ang="0">
                  <a:pos x="60" y="100"/>
                </a:cxn>
                <a:cxn ang="0">
                  <a:pos x="58" y="95"/>
                </a:cxn>
                <a:cxn ang="0">
                  <a:pos x="55" y="88"/>
                </a:cxn>
                <a:cxn ang="0">
                  <a:pos x="50" y="82"/>
                </a:cxn>
                <a:cxn ang="0">
                  <a:pos x="49" y="79"/>
                </a:cxn>
                <a:cxn ang="0">
                  <a:pos x="46" y="75"/>
                </a:cxn>
                <a:cxn ang="0">
                  <a:pos x="46" y="73"/>
                </a:cxn>
                <a:cxn ang="0">
                  <a:pos x="45" y="71"/>
                </a:cxn>
                <a:cxn ang="0">
                  <a:pos x="43" y="69"/>
                </a:cxn>
                <a:cxn ang="0">
                  <a:pos x="37" y="58"/>
                </a:cxn>
                <a:cxn ang="0">
                  <a:pos x="35" y="54"/>
                </a:cxn>
                <a:cxn ang="0">
                  <a:pos x="34" y="52"/>
                </a:cxn>
                <a:cxn ang="0">
                  <a:pos x="29" y="43"/>
                </a:cxn>
                <a:cxn ang="0">
                  <a:pos x="25" y="43"/>
                </a:cxn>
                <a:cxn ang="0">
                  <a:pos x="28" y="39"/>
                </a:cxn>
                <a:cxn ang="0">
                  <a:pos x="28" y="34"/>
                </a:cxn>
                <a:cxn ang="0">
                  <a:pos x="24" y="31"/>
                </a:cxn>
                <a:cxn ang="0">
                  <a:pos x="24" y="30"/>
                </a:cxn>
                <a:cxn ang="0">
                  <a:pos x="22" y="28"/>
                </a:cxn>
                <a:cxn ang="0">
                  <a:pos x="20" y="27"/>
                </a:cxn>
                <a:cxn ang="0">
                  <a:pos x="20" y="22"/>
                </a:cxn>
                <a:cxn ang="0">
                  <a:pos x="17" y="21"/>
                </a:cxn>
                <a:cxn ang="0">
                  <a:pos x="17" y="18"/>
                </a:cxn>
                <a:cxn ang="0">
                  <a:pos x="16" y="16"/>
                </a:cxn>
                <a:cxn ang="0">
                  <a:pos x="15" y="18"/>
                </a:cxn>
                <a:cxn ang="0">
                  <a:pos x="13" y="12"/>
                </a:cxn>
                <a:cxn ang="0">
                  <a:pos x="6" y="6"/>
                </a:cxn>
                <a:cxn ang="0">
                  <a:pos x="3" y="4"/>
                </a:cxn>
                <a:cxn ang="0">
                  <a:pos x="2" y="0"/>
                </a:cxn>
                <a:cxn ang="0">
                  <a:pos x="0" y="3"/>
                </a:cxn>
                <a:cxn ang="0">
                  <a:pos x="4" y="6"/>
                </a:cxn>
                <a:cxn ang="0">
                  <a:pos x="7" y="16"/>
                </a:cxn>
                <a:cxn ang="0">
                  <a:pos x="13" y="31"/>
                </a:cxn>
                <a:cxn ang="0">
                  <a:pos x="21" y="47"/>
                </a:cxn>
                <a:cxn ang="0">
                  <a:pos x="28" y="58"/>
                </a:cxn>
                <a:cxn ang="0">
                  <a:pos x="32" y="69"/>
                </a:cxn>
                <a:cxn ang="0">
                  <a:pos x="43" y="87"/>
                </a:cxn>
                <a:cxn ang="0">
                  <a:pos x="49" y="97"/>
                </a:cxn>
                <a:cxn ang="0">
                  <a:pos x="58" y="109"/>
                </a:cxn>
                <a:cxn ang="0">
                  <a:pos x="78" y="153"/>
                </a:cxn>
                <a:cxn ang="0">
                  <a:pos x="85" y="165"/>
                </a:cxn>
                <a:cxn ang="0">
                  <a:pos x="107" y="195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76" name="Freeform 151"/>
            <p:cNvSpPr>
              <a:spLocks noChangeArrowheads="1"/>
            </p:cNvSpPr>
            <p:nvPr/>
          </p:nvSpPr>
          <p:spPr bwMode="auto">
            <a:xfrm>
              <a:off x="885" y="3373"/>
              <a:ext cx="260" cy="475"/>
            </a:xfrm>
            <a:custGeom>
              <a:avLst/>
              <a:gdLst/>
              <a:ahLst/>
              <a:cxnLst>
                <a:cxn ang="0">
                  <a:pos x="97" y="177"/>
                </a:cxn>
                <a:cxn ang="0">
                  <a:pos x="94" y="171"/>
                </a:cxn>
                <a:cxn ang="0">
                  <a:pos x="90" y="158"/>
                </a:cxn>
                <a:cxn ang="0">
                  <a:pos x="89" y="154"/>
                </a:cxn>
                <a:cxn ang="0">
                  <a:pos x="80" y="141"/>
                </a:cxn>
                <a:cxn ang="0">
                  <a:pos x="77" y="137"/>
                </a:cxn>
                <a:cxn ang="0">
                  <a:pos x="74" y="129"/>
                </a:cxn>
                <a:cxn ang="0">
                  <a:pos x="70" y="124"/>
                </a:cxn>
                <a:cxn ang="0">
                  <a:pos x="68" y="120"/>
                </a:cxn>
                <a:cxn ang="0">
                  <a:pos x="68" y="116"/>
                </a:cxn>
                <a:cxn ang="0">
                  <a:pos x="65" y="110"/>
                </a:cxn>
                <a:cxn ang="0">
                  <a:pos x="63" y="106"/>
                </a:cxn>
                <a:cxn ang="0">
                  <a:pos x="61" y="100"/>
                </a:cxn>
                <a:cxn ang="0">
                  <a:pos x="57" y="97"/>
                </a:cxn>
                <a:cxn ang="0">
                  <a:pos x="55" y="90"/>
                </a:cxn>
                <a:cxn ang="0">
                  <a:pos x="49" y="84"/>
                </a:cxn>
                <a:cxn ang="0">
                  <a:pos x="49" y="80"/>
                </a:cxn>
                <a:cxn ang="0">
                  <a:pos x="47" y="77"/>
                </a:cxn>
                <a:cxn ang="0">
                  <a:pos x="44" y="74"/>
                </a:cxn>
                <a:cxn ang="0">
                  <a:pos x="44" y="73"/>
                </a:cxn>
                <a:cxn ang="0">
                  <a:pos x="43" y="71"/>
                </a:cxn>
                <a:cxn ang="0">
                  <a:pos x="38" y="60"/>
                </a:cxn>
                <a:cxn ang="0">
                  <a:pos x="36" y="55"/>
                </a:cxn>
                <a:cxn ang="0">
                  <a:pos x="34" y="52"/>
                </a:cxn>
                <a:cxn ang="0">
                  <a:pos x="28" y="45"/>
                </a:cxn>
                <a:cxn ang="0">
                  <a:pos x="26" y="43"/>
                </a:cxn>
                <a:cxn ang="0">
                  <a:pos x="26" y="39"/>
                </a:cxn>
                <a:cxn ang="0">
                  <a:pos x="27" y="35"/>
                </a:cxn>
                <a:cxn ang="0">
                  <a:pos x="25" y="33"/>
                </a:cxn>
                <a:cxn ang="0">
                  <a:pos x="25" y="30"/>
                </a:cxn>
                <a:cxn ang="0">
                  <a:pos x="23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7" y="22"/>
                </a:cxn>
                <a:cxn ang="0">
                  <a:pos x="17" y="19"/>
                </a:cxn>
                <a:cxn ang="0">
                  <a:pos x="15" y="15"/>
                </a:cxn>
                <a:cxn ang="0">
                  <a:pos x="13" y="19"/>
                </a:cxn>
                <a:cxn ang="0">
                  <a:pos x="13" y="12"/>
                </a:cxn>
                <a:cxn ang="0">
                  <a:pos x="4" y="7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4" y="7"/>
                </a:cxn>
                <a:cxn ang="0">
                  <a:pos x="5" y="17"/>
                </a:cxn>
                <a:cxn ang="0">
                  <a:pos x="13" y="32"/>
                </a:cxn>
                <a:cxn ang="0">
                  <a:pos x="21" y="47"/>
                </a:cxn>
                <a:cxn ang="0">
                  <a:pos x="27" y="60"/>
                </a:cxn>
                <a:cxn ang="0">
                  <a:pos x="31" y="71"/>
                </a:cxn>
                <a:cxn ang="0">
                  <a:pos x="43" y="89"/>
                </a:cxn>
                <a:cxn ang="0">
                  <a:pos x="49" y="98"/>
                </a:cxn>
                <a:cxn ang="0">
                  <a:pos x="57" y="111"/>
                </a:cxn>
                <a:cxn ang="0">
                  <a:pos x="78" y="155"/>
                </a:cxn>
                <a:cxn ang="0">
                  <a:pos x="86" y="167"/>
                </a:cxn>
                <a:cxn ang="0">
                  <a:pos x="108" y="19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77" name="Freeform 152"/>
            <p:cNvSpPr>
              <a:spLocks noChangeArrowheads="1"/>
            </p:cNvSpPr>
            <p:nvPr/>
          </p:nvSpPr>
          <p:spPr bwMode="auto">
            <a:xfrm>
              <a:off x="1103" y="1370"/>
              <a:ext cx="59" cy="2471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7" y="518"/>
                </a:cxn>
                <a:cxn ang="0">
                  <a:pos x="25" y="1046"/>
                </a:cxn>
                <a:cxn ang="0">
                  <a:pos x="4" y="1046"/>
                </a:cxn>
                <a:cxn ang="0">
                  <a:pos x="11" y="758"/>
                </a:cxn>
                <a:cxn ang="0">
                  <a:pos x="0" y="239"/>
                </a:cxn>
                <a:cxn ang="0">
                  <a:pos x="8" y="0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878" name="Group 418"/>
          <p:cNvGrpSpPr>
            <a:grpSpLocks/>
          </p:cNvGrpSpPr>
          <p:nvPr/>
        </p:nvGrpSpPr>
        <p:grpSpPr bwMode="auto">
          <a:xfrm rot="-1651837">
            <a:off x="273050" y="3798888"/>
            <a:ext cx="893763" cy="1020762"/>
            <a:chOff x="0" y="0"/>
            <a:chExt cx="1164" cy="1332"/>
          </a:xfrm>
        </p:grpSpPr>
        <p:sp>
          <p:nvSpPr>
            <p:cNvPr id="26879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164" cy="1235"/>
            </a:xfrm>
            <a:custGeom>
              <a:avLst/>
              <a:gdLst/>
              <a:ahLst/>
              <a:cxnLst>
                <a:cxn ang="0">
                  <a:pos x="215" y="466"/>
                </a:cxn>
                <a:cxn ang="0">
                  <a:pos x="30" y="330"/>
                </a:cxn>
                <a:cxn ang="0">
                  <a:pos x="114" y="369"/>
                </a:cxn>
                <a:cxn ang="0">
                  <a:pos x="58" y="111"/>
                </a:cxn>
                <a:cxn ang="0">
                  <a:pos x="179" y="237"/>
                </a:cxn>
                <a:cxn ang="0">
                  <a:pos x="334" y="0"/>
                </a:cxn>
                <a:cxn ang="0">
                  <a:pos x="322" y="267"/>
                </a:cxn>
                <a:cxn ang="0">
                  <a:pos x="493" y="187"/>
                </a:cxn>
                <a:cxn ang="0">
                  <a:pos x="399" y="370"/>
                </a:cxn>
                <a:cxn ang="0">
                  <a:pos x="466" y="355"/>
                </a:cxn>
                <a:cxn ang="0">
                  <a:pos x="215" y="466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80" name="Freeform 54"/>
            <p:cNvSpPr>
              <a:spLocks noChangeArrowheads="1"/>
            </p:cNvSpPr>
            <p:nvPr/>
          </p:nvSpPr>
          <p:spPr bwMode="auto">
            <a:xfrm>
              <a:off x="99" y="75"/>
              <a:ext cx="987" cy="1002"/>
            </a:xfrm>
            <a:custGeom>
              <a:avLst/>
              <a:gdLst/>
              <a:ahLst/>
              <a:cxnLst>
                <a:cxn ang="0">
                  <a:pos x="223" y="422"/>
                </a:cxn>
                <a:cxn ang="0">
                  <a:pos x="385" y="358"/>
                </a:cxn>
                <a:cxn ang="0">
                  <a:pos x="304" y="360"/>
                </a:cxn>
                <a:cxn ang="0">
                  <a:pos x="417" y="196"/>
                </a:cxn>
                <a:cxn ang="0">
                  <a:pos x="255" y="268"/>
                </a:cxn>
                <a:cxn ang="0">
                  <a:pos x="272" y="0"/>
                </a:cxn>
                <a:cxn ang="0">
                  <a:pos x="150" y="242"/>
                </a:cxn>
                <a:cxn ang="0">
                  <a:pos x="25" y="126"/>
                </a:cxn>
                <a:cxn ang="0">
                  <a:pos x="130" y="365"/>
                </a:cxn>
                <a:cxn ang="0">
                  <a:pos x="30" y="339"/>
                </a:cxn>
                <a:cxn ang="0">
                  <a:pos x="217" y="424"/>
                </a:cxn>
                <a:cxn ang="0">
                  <a:pos x="223" y="422"/>
                </a:cxn>
                <a:cxn ang="0">
                  <a:pos x="223" y="422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81" name="Freeform 55"/>
            <p:cNvSpPr>
              <a:spLocks noChangeArrowheads="1"/>
            </p:cNvSpPr>
            <p:nvPr/>
          </p:nvSpPr>
          <p:spPr bwMode="auto">
            <a:xfrm>
              <a:off x="484" y="340"/>
              <a:ext cx="163" cy="696"/>
            </a:xfrm>
            <a:custGeom>
              <a:avLst/>
              <a:gdLst/>
              <a:ahLst/>
              <a:cxnLst>
                <a:cxn ang="0">
                  <a:pos x="53" y="295"/>
                </a:cxn>
                <a:cxn ang="0">
                  <a:pos x="69" y="0"/>
                </a:cxn>
                <a:cxn ang="0">
                  <a:pos x="53" y="29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82" name="Freeform 56"/>
            <p:cNvSpPr>
              <a:spLocks noChangeArrowheads="1"/>
            </p:cNvSpPr>
            <p:nvPr/>
          </p:nvSpPr>
          <p:spPr bwMode="auto">
            <a:xfrm>
              <a:off x="224" y="545"/>
              <a:ext cx="317" cy="338"/>
            </a:xfrm>
            <a:custGeom>
              <a:avLst/>
              <a:gdLst/>
              <a:ahLst/>
              <a:cxnLst>
                <a:cxn ang="0">
                  <a:pos x="134" y="143"/>
                </a:cxn>
                <a:cxn ang="0">
                  <a:pos x="0" y="0"/>
                </a:cxn>
                <a:cxn ang="0">
                  <a:pos x="134" y="143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83" name="Freeform 57"/>
            <p:cNvSpPr>
              <a:spLocks noChangeArrowheads="1"/>
            </p:cNvSpPr>
            <p:nvPr/>
          </p:nvSpPr>
          <p:spPr bwMode="auto">
            <a:xfrm>
              <a:off x="278" y="956"/>
              <a:ext cx="277" cy="95"/>
            </a:xfrm>
            <a:custGeom>
              <a:avLst/>
              <a:gdLst/>
              <a:ahLst/>
              <a:cxnLst>
                <a:cxn ang="0">
                  <a:pos x="117" y="22"/>
                </a:cxn>
                <a:cxn ang="0">
                  <a:pos x="0" y="0"/>
                </a:cxn>
                <a:cxn ang="0">
                  <a:pos x="117" y="22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84" name="Freeform 58"/>
            <p:cNvSpPr>
              <a:spLocks noChangeArrowheads="1"/>
            </p:cNvSpPr>
            <p:nvPr/>
          </p:nvSpPr>
          <p:spPr bwMode="auto">
            <a:xfrm>
              <a:off x="623" y="647"/>
              <a:ext cx="387" cy="260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64" y="0"/>
                </a:cxn>
                <a:cxn ang="0">
                  <a:pos x="0" y="10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85" name="Freeform 59"/>
            <p:cNvSpPr>
              <a:spLocks noChangeArrowheads="1"/>
            </p:cNvSpPr>
            <p:nvPr/>
          </p:nvSpPr>
          <p:spPr bwMode="auto">
            <a:xfrm>
              <a:off x="604" y="947"/>
              <a:ext cx="373" cy="118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58" y="0"/>
                </a:cxn>
                <a:cxn ang="0">
                  <a:pos x="0" y="26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86" name="Freeform 60"/>
            <p:cNvSpPr>
              <a:spLocks noChangeArrowheads="1"/>
            </p:cNvSpPr>
            <p:nvPr/>
          </p:nvSpPr>
          <p:spPr bwMode="auto">
            <a:xfrm>
              <a:off x="408" y="1093"/>
              <a:ext cx="187" cy="239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11" y="101"/>
                </a:cxn>
                <a:cxn ang="0">
                  <a:pos x="0" y="92"/>
                </a:cxn>
                <a:cxn ang="0">
                  <a:pos x="49" y="58"/>
                </a:cxn>
                <a:cxn ang="0">
                  <a:pos x="52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887" name="Group 427"/>
          <p:cNvGrpSpPr>
            <a:grpSpLocks/>
          </p:cNvGrpSpPr>
          <p:nvPr/>
        </p:nvGrpSpPr>
        <p:grpSpPr bwMode="auto">
          <a:xfrm rot="5825446">
            <a:off x="8639175" y="458788"/>
            <a:ext cx="604838" cy="639762"/>
            <a:chOff x="0" y="0"/>
            <a:chExt cx="1164" cy="1332"/>
          </a:xfrm>
        </p:grpSpPr>
        <p:sp>
          <p:nvSpPr>
            <p:cNvPr id="26888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164" cy="1235"/>
            </a:xfrm>
            <a:custGeom>
              <a:avLst/>
              <a:gdLst/>
              <a:ahLst/>
              <a:cxnLst>
                <a:cxn ang="0">
                  <a:pos x="215" y="466"/>
                </a:cxn>
                <a:cxn ang="0">
                  <a:pos x="30" y="330"/>
                </a:cxn>
                <a:cxn ang="0">
                  <a:pos x="114" y="369"/>
                </a:cxn>
                <a:cxn ang="0">
                  <a:pos x="58" y="111"/>
                </a:cxn>
                <a:cxn ang="0">
                  <a:pos x="179" y="237"/>
                </a:cxn>
                <a:cxn ang="0">
                  <a:pos x="334" y="0"/>
                </a:cxn>
                <a:cxn ang="0">
                  <a:pos x="322" y="267"/>
                </a:cxn>
                <a:cxn ang="0">
                  <a:pos x="493" y="187"/>
                </a:cxn>
                <a:cxn ang="0">
                  <a:pos x="399" y="370"/>
                </a:cxn>
                <a:cxn ang="0">
                  <a:pos x="466" y="355"/>
                </a:cxn>
                <a:cxn ang="0">
                  <a:pos x="215" y="466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89" name="Freeform 54"/>
            <p:cNvSpPr>
              <a:spLocks noChangeArrowheads="1"/>
            </p:cNvSpPr>
            <p:nvPr/>
          </p:nvSpPr>
          <p:spPr bwMode="auto">
            <a:xfrm>
              <a:off x="99" y="75"/>
              <a:ext cx="987" cy="1002"/>
            </a:xfrm>
            <a:custGeom>
              <a:avLst/>
              <a:gdLst/>
              <a:ahLst/>
              <a:cxnLst>
                <a:cxn ang="0">
                  <a:pos x="223" y="422"/>
                </a:cxn>
                <a:cxn ang="0">
                  <a:pos x="385" y="358"/>
                </a:cxn>
                <a:cxn ang="0">
                  <a:pos x="304" y="360"/>
                </a:cxn>
                <a:cxn ang="0">
                  <a:pos x="417" y="196"/>
                </a:cxn>
                <a:cxn ang="0">
                  <a:pos x="255" y="268"/>
                </a:cxn>
                <a:cxn ang="0">
                  <a:pos x="272" y="0"/>
                </a:cxn>
                <a:cxn ang="0">
                  <a:pos x="150" y="242"/>
                </a:cxn>
                <a:cxn ang="0">
                  <a:pos x="25" y="126"/>
                </a:cxn>
                <a:cxn ang="0">
                  <a:pos x="130" y="365"/>
                </a:cxn>
                <a:cxn ang="0">
                  <a:pos x="30" y="339"/>
                </a:cxn>
                <a:cxn ang="0">
                  <a:pos x="217" y="424"/>
                </a:cxn>
                <a:cxn ang="0">
                  <a:pos x="223" y="422"/>
                </a:cxn>
                <a:cxn ang="0">
                  <a:pos x="223" y="422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90" name="Freeform 55"/>
            <p:cNvSpPr>
              <a:spLocks noChangeArrowheads="1"/>
            </p:cNvSpPr>
            <p:nvPr/>
          </p:nvSpPr>
          <p:spPr bwMode="auto">
            <a:xfrm>
              <a:off x="484" y="340"/>
              <a:ext cx="163" cy="696"/>
            </a:xfrm>
            <a:custGeom>
              <a:avLst/>
              <a:gdLst/>
              <a:ahLst/>
              <a:cxnLst>
                <a:cxn ang="0">
                  <a:pos x="53" y="295"/>
                </a:cxn>
                <a:cxn ang="0">
                  <a:pos x="69" y="0"/>
                </a:cxn>
                <a:cxn ang="0">
                  <a:pos x="53" y="29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91" name="Freeform 56"/>
            <p:cNvSpPr>
              <a:spLocks noChangeArrowheads="1"/>
            </p:cNvSpPr>
            <p:nvPr/>
          </p:nvSpPr>
          <p:spPr bwMode="auto">
            <a:xfrm>
              <a:off x="224" y="545"/>
              <a:ext cx="317" cy="338"/>
            </a:xfrm>
            <a:custGeom>
              <a:avLst/>
              <a:gdLst/>
              <a:ahLst/>
              <a:cxnLst>
                <a:cxn ang="0">
                  <a:pos x="134" y="143"/>
                </a:cxn>
                <a:cxn ang="0">
                  <a:pos x="0" y="0"/>
                </a:cxn>
                <a:cxn ang="0">
                  <a:pos x="134" y="143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92" name="Freeform 57"/>
            <p:cNvSpPr>
              <a:spLocks noChangeArrowheads="1"/>
            </p:cNvSpPr>
            <p:nvPr/>
          </p:nvSpPr>
          <p:spPr bwMode="auto">
            <a:xfrm>
              <a:off x="278" y="956"/>
              <a:ext cx="277" cy="95"/>
            </a:xfrm>
            <a:custGeom>
              <a:avLst/>
              <a:gdLst/>
              <a:ahLst/>
              <a:cxnLst>
                <a:cxn ang="0">
                  <a:pos x="117" y="22"/>
                </a:cxn>
                <a:cxn ang="0">
                  <a:pos x="0" y="0"/>
                </a:cxn>
                <a:cxn ang="0">
                  <a:pos x="117" y="22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93" name="Freeform 58"/>
            <p:cNvSpPr>
              <a:spLocks noChangeArrowheads="1"/>
            </p:cNvSpPr>
            <p:nvPr/>
          </p:nvSpPr>
          <p:spPr bwMode="auto">
            <a:xfrm>
              <a:off x="623" y="647"/>
              <a:ext cx="387" cy="260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64" y="0"/>
                </a:cxn>
                <a:cxn ang="0">
                  <a:pos x="0" y="10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94" name="Freeform 59"/>
            <p:cNvSpPr>
              <a:spLocks noChangeArrowheads="1"/>
            </p:cNvSpPr>
            <p:nvPr/>
          </p:nvSpPr>
          <p:spPr bwMode="auto">
            <a:xfrm>
              <a:off x="604" y="947"/>
              <a:ext cx="373" cy="118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58" y="0"/>
                </a:cxn>
                <a:cxn ang="0">
                  <a:pos x="0" y="26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95" name="Freeform 60"/>
            <p:cNvSpPr>
              <a:spLocks noChangeArrowheads="1"/>
            </p:cNvSpPr>
            <p:nvPr/>
          </p:nvSpPr>
          <p:spPr bwMode="auto">
            <a:xfrm>
              <a:off x="408" y="1093"/>
              <a:ext cx="187" cy="239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11" y="101"/>
                </a:cxn>
                <a:cxn ang="0">
                  <a:pos x="0" y="92"/>
                </a:cxn>
                <a:cxn ang="0">
                  <a:pos x="49" y="58"/>
                </a:cxn>
                <a:cxn ang="0">
                  <a:pos x="52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896" name="Group 436"/>
          <p:cNvGrpSpPr>
            <a:grpSpLocks/>
          </p:cNvGrpSpPr>
          <p:nvPr/>
        </p:nvGrpSpPr>
        <p:grpSpPr bwMode="auto">
          <a:xfrm>
            <a:off x="1803400" y="6040438"/>
            <a:ext cx="387350" cy="363537"/>
            <a:chOff x="0" y="0"/>
            <a:chExt cx="413" cy="388"/>
          </a:xfrm>
        </p:grpSpPr>
        <p:sp>
          <p:nvSpPr>
            <p:cNvPr id="26897" name="Freeform 67"/>
            <p:cNvSpPr>
              <a:spLocks noChangeArrowheads="1"/>
            </p:cNvSpPr>
            <p:nvPr/>
          </p:nvSpPr>
          <p:spPr bwMode="auto">
            <a:xfrm>
              <a:off x="335" y="12"/>
              <a:ext cx="78" cy="109"/>
            </a:xfrm>
            <a:custGeom>
              <a:avLst/>
              <a:gdLst/>
              <a:ahLst/>
              <a:cxnLst>
                <a:cxn ang="0">
                  <a:pos x="4" y="46"/>
                </a:cxn>
                <a:cxn ang="0">
                  <a:pos x="25" y="1"/>
                </a:cxn>
                <a:cxn ang="0">
                  <a:pos x="19" y="0"/>
                </a:cxn>
                <a:cxn ang="0">
                  <a:pos x="20" y="27"/>
                </a:cxn>
                <a:cxn ang="0">
                  <a:pos x="0" y="45"/>
                </a:cxn>
                <a:cxn ang="0">
                  <a:pos x="4" y="46"/>
                </a:cxn>
                <a:cxn ang="0">
                  <a:pos x="4" y="46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98" name="Freeform 68"/>
            <p:cNvSpPr>
              <a:spLocks noChangeArrowheads="1"/>
            </p:cNvSpPr>
            <p:nvPr/>
          </p:nvSpPr>
          <p:spPr bwMode="auto">
            <a:xfrm>
              <a:off x="0" y="0"/>
              <a:ext cx="413" cy="388"/>
            </a:xfrm>
            <a:custGeom>
              <a:avLst/>
              <a:gdLst/>
              <a:ahLst/>
              <a:cxnLst>
                <a:cxn ang="0">
                  <a:pos x="145" y="27"/>
                </a:cxn>
                <a:cxn ang="0">
                  <a:pos x="171" y="100"/>
                </a:cxn>
                <a:cxn ang="0">
                  <a:pos x="153" y="132"/>
                </a:cxn>
                <a:cxn ang="0">
                  <a:pos x="150" y="92"/>
                </a:cxn>
                <a:cxn ang="0">
                  <a:pos x="109" y="158"/>
                </a:cxn>
                <a:cxn ang="0">
                  <a:pos x="89" y="162"/>
                </a:cxn>
                <a:cxn ang="0">
                  <a:pos x="100" y="110"/>
                </a:cxn>
                <a:cxn ang="0">
                  <a:pos x="36" y="117"/>
                </a:cxn>
                <a:cxn ang="0">
                  <a:pos x="0" y="108"/>
                </a:cxn>
                <a:cxn ang="0">
                  <a:pos x="85" y="63"/>
                </a:cxn>
                <a:cxn ang="0">
                  <a:pos x="36" y="30"/>
                </a:cxn>
                <a:cxn ang="0">
                  <a:pos x="101" y="21"/>
                </a:cxn>
                <a:cxn ang="0">
                  <a:pos x="85" y="5"/>
                </a:cxn>
                <a:cxn ang="0">
                  <a:pos x="117" y="5"/>
                </a:cxn>
                <a:cxn ang="0">
                  <a:pos x="143" y="24"/>
                </a:cxn>
                <a:cxn ang="0">
                  <a:pos x="145" y="27"/>
                </a:cxn>
                <a:cxn ang="0">
                  <a:pos x="145" y="27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899" name="Freeform 69"/>
            <p:cNvSpPr>
              <a:spLocks noChangeArrowheads="1"/>
            </p:cNvSpPr>
            <p:nvPr/>
          </p:nvSpPr>
          <p:spPr bwMode="auto">
            <a:xfrm>
              <a:off x="40" y="0"/>
              <a:ext cx="364" cy="367"/>
            </a:xfrm>
            <a:custGeom>
              <a:avLst/>
              <a:gdLst/>
              <a:ahLst/>
              <a:cxnLst>
                <a:cxn ang="0">
                  <a:pos x="131" y="44"/>
                </a:cxn>
                <a:cxn ang="0">
                  <a:pos x="84" y="9"/>
                </a:cxn>
                <a:cxn ang="0">
                  <a:pos x="98" y="32"/>
                </a:cxn>
                <a:cxn ang="0">
                  <a:pos x="31" y="29"/>
                </a:cxn>
                <a:cxn ang="0">
                  <a:pos x="81" y="62"/>
                </a:cxn>
                <a:cxn ang="0">
                  <a:pos x="0" y="106"/>
                </a:cxn>
                <a:cxn ang="0">
                  <a:pos x="92" y="98"/>
                </a:cxn>
                <a:cxn ang="0">
                  <a:pos x="81" y="155"/>
                </a:cxn>
                <a:cxn ang="0">
                  <a:pos x="131" y="81"/>
                </a:cxn>
                <a:cxn ang="0">
                  <a:pos x="142" y="115"/>
                </a:cxn>
                <a:cxn ang="0">
                  <a:pos x="133" y="45"/>
                </a:cxn>
                <a:cxn ang="0">
                  <a:pos x="131" y="44"/>
                </a:cxn>
                <a:cxn ang="0">
                  <a:pos x="131" y="44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900" name="Freeform 70"/>
            <p:cNvSpPr>
              <a:spLocks noChangeArrowheads="1"/>
            </p:cNvSpPr>
            <p:nvPr/>
          </p:nvSpPr>
          <p:spPr bwMode="auto">
            <a:xfrm>
              <a:off x="135" y="116"/>
              <a:ext cx="207" cy="116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0" y="49"/>
                </a:cxn>
                <a:cxn ang="0">
                  <a:pos x="88" y="0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901" name="Freeform 71"/>
            <p:cNvSpPr>
              <a:spLocks noChangeArrowheads="1"/>
            </p:cNvSpPr>
            <p:nvPr/>
          </p:nvSpPr>
          <p:spPr bwMode="auto">
            <a:xfrm>
              <a:off x="269" y="164"/>
              <a:ext cx="59" cy="15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64"/>
                </a:cxn>
                <a:cxn ang="0">
                  <a:pos x="18" y="0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902" name="Freeform 72"/>
            <p:cNvSpPr>
              <a:spLocks noChangeArrowheads="1"/>
            </p:cNvSpPr>
            <p:nvPr/>
          </p:nvSpPr>
          <p:spPr bwMode="auto">
            <a:xfrm>
              <a:off x="347" y="142"/>
              <a:ext cx="38" cy="9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38"/>
                </a:cxn>
                <a:cxn ang="0">
                  <a:pos x="0" y="0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903" name="Freeform 73"/>
            <p:cNvSpPr>
              <a:spLocks noChangeArrowheads="1"/>
            </p:cNvSpPr>
            <p:nvPr/>
          </p:nvSpPr>
          <p:spPr bwMode="auto">
            <a:xfrm>
              <a:off x="274" y="41"/>
              <a:ext cx="54" cy="78"/>
            </a:xfrm>
            <a:custGeom>
              <a:avLst/>
              <a:gdLst/>
              <a:ahLst/>
              <a:cxnLst>
                <a:cxn ang="0">
                  <a:pos x="23" y="33"/>
                </a:cxn>
                <a:cxn ang="0">
                  <a:pos x="0" y="0"/>
                </a:cxn>
                <a:cxn ang="0">
                  <a:pos x="23" y="33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904" name="Freeform 74"/>
            <p:cNvSpPr>
              <a:spLocks noChangeArrowheads="1"/>
            </p:cNvSpPr>
            <p:nvPr/>
          </p:nvSpPr>
          <p:spPr bwMode="auto">
            <a:xfrm>
              <a:off x="158" y="69"/>
              <a:ext cx="140" cy="69"/>
            </a:xfrm>
            <a:custGeom>
              <a:avLst/>
              <a:gdLst/>
              <a:ahLst/>
              <a:cxnLst>
                <a:cxn ang="0">
                  <a:pos x="59" y="29"/>
                </a:cxn>
                <a:cxn ang="0">
                  <a:pos x="0" y="0"/>
                </a:cxn>
                <a:cxn ang="0">
                  <a:pos x="59" y="29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82700" y="1077913"/>
            <a:ext cx="7972425" cy="2122487"/>
          </a:xfrm>
          <a:prstGeom prst="rect">
            <a:avLst/>
          </a:prstGeom>
          <a:noFill/>
          <a:ln w="111125" cmpd="tri"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朗读课文第</a:t>
            </a:r>
            <a:r>
              <a:rPr lang="en-US" altLang="zh-CN" sz="44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8-9</a:t>
            </a:r>
            <a:r>
              <a:rPr lang="zh-CN" altLang="en-US" sz="44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自然段，思考这一部分写了什么内容？</a:t>
            </a:r>
          </a:p>
        </p:txBody>
      </p:sp>
      <p:sp>
        <p:nvSpPr>
          <p:cNvPr id="3" name="圆角矩形 2"/>
          <p:cNvSpPr>
            <a:spLocks noChangeArrowheads="1"/>
          </p:cNvSpPr>
          <p:nvPr/>
        </p:nvSpPr>
        <p:spPr bwMode="auto">
          <a:xfrm>
            <a:off x="2686050" y="3895725"/>
            <a:ext cx="4606925" cy="1804988"/>
          </a:xfrm>
          <a:prstGeom prst="roundRect">
            <a:avLst>
              <a:gd name="adj" fmla="val 30111"/>
            </a:avLst>
          </a:prstGeom>
          <a:solidFill>
            <a:srgbClr val="FFEFA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r>
              <a:rPr lang="en-US" altLang="zh-CN" sz="4000" b="1">
                <a:solidFill>
                  <a:srgbClr val="2F26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4000" b="1">
                <a:solidFill>
                  <a:srgbClr val="2F2600"/>
                </a:solidFill>
                <a:latin typeface="楷体" pitchFamily="49" charset="-122"/>
                <a:ea typeface="楷体" pitchFamily="49" charset="-122"/>
              </a:rPr>
              <a:t>我</a:t>
            </a:r>
            <a:r>
              <a:rPr lang="en-US" altLang="zh-CN" sz="4000" b="1">
                <a:solidFill>
                  <a:srgbClr val="2F260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4000" b="1">
                <a:solidFill>
                  <a:srgbClr val="2F2600"/>
                </a:solidFill>
                <a:latin typeface="楷体" pitchFamily="49" charset="-122"/>
                <a:ea typeface="楷体" pitchFamily="49" charset="-122"/>
              </a:rPr>
              <a:t>被美景吸引，舍不得离开。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863600"/>
            <a:ext cx="11880850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" name="Text Box 3"/>
          <p:cNvSpPr>
            <a:spLocks noChangeArrowheads="1"/>
          </p:cNvSpPr>
          <p:nvPr/>
        </p:nvSpPr>
        <p:spPr bwMode="auto">
          <a:xfrm>
            <a:off x="1136650" y="1450975"/>
            <a:ext cx="9915525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buFont typeface="宋体" pitchFamily="2" charset="-122"/>
              <a:buNone/>
            </a:pPr>
            <a:r>
              <a:rPr lang="en-US" altLang="zh-CN" sz="3600" b="1">
                <a:latin typeface="楷体" pitchFamily="49" charset="-122"/>
                <a:ea typeface="楷体" pitchFamily="49" charset="-122"/>
                <a:sym typeface="Cambria" pitchFamily="18" charset="0"/>
              </a:rPr>
              <a:t>1.</a:t>
            </a:r>
            <a:r>
              <a:rPr lang="zh-CN" altLang="en-US" sz="3600" b="1">
                <a:latin typeface="楷体" pitchFamily="49" charset="-122"/>
                <a:ea typeface="楷体" pitchFamily="49" charset="-122"/>
                <a:sym typeface="Cambria" pitchFamily="18" charset="0"/>
              </a:rPr>
              <a:t>会认</a:t>
            </a:r>
            <a:r>
              <a:rPr lang="en-US" altLang="zh-CN" sz="3600" b="1">
                <a:latin typeface="楷体" pitchFamily="49" charset="-122"/>
                <a:ea typeface="楷体" pitchFamily="49" charset="-122"/>
                <a:sym typeface="Cambria" pitchFamily="18" charset="0"/>
              </a:rPr>
              <a:t>“</a:t>
            </a:r>
            <a:r>
              <a:rPr lang="zh-CN" altLang="en-US" sz="3600" b="1">
                <a:latin typeface="楷体" pitchFamily="49" charset="-122"/>
                <a:ea typeface="楷体" pitchFamily="49" charset="-122"/>
                <a:sym typeface="Cambria" pitchFamily="18" charset="0"/>
              </a:rPr>
              <a:t>洼、印</a:t>
            </a:r>
            <a:r>
              <a:rPr lang="en-US" altLang="zh-CN" sz="3600" b="1">
                <a:latin typeface="楷体" pitchFamily="49" charset="-122"/>
                <a:ea typeface="楷体" pitchFamily="49" charset="-122"/>
                <a:sym typeface="Cambria" pitchFamily="18" charset="0"/>
              </a:rPr>
              <a:t>”</a:t>
            </a:r>
            <a:r>
              <a:rPr lang="zh-CN" altLang="en-US" sz="3600" b="1">
                <a:latin typeface="楷体" pitchFamily="49" charset="-122"/>
                <a:ea typeface="楷体" pitchFamily="49" charset="-122"/>
                <a:sym typeface="Cambria" pitchFamily="18" charset="0"/>
              </a:rPr>
              <a:t>等</a:t>
            </a:r>
            <a:r>
              <a:rPr lang="en-US" altLang="zh-CN" sz="3600" b="1">
                <a:latin typeface="楷体" pitchFamily="49" charset="-122"/>
                <a:ea typeface="楷体" pitchFamily="49" charset="-122"/>
                <a:sym typeface="Cambria" pitchFamily="18" charset="0"/>
              </a:rPr>
              <a:t>6</a:t>
            </a:r>
            <a:r>
              <a:rPr lang="zh-CN" altLang="en-US" sz="3600" b="1">
                <a:latin typeface="楷体" pitchFamily="49" charset="-122"/>
                <a:ea typeface="楷体" pitchFamily="49" charset="-122"/>
                <a:sym typeface="Cambria" pitchFamily="18" charset="0"/>
              </a:rPr>
              <a:t>个生字，会写</a:t>
            </a:r>
            <a:r>
              <a:rPr lang="en-US" altLang="zh-CN" sz="3600" b="1">
                <a:latin typeface="楷体" pitchFamily="49" charset="-122"/>
                <a:ea typeface="楷体" pitchFamily="49" charset="-122"/>
                <a:sym typeface="Cambria" pitchFamily="18" charset="0"/>
              </a:rPr>
              <a:t>“</a:t>
            </a:r>
            <a:r>
              <a:rPr lang="zh-CN" altLang="en-US" sz="3600" b="1">
                <a:latin typeface="楷体" pitchFamily="49" charset="-122"/>
                <a:ea typeface="楷体" pitchFamily="49" charset="-122"/>
                <a:sym typeface="Cambria" pitchFamily="18" charset="0"/>
              </a:rPr>
              <a:t>铺、泥</a:t>
            </a:r>
            <a:r>
              <a:rPr lang="en-US" altLang="zh-CN" sz="3600" b="1">
                <a:latin typeface="楷体" pitchFamily="49" charset="-122"/>
                <a:ea typeface="楷体" pitchFamily="49" charset="-122"/>
                <a:sym typeface="Cambria" pitchFamily="18" charset="0"/>
              </a:rPr>
              <a:t>”</a:t>
            </a:r>
            <a:r>
              <a:rPr lang="zh-CN" altLang="en-US" sz="3600" b="1">
                <a:latin typeface="楷体" pitchFamily="49" charset="-122"/>
                <a:ea typeface="楷体" pitchFamily="49" charset="-122"/>
                <a:sym typeface="Cambria" pitchFamily="18" charset="0"/>
              </a:rPr>
              <a:t>等</a:t>
            </a:r>
            <a:r>
              <a:rPr lang="en-US" altLang="zh-CN" sz="3600" b="1">
                <a:latin typeface="楷体" pitchFamily="49" charset="-122"/>
                <a:ea typeface="楷体" pitchFamily="49" charset="-122"/>
                <a:sym typeface="Cambria" pitchFamily="18" charset="0"/>
              </a:rPr>
              <a:t>13</a:t>
            </a:r>
            <a:r>
              <a:rPr lang="zh-CN" altLang="en-US" sz="3600" b="1">
                <a:latin typeface="楷体" pitchFamily="49" charset="-122"/>
                <a:ea typeface="楷体" pitchFamily="49" charset="-122"/>
                <a:sym typeface="Cambria" pitchFamily="18" charset="0"/>
              </a:rPr>
              <a:t>个生字，结合上下文和具体语境理解生词。</a:t>
            </a:r>
          </a:p>
          <a:p>
            <a:pPr>
              <a:lnSpc>
                <a:spcPct val="140000"/>
              </a:lnSpc>
              <a:buFont typeface="宋体" pitchFamily="2" charset="-122"/>
              <a:buNone/>
            </a:pPr>
            <a:r>
              <a:rPr lang="en-US" altLang="zh-CN" sz="3600" b="1">
                <a:latin typeface="楷体" pitchFamily="49" charset="-122"/>
                <a:ea typeface="楷体" pitchFamily="49" charset="-122"/>
                <a:sym typeface="Cambria" pitchFamily="18" charset="0"/>
              </a:rPr>
              <a:t>2.</a:t>
            </a:r>
            <a:r>
              <a:rPr lang="zh-CN" altLang="en-US" sz="3600" b="1">
                <a:latin typeface="楷体" pitchFamily="49" charset="-122"/>
                <a:ea typeface="楷体" pitchFamily="49" charset="-122"/>
                <a:sym typeface="Cambria" pitchFamily="18" charset="0"/>
              </a:rPr>
              <a:t>正确、流利、有感情地朗读课文，体会课文中描绘的美景。</a:t>
            </a:r>
            <a:endParaRPr lang="en-US" altLang="zh-CN" sz="3600" b="1">
              <a:latin typeface="楷体" pitchFamily="49" charset="-122"/>
              <a:ea typeface="楷体" pitchFamily="49" charset="-122"/>
              <a:sym typeface="Cambria" pitchFamily="18" charset="0"/>
            </a:endParaRPr>
          </a:p>
          <a:p>
            <a:pPr>
              <a:lnSpc>
                <a:spcPct val="140000"/>
              </a:lnSpc>
              <a:buFont typeface="宋体" pitchFamily="2" charset="-122"/>
              <a:buNone/>
            </a:pPr>
            <a:r>
              <a:rPr lang="en-US" altLang="zh-CN" sz="3600" b="1">
                <a:latin typeface="楷体" pitchFamily="49" charset="-122"/>
                <a:ea typeface="楷体" pitchFamily="49" charset="-122"/>
                <a:sym typeface="Cambria" pitchFamily="18" charset="0"/>
              </a:rPr>
              <a:t>3.</a:t>
            </a:r>
            <a:r>
              <a:rPr lang="zh-CN" altLang="en-US" sz="3600" b="1">
                <a:latin typeface="楷体" pitchFamily="49" charset="-122"/>
                <a:ea typeface="楷体" pitchFamily="49" charset="-122"/>
                <a:sym typeface="Cambria" pitchFamily="18" charset="0"/>
              </a:rPr>
              <a:t>明白</a:t>
            </a:r>
            <a:r>
              <a:rPr lang="en-US" altLang="zh-CN" sz="3600" b="1">
                <a:latin typeface="楷体" pitchFamily="49" charset="-122"/>
                <a:ea typeface="楷体" pitchFamily="49" charset="-122"/>
                <a:sym typeface="Cambria" pitchFamily="18" charset="0"/>
              </a:rPr>
              <a:t>“</a:t>
            </a:r>
            <a:r>
              <a:rPr lang="zh-CN" altLang="en-US" sz="3600" b="1">
                <a:latin typeface="楷体" pitchFamily="49" charset="-122"/>
                <a:ea typeface="楷体" pitchFamily="49" charset="-122"/>
                <a:sym typeface="Cambria" pitchFamily="18" charset="0"/>
              </a:rPr>
              <a:t>金色巴掌</a:t>
            </a:r>
            <a:r>
              <a:rPr lang="en-US" altLang="zh-CN" sz="3600" b="1">
                <a:latin typeface="楷体" pitchFamily="49" charset="-122"/>
                <a:ea typeface="楷体" pitchFamily="49" charset="-122"/>
                <a:sym typeface="Cambria" pitchFamily="18" charset="0"/>
              </a:rPr>
              <a:t>”</a:t>
            </a:r>
            <a:r>
              <a:rPr lang="zh-CN" altLang="en-US" sz="3600" b="1">
                <a:latin typeface="楷体" pitchFamily="49" charset="-122"/>
                <a:ea typeface="楷体" pitchFamily="49" charset="-122"/>
                <a:sym typeface="Cambria" pitchFamily="18" charset="0"/>
              </a:rPr>
              <a:t>指的是什么，根据上下文理解重点词句。</a:t>
            </a:r>
          </a:p>
        </p:txBody>
      </p:sp>
      <p:grpSp>
        <p:nvGrpSpPr>
          <p:cNvPr id="9219" name="组合 8"/>
          <p:cNvGrpSpPr>
            <a:grpSpLocks/>
          </p:cNvGrpSpPr>
          <p:nvPr/>
        </p:nvGrpSpPr>
        <p:grpSpPr bwMode="auto">
          <a:xfrm>
            <a:off x="406400" y="382588"/>
            <a:ext cx="3221038" cy="714375"/>
            <a:chOff x="1328" y="452"/>
            <a:chExt cx="5073" cy="1126"/>
          </a:xfrm>
        </p:grpSpPr>
        <p:pic>
          <p:nvPicPr>
            <p:cNvPr id="9220" name="图片 14" descr="PPT图标蓝色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21" name="TextBox 76"/>
            <p:cNvSpPr txBox="1">
              <a:spLocks noChangeArrowheads="1"/>
            </p:cNvSpPr>
            <p:nvPr/>
          </p:nvSpPr>
          <p:spPr bwMode="auto">
            <a:xfrm>
              <a:off x="1328" y="465"/>
              <a:ext cx="3632" cy="1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>
                  <a:sym typeface="Cambria" pitchFamily="18" charset="0"/>
                </a:rPr>
                <a:t>学习目标</a:t>
              </a: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49" name="Group 418"/>
          <p:cNvGrpSpPr>
            <a:grpSpLocks/>
          </p:cNvGrpSpPr>
          <p:nvPr/>
        </p:nvGrpSpPr>
        <p:grpSpPr bwMode="auto">
          <a:xfrm rot="-1651837">
            <a:off x="368300" y="506413"/>
            <a:ext cx="893763" cy="1020762"/>
            <a:chOff x="0" y="0"/>
            <a:chExt cx="1164" cy="1332"/>
          </a:xfrm>
        </p:grpSpPr>
        <p:sp>
          <p:nvSpPr>
            <p:cNvPr id="27650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164" cy="1235"/>
            </a:xfrm>
            <a:custGeom>
              <a:avLst/>
              <a:gdLst/>
              <a:ahLst/>
              <a:cxnLst>
                <a:cxn ang="0">
                  <a:pos x="215" y="466"/>
                </a:cxn>
                <a:cxn ang="0">
                  <a:pos x="30" y="330"/>
                </a:cxn>
                <a:cxn ang="0">
                  <a:pos x="114" y="369"/>
                </a:cxn>
                <a:cxn ang="0">
                  <a:pos x="58" y="111"/>
                </a:cxn>
                <a:cxn ang="0">
                  <a:pos x="179" y="237"/>
                </a:cxn>
                <a:cxn ang="0">
                  <a:pos x="334" y="0"/>
                </a:cxn>
                <a:cxn ang="0">
                  <a:pos x="322" y="267"/>
                </a:cxn>
                <a:cxn ang="0">
                  <a:pos x="493" y="187"/>
                </a:cxn>
                <a:cxn ang="0">
                  <a:pos x="399" y="370"/>
                </a:cxn>
                <a:cxn ang="0">
                  <a:pos x="466" y="355"/>
                </a:cxn>
                <a:cxn ang="0">
                  <a:pos x="215" y="466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1" name="Freeform 54"/>
            <p:cNvSpPr>
              <a:spLocks noChangeArrowheads="1"/>
            </p:cNvSpPr>
            <p:nvPr/>
          </p:nvSpPr>
          <p:spPr bwMode="auto">
            <a:xfrm>
              <a:off x="99" y="75"/>
              <a:ext cx="987" cy="1002"/>
            </a:xfrm>
            <a:custGeom>
              <a:avLst/>
              <a:gdLst/>
              <a:ahLst/>
              <a:cxnLst>
                <a:cxn ang="0">
                  <a:pos x="223" y="422"/>
                </a:cxn>
                <a:cxn ang="0">
                  <a:pos x="385" y="358"/>
                </a:cxn>
                <a:cxn ang="0">
                  <a:pos x="304" y="360"/>
                </a:cxn>
                <a:cxn ang="0">
                  <a:pos x="417" y="196"/>
                </a:cxn>
                <a:cxn ang="0">
                  <a:pos x="255" y="268"/>
                </a:cxn>
                <a:cxn ang="0">
                  <a:pos x="272" y="0"/>
                </a:cxn>
                <a:cxn ang="0">
                  <a:pos x="150" y="242"/>
                </a:cxn>
                <a:cxn ang="0">
                  <a:pos x="25" y="126"/>
                </a:cxn>
                <a:cxn ang="0">
                  <a:pos x="130" y="365"/>
                </a:cxn>
                <a:cxn ang="0">
                  <a:pos x="30" y="339"/>
                </a:cxn>
                <a:cxn ang="0">
                  <a:pos x="217" y="424"/>
                </a:cxn>
                <a:cxn ang="0">
                  <a:pos x="223" y="422"/>
                </a:cxn>
                <a:cxn ang="0">
                  <a:pos x="223" y="422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2" name="Freeform 55"/>
            <p:cNvSpPr>
              <a:spLocks noChangeArrowheads="1"/>
            </p:cNvSpPr>
            <p:nvPr/>
          </p:nvSpPr>
          <p:spPr bwMode="auto">
            <a:xfrm>
              <a:off x="484" y="340"/>
              <a:ext cx="163" cy="696"/>
            </a:xfrm>
            <a:custGeom>
              <a:avLst/>
              <a:gdLst/>
              <a:ahLst/>
              <a:cxnLst>
                <a:cxn ang="0">
                  <a:pos x="53" y="295"/>
                </a:cxn>
                <a:cxn ang="0">
                  <a:pos x="69" y="0"/>
                </a:cxn>
                <a:cxn ang="0">
                  <a:pos x="53" y="29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3" name="Freeform 56"/>
            <p:cNvSpPr>
              <a:spLocks noChangeArrowheads="1"/>
            </p:cNvSpPr>
            <p:nvPr/>
          </p:nvSpPr>
          <p:spPr bwMode="auto">
            <a:xfrm>
              <a:off x="224" y="545"/>
              <a:ext cx="317" cy="338"/>
            </a:xfrm>
            <a:custGeom>
              <a:avLst/>
              <a:gdLst/>
              <a:ahLst/>
              <a:cxnLst>
                <a:cxn ang="0">
                  <a:pos x="134" y="143"/>
                </a:cxn>
                <a:cxn ang="0">
                  <a:pos x="0" y="0"/>
                </a:cxn>
                <a:cxn ang="0">
                  <a:pos x="134" y="143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4" name="Freeform 57"/>
            <p:cNvSpPr>
              <a:spLocks noChangeArrowheads="1"/>
            </p:cNvSpPr>
            <p:nvPr/>
          </p:nvSpPr>
          <p:spPr bwMode="auto">
            <a:xfrm>
              <a:off x="278" y="956"/>
              <a:ext cx="277" cy="95"/>
            </a:xfrm>
            <a:custGeom>
              <a:avLst/>
              <a:gdLst/>
              <a:ahLst/>
              <a:cxnLst>
                <a:cxn ang="0">
                  <a:pos x="117" y="22"/>
                </a:cxn>
                <a:cxn ang="0">
                  <a:pos x="0" y="0"/>
                </a:cxn>
                <a:cxn ang="0">
                  <a:pos x="117" y="22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5" name="Freeform 58"/>
            <p:cNvSpPr>
              <a:spLocks noChangeArrowheads="1"/>
            </p:cNvSpPr>
            <p:nvPr/>
          </p:nvSpPr>
          <p:spPr bwMode="auto">
            <a:xfrm>
              <a:off x="623" y="647"/>
              <a:ext cx="387" cy="260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64" y="0"/>
                </a:cxn>
                <a:cxn ang="0">
                  <a:pos x="0" y="10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6" name="Freeform 59"/>
            <p:cNvSpPr>
              <a:spLocks noChangeArrowheads="1"/>
            </p:cNvSpPr>
            <p:nvPr/>
          </p:nvSpPr>
          <p:spPr bwMode="auto">
            <a:xfrm>
              <a:off x="604" y="947"/>
              <a:ext cx="373" cy="118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58" y="0"/>
                </a:cxn>
                <a:cxn ang="0">
                  <a:pos x="0" y="26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7" name="Freeform 60"/>
            <p:cNvSpPr>
              <a:spLocks noChangeArrowheads="1"/>
            </p:cNvSpPr>
            <p:nvPr/>
          </p:nvSpPr>
          <p:spPr bwMode="auto">
            <a:xfrm>
              <a:off x="408" y="1093"/>
              <a:ext cx="187" cy="239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11" y="101"/>
                </a:cxn>
                <a:cxn ang="0">
                  <a:pos x="0" y="92"/>
                </a:cxn>
                <a:cxn ang="0">
                  <a:pos x="49" y="58"/>
                </a:cxn>
                <a:cxn ang="0">
                  <a:pos x="52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658" name="Group 427"/>
          <p:cNvGrpSpPr>
            <a:grpSpLocks/>
          </p:cNvGrpSpPr>
          <p:nvPr/>
        </p:nvGrpSpPr>
        <p:grpSpPr bwMode="auto">
          <a:xfrm rot="5825446">
            <a:off x="11633994" y="392906"/>
            <a:ext cx="407988" cy="466725"/>
            <a:chOff x="0" y="0"/>
            <a:chExt cx="1164" cy="1332"/>
          </a:xfrm>
        </p:grpSpPr>
        <p:sp>
          <p:nvSpPr>
            <p:cNvPr id="27659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164" cy="1235"/>
            </a:xfrm>
            <a:custGeom>
              <a:avLst/>
              <a:gdLst/>
              <a:ahLst/>
              <a:cxnLst>
                <a:cxn ang="0">
                  <a:pos x="215" y="466"/>
                </a:cxn>
                <a:cxn ang="0">
                  <a:pos x="30" y="330"/>
                </a:cxn>
                <a:cxn ang="0">
                  <a:pos x="114" y="369"/>
                </a:cxn>
                <a:cxn ang="0">
                  <a:pos x="58" y="111"/>
                </a:cxn>
                <a:cxn ang="0">
                  <a:pos x="179" y="237"/>
                </a:cxn>
                <a:cxn ang="0">
                  <a:pos x="334" y="0"/>
                </a:cxn>
                <a:cxn ang="0">
                  <a:pos x="322" y="267"/>
                </a:cxn>
                <a:cxn ang="0">
                  <a:pos x="493" y="187"/>
                </a:cxn>
                <a:cxn ang="0">
                  <a:pos x="399" y="370"/>
                </a:cxn>
                <a:cxn ang="0">
                  <a:pos x="466" y="355"/>
                </a:cxn>
                <a:cxn ang="0">
                  <a:pos x="215" y="466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0" name="Freeform 54"/>
            <p:cNvSpPr>
              <a:spLocks noChangeArrowheads="1"/>
            </p:cNvSpPr>
            <p:nvPr/>
          </p:nvSpPr>
          <p:spPr bwMode="auto">
            <a:xfrm>
              <a:off x="99" y="75"/>
              <a:ext cx="987" cy="1002"/>
            </a:xfrm>
            <a:custGeom>
              <a:avLst/>
              <a:gdLst/>
              <a:ahLst/>
              <a:cxnLst>
                <a:cxn ang="0">
                  <a:pos x="223" y="422"/>
                </a:cxn>
                <a:cxn ang="0">
                  <a:pos x="385" y="358"/>
                </a:cxn>
                <a:cxn ang="0">
                  <a:pos x="304" y="360"/>
                </a:cxn>
                <a:cxn ang="0">
                  <a:pos x="417" y="196"/>
                </a:cxn>
                <a:cxn ang="0">
                  <a:pos x="255" y="268"/>
                </a:cxn>
                <a:cxn ang="0">
                  <a:pos x="272" y="0"/>
                </a:cxn>
                <a:cxn ang="0">
                  <a:pos x="150" y="242"/>
                </a:cxn>
                <a:cxn ang="0">
                  <a:pos x="25" y="126"/>
                </a:cxn>
                <a:cxn ang="0">
                  <a:pos x="130" y="365"/>
                </a:cxn>
                <a:cxn ang="0">
                  <a:pos x="30" y="339"/>
                </a:cxn>
                <a:cxn ang="0">
                  <a:pos x="217" y="424"/>
                </a:cxn>
                <a:cxn ang="0">
                  <a:pos x="223" y="422"/>
                </a:cxn>
                <a:cxn ang="0">
                  <a:pos x="223" y="422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1" name="Freeform 55"/>
            <p:cNvSpPr>
              <a:spLocks noChangeArrowheads="1"/>
            </p:cNvSpPr>
            <p:nvPr/>
          </p:nvSpPr>
          <p:spPr bwMode="auto">
            <a:xfrm>
              <a:off x="484" y="340"/>
              <a:ext cx="163" cy="696"/>
            </a:xfrm>
            <a:custGeom>
              <a:avLst/>
              <a:gdLst/>
              <a:ahLst/>
              <a:cxnLst>
                <a:cxn ang="0">
                  <a:pos x="53" y="295"/>
                </a:cxn>
                <a:cxn ang="0">
                  <a:pos x="69" y="0"/>
                </a:cxn>
                <a:cxn ang="0">
                  <a:pos x="53" y="29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2" name="Freeform 56"/>
            <p:cNvSpPr>
              <a:spLocks noChangeArrowheads="1"/>
            </p:cNvSpPr>
            <p:nvPr/>
          </p:nvSpPr>
          <p:spPr bwMode="auto">
            <a:xfrm>
              <a:off x="224" y="545"/>
              <a:ext cx="317" cy="338"/>
            </a:xfrm>
            <a:custGeom>
              <a:avLst/>
              <a:gdLst/>
              <a:ahLst/>
              <a:cxnLst>
                <a:cxn ang="0">
                  <a:pos x="134" y="143"/>
                </a:cxn>
                <a:cxn ang="0">
                  <a:pos x="0" y="0"/>
                </a:cxn>
                <a:cxn ang="0">
                  <a:pos x="134" y="143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3" name="Freeform 57"/>
            <p:cNvSpPr>
              <a:spLocks noChangeArrowheads="1"/>
            </p:cNvSpPr>
            <p:nvPr/>
          </p:nvSpPr>
          <p:spPr bwMode="auto">
            <a:xfrm>
              <a:off x="278" y="956"/>
              <a:ext cx="277" cy="95"/>
            </a:xfrm>
            <a:custGeom>
              <a:avLst/>
              <a:gdLst/>
              <a:ahLst/>
              <a:cxnLst>
                <a:cxn ang="0">
                  <a:pos x="117" y="22"/>
                </a:cxn>
                <a:cxn ang="0">
                  <a:pos x="0" y="0"/>
                </a:cxn>
                <a:cxn ang="0">
                  <a:pos x="117" y="22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4" name="Freeform 58"/>
            <p:cNvSpPr>
              <a:spLocks noChangeArrowheads="1"/>
            </p:cNvSpPr>
            <p:nvPr/>
          </p:nvSpPr>
          <p:spPr bwMode="auto">
            <a:xfrm>
              <a:off x="623" y="647"/>
              <a:ext cx="387" cy="260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64" y="0"/>
                </a:cxn>
                <a:cxn ang="0">
                  <a:pos x="0" y="10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5" name="Freeform 59"/>
            <p:cNvSpPr>
              <a:spLocks noChangeArrowheads="1"/>
            </p:cNvSpPr>
            <p:nvPr/>
          </p:nvSpPr>
          <p:spPr bwMode="auto">
            <a:xfrm>
              <a:off x="604" y="947"/>
              <a:ext cx="373" cy="118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58" y="0"/>
                </a:cxn>
                <a:cxn ang="0">
                  <a:pos x="0" y="26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6" name="Freeform 60"/>
            <p:cNvSpPr>
              <a:spLocks noChangeArrowheads="1"/>
            </p:cNvSpPr>
            <p:nvPr/>
          </p:nvSpPr>
          <p:spPr bwMode="auto">
            <a:xfrm>
              <a:off x="408" y="1093"/>
              <a:ext cx="187" cy="239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11" y="101"/>
                </a:cxn>
                <a:cxn ang="0">
                  <a:pos x="0" y="92"/>
                </a:cxn>
                <a:cxn ang="0">
                  <a:pos x="49" y="58"/>
                </a:cxn>
                <a:cxn ang="0">
                  <a:pos x="52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667" name="Group 436"/>
          <p:cNvGrpSpPr>
            <a:grpSpLocks/>
          </p:cNvGrpSpPr>
          <p:nvPr/>
        </p:nvGrpSpPr>
        <p:grpSpPr bwMode="auto">
          <a:xfrm>
            <a:off x="23813" y="3049588"/>
            <a:ext cx="387350" cy="363537"/>
            <a:chOff x="0" y="0"/>
            <a:chExt cx="413" cy="388"/>
          </a:xfrm>
        </p:grpSpPr>
        <p:sp>
          <p:nvSpPr>
            <p:cNvPr id="27668" name="Freeform 67"/>
            <p:cNvSpPr>
              <a:spLocks noChangeArrowheads="1"/>
            </p:cNvSpPr>
            <p:nvPr/>
          </p:nvSpPr>
          <p:spPr bwMode="auto">
            <a:xfrm>
              <a:off x="335" y="12"/>
              <a:ext cx="78" cy="109"/>
            </a:xfrm>
            <a:custGeom>
              <a:avLst/>
              <a:gdLst/>
              <a:ahLst/>
              <a:cxnLst>
                <a:cxn ang="0">
                  <a:pos x="4" y="46"/>
                </a:cxn>
                <a:cxn ang="0">
                  <a:pos x="25" y="1"/>
                </a:cxn>
                <a:cxn ang="0">
                  <a:pos x="19" y="0"/>
                </a:cxn>
                <a:cxn ang="0">
                  <a:pos x="20" y="27"/>
                </a:cxn>
                <a:cxn ang="0">
                  <a:pos x="0" y="45"/>
                </a:cxn>
                <a:cxn ang="0">
                  <a:pos x="4" y="46"/>
                </a:cxn>
                <a:cxn ang="0">
                  <a:pos x="4" y="46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9" name="Freeform 68"/>
            <p:cNvSpPr>
              <a:spLocks noChangeArrowheads="1"/>
            </p:cNvSpPr>
            <p:nvPr/>
          </p:nvSpPr>
          <p:spPr bwMode="auto">
            <a:xfrm>
              <a:off x="0" y="0"/>
              <a:ext cx="413" cy="388"/>
            </a:xfrm>
            <a:custGeom>
              <a:avLst/>
              <a:gdLst/>
              <a:ahLst/>
              <a:cxnLst>
                <a:cxn ang="0">
                  <a:pos x="145" y="27"/>
                </a:cxn>
                <a:cxn ang="0">
                  <a:pos x="171" y="100"/>
                </a:cxn>
                <a:cxn ang="0">
                  <a:pos x="153" y="132"/>
                </a:cxn>
                <a:cxn ang="0">
                  <a:pos x="150" y="92"/>
                </a:cxn>
                <a:cxn ang="0">
                  <a:pos x="109" y="158"/>
                </a:cxn>
                <a:cxn ang="0">
                  <a:pos x="89" y="162"/>
                </a:cxn>
                <a:cxn ang="0">
                  <a:pos x="100" y="110"/>
                </a:cxn>
                <a:cxn ang="0">
                  <a:pos x="36" y="117"/>
                </a:cxn>
                <a:cxn ang="0">
                  <a:pos x="0" y="108"/>
                </a:cxn>
                <a:cxn ang="0">
                  <a:pos x="85" y="63"/>
                </a:cxn>
                <a:cxn ang="0">
                  <a:pos x="36" y="30"/>
                </a:cxn>
                <a:cxn ang="0">
                  <a:pos x="101" y="21"/>
                </a:cxn>
                <a:cxn ang="0">
                  <a:pos x="85" y="5"/>
                </a:cxn>
                <a:cxn ang="0">
                  <a:pos x="117" y="5"/>
                </a:cxn>
                <a:cxn ang="0">
                  <a:pos x="143" y="24"/>
                </a:cxn>
                <a:cxn ang="0">
                  <a:pos x="145" y="27"/>
                </a:cxn>
                <a:cxn ang="0">
                  <a:pos x="145" y="27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0" name="Freeform 69"/>
            <p:cNvSpPr>
              <a:spLocks noChangeArrowheads="1"/>
            </p:cNvSpPr>
            <p:nvPr/>
          </p:nvSpPr>
          <p:spPr bwMode="auto">
            <a:xfrm>
              <a:off x="40" y="0"/>
              <a:ext cx="364" cy="367"/>
            </a:xfrm>
            <a:custGeom>
              <a:avLst/>
              <a:gdLst/>
              <a:ahLst/>
              <a:cxnLst>
                <a:cxn ang="0">
                  <a:pos x="131" y="44"/>
                </a:cxn>
                <a:cxn ang="0">
                  <a:pos x="84" y="9"/>
                </a:cxn>
                <a:cxn ang="0">
                  <a:pos x="98" y="32"/>
                </a:cxn>
                <a:cxn ang="0">
                  <a:pos x="31" y="29"/>
                </a:cxn>
                <a:cxn ang="0">
                  <a:pos x="81" y="62"/>
                </a:cxn>
                <a:cxn ang="0">
                  <a:pos x="0" y="106"/>
                </a:cxn>
                <a:cxn ang="0">
                  <a:pos x="92" y="98"/>
                </a:cxn>
                <a:cxn ang="0">
                  <a:pos x="81" y="155"/>
                </a:cxn>
                <a:cxn ang="0">
                  <a:pos x="131" y="81"/>
                </a:cxn>
                <a:cxn ang="0">
                  <a:pos x="142" y="115"/>
                </a:cxn>
                <a:cxn ang="0">
                  <a:pos x="133" y="45"/>
                </a:cxn>
                <a:cxn ang="0">
                  <a:pos x="131" y="44"/>
                </a:cxn>
                <a:cxn ang="0">
                  <a:pos x="131" y="44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1" name="Freeform 70"/>
            <p:cNvSpPr>
              <a:spLocks noChangeArrowheads="1"/>
            </p:cNvSpPr>
            <p:nvPr/>
          </p:nvSpPr>
          <p:spPr bwMode="auto">
            <a:xfrm>
              <a:off x="135" y="116"/>
              <a:ext cx="207" cy="116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0" y="49"/>
                </a:cxn>
                <a:cxn ang="0">
                  <a:pos x="88" y="0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2" name="Freeform 71"/>
            <p:cNvSpPr>
              <a:spLocks noChangeArrowheads="1"/>
            </p:cNvSpPr>
            <p:nvPr/>
          </p:nvSpPr>
          <p:spPr bwMode="auto">
            <a:xfrm>
              <a:off x="269" y="164"/>
              <a:ext cx="59" cy="15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64"/>
                </a:cxn>
                <a:cxn ang="0">
                  <a:pos x="18" y="0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3" name="Freeform 72"/>
            <p:cNvSpPr>
              <a:spLocks noChangeArrowheads="1"/>
            </p:cNvSpPr>
            <p:nvPr/>
          </p:nvSpPr>
          <p:spPr bwMode="auto">
            <a:xfrm>
              <a:off x="347" y="142"/>
              <a:ext cx="38" cy="9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38"/>
                </a:cxn>
                <a:cxn ang="0">
                  <a:pos x="0" y="0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4" name="Freeform 73"/>
            <p:cNvSpPr>
              <a:spLocks noChangeArrowheads="1"/>
            </p:cNvSpPr>
            <p:nvPr/>
          </p:nvSpPr>
          <p:spPr bwMode="auto">
            <a:xfrm>
              <a:off x="274" y="41"/>
              <a:ext cx="54" cy="78"/>
            </a:xfrm>
            <a:custGeom>
              <a:avLst/>
              <a:gdLst/>
              <a:ahLst/>
              <a:cxnLst>
                <a:cxn ang="0">
                  <a:pos x="23" y="33"/>
                </a:cxn>
                <a:cxn ang="0">
                  <a:pos x="0" y="0"/>
                </a:cxn>
                <a:cxn ang="0">
                  <a:pos x="23" y="33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5" name="Freeform 74"/>
            <p:cNvSpPr>
              <a:spLocks noChangeArrowheads="1"/>
            </p:cNvSpPr>
            <p:nvPr/>
          </p:nvSpPr>
          <p:spPr bwMode="auto">
            <a:xfrm>
              <a:off x="158" y="69"/>
              <a:ext cx="140" cy="69"/>
            </a:xfrm>
            <a:custGeom>
              <a:avLst/>
              <a:gdLst/>
              <a:ahLst/>
              <a:cxnLst>
                <a:cxn ang="0">
                  <a:pos x="59" y="29"/>
                </a:cxn>
                <a:cxn ang="0">
                  <a:pos x="0" y="0"/>
                </a:cxn>
                <a:cxn ang="0">
                  <a:pos x="59" y="29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303338" y="152400"/>
            <a:ext cx="8670925" cy="2528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400" b="1" noProof="1">
                <a:solidFill>
                  <a:srgbClr val="4F4F25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4400" b="1" noProof="1">
                <a:solidFill>
                  <a:srgbClr val="4F4F25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你瞧，这多像两只棕红色的小鸟，在秋天金黄的叶丛间，愉快地蹦跳着、歌唱着</a:t>
            </a:r>
            <a:r>
              <a:rPr lang="zh-CN" altLang="en-US" sz="44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……</a:t>
            </a:r>
          </a:p>
        </p:txBody>
      </p:sp>
      <p:sp>
        <p:nvSpPr>
          <p:cNvPr id="3" name="圆角矩形标注 2"/>
          <p:cNvSpPr/>
          <p:nvPr/>
        </p:nvSpPr>
        <p:spPr>
          <a:xfrm>
            <a:off x="6591300" y="2681288"/>
            <a:ext cx="3684588" cy="2593975"/>
          </a:xfrm>
          <a:prstGeom prst="wedgeRoundRectCallout">
            <a:avLst>
              <a:gd name="adj1" fmla="val -50982"/>
              <a:gd name="adj2" fmla="val -67307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r>
              <a:rPr lang="zh-CN" altLang="en-US" sz="3600" b="1" noProof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对比一下，这里的省略号和第</a:t>
            </a:r>
            <a:r>
              <a:rPr lang="en-US" altLang="zh-CN" sz="3600" b="1" noProof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r>
              <a:rPr lang="zh-CN" altLang="en-US" sz="3600" b="1" noProof="1">
                <a:solidFill>
                  <a:schemeClr val="accent5">
                    <a:lumMod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自然段的省略号有什么异同？</a:t>
            </a:r>
          </a:p>
        </p:txBody>
      </p:sp>
      <p:sp>
        <p:nvSpPr>
          <p:cNvPr id="2" name="流程图: 可选过程 1"/>
          <p:cNvSpPr>
            <a:spLocks noChangeArrowheads="1"/>
          </p:cNvSpPr>
          <p:nvPr/>
        </p:nvSpPr>
        <p:spPr bwMode="auto">
          <a:xfrm>
            <a:off x="990600" y="2901950"/>
            <a:ext cx="4973638" cy="3819525"/>
          </a:xfrm>
          <a:prstGeom prst="flowChartAlternateProcess">
            <a:avLst/>
          </a:prstGeom>
          <a:solidFill>
            <a:srgbClr val="DFDFB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r>
              <a:rPr lang="zh-CN" altLang="en-US" sz="3600" b="1">
                <a:solidFill>
                  <a:srgbClr val="BA5F11"/>
                </a:solidFill>
                <a:latin typeface="楷体" pitchFamily="49" charset="-122"/>
                <a:ea typeface="楷体" pitchFamily="49" charset="-122"/>
              </a:rPr>
              <a:t>这里的比喻和拟人用得特别好，把雨靴比作小鸟十分生动形象，拟人化写法突出了</a:t>
            </a:r>
            <a:r>
              <a:rPr lang="en-US" altLang="zh-CN" sz="3600" b="1">
                <a:solidFill>
                  <a:srgbClr val="BA5F11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3600" b="1">
                <a:solidFill>
                  <a:srgbClr val="BA5F11"/>
                </a:solidFill>
                <a:latin typeface="楷体" pitchFamily="49" charset="-122"/>
                <a:ea typeface="楷体" pitchFamily="49" charset="-122"/>
              </a:rPr>
              <a:t>我</a:t>
            </a:r>
            <a:r>
              <a:rPr lang="en-US" altLang="zh-CN" sz="3600" b="1">
                <a:solidFill>
                  <a:srgbClr val="BA5F11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3600" b="1">
                <a:solidFill>
                  <a:srgbClr val="BA5F11"/>
                </a:solidFill>
                <a:latin typeface="楷体" pitchFamily="49" charset="-122"/>
                <a:ea typeface="楷体" pitchFamily="49" charset="-122"/>
              </a:rPr>
              <a:t>愉快的心情。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3" name="Group 418"/>
          <p:cNvGrpSpPr>
            <a:grpSpLocks/>
          </p:cNvGrpSpPr>
          <p:nvPr/>
        </p:nvGrpSpPr>
        <p:grpSpPr bwMode="auto">
          <a:xfrm rot="-1651837">
            <a:off x="368300" y="506413"/>
            <a:ext cx="893763" cy="1020762"/>
            <a:chOff x="0" y="0"/>
            <a:chExt cx="1164" cy="1332"/>
          </a:xfrm>
        </p:grpSpPr>
        <p:sp>
          <p:nvSpPr>
            <p:cNvPr id="28674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164" cy="1235"/>
            </a:xfrm>
            <a:custGeom>
              <a:avLst/>
              <a:gdLst/>
              <a:ahLst/>
              <a:cxnLst>
                <a:cxn ang="0">
                  <a:pos x="215" y="466"/>
                </a:cxn>
                <a:cxn ang="0">
                  <a:pos x="30" y="330"/>
                </a:cxn>
                <a:cxn ang="0">
                  <a:pos x="114" y="369"/>
                </a:cxn>
                <a:cxn ang="0">
                  <a:pos x="58" y="111"/>
                </a:cxn>
                <a:cxn ang="0">
                  <a:pos x="179" y="237"/>
                </a:cxn>
                <a:cxn ang="0">
                  <a:pos x="334" y="0"/>
                </a:cxn>
                <a:cxn ang="0">
                  <a:pos x="322" y="267"/>
                </a:cxn>
                <a:cxn ang="0">
                  <a:pos x="493" y="187"/>
                </a:cxn>
                <a:cxn ang="0">
                  <a:pos x="399" y="370"/>
                </a:cxn>
                <a:cxn ang="0">
                  <a:pos x="466" y="355"/>
                </a:cxn>
                <a:cxn ang="0">
                  <a:pos x="215" y="466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75" name="Freeform 54"/>
            <p:cNvSpPr>
              <a:spLocks noChangeArrowheads="1"/>
            </p:cNvSpPr>
            <p:nvPr/>
          </p:nvSpPr>
          <p:spPr bwMode="auto">
            <a:xfrm>
              <a:off x="99" y="75"/>
              <a:ext cx="987" cy="1002"/>
            </a:xfrm>
            <a:custGeom>
              <a:avLst/>
              <a:gdLst/>
              <a:ahLst/>
              <a:cxnLst>
                <a:cxn ang="0">
                  <a:pos x="223" y="422"/>
                </a:cxn>
                <a:cxn ang="0">
                  <a:pos x="385" y="358"/>
                </a:cxn>
                <a:cxn ang="0">
                  <a:pos x="304" y="360"/>
                </a:cxn>
                <a:cxn ang="0">
                  <a:pos x="417" y="196"/>
                </a:cxn>
                <a:cxn ang="0">
                  <a:pos x="255" y="268"/>
                </a:cxn>
                <a:cxn ang="0">
                  <a:pos x="272" y="0"/>
                </a:cxn>
                <a:cxn ang="0">
                  <a:pos x="150" y="242"/>
                </a:cxn>
                <a:cxn ang="0">
                  <a:pos x="25" y="126"/>
                </a:cxn>
                <a:cxn ang="0">
                  <a:pos x="130" y="365"/>
                </a:cxn>
                <a:cxn ang="0">
                  <a:pos x="30" y="339"/>
                </a:cxn>
                <a:cxn ang="0">
                  <a:pos x="217" y="424"/>
                </a:cxn>
                <a:cxn ang="0">
                  <a:pos x="223" y="422"/>
                </a:cxn>
                <a:cxn ang="0">
                  <a:pos x="223" y="422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76" name="Freeform 55"/>
            <p:cNvSpPr>
              <a:spLocks noChangeArrowheads="1"/>
            </p:cNvSpPr>
            <p:nvPr/>
          </p:nvSpPr>
          <p:spPr bwMode="auto">
            <a:xfrm>
              <a:off x="484" y="340"/>
              <a:ext cx="163" cy="696"/>
            </a:xfrm>
            <a:custGeom>
              <a:avLst/>
              <a:gdLst/>
              <a:ahLst/>
              <a:cxnLst>
                <a:cxn ang="0">
                  <a:pos x="53" y="295"/>
                </a:cxn>
                <a:cxn ang="0">
                  <a:pos x="69" y="0"/>
                </a:cxn>
                <a:cxn ang="0">
                  <a:pos x="53" y="29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77" name="Freeform 56"/>
            <p:cNvSpPr>
              <a:spLocks noChangeArrowheads="1"/>
            </p:cNvSpPr>
            <p:nvPr/>
          </p:nvSpPr>
          <p:spPr bwMode="auto">
            <a:xfrm>
              <a:off x="224" y="545"/>
              <a:ext cx="317" cy="338"/>
            </a:xfrm>
            <a:custGeom>
              <a:avLst/>
              <a:gdLst/>
              <a:ahLst/>
              <a:cxnLst>
                <a:cxn ang="0">
                  <a:pos x="134" y="143"/>
                </a:cxn>
                <a:cxn ang="0">
                  <a:pos x="0" y="0"/>
                </a:cxn>
                <a:cxn ang="0">
                  <a:pos x="134" y="143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78" name="Freeform 57"/>
            <p:cNvSpPr>
              <a:spLocks noChangeArrowheads="1"/>
            </p:cNvSpPr>
            <p:nvPr/>
          </p:nvSpPr>
          <p:spPr bwMode="auto">
            <a:xfrm>
              <a:off x="278" y="956"/>
              <a:ext cx="277" cy="95"/>
            </a:xfrm>
            <a:custGeom>
              <a:avLst/>
              <a:gdLst/>
              <a:ahLst/>
              <a:cxnLst>
                <a:cxn ang="0">
                  <a:pos x="117" y="22"/>
                </a:cxn>
                <a:cxn ang="0">
                  <a:pos x="0" y="0"/>
                </a:cxn>
                <a:cxn ang="0">
                  <a:pos x="117" y="22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79" name="Freeform 58"/>
            <p:cNvSpPr>
              <a:spLocks noChangeArrowheads="1"/>
            </p:cNvSpPr>
            <p:nvPr/>
          </p:nvSpPr>
          <p:spPr bwMode="auto">
            <a:xfrm>
              <a:off x="623" y="647"/>
              <a:ext cx="387" cy="260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64" y="0"/>
                </a:cxn>
                <a:cxn ang="0">
                  <a:pos x="0" y="10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0" name="Freeform 59"/>
            <p:cNvSpPr>
              <a:spLocks noChangeArrowheads="1"/>
            </p:cNvSpPr>
            <p:nvPr/>
          </p:nvSpPr>
          <p:spPr bwMode="auto">
            <a:xfrm>
              <a:off x="604" y="947"/>
              <a:ext cx="373" cy="118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58" y="0"/>
                </a:cxn>
                <a:cxn ang="0">
                  <a:pos x="0" y="26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1" name="Freeform 60"/>
            <p:cNvSpPr>
              <a:spLocks noChangeArrowheads="1"/>
            </p:cNvSpPr>
            <p:nvPr/>
          </p:nvSpPr>
          <p:spPr bwMode="auto">
            <a:xfrm>
              <a:off x="408" y="1093"/>
              <a:ext cx="187" cy="239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11" y="101"/>
                </a:cxn>
                <a:cxn ang="0">
                  <a:pos x="0" y="92"/>
                </a:cxn>
                <a:cxn ang="0">
                  <a:pos x="49" y="58"/>
                </a:cxn>
                <a:cxn ang="0">
                  <a:pos x="52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82" name="Group 427"/>
          <p:cNvGrpSpPr>
            <a:grpSpLocks/>
          </p:cNvGrpSpPr>
          <p:nvPr/>
        </p:nvGrpSpPr>
        <p:grpSpPr bwMode="auto">
          <a:xfrm rot="5825446">
            <a:off x="11633994" y="392906"/>
            <a:ext cx="407988" cy="466725"/>
            <a:chOff x="0" y="0"/>
            <a:chExt cx="1164" cy="1332"/>
          </a:xfrm>
        </p:grpSpPr>
        <p:sp>
          <p:nvSpPr>
            <p:cNvPr id="28683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164" cy="1235"/>
            </a:xfrm>
            <a:custGeom>
              <a:avLst/>
              <a:gdLst/>
              <a:ahLst/>
              <a:cxnLst>
                <a:cxn ang="0">
                  <a:pos x="215" y="466"/>
                </a:cxn>
                <a:cxn ang="0">
                  <a:pos x="30" y="330"/>
                </a:cxn>
                <a:cxn ang="0">
                  <a:pos x="114" y="369"/>
                </a:cxn>
                <a:cxn ang="0">
                  <a:pos x="58" y="111"/>
                </a:cxn>
                <a:cxn ang="0">
                  <a:pos x="179" y="237"/>
                </a:cxn>
                <a:cxn ang="0">
                  <a:pos x="334" y="0"/>
                </a:cxn>
                <a:cxn ang="0">
                  <a:pos x="322" y="267"/>
                </a:cxn>
                <a:cxn ang="0">
                  <a:pos x="493" y="187"/>
                </a:cxn>
                <a:cxn ang="0">
                  <a:pos x="399" y="370"/>
                </a:cxn>
                <a:cxn ang="0">
                  <a:pos x="466" y="355"/>
                </a:cxn>
                <a:cxn ang="0">
                  <a:pos x="215" y="466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4" name="Freeform 54"/>
            <p:cNvSpPr>
              <a:spLocks noChangeArrowheads="1"/>
            </p:cNvSpPr>
            <p:nvPr/>
          </p:nvSpPr>
          <p:spPr bwMode="auto">
            <a:xfrm>
              <a:off x="99" y="75"/>
              <a:ext cx="987" cy="1002"/>
            </a:xfrm>
            <a:custGeom>
              <a:avLst/>
              <a:gdLst/>
              <a:ahLst/>
              <a:cxnLst>
                <a:cxn ang="0">
                  <a:pos x="223" y="422"/>
                </a:cxn>
                <a:cxn ang="0">
                  <a:pos x="385" y="358"/>
                </a:cxn>
                <a:cxn ang="0">
                  <a:pos x="304" y="360"/>
                </a:cxn>
                <a:cxn ang="0">
                  <a:pos x="417" y="196"/>
                </a:cxn>
                <a:cxn ang="0">
                  <a:pos x="255" y="268"/>
                </a:cxn>
                <a:cxn ang="0">
                  <a:pos x="272" y="0"/>
                </a:cxn>
                <a:cxn ang="0">
                  <a:pos x="150" y="242"/>
                </a:cxn>
                <a:cxn ang="0">
                  <a:pos x="25" y="126"/>
                </a:cxn>
                <a:cxn ang="0">
                  <a:pos x="130" y="365"/>
                </a:cxn>
                <a:cxn ang="0">
                  <a:pos x="30" y="339"/>
                </a:cxn>
                <a:cxn ang="0">
                  <a:pos x="217" y="424"/>
                </a:cxn>
                <a:cxn ang="0">
                  <a:pos x="223" y="422"/>
                </a:cxn>
                <a:cxn ang="0">
                  <a:pos x="223" y="422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5" name="Freeform 55"/>
            <p:cNvSpPr>
              <a:spLocks noChangeArrowheads="1"/>
            </p:cNvSpPr>
            <p:nvPr/>
          </p:nvSpPr>
          <p:spPr bwMode="auto">
            <a:xfrm>
              <a:off x="484" y="340"/>
              <a:ext cx="163" cy="696"/>
            </a:xfrm>
            <a:custGeom>
              <a:avLst/>
              <a:gdLst/>
              <a:ahLst/>
              <a:cxnLst>
                <a:cxn ang="0">
                  <a:pos x="53" y="295"/>
                </a:cxn>
                <a:cxn ang="0">
                  <a:pos x="69" y="0"/>
                </a:cxn>
                <a:cxn ang="0">
                  <a:pos x="53" y="29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6" name="Freeform 56"/>
            <p:cNvSpPr>
              <a:spLocks noChangeArrowheads="1"/>
            </p:cNvSpPr>
            <p:nvPr/>
          </p:nvSpPr>
          <p:spPr bwMode="auto">
            <a:xfrm>
              <a:off x="224" y="545"/>
              <a:ext cx="317" cy="338"/>
            </a:xfrm>
            <a:custGeom>
              <a:avLst/>
              <a:gdLst/>
              <a:ahLst/>
              <a:cxnLst>
                <a:cxn ang="0">
                  <a:pos x="134" y="143"/>
                </a:cxn>
                <a:cxn ang="0">
                  <a:pos x="0" y="0"/>
                </a:cxn>
                <a:cxn ang="0">
                  <a:pos x="134" y="143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7" name="Freeform 57"/>
            <p:cNvSpPr>
              <a:spLocks noChangeArrowheads="1"/>
            </p:cNvSpPr>
            <p:nvPr/>
          </p:nvSpPr>
          <p:spPr bwMode="auto">
            <a:xfrm>
              <a:off x="278" y="956"/>
              <a:ext cx="277" cy="95"/>
            </a:xfrm>
            <a:custGeom>
              <a:avLst/>
              <a:gdLst/>
              <a:ahLst/>
              <a:cxnLst>
                <a:cxn ang="0">
                  <a:pos x="117" y="22"/>
                </a:cxn>
                <a:cxn ang="0">
                  <a:pos x="0" y="0"/>
                </a:cxn>
                <a:cxn ang="0">
                  <a:pos x="117" y="22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8" name="Freeform 58"/>
            <p:cNvSpPr>
              <a:spLocks noChangeArrowheads="1"/>
            </p:cNvSpPr>
            <p:nvPr/>
          </p:nvSpPr>
          <p:spPr bwMode="auto">
            <a:xfrm>
              <a:off x="623" y="647"/>
              <a:ext cx="387" cy="260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64" y="0"/>
                </a:cxn>
                <a:cxn ang="0">
                  <a:pos x="0" y="10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9" name="Freeform 59"/>
            <p:cNvSpPr>
              <a:spLocks noChangeArrowheads="1"/>
            </p:cNvSpPr>
            <p:nvPr/>
          </p:nvSpPr>
          <p:spPr bwMode="auto">
            <a:xfrm>
              <a:off x="604" y="947"/>
              <a:ext cx="373" cy="118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58" y="0"/>
                </a:cxn>
                <a:cxn ang="0">
                  <a:pos x="0" y="26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0" name="Freeform 60"/>
            <p:cNvSpPr>
              <a:spLocks noChangeArrowheads="1"/>
            </p:cNvSpPr>
            <p:nvPr/>
          </p:nvSpPr>
          <p:spPr bwMode="auto">
            <a:xfrm>
              <a:off x="408" y="1093"/>
              <a:ext cx="187" cy="239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11" y="101"/>
                </a:cxn>
                <a:cxn ang="0">
                  <a:pos x="0" y="92"/>
                </a:cxn>
                <a:cxn ang="0">
                  <a:pos x="49" y="58"/>
                </a:cxn>
                <a:cxn ang="0">
                  <a:pos x="52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91" name="Group 436"/>
          <p:cNvGrpSpPr>
            <a:grpSpLocks/>
          </p:cNvGrpSpPr>
          <p:nvPr/>
        </p:nvGrpSpPr>
        <p:grpSpPr bwMode="auto">
          <a:xfrm>
            <a:off x="23813" y="3049588"/>
            <a:ext cx="387350" cy="363537"/>
            <a:chOff x="0" y="0"/>
            <a:chExt cx="413" cy="388"/>
          </a:xfrm>
        </p:grpSpPr>
        <p:sp>
          <p:nvSpPr>
            <p:cNvPr id="28692" name="Freeform 67"/>
            <p:cNvSpPr>
              <a:spLocks noChangeArrowheads="1"/>
            </p:cNvSpPr>
            <p:nvPr/>
          </p:nvSpPr>
          <p:spPr bwMode="auto">
            <a:xfrm>
              <a:off x="335" y="12"/>
              <a:ext cx="78" cy="109"/>
            </a:xfrm>
            <a:custGeom>
              <a:avLst/>
              <a:gdLst/>
              <a:ahLst/>
              <a:cxnLst>
                <a:cxn ang="0">
                  <a:pos x="4" y="46"/>
                </a:cxn>
                <a:cxn ang="0">
                  <a:pos x="25" y="1"/>
                </a:cxn>
                <a:cxn ang="0">
                  <a:pos x="19" y="0"/>
                </a:cxn>
                <a:cxn ang="0">
                  <a:pos x="20" y="27"/>
                </a:cxn>
                <a:cxn ang="0">
                  <a:pos x="0" y="45"/>
                </a:cxn>
                <a:cxn ang="0">
                  <a:pos x="4" y="46"/>
                </a:cxn>
                <a:cxn ang="0">
                  <a:pos x="4" y="46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3" name="Freeform 68"/>
            <p:cNvSpPr>
              <a:spLocks noChangeArrowheads="1"/>
            </p:cNvSpPr>
            <p:nvPr/>
          </p:nvSpPr>
          <p:spPr bwMode="auto">
            <a:xfrm>
              <a:off x="0" y="0"/>
              <a:ext cx="413" cy="388"/>
            </a:xfrm>
            <a:custGeom>
              <a:avLst/>
              <a:gdLst/>
              <a:ahLst/>
              <a:cxnLst>
                <a:cxn ang="0">
                  <a:pos x="145" y="27"/>
                </a:cxn>
                <a:cxn ang="0">
                  <a:pos x="171" y="100"/>
                </a:cxn>
                <a:cxn ang="0">
                  <a:pos x="153" y="132"/>
                </a:cxn>
                <a:cxn ang="0">
                  <a:pos x="150" y="92"/>
                </a:cxn>
                <a:cxn ang="0">
                  <a:pos x="109" y="158"/>
                </a:cxn>
                <a:cxn ang="0">
                  <a:pos x="89" y="162"/>
                </a:cxn>
                <a:cxn ang="0">
                  <a:pos x="100" y="110"/>
                </a:cxn>
                <a:cxn ang="0">
                  <a:pos x="36" y="117"/>
                </a:cxn>
                <a:cxn ang="0">
                  <a:pos x="0" y="108"/>
                </a:cxn>
                <a:cxn ang="0">
                  <a:pos x="85" y="63"/>
                </a:cxn>
                <a:cxn ang="0">
                  <a:pos x="36" y="30"/>
                </a:cxn>
                <a:cxn ang="0">
                  <a:pos x="101" y="21"/>
                </a:cxn>
                <a:cxn ang="0">
                  <a:pos x="85" y="5"/>
                </a:cxn>
                <a:cxn ang="0">
                  <a:pos x="117" y="5"/>
                </a:cxn>
                <a:cxn ang="0">
                  <a:pos x="143" y="24"/>
                </a:cxn>
                <a:cxn ang="0">
                  <a:pos x="145" y="27"/>
                </a:cxn>
                <a:cxn ang="0">
                  <a:pos x="145" y="27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4" name="Freeform 69"/>
            <p:cNvSpPr>
              <a:spLocks noChangeArrowheads="1"/>
            </p:cNvSpPr>
            <p:nvPr/>
          </p:nvSpPr>
          <p:spPr bwMode="auto">
            <a:xfrm>
              <a:off x="40" y="0"/>
              <a:ext cx="364" cy="367"/>
            </a:xfrm>
            <a:custGeom>
              <a:avLst/>
              <a:gdLst/>
              <a:ahLst/>
              <a:cxnLst>
                <a:cxn ang="0">
                  <a:pos x="131" y="44"/>
                </a:cxn>
                <a:cxn ang="0">
                  <a:pos x="84" y="9"/>
                </a:cxn>
                <a:cxn ang="0">
                  <a:pos x="98" y="32"/>
                </a:cxn>
                <a:cxn ang="0">
                  <a:pos x="31" y="29"/>
                </a:cxn>
                <a:cxn ang="0">
                  <a:pos x="81" y="62"/>
                </a:cxn>
                <a:cxn ang="0">
                  <a:pos x="0" y="106"/>
                </a:cxn>
                <a:cxn ang="0">
                  <a:pos x="92" y="98"/>
                </a:cxn>
                <a:cxn ang="0">
                  <a:pos x="81" y="155"/>
                </a:cxn>
                <a:cxn ang="0">
                  <a:pos x="131" y="81"/>
                </a:cxn>
                <a:cxn ang="0">
                  <a:pos x="142" y="115"/>
                </a:cxn>
                <a:cxn ang="0">
                  <a:pos x="133" y="45"/>
                </a:cxn>
                <a:cxn ang="0">
                  <a:pos x="131" y="44"/>
                </a:cxn>
                <a:cxn ang="0">
                  <a:pos x="131" y="44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5" name="Freeform 70"/>
            <p:cNvSpPr>
              <a:spLocks noChangeArrowheads="1"/>
            </p:cNvSpPr>
            <p:nvPr/>
          </p:nvSpPr>
          <p:spPr bwMode="auto">
            <a:xfrm>
              <a:off x="135" y="116"/>
              <a:ext cx="207" cy="116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0" y="49"/>
                </a:cxn>
                <a:cxn ang="0">
                  <a:pos x="88" y="0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6" name="Freeform 71"/>
            <p:cNvSpPr>
              <a:spLocks noChangeArrowheads="1"/>
            </p:cNvSpPr>
            <p:nvPr/>
          </p:nvSpPr>
          <p:spPr bwMode="auto">
            <a:xfrm>
              <a:off x="269" y="164"/>
              <a:ext cx="59" cy="15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64"/>
                </a:cxn>
                <a:cxn ang="0">
                  <a:pos x="18" y="0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7" name="Freeform 72"/>
            <p:cNvSpPr>
              <a:spLocks noChangeArrowheads="1"/>
            </p:cNvSpPr>
            <p:nvPr/>
          </p:nvSpPr>
          <p:spPr bwMode="auto">
            <a:xfrm>
              <a:off x="347" y="142"/>
              <a:ext cx="38" cy="9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38"/>
                </a:cxn>
                <a:cxn ang="0">
                  <a:pos x="0" y="0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8" name="Freeform 73"/>
            <p:cNvSpPr>
              <a:spLocks noChangeArrowheads="1"/>
            </p:cNvSpPr>
            <p:nvPr/>
          </p:nvSpPr>
          <p:spPr bwMode="auto">
            <a:xfrm>
              <a:off x="274" y="41"/>
              <a:ext cx="54" cy="78"/>
            </a:xfrm>
            <a:custGeom>
              <a:avLst/>
              <a:gdLst/>
              <a:ahLst/>
              <a:cxnLst>
                <a:cxn ang="0">
                  <a:pos x="23" y="33"/>
                </a:cxn>
                <a:cxn ang="0">
                  <a:pos x="0" y="0"/>
                </a:cxn>
                <a:cxn ang="0">
                  <a:pos x="23" y="33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9" name="Freeform 74"/>
            <p:cNvSpPr>
              <a:spLocks noChangeArrowheads="1"/>
            </p:cNvSpPr>
            <p:nvPr/>
          </p:nvSpPr>
          <p:spPr bwMode="auto">
            <a:xfrm>
              <a:off x="158" y="69"/>
              <a:ext cx="140" cy="69"/>
            </a:xfrm>
            <a:custGeom>
              <a:avLst/>
              <a:gdLst/>
              <a:ahLst/>
              <a:cxnLst>
                <a:cxn ang="0">
                  <a:pos x="59" y="29"/>
                </a:cxn>
                <a:cxn ang="0">
                  <a:pos x="0" y="0"/>
                </a:cxn>
                <a:cxn ang="0">
                  <a:pos x="59" y="29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700" name="文本框 4"/>
          <p:cNvSpPr txBox="1">
            <a:spLocks noChangeArrowheads="1"/>
          </p:cNvSpPr>
          <p:nvPr/>
        </p:nvSpPr>
        <p:spPr bwMode="auto">
          <a:xfrm>
            <a:off x="2111375" y="604838"/>
            <a:ext cx="7567613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b="1">
                <a:solidFill>
                  <a:srgbClr val="4F4F25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    </a:t>
            </a:r>
            <a:r>
              <a:rPr lang="zh-CN" altLang="en-US" sz="5400" b="1">
                <a:solidFill>
                  <a:srgbClr val="4F4F25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要不是怕上课迟到，我会走得很慢很慢。</a:t>
            </a:r>
          </a:p>
        </p:txBody>
      </p:sp>
      <p:sp>
        <p:nvSpPr>
          <p:cNvPr id="28701" name="流程图: 可选过程 1"/>
          <p:cNvSpPr>
            <a:spLocks noChangeArrowheads="1"/>
          </p:cNvSpPr>
          <p:nvPr/>
        </p:nvSpPr>
        <p:spPr bwMode="auto">
          <a:xfrm>
            <a:off x="1676400" y="2619375"/>
            <a:ext cx="9632950" cy="1308100"/>
          </a:xfrm>
          <a:prstGeom prst="flowChartAlternateProcess">
            <a:avLst/>
          </a:prstGeom>
          <a:noFill/>
          <a:ln w="101600" cmpd="thickThin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4400" b="1">
                <a:solidFill>
                  <a:srgbClr val="BA5F11"/>
                </a:solidFill>
                <a:latin typeface="楷体" pitchFamily="49" charset="-122"/>
                <a:ea typeface="楷体" pitchFamily="49" charset="-122"/>
              </a:rPr>
              <a:t>为什么</a:t>
            </a:r>
            <a:r>
              <a:rPr lang="en-US" altLang="zh-CN" sz="4400" b="1">
                <a:solidFill>
                  <a:srgbClr val="BA5F11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4400" b="1">
                <a:solidFill>
                  <a:srgbClr val="BA5F11"/>
                </a:solidFill>
                <a:latin typeface="楷体" pitchFamily="49" charset="-122"/>
                <a:ea typeface="楷体" pitchFamily="49" charset="-122"/>
              </a:rPr>
              <a:t>我</a:t>
            </a:r>
            <a:r>
              <a:rPr lang="en-US" altLang="zh-CN" sz="4400" b="1">
                <a:solidFill>
                  <a:srgbClr val="BA5F11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4400" b="1">
                <a:solidFill>
                  <a:srgbClr val="BA5F11"/>
                </a:solidFill>
                <a:latin typeface="楷体" pitchFamily="49" charset="-122"/>
                <a:ea typeface="楷体" pitchFamily="49" charset="-122"/>
              </a:rPr>
              <a:t>想</a:t>
            </a:r>
            <a:r>
              <a:rPr lang="en-US" altLang="zh-CN" sz="4400" b="1">
                <a:solidFill>
                  <a:srgbClr val="BA5F11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4400" b="1">
                <a:solidFill>
                  <a:srgbClr val="BA5F11"/>
                </a:solidFill>
                <a:latin typeface="楷体" pitchFamily="49" charset="-122"/>
                <a:ea typeface="楷体" pitchFamily="49" charset="-122"/>
              </a:rPr>
              <a:t>走的很慢很慢</a:t>
            </a:r>
            <a:r>
              <a:rPr lang="en-US" altLang="zh-CN" sz="4400" b="1">
                <a:solidFill>
                  <a:srgbClr val="BA5F11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4400" b="1">
                <a:solidFill>
                  <a:srgbClr val="BA5F11"/>
                </a:solidFill>
                <a:latin typeface="楷体" pitchFamily="49" charset="-122"/>
                <a:ea typeface="楷体" pitchFamily="49" charset="-122"/>
              </a:rPr>
              <a:t>？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309813" y="4543425"/>
            <a:ext cx="7170737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因为景色太美了，</a:t>
            </a:r>
            <a:r>
              <a:rPr lang="en-US" altLang="zh-CN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我</a:t>
            </a:r>
            <a:r>
              <a:rPr lang="en-US" altLang="zh-CN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被深深吸引，舍不得离开。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 noChangeArrowheads="1"/>
          </p:cNvPicPr>
          <p:nvPr/>
        </p:nvPicPr>
        <p:blipFill>
          <a:blip r:embed="rId2" cstate="print"/>
          <a:srcRect b="38943"/>
          <a:stretch>
            <a:fillRect/>
          </a:stretch>
        </p:blipFill>
        <p:spPr bwMode="auto">
          <a:xfrm>
            <a:off x="6811963" y="5187950"/>
            <a:ext cx="5410200" cy="168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Freeform 92"/>
          <p:cNvSpPr>
            <a:spLocks noChangeArrowheads="1"/>
          </p:cNvSpPr>
          <p:nvPr/>
        </p:nvSpPr>
        <p:spPr bwMode="auto">
          <a:xfrm>
            <a:off x="8715375" y="5438775"/>
            <a:ext cx="212725" cy="755650"/>
          </a:xfrm>
          <a:custGeom>
            <a:avLst/>
            <a:gdLst/>
            <a:ahLst/>
            <a:cxnLst>
              <a:cxn ang="0">
                <a:pos x="51" y="487"/>
              </a:cxn>
              <a:cxn ang="0">
                <a:pos x="51" y="429"/>
              </a:cxn>
              <a:cxn ang="0">
                <a:pos x="3" y="343"/>
              </a:cxn>
              <a:cxn ang="0">
                <a:pos x="51" y="410"/>
              </a:cxn>
              <a:cxn ang="0">
                <a:pos x="51" y="335"/>
              </a:cxn>
              <a:cxn ang="0">
                <a:pos x="3" y="249"/>
              </a:cxn>
              <a:cxn ang="0">
                <a:pos x="50" y="314"/>
              </a:cxn>
              <a:cxn ang="0">
                <a:pos x="50" y="214"/>
              </a:cxn>
              <a:cxn ang="0">
                <a:pos x="7" y="131"/>
              </a:cxn>
              <a:cxn ang="0">
                <a:pos x="50" y="183"/>
              </a:cxn>
              <a:cxn ang="0">
                <a:pos x="50" y="117"/>
              </a:cxn>
              <a:cxn ang="0">
                <a:pos x="5" y="33"/>
              </a:cxn>
              <a:cxn ang="0">
                <a:pos x="50" y="88"/>
              </a:cxn>
              <a:cxn ang="0">
                <a:pos x="50" y="56"/>
              </a:cxn>
              <a:cxn ang="0">
                <a:pos x="58" y="56"/>
              </a:cxn>
              <a:cxn ang="0">
                <a:pos x="103" y="0"/>
              </a:cxn>
              <a:cxn ang="0">
                <a:pos x="59" y="84"/>
              </a:cxn>
              <a:cxn ang="0">
                <a:pos x="59" y="162"/>
              </a:cxn>
              <a:cxn ang="0">
                <a:pos x="106" y="93"/>
              </a:cxn>
              <a:cxn ang="0">
                <a:pos x="59" y="179"/>
              </a:cxn>
              <a:cxn ang="0">
                <a:pos x="59" y="264"/>
              </a:cxn>
              <a:cxn ang="0">
                <a:pos x="105" y="204"/>
              </a:cxn>
              <a:cxn ang="0">
                <a:pos x="59" y="290"/>
              </a:cxn>
              <a:cxn ang="0">
                <a:pos x="59" y="371"/>
              </a:cxn>
              <a:cxn ang="0">
                <a:pos x="105" y="313"/>
              </a:cxn>
              <a:cxn ang="0">
                <a:pos x="59" y="397"/>
              </a:cxn>
              <a:cxn ang="0">
                <a:pos x="60" y="492"/>
              </a:cxn>
              <a:cxn ang="0">
                <a:pos x="108" y="415"/>
              </a:cxn>
              <a:cxn ang="0">
                <a:pos x="60" y="502"/>
              </a:cxn>
              <a:cxn ang="0">
                <a:pos x="60" y="525"/>
              </a:cxn>
              <a:cxn ang="0">
                <a:pos x="51" y="525"/>
              </a:cxn>
              <a:cxn ang="0">
                <a:pos x="51" y="518"/>
              </a:cxn>
              <a:cxn ang="0">
                <a:pos x="7" y="434"/>
              </a:cxn>
              <a:cxn ang="0">
                <a:pos x="51" y="48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9699" name="Group 5"/>
          <p:cNvGrpSpPr>
            <a:grpSpLocks/>
          </p:cNvGrpSpPr>
          <p:nvPr/>
        </p:nvGrpSpPr>
        <p:grpSpPr bwMode="auto">
          <a:xfrm flipH="1">
            <a:off x="9731375" y="2905125"/>
            <a:ext cx="1401763" cy="3019425"/>
            <a:chOff x="0" y="0"/>
            <a:chExt cx="1347" cy="3848"/>
          </a:xfrm>
        </p:grpSpPr>
        <p:sp>
          <p:nvSpPr>
            <p:cNvPr id="29700" name="Freeform 70"/>
            <p:cNvSpPr>
              <a:spLocks noChangeArrowheads="1"/>
            </p:cNvSpPr>
            <p:nvPr/>
          </p:nvSpPr>
          <p:spPr bwMode="auto">
            <a:xfrm>
              <a:off x="770" y="257"/>
              <a:ext cx="29" cy="134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1347"/>
                </a:cxn>
                <a:cxn ang="0">
                  <a:pos x="24" y="1347"/>
                </a:cxn>
                <a:cxn ang="0">
                  <a:pos x="29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1" name="Freeform 71"/>
            <p:cNvSpPr>
              <a:spLocks noChangeArrowheads="1"/>
            </p:cNvSpPr>
            <p:nvPr/>
          </p:nvSpPr>
          <p:spPr bwMode="auto">
            <a:xfrm>
              <a:off x="591" y="980"/>
              <a:ext cx="161" cy="248"/>
            </a:xfrm>
            <a:custGeom>
              <a:avLst/>
              <a:gdLst/>
              <a:ahLst/>
              <a:cxnLst>
                <a:cxn ang="0">
                  <a:pos x="65" y="105"/>
                </a:cxn>
                <a:cxn ang="0">
                  <a:pos x="5" y="0"/>
                </a:cxn>
                <a:cxn ang="0">
                  <a:pos x="65" y="10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2" name="Freeform 72"/>
            <p:cNvSpPr>
              <a:spLocks noChangeArrowheads="1"/>
            </p:cNvSpPr>
            <p:nvPr/>
          </p:nvSpPr>
          <p:spPr bwMode="auto">
            <a:xfrm>
              <a:off x="801" y="770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3" name="Freeform 73"/>
            <p:cNvSpPr>
              <a:spLocks noChangeArrowheads="1"/>
            </p:cNvSpPr>
            <p:nvPr/>
          </p:nvSpPr>
          <p:spPr bwMode="auto">
            <a:xfrm>
              <a:off x="591" y="1273"/>
              <a:ext cx="161" cy="253"/>
            </a:xfrm>
            <a:custGeom>
              <a:avLst/>
              <a:gdLst/>
              <a:ahLst/>
              <a:cxnLst>
                <a:cxn ang="0">
                  <a:pos x="65" y="107"/>
                </a:cxn>
                <a:cxn ang="0">
                  <a:pos x="5" y="0"/>
                </a:cxn>
                <a:cxn ang="0">
                  <a:pos x="65" y="107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4" name="Freeform 74"/>
            <p:cNvSpPr>
              <a:spLocks noChangeArrowheads="1"/>
            </p:cNvSpPr>
            <p:nvPr/>
          </p:nvSpPr>
          <p:spPr bwMode="auto">
            <a:xfrm>
              <a:off x="801" y="1065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5" name="Freeform 75"/>
            <p:cNvSpPr>
              <a:spLocks noChangeArrowheads="1"/>
            </p:cNvSpPr>
            <p:nvPr/>
          </p:nvSpPr>
          <p:spPr bwMode="auto">
            <a:xfrm>
              <a:off x="801" y="1396"/>
              <a:ext cx="161" cy="252"/>
            </a:xfrm>
            <a:custGeom>
              <a:avLst/>
              <a:gdLst/>
              <a:ahLst/>
              <a:cxnLst>
                <a:cxn ang="0">
                  <a:pos x="4" y="107"/>
                </a:cxn>
                <a:cxn ang="0">
                  <a:pos x="64" y="0"/>
                </a:cxn>
                <a:cxn ang="0">
                  <a:pos x="4" y="107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6" name="Freeform 76"/>
            <p:cNvSpPr>
              <a:spLocks noChangeArrowheads="1"/>
            </p:cNvSpPr>
            <p:nvPr/>
          </p:nvSpPr>
          <p:spPr bwMode="auto">
            <a:xfrm>
              <a:off x="591" y="649"/>
              <a:ext cx="161" cy="253"/>
            </a:xfrm>
            <a:custGeom>
              <a:avLst/>
              <a:gdLst/>
              <a:ahLst/>
              <a:cxnLst>
                <a:cxn ang="0">
                  <a:pos x="65" y="107"/>
                </a:cxn>
                <a:cxn ang="0">
                  <a:pos x="5" y="0"/>
                </a:cxn>
                <a:cxn ang="0">
                  <a:pos x="65" y="107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7" name="Freeform 77"/>
            <p:cNvSpPr>
              <a:spLocks noChangeArrowheads="1"/>
            </p:cNvSpPr>
            <p:nvPr/>
          </p:nvSpPr>
          <p:spPr bwMode="auto">
            <a:xfrm>
              <a:off x="801" y="441"/>
              <a:ext cx="161" cy="251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8" name="Freeform 78"/>
            <p:cNvSpPr>
              <a:spLocks noChangeArrowheads="1"/>
            </p:cNvSpPr>
            <p:nvPr/>
          </p:nvSpPr>
          <p:spPr bwMode="auto">
            <a:xfrm>
              <a:off x="591" y="333"/>
              <a:ext cx="161" cy="250"/>
            </a:xfrm>
            <a:custGeom>
              <a:avLst/>
              <a:gdLst/>
              <a:ahLst/>
              <a:cxnLst>
                <a:cxn ang="0">
                  <a:pos x="65" y="106"/>
                </a:cxn>
                <a:cxn ang="0">
                  <a:pos x="5" y="0"/>
                </a:cxn>
                <a:cxn ang="0">
                  <a:pos x="65" y="106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9" name="Freeform 79"/>
            <p:cNvSpPr>
              <a:spLocks noChangeArrowheads="1"/>
            </p:cNvSpPr>
            <p:nvPr/>
          </p:nvSpPr>
          <p:spPr bwMode="auto">
            <a:xfrm>
              <a:off x="615" y="96"/>
              <a:ext cx="161" cy="251"/>
            </a:xfrm>
            <a:custGeom>
              <a:avLst/>
              <a:gdLst/>
              <a:ahLst/>
              <a:cxnLst>
                <a:cxn ang="0">
                  <a:pos x="65" y="106"/>
                </a:cxn>
                <a:cxn ang="0">
                  <a:pos x="5" y="0"/>
                </a:cxn>
                <a:cxn ang="0">
                  <a:pos x="65" y="106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0" name="Freeform 80"/>
            <p:cNvSpPr>
              <a:spLocks noChangeArrowheads="1"/>
            </p:cNvSpPr>
            <p:nvPr/>
          </p:nvSpPr>
          <p:spPr bwMode="auto">
            <a:xfrm>
              <a:off x="801" y="125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1" name="Freeform 81"/>
            <p:cNvSpPr>
              <a:spLocks noChangeArrowheads="1"/>
            </p:cNvSpPr>
            <p:nvPr/>
          </p:nvSpPr>
          <p:spPr bwMode="auto">
            <a:xfrm>
              <a:off x="140" y="250"/>
              <a:ext cx="21" cy="104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049"/>
                </a:cxn>
                <a:cxn ang="0">
                  <a:pos x="19" y="1049"/>
                </a:cxn>
                <a:cxn ang="0">
                  <a:pos x="21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2" name="Freeform 82"/>
            <p:cNvSpPr>
              <a:spLocks noChangeArrowheads="1"/>
            </p:cNvSpPr>
            <p:nvPr/>
          </p:nvSpPr>
          <p:spPr bwMode="auto">
            <a:xfrm>
              <a:off x="0" y="812"/>
              <a:ext cx="126" cy="194"/>
            </a:xfrm>
            <a:custGeom>
              <a:avLst/>
              <a:gdLst/>
              <a:ahLst/>
              <a:cxnLst>
                <a:cxn ang="0">
                  <a:pos x="51" y="82"/>
                </a:cxn>
                <a:cxn ang="0">
                  <a:pos x="4" y="0"/>
                </a:cxn>
                <a:cxn ang="0">
                  <a:pos x="51" y="82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3" name="Freeform 83"/>
            <p:cNvSpPr>
              <a:spLocks noChangeArrowheads="1"/>
            </p:cNvSpPr>
            <p:nvPr/>
          </p:nvSpPr>
          <p:spPr bwMode="auto">
            <a:xfrm>
              <a:off x="166" y="649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4" name="Freeform 84"/>
            <p:cNvSpPr>
              <a:spLocks noChangeArrowheads="1"/>
            </p:cNvSpPr>
            <p:nvPr/>
          </p:nvSpPr>
          <p:spPr bwMode="auto">
            <a:xfrm>
              <a:off x="0" y="1041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5" name="Freeform 85"/>
            <p:cNvSpPr>
              <a:spLocks noChangeArrowheads="1"/>
            </p:cNvSpPr>
            <p:nvPr/>
          </p:nvSpPr>
          <p:spPr bwMode="auto">
            <a:xfrm>
              <a:off x="166" y="878"/>
              <a:ext cx="123" cy="194"/>
            </a:xfrm>
            <a:custGeom>
              <a:avLst/>
              <a:gdLst/>
              <a:ahLst/>
              <a:cxnLst>
                <a:cxn ang="0">
                  <a:pos x="3" y="82"/>
                </a:cxn>
                <a:cxn ang="0">
                  <a:pos x="49" y="0"/>
                </a:cxn>
                <a:cxn ang="0">
                  <a:pos x="3" y="82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6" name="Freeform 86"/>
            <p:cNvSpPr>
              <a:spLocks noChangeArrowheads="1"/>
            </p:cNvSpPr>
            <p:nvPr/>
          </p:nvSpPr>
          <p:spPr bwMode="auto">
            <a:xfrm>
              <a:off x="166" y="1136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7" name="Freeform 87"/>
            <p:cNvSpPr>
              <a:spLocks noChangeArrowheads="1"/>
            </p:cNvSpPr>
            <p:nvPr/>
          </p:nvSpPr>
          <p:spPr bwMode="auto">
            <a:xfrm>
              <a:off x="0" y="557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8" name="Freeform 88"/>
            <p:cNvSpPr>
              <a:spLocks noChangeArrowheads="1"/>
            </p:cNvSpPr>
            <p:nvPr/>
          </p:nvSpPr>
          <p:spPr bwMode="auto">
            <a:xfrm>
              <a:off x="166" y="394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9" name="Freeform 89"/>
            <p:cNvSpPr>
              <a:spLocks noChangeArrowheads="1"/>
            </p:cNvSpPr>
            <p:nvPr/>
          </p:nvSpPr>
          <p:spPr bwMode="auto">
            <a:xfrm>
              <a:off x="0" y="309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0" name="Freeform 90"/>
            <p:cNvSpPr>
              <a:spLocks noChangeArrowheads="1"/>
            </p:cNvSpPr>
            <p:nvPr/>
          </p:nvSpPr>
          <p:spPr bwMode="auto">
            <a:xfrm>
              <a:off x="0" y="80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1" name="Freeform 91"/>
            <p:cNvSpPr>
              <a:spLocks noChangeArrowheads="1"/>
            </p:cNvSpPr>
            <p:nvPr/>
          </p:nvSpPr>
          <p:spPr bwMode="auto">
            <a:xfrm>
              <a:off x="166" y="149"/>
              <a:ext cx="123" cy="193"/>
            </a:xfrm>
            <a:custGeom>
              <a:avLst/>
              <a:gdLst/>
              <a:ahLst/>
              <a:cxnLst>
                <a:cxn ang="0">
                  <a:pos x="3" y="82"/>
                </a:cxn>
                <a:cxn ang="0">
                  <a:pos x="49" y="0"/>
                </a:cxn>
                <a:cxn ang="0">
                  <a:pos x="3" y="82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2" name="Freeform 92"/>
            <p:cNvSpPr>
              <a:spLocks noChangeArrowheads="1"/>
            </p:cNvSpPr>
            <p:nvPr/>
          </p:nvSpPr>
          <p:spPr bwMode="auto">
            <a:xfrm>
              <a:off x="63" y="1524"/>
              <a:ext cx="264" cy="1241"/>
            </a:xfrm>
            <a:custGeom>
              <a:avLst/>
              <a:gdLst/>
              <a:ahLst/>
              <a:cxnLst>
                <a:cxn ang="0">
                  <a:pos x="51" y="487"/>
                </a:cxn>
                <a:cxn ang="0">
                  <a:pos x="51" y="429"/>
                </a:cxn>
                <a:cxn ang="0">
                  <a:pos x="3" y="343"/>
                </a:cxn>
                <a:cxn ang="0">
                  <a:pos x="51" y="410"/>
                </a:cxn>
                <a:cxn ang="0">
                  <a:pos x="51" y="335"/>
                </a:cxn>
                <a:cxn ang="0">
                  <a:pos x="3" y="249"/>
                </a:cxn>
                <a:cxn ang="0">
                  <a:pos x="50" y="314"/>
                </a:cxn>
                <a:cxn ang="0">
                  <a:pos x="50" y="214"/>
                </a:cxn>
                <a:cxn ang="0">
                  <a:pos x="7" y="131"/>
                </a:cxn>
                <a:cxn ang="0">
                  <a:pos x="50" y="183"/>
                </a:cxn>
                <a:cxn ang="0">
                  <a:pos x="50" y="117"/>
                </a:cxn>
                <a:cxn ang="0">
                  <a:pos x="5" y="33"/>
                </a:cxn>
                <a:cxn ang="0">
                  <a:pos x="50" y="88"/>
                </a:cxn>
                <a:cxn ang="0">
                  <a:pos x="50" y="56"/>
                </a:cxn>
                <a:cxn ang="0">
                  <a:pos x="58" y="56"/>
                </a:cxn>
                <a:cxn ang="0">
                  <a:pos x="103" y="0"/>
                </a:cxn>
                <a:cxn ang="0">
                  <a:pos x="59" y="84"/>
                </a:cxn>
                <a:cxn ang="0">
                  <a:pos x="59" y="162"/>
                </a:cxn>
                <a:cxn ang="0">
                  <a:pos x="106" y="93"/>
                </a:cxn>
                <a:cxn ang="0">
                  <a:pos x="59" y="179"/>
                </a:cxn>
                <a:cxn ang="0">
                  <a:pos x="59" y="264"/>
                </a:cxn>
                <a:cxn ang="0">
                  <a:pos x="105" y="204"/>
                </a:cxn>
                <a:cxn ang="0">
                  <a:pos x="59" y="290"/>
                </a:cxn>
                <a:cxn ang="0">
                  <a:pos x="59" y="371"/>
                </a:cxn>
                <a:cxn ang="0">
                  <a:pos x="105" y="313"/>
                </a:cxn>
                <a:cxn ang="0">
                  <a:pos x="59" y="397"/>
                </a:cxn>
                <a:cxn ang="0">
                  <a:pos x="60" y="492"/>
                </a:cxn>
                <a:cxn ang="0">
                  <a:pos x="108" y="415"/>
                </a:cxn>
                <a:cxn ang="0">
                  <a:pos x="60" y="502"/>
                </a:cxn>
                <a:cxn ang="0">
                  <a:pos x="60" y="525"/>
                </a:cxn>
                <a:cxn ang="0">
                  <a:pos x="51" y="525"/>
                </a:cxn>
                <a:cxn ang="0">
                  <a:pos x="51" y="518"/>
                </a:cxn>
                <a:cxn ang="0">
                  <a:pos x="7" y="434"/>
                </a:cxn>
                <a:cxn ang="0">
                  <a:pos x="51" y="48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3" name="Freeform 93"/>
            <p:cNvSpPr>
              <a:spLocks noChangeArrowheads="1"/>
            </p:cNvSpPr>
            <p:nvPr/>
          </p:nvSpPr>
          <p:spPr bwMode="auto">
            <a:xfrm>
              <a:off x="585" y="1143"/>
              <a:ext cx="378" cy="1786"/>
            </a:xfrm>
            <a:custGeom>
              <a:avLst/>
              <a:gdLst/>
              <a:ahLst/>
              <a:cxnLst>
                <a:cxn ang="0">
                  <a:pos x="86" y="701"/>
                </a:cxn>
                <a:cxn ang="0">
                  <a:pos x="86" y="617"/>
                </a:cxn>
                <a:cxn ang="0">
                  <a:pos x="155" y="493"/>
                </a:cxn>
                <a:cxn ang="0">
                  <a:pos x="86" y="589"/>
                </a:cxn>
                <a:cxn ang="0">
                  <a:pos x="86" y="481"/>
                </a:cxn>
                <a:cxn ang="0">
                  <a:pos x="155" y="358"/>
                </a:cxn>
                <a:cxn ang="0">
                  <a:pos x="88" y="452"/>
                </a:cxn>
                <a:cxn ang="0">
                  <a:pos x="88" y="309"/>
                </a:cxn>
                <a:cxn ang="0">
                  <a:pos x="150" y="189"/>
                </a:cxn>
                <a:cxn ang="0">
                  <a:pos x="88" y="263"/>
                </a:cxn>
                <a:cxn ang="0">
                  <a:pos x="88" y="169"/>
                </a:cxn>
                <a:cxn ang="0">
                  <a:pos x="152" y="47"/>
                </a:cxn>
                <a:cxn ang="0">
                  <a:pos x="88" y="127"/>
                </a:cxn>
                <a:cxn ang="0">
                  <a:pos x="76" y="81"/>
                </a:cxn>
                <a:cxn ang="0">
                  <a:pos x="13" y="0"/>
                </a:cxn>
                <a:cxn ang="0">
                  <a:pos x="75" y="121"/>
                </a:cxn>
                <a:cxn ang="0">
                  <a:pos x="75" y="234"/>
                </a:cxn>
                <a:cxn ang="0">
                  <a:pos x="7" y="133"/>
                </a:cxn>
                <a:cxn ang="0">
                  <a:pos x="75" y="258"/>
                </a:cxn>
                <a:cxn ang="0">
                  <a:pos x="75" y="380"/>
                </a:cxn>
                <a:cxn ang="0">
                  <a:pos x="10" y="293"/>
                </a:cxn>
                <a:cxn ang="0">
                  <a:pos x="75" y="417"/>
                </a:cxn>
                <a:cxn ang="0">
                  <a:pos x="75" y="533"/>
                </a:cxn>
                <a:cxn ang="0">
                  <a:pos x="10" y="450"/>
                </a:cxn>
                <a:cxn ang="0">
                  <a:pos x="75" y="572"/>
                </a:cxn>
                <a:cxn ang="0">
                  <a:pos x="74" y="707"/>
                </a:cxn>
                <a:cxn ang="0">
                  <a:pos x="5" y="597"/>
                </a:cxn>
                <a:cxn ang="0">
                  <a:pos x="74" y="721"/>
                </a:cxn>
                <a:cxn ang="0">
                  <a:pos x="74" y="756"/>
                </a:cxn>
                <a:cxn ang="0">
                  <a:pos x="86" y="756"/>
                </a:cxn>
                <a:cxn ang="0">
                  <a:pos x="86" y="746"/>
                </a:cxn>
                <a:cxn ang="0">
                  <a:pos x="150" y="625"/>
                </a:cxn>
                <a:cxn ang="0">
                  <a:pos x="86" y="701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4" name="Freeform 94"/>
            <p:cNvSpPr>
              <a:spLocks noChangeArrowheads="1"/>
            </p:cNvSpPr>
            <p:nvPr/>
          </p:nvSpPr>
          <p:spPr bwMode="auto">
            <a:xfrm>
              <a:off x="29" y="2688"/>
              <a:ext cx="359" cy="560"/>
            </a:xfrm>
            <a:custGeom>
              <a:avLst/>
              <a:gdLst/>
              <a:ahLst/>
              <a:cxnLst>
                <a:cxn ang="0">
                  <a:pos x="144" y="237"/>
                </a:cxn>
                <a:cxn ang="0">
                  <a:pos x="11" y="0"/>
                </a:cxn>
                <a:cxn ang="0">
                  <a:pos x="144" y="237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5" name="Freeform 95"/>
            <p:cNvSpPr>
              <a:spLocks noChangeArrowheads="1"/>
            </p:cNvSpPr>
            <p:nvPr/>
          </p:nvSpPr>
          <p:spPr bwMode="auto">
            <a:xfrm>
              <a:off x="104" y="2756"/>
              <a:ext cx="305" cy="520"/>
            </a:xfrm>
            <a:custGeom>
              <a:avLst/>
              <a:gdLst/>
              <a:ahLst/>
              <a:cxnLst>
                <a:cxn ang="0">
                  <a:pos x="112" y="197"/>
                </a:cxn>
                <a:cxn ang="0">
                  <a:pos x="108" y="190"/>
                </a:cxn>
                <a:cxn ang="0">
                  <a:pos x="100" y="178"/>
                </a:cxn>
                <a:cxn ang="0">
                  <a:pos x="96" y="173"/>
                </a:cxn>
                <a:cxn ang="0">
                  <a:pos x="88" y="158"/>
                </a:cxn>
                <a:cxn ang="0">
                  <a:pos x="87" y="154"/>
                </a:cxn>
                <a:cxn ang="0">
                  <a:pos x="82" y="146"/>
                </a:cxn>
                <a:cxn ang="0">
                  <a:pos x="78" y="139"/>
                </a:cxn>
                <a:cxn ang="0">
                  <a:pos x="76" y="135"/>
                </a:cxn>
                <a:cxn ang="0">
                  <a:pos x="74" y="132"/>
                </a:cxn>
                <a:cxn ang="0">
                  <a:pos x="68" y="124"/>
                </a:cxn>
                <a:cxn ang="0">
                  <a:pos x="66" y="121"/>
                </a:cxn>
                <a:cxn ang="0">
                  <a:pos x="63" y="115"/>
                </a:cxn>
                <a:cxn ang="0">
                  <a:pos x="60" y="110"/>
                </a:cxn>
                <a:cxn ang="0">
                  <a:pos x="55" y="103"/>
                </a:cxn>
                <a:cxn ang="0">
                  <a:pos x="51" y="95"/>
                </a:cxn>
                <a:cxn ang="0">
                  <a:pos x="49" y="92"/>
                </a:cxn>
                <a:cxn ang="0">
                  <a:pos x="48" y="88"/>
                </a:cxn>
                <a:cxn ang="0">
                  <a:pos x="46" y="86"/>
                </a:cxn>
                <a:cxn ang="0">
                  <a:pos x="45" y="85"/>
                </a:cxn>
                <a:cxn ang="0">
                  <a:pos x="43" y="81"/>
                </a:cxn>
                <a:cxn ang="0">
                  <a:pos x="36" y="70"/>
                </a:cxn>
                <a:cxn ang="0">
                  <a:pos x="34" y="66"/>
                </a:cxn>
                <a:cxn ang="0">
                  <a:pos x="31" y="61"/>
                </a:cxn>
                <a:cxn ang="0">
                  <a:pos x="27" y="53"/>
                </a:cxn>
                <a:cxn ang="0">
                  <a:pos x="27" y="49"/>
                </a:cxn>
                <a:cxn ang="0">
                  <a:pos x="23" y="47"/>
                </a:cxn>
                <a:cxn ang="0">
                  <a:pos x="20" y="45"/>
                </a:cxn>
                <a:cxn ang="0">
                  <a:pos x="18" y="40"/>
                </a:cxn>
                <a:cxn ang="0">
                  <a:pos x="17" y="40"/>
                </a:cxn>
                <a:cxn ang="0">
                  <a:pos x="16" y="38"/>
                </a:cxn>
                <a:cxn ang="0">
                  <a:pos x="16" y="33"/>
                </a:cxn>
                <a:cxn ang="0">
                  <a:pos x="12" y="31"/>
                </a:cxn>
                <a:cxn ang="0">
                  <a:pos x="12" y="29"/>
                </a:cxn>
                <a:cxn ang="0">
                  <a:pos x="9" y="26"/>
                </a:cxn>
                <a:cxn ang="0">
                  <a:pos x="8" y="23"/>
                </a:cxn>
                <a:cxn ang="0">
                  <a:pos x="10" y="23"/>
                </a:cxn>
                <a:cxn ang="0">
                  <a:pos x="6" y="18"/>
                </a:cxn>
                <a:cxn ang="0">
                  <a:pos x="3" y="8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2" y="3"/>
                </a:cxn>
                <a:cxn ang="0">
                  <a:pos x="3" y="7"/>
                </a:cxn>
                <a:cxn ang="0">
                  <a:pos x="11" y="16"/>
                </a:cxn>
                <a:cxn ang="0">
                  <a:pos x="21" y="32"/>
                </a:cxn>
                <a:cxn ang="0">
                  <a:pos x="31" y="48"/>
                </a:cxn>
                <a:cxn ang="0">
                  <a:pos x="39" y="61"/>
                </a:cxn>
                <a:cxn ang="0">
                  <a:pos x="46" y="73"/>
                </a:cxn>
                <a:cxn ang="0">
                  <a:pos x="57" y="94"/>
                </a:cxn>
                <a:cxn ang="0">
                  <a:pos x="63" y="105"/>
                </a:cxn>
                <a:cxn ang="0">
                  <a:pos x="70" y="120"/>
                </a:cxn>
                <a:cxn ang="0">
                  <a:pos x="101" y="167"/>
                </a:cxn>
                <a:cxn ang="0">
                  <a:pos x="107" y="180"/>
                </a:cxn>
                <a:cxn ang="0">
                  <a:pos x="125" y="218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6" name="Freeform 96"/>
            <p:cNvSpPr>
              <a:spLocks noChangeArrowheads="1"/>
            </p:cNvSpPr>
            <p:nvPr/>
          </p:nvSpPr>
          <p:spPr bwMode="auto">
            <a:xfrm>
              <a:off x="390" y="139"/>
              <a:ext cx="232" cy="444"/>
            </a:xfrm>
            <a:custGeom>
              <a:avLst/>
              <a:gdLst/>
              <a:ahLst/>
              <a:cxnLst>
                <a:cxn ang="0">
                  <a:pos x="61" y="4"/>
                </a:cxn>
                <a:cxn ang="0">
                  <a:pos x="14" y="188"/>
                </a:cxn>
                <a:cxn ang="0">
                  <a:pos x="79" y="116"/>
                </a:cxn>
                <a:cxn ang="0">
                  <a:pos x="61" y="4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7" name="Freeform 97"/>
            <p:cNvSpPr>
              <a:spLocks noChangeArrowheads="1"/>
            </p:cNvSpPr>
            <p:nvPr/>
          </p:nvSpPr>
          <p:spPr bwMode="auto">
            <a:xfrm>
              <a:off x="492" y="151"/>
              <a:ext cx="118" cy="37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157"/>
                </a:cxn>
                <a:cxn ang="0">
                  <a:pos x="36" y="111"/>
                </a:cxn>
                <a:cxn ang="0">
                  <a:pos x="18" y="0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8" name="Freeform 98"/>
            <p:cNvSpPr>
              <a:spLocks noChangeArrowheads="1"/>
            </p:cNvSpPr>
            <p:nvPr/>
          </p:nvSpPr>
          <p:spPr bwMode="auto">
            <a:xfrm>
              <a:off x="407" y="1521"/>
              <a:ext cx="252" cy="498"/>
            </a:xfrm>
            <a:custGeom>
              <a:avLst/>
              <a:gdLst/>
              <a:ahLst/>
              <a:cxnLst>
                <a:cxn ang="0">
                  <a:pos x="67" y="4"/>
                </a:cxn>
                <a:cxn ang="0">
                  <a:pos x="16" y="211"/>
                </a:cxn>
                <a:cxn ang="0">
                  <a:pos x="87" y="130"/>
                </a:cxn>
                <a:cxn ang="0">
                  <a:pos x="67" y="4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9" name="Freeform 99"/>
            <p:cNvSpPr>
              <a:spLocks noChangeArrowheads="1"/>
            </p:cNvSpPr>
            <p:nvPr/>
          </p:nvSpPr>
          <p:spPr bwMode="auto">
            <a:xfrm>
              <a:off x="520" y="1530"/>
              <a:ext cx="128" cy="416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176"/>
                </a:cxn>
                <a:cxn ang="0">
                  <a:pos x="38" y="125"/>
                </a:cxn>
                <a:cxn ang="0">
                  <a:pos x="19" y="0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0" name="Freeform 100"/>
            <p:cNvSpPr>
              <a:spLocks noChangeArrowheads="1"/>
            </p:cNvSpPr>
            <p:nvPr/>
          </p:nvSpPr>
          <p:spPr bwMode="auto">
            <a:xfrm>
              <a:off x="388" y="2780"/>
              <a:ext cx="255" cy="498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15" y="211"/>
                </a:cxn>
                <a:cxn ang="0">
                  <a:pos x="87" y="130"/>
                </a:cxn>
                <a:cxn ang="0">
                  <a:pos x="68" y="3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1" name="Freeform 101"/>
            <p:cNvSpPr>
              <a:spLocks noChangeArrowheads="1"/>
            </p:cNvSpPr>
            <p:nvPr/>
          </p:nvSpPr>
          <p:spPr bwMode="auto">
            <a:xfrm>
              <a:off x="501" y="2789"/>
              <a:ext cx="128" cy="41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76"/>
                </a:cxn>
                <a:cxn ang="0">
                  <a:pos x="39" y="126"/>
                </a:cxn>
                <a:cxn ang="0">
                  <a:pos x="20" y="0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2" name="Freeform 102"/>
            <p:cNvSpPr>
              <a:spLocks noChangeArrowheads="1"/>
            </p:cNvSpPr>
            <p:nvPr/>
          </p:nvSpPr>
          <p:spPr bwMode="auto">
            <a:xfrm>
              <a:off x="109" y="1292"/>
              <a:ext cx="255" cy="496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92" y="210"/>
                </a:cxn>
                <a:cxn ang="0">
                  <a:pos x="22" y="128"/>
                </a:cxn>
                <a:cxn ang="0">
                  <a:pos x="40" y="3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3" name="Freeform 103"/>
            <p:cNvSpPr>
              <a:spLocks noChangeArrowheads="1"/>
            </p:cNvSpPr>
            <p:nvPr/>
          </p:nvSpPr>
          <p:spPr bwMode="auto">
            <a:xfrm>
              <a:off x="121" y="1301"/>
              <a:ext cx="127" cy="41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54" y="177"/>
                </a:cxn>
                <a:cxn ang="0">
                  <a:pos x="17" y="124"/>
                </a:cxn>
                <a:cxn ang="0">
                  <a:pos x="35" y="0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4" name="Freeform 104"/>
            <p:cNvSpPr>
              <a:spLocks noChangeArrowheads="1"/>
            </p:cNvSpPr>
            <p:nvPr/>
          </p:nvSpPr>
          <p:spPr bwMode="auto">
            <a:xfrm>
              <a:off x="41" y="2036"/>
              <a:ext cx="356" cy="560"/>
            </a:xfrm>
            <a:custGeom>
              <a:avLst/>
              <a:gdLst/>
              <a:ahLst/>
              <a:cxnLst>
                <a:cxn ang="0">
                  <a:pos x="143" y="237"/>
                </a:cxn>
                <a:cxn ang="0">
                  <a:pos x="10" y="0"/>
                </a:cxn>
                <a:cxn ang="0">
                  <a:pos x="143" y="237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5" name="Freeform 105"/>
            <p:cNvSpPr>
              <a:spLocks noChangeArrowheads="1"/>
            </p:cNvSpPr>
            <p:nvPr/>
          </p:nvSpPr>
          <p:spPr bwMode="auto">
            <a:xfrm>
              <a:off x="395" y="1627"/>
              <a:ext cx="357" cy="560"/>
            </a:xfrm>
            <a:custGeom>
              <a:avLst/>
              <a:gdLst/>
              <a:ahLst/>
              <a:cxnLst>
                <a:cxn ang="0">
                  <a:pos x="7" y="237"/>
                </a:cxn>
                <a:cxn ang="0">
                  <a:pos x="140" y="0"/>
                </a:cxn>
                <a:cxn ang="0">
                  <a:pos x="7" y="237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6" name="Freeform 106"/>
            <p:cNvSpPr>
              <a:spLocks noChangeArrowheads="1"/>
            </p:cNvSpPr>
            <p:nvPr/>
          </p:nvSpPr>
          <p:spPr bwMode="auto">
            <a:xfrm>
              <a:off x="367" y="2227"/>
              <a:ext cx="356" cy="562"/>
            </a:xfrm>
            <a:custGeom>
              <a:avLst/>
              <a:gdLst/>
              <a:ahLst/>
              <a:cxnLst>
                <a:cxn ang="0">
                  <a:pos x="8" y="238"/>
                </a:cxn>
                <a:cxn ang="0">
                  <a:pos x="140" y="0"/>
                </a:cxn>
                <a:cxn ang="0">
                  <a:pos x="8" y="238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7" name="Freeform 107"/>
            <p:cNvSpPr>
              <a:spLocks noChangeArrowheads="1"/>
            </p:cNvSpPr>
            <p:nvPr/>
          </p:nvSpPr>
          <p:spPr bwMode="auto">
            <a:xfrm>
              <a:off x="371" y="2860"/>
              <a:ext cx="352" cy="562"/>
            </a:xfrm>
            <a:custGeom>
              <a:avLst/>
              <a:gdLst/>
              <a:ahLst/>
              <a:cxnLst>
                <a:cxn ang="0">
                  <a:pos x="7" y="238"/>
                </a:cxn>
                <a:cxn ang="0">
                  <a:pos x="140" y="0"/>
                </a:cxn>
                <a:cxn ang="0">
                  <a:pos x="7" y="238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8" name="Freeform 108"/>
            <p:cNvSpPr>
              <a:spLocks noChangeArrowheads="1"/>
            </p:cNvSpPr>
            <p:nvPr/>
          </p:nvSpPr>
          <p:spPr bwMode="auto">
            <a:xfrm>
              <a:off x="24" y="1367"/>
              <a:ext cx="357" cy="555"/>
            </a:xfrm>
            <a:custGeom>
              <a:avLst/>
              <a:gdLst/>
              <a:ahLst/>
              <a:cxnLst>
                <a:cxn ang="0">
                  <a:pos x="144" y="235"/>
                </a:cxn>
                <a:cxn ang="0">
                  <a:pos x="11" y="0"/>
                </a:cxn>
                <a:cxn ang="0">
                  <a:pos x="144" y="23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9" name="Freeform 109"/>
            <p:cNvSpPr>
              <a:spLocks noChangeArrowheads="1"/>
            </p:cNvSpPr>
            <p:nvPr/>
          </p:nvSpPr>
          <p:spPr bwMode="auto">
            <a:xfrm>
              <a:off x="411" y="902"/>
              <a:ext cx="355" cy="558"/>
            </a:xfrm>
            <a:custGeom>
              <a:avLst/>
              <a:gdLst/>
              <a:ahLst/>
              <a:cxnLst>
                <a:cxn ang="0">
                  <a:pos x="6" y="236"/>
                </a:cxn>
                <a:cxn ang="0">
                  <a:pos x="140" y="0"/>
                </a:cxn>
                <a:cxn ang="0">
                  <a:pos x="6" y="236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0" name="Freeform 110"/>
            <p:cNvSpPr>
              <a:spLocks noChangeArrowheads="1"/>
            </p:cNvSpPr>
            <p:nvPr/>
          </p:nvSpPr>
          <p:spPr bwMode="auto">
            <a:xfrm>
              <a:off x="24" y="659"/>
              <a:ext cx="357" cy="560"/>
            </a:xfrm>
            <a:custGeom>
              <a:avLst/>
              <a:gdLst/>
              <a:ahLst/>
              <a:cxnLst>
                <a:cxn ang="0">
                  <a:pos x="144" y="237"/>
                </a:cxn>
                <a:cxn ang="0">
                  <a:pos x="11" y="0"/>
                </a:cxn>
                <a:cxn ang="0">
                  <a:pos x="144" y="237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1" name="Freeform 111"/>
            <p:cNvSpPr>
              <a:spLocks noChangeArrowheads="1"/>
            </p:cNvSpPr>
            <p:nvPr/>
          </p:nvSpPr>
          <p:spPr bwMode="auto">
            <a:xfrm>
              <a:off x="8" y="0"/>
              <a:ext cx="359" cy="562"/>
            </a:xfrm>
            <a:custGeom>
              <a:avLst/>
              <a:gdLst/>
              <a:ahLst/>
              <a:cxnLst>
                <a:cxn ang="0">
                  <a:pos x="144" y="238"/>
                </a:cxn>
                <a:cxn ang="0">
                  <a:pos x="11" y="0"/>
                </a:cxn>
                <a:cxn ang="0">
                  <a:pos x="144" y="238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2" name="Freeform 112"/>
            <p:cNvSpPr>
              <a:spLocks noChangeArrowheads="1"/>
            </p:cNvSpPr>
            <p:nvPr/>
          </p:nvSpPr>
          <p:spPr bwMode="auto">
            <a:xfrm>
              <a:off x="381" y="252"/>
              <a:ext cx="321" cy="501"/>
            </a:xfrm>
            <a:custGeom>
              <a:avLst/>
              <a:gdLst/>
              <a:ahLst/>
              <a:cxnLst>
                <a:cxn ang="0">
                  <a:pos x="6" y="212"/>
                </a:cxn>
                <a:cxn ang="0">
                  <a:pos x="126" y="0"/>
                </a:cxn>
                <a:cxn ang="0">
                  <a:pos x="6" y="212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3" name="Freeform 113"/>
            <p:cNvSpPr>
              <a:spLocks noChangeArrowheads="1"/>
            </p:cNvSpPr>
            <p:nvPr/>
          </p:nvSpPr>
          <p:spPr bwMode="auto">
            <a:xfrm>
              <a:off x="416" y="1627"/>
              <a:ext cx="300" cy="551"/>
            </a:xfrm>
            <a:custGeom>
              <a:avLst/>
              <a:gdLst/>
              <a:ahLst/>
              <a:cxnLst>
                <a:cxn ang="0">
                  <a:pos x="13" y="206"/>
                </a:cxn>
                <a:cxn ang="0">
                  <a:pos x="17" y="199"/>
                </a:cxn>
                <a:cxn ang="0">
                  <a:pos x="23" y="185"/>
                </a:cxn>
                <a:cxn ang="0">
                  <a:pos x="26" y="179"/>
                </a:cxn>
                <a:cxn ang="0">
                  <a:pos x="35" y="166"/>
                </a:cxn>
                <a:cxn ang="0">
                  <a:pos x="37" y="160"/>
                </a:cxn>
                <a:cxn ang="0">
                  <a:pos x="42" y="152"/>
                </a:cxn>
                <a:cxn ang="0">
                  <a:pos x="46" y="145"/>
                </a:cxn>
                <a:cxn ang="0">
                  <a:pos x="49" y="141"/>
                </a:cxn>
                <a:cxn ang="0">
                  <a:pos x="49" y="137"/>
                </a:cxn>
                <a:cxn ang="0">
                  <a:pos x="54" y="128"/>
                </a:cxn>
                <a:cxn ang="0">
                  <a:pos x="56" y="124"/>
                </a:cxn>
                <a:cxn ang="0">
                  <a:pos x="58" y="119"/>
                </a:cxn>
                <a:cxn ang="0">
                  <a:pos x="63" y="113"/>
                </a:cxn>
                <a:cxn ang="0">
                  <a:pos x="66" y="106"/>
                </a:cxn>
                <a:cxn ang="0">
                  <a:pos x="71" y="98"/>
                </a:cxn>
                <a:cxn ang="0">
                  <a:pos x="72" y="94"/>
                </a:cxn>
                <a:cxn ang="0">
                  <a:pos x="75" y="91"/>
                </a:cxn>
                <a:cxn ang="0">
                  <a:pos x="76" y="87"/>
                </a:cxn>
                <a:cxn ang="0">
                  <a:pos x="76" y="86"/>
                </a:cxn>
                <a:cxn ang="0">
                  <a:pos x="79" y="82"/>
                </a:cxn>
                <a:cxn ang="0">
                  <a:pos x="85" y="71"/>
                </a:cxn>
                <a:cxn ang="0">
                  <a:pos x="88" y="65"/>
                </a:cxn>
                <a:cxn ang="0">
                  <a:pos x="90" y="62"/>
                </a:cxn>
                <a:cxn ang="0">
                  <a:pos x="95" y="52"/>
                </a:cxn>
                <a:cxn ang="0">
                  <a:pos x="98" y="51"/>
                </a:cxn>
                <a:cxn ang="0">
                  <a:pos x="99" y="46"/>
                </a:cxn>
                <a:cxn ang="0">
                  <a:pos x="99" y="43"/>
                </a:cxn>
                <a:cxn ang="0">
                  <a:pos x="102" y="38"/>
                </a:cxn>
                <a:cxn ang="0">
                  <a:pos x="102" y="37"/>
                </a:cxn>
                <a:cxn ang="0">
                  <a:pos x="103" y="35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6"/>
                </a:cxn>
                <a:cxn ang="0">
                  <a:pos x="110" y="23"/>
                </a:cxn>
                <a:cxn ang="0">
                  <a:pos x="111" y="19"/>
                </a:cxn>
                <a:cxn ang="0">
                  <a:pos x="112" y="23"/>
                </a:cxn>
                <a:cxn ang="0">
                  <a:pos x="116" y="16"/>
                </a:cxn>
                <a:cxn ang="0">
                  <a:pos x="122" y="8"/>
                </a:cxn>
                <a:cxn ang="0">
                  <a:pos x="124" y="6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3" y="8"/>
                </a:cxn>
                <a:cxn ang="0">
                  <a:pos x="119" y="18"/>
                </a:cxn>
                <a:cxn ang="0">
                  <a:pos x="110" y="35"/>
                </a:cxn>
                <a:cxn ang="0">
                  <a:pos x="101" y="54"/>
                </a:cxn>
                <a:cxn ang="0">
                  <a:pos x="93" y="69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8" y="113"/>
                </a:cxn>
                <a:cxn ang="0">
                  <a:pos x="58" y="127"/>
                </a:cxn>
                <a:cxn ang="0">
                  <a:pos x="33" y="179"/>
                </a:cxn>
                <a:cxn ang="0">
                  <a:pos x="26" y="193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4" name="Freeform 114"/>
            <p:cNvSpPr>
              <a:spLocks noChangeArrowheads="1"/>
            </p:cNvSpPr>
            <p:nvPr/>
          </p:nvSpPr>
          <p:spPr bwMode="auto">
            <a:xfrm>
              <a:off x="433" y="921"/>
              <a:ext cx="300" cy="550"/>
            </a:xfrm>
            <a:custGeom>
              <a:avLst/>
              <a:gdLst/>
              <a:ahLst/>
              <a:cxnLst>
                <a:cxn ang="0">
                  <a:pos x="13" y="206"/>
                </a:cxn>
                <a:cxn ang="0">
                  <a:pos x="17" y="199"/>
                </a:cxn>
                <a:cxn ang="0">
                  <a:pos x="23" y="184"/>
                </a:cxn>
                <a:cxn ang="0">
                  <a:pos x="26" y="179"/>
                </a:cxn>
                <a:cxn ang="0">
                  <a:pos x="36" y="165"/>
                </a:cxn>
                <a:cxn ang="0">
                  <a:pos x="37" y="160"/>
                </a:cxn>
                <a:cxn ang="0">
                  <a:pos x="42" y="151"/>
                </a:cxn>
                <a:cxn ang="0">
                  <a:pos x="46" y="144"/>
                </a:cxn>
                <a:cxn ang="0">
                  <a:pos x="49" y="140"/>
                </a:cxn>
                <a:cxn ang="0">
                  <a:pos x="50" y="137"/>
                </a:cxn>
                <a:cxn ang="0">
                  <a:pos x="54" y="128"/>
                </a:cxn>
                <a:cxn ang="0">
                  <a:pos x="57" y="124"/>
                </a:cxn>
                <a:cxn ang="0">
                  <a:pos x="58" y="118"/>
                </a:cxn>
                <a:cxn ang="0">
                  <a:pos x="63" y="112"/>
                </a:cxn>
                <a:cxn ang="0">
                  <a:pos x="66" y="106"/>
                </a:cxn>
                <a:cxn ang="0">
                  <a:pos x="71" y="97"/>
                </a:cxn>
                <a:cxn ang="0">
                  <a:pos x="73" y="93"/>
                </a:cxn>
                <a:cxn ang="0">
                  <a:pos x="75" y="90"/>
                </a:cxn>
                <a:cxn ang="0">
                  <a:pos x="76" y="88"/>
                </a:cxn>
                <a:cxn ang="0">
                  <a:pos x="77" y="85"/>
                </a:cxn>
                <a:cxn ang="0">
                  <a:pos x="79" y="82"/>
                </a:cxn>
                <a:cxn ang="0">
                  <a:pos x="85" y="70"/>
                </a:cxn>
                <a:cxn ang="0">
                  <a:pos x="88" y="65"/>
                </a:cxn>
                <a:cxn ang="0">
                  <a:pos x="91" y="62"/>
                </a:cxn>
                <a:cxn ang="0">
                  <a:pos x="95" y="52"/>
                </a:cxn>
                <a:cxn ang="0">
                  <a:pos x="98" y="51"/>
                </a:cxn>
                <a:cxn ang="0">
                  <a:pos x="99" y="46"/>
                </a:cxn>
                <a:cxn ang="0">
                  <a:pos x="99" y="42"/>
                </a:cxn>
                <a:cxn ang="0">
                  <a:pos x="102" y="38"/>
                </a:cxn>
                <a:cxn ang="0">
                  <a:pos x="102" y="36"/>
                </a:cxn>
                <a:cxn ang="0">
                  <a:pos x="104" y="35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7"/>
                </a:cxn>
                <a:cxn ang="0">
                  <a:pos x="110" y="22"/>
                </a:cxn>
                <a:cxn ang="0">
                  <a:pos x="111" y="19"/>
                </a:cxn>
                <a:cxn ang="0">
                  <a:pos x="112" y="21"/>
                </a:cxn>
                <a:cxn ang="0">
                  <a:pos x="116" y="15"/>
                </a:cxn>
                <a:cxn ang="0">
                  <a:pos x="123" y="8"/>
                </a:cxn>
                <a:cxn ang="0">
                  <a:pos x="125" y="6"/>
                </a:cxn>
                <a:cxn ang="0">
                  <a:pos x="127" y="0"/>
                </a:cxn>
                <a:cxn ang="0">
                  <a:pos x="127" y="2"/>
                </a:cxn>
                <a:cxn ang="0">
                  <a:pos x="124" y="8"/>
                </a:cxn>
                <a:cxn ang="0">
                  <a:pos x="119" y="18"/>
                </a:cxn>
                <a:cxn ang="0">
                  <a:pos x="111" y="35"/>
                </a:cxn>
                <a:cxn ang="0">
                  <a:pos x="101" y="54"/>
                </a:cxn>
                <a:cxn ang="0">
                  <a:pos x="93" y="68"/>
                </a:cxn>
                <a:cxn ang="0">
                  <a:pos x="88" y="80"/>
                </a:cxn>
                <a:cxn ang="0">
                  <a:pos x="75" y="101"/>
                </a:cxn>
                <a:cxn ang="0">
                  <a:pos x="68" y="112"/>
                </a:cxn>
                <a:cxn ang="0">
                  <a:pos x="58" y="128"/>
                </a:cxn>
                <a:cxn ang="0">
                  <a:pos x="32" y="179"/>
                </a:cxn>
                <a:cxn ang="0">
                  <a:pos x="26" y="192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5" name="Freeform 115"/>
            <p:cNvSpPr>
              <a:spLocks noChangeArrowheads="1"/>
            </p:cNvSpPr>
            <p:nvPr/>
          </p:nvSpPr>
          <p:spPr bwMode="auto">
            <a:xfrm>
              <a:off x="400" y="260"/>
              <a:ext cx="269" cy="493"/>
            </a:xfrm>
            <a:custGeom>
              <a:avLst/>
              <a:gdLst/>
              <a:ahLst/>
              <a:cxnLst>
                <a:cxn ang="0">
                  <a:pos x="12" y="184"/>
                </a:cxn>
                <a:cxn ang="0">
                  <a:pos x="16" y="178"/>
                </a:cxn>
                <a:cxn ang="0">
                  <a:pos x="21" y="165"/>
                </a:cxn>
                <a:cxn ang="0">
                  <a:pos x="23" y="160"/>
                </a:cxn>
                <a:cxn ang="0">
                  <a:pos x="31" y="147"/>
                </a:cxn>
                <a:cxn ang="0">
                  <a:pos x="34" y="144"/>
                </a:cxn>
                <a:cxn ang="0">
                  <a:pos x="37" y="136"/>
                </a:cxn>
                <a:cxn ang="0">
                  <a:pos x="42" y="129"/>
                </a:cxn>
                <a:cxn ang="0">
                  <a:pos x="43" y="126"/>
                </a:cxn>
                <a:cxn ang="0">
                  <a:pos x="44" y="122"/>
                </a:cxn>
                <a:cxn ang="0">
                  <a:pos x="48" y="114"/>
                </a:cxn>
                <a:cxn ang="0">
                  <a:pos x="50" y="111"/>
                </a:cxn>
                <a:cxn ang="0">
                  <a:pos x="52" y="106"/>
                </a:cxn>
                <a:cxn ang="0">
                  <a:pos x="56" y="101"/>
                </a:cxn>
                <a:cxn ang="0">
                  <a:pos x="59" y="94"/>
                </a:cxn>
                <a:cxn ang="0">
                  <a:pos x="63" y="87"/>
                </a:cxn>
                <a:cxn ang="0">
                  <a:pos x="64" y="84"/>
                </a:cxn>
                <a:cxn ang="0">
                  <a:pos x="68" y="81"/>
                </a:cxn>
                <a:cxn ang="0">
                  <a:pos x="69" y="78"/>
                </a:cxn>
                <a:cxn ang="0">
                  <a:pos x="69" y="77"/>
                </a:cxn>
                <a:cxn ang="0">
                  <a:pos x="70" y="73"/>
                </a:cxn>
                <a:cxn ang="0">
                  <a:pos x="76" y="63"/>
                </a:cxn>
                <a:cxn ang="0">
                  <a:pos x="78" y="59"/>
                </a:cxn>
                <a:cxn ang="0">
                  <a:pos x="80" y="55"/>
                </a:cxn>
                <a:cxn ang="0">
                  <a:pos x="85" y="46"/>
                </a:cxn>
                <a:cxn ang="0">
                  <a:pos x="88" y="46"/>
                </a:cxn>
                <a:cxn ang="0">
                  <a:pos x="88" y="41"/>
                </a:cxn>
                <a:cxn ang="0">
                  <a:pos x="88" y="38"/>
                </a:cxn>
                <a:cxn ang="0">
                  <a:pos x="90" y="35"/>
                </a:cxn>
                <a:cxn ang="0">
                  <a:pos x="90" y="32"/>
                </a:cxn>
                <a:cxn ang="0">
                  <a:pos x="92" y="31"/>
                </a:cxn>
                <a:cxn ang="0">
                  <a:pos x="96" y="29"/>
                </a:cxn>
                <a:cxn ang="0">
                  <a:pos x="96" y="26"/>
                </a:cxn>
                <a:cxn ang="0">
                  <a:pos x="97" y="23"/>
                </a:cxn>
                <a:cxn ang="0">
                  <a:pos x="98" y="20"/>
                </a:cxn>
                <a:cxn ang="0">
                  <a:pos x="100" y="18"/>
                </a:cxn>
                <a:cxn ang="0">
                  <a:pos x="101" y="19"/>
                </a:cxn>
                <a:cxn ang="0">
                  <a:pos x="103" y="13"/>
                </a:cxn>
                <a:cxn ang="0">
                  <a:pos x="109" y="8"/>
                </a:cxn>
                <a:cxn ang="0">
                  <a:pos x="111" y="5"/>
                </a:cxn>
                <a:cxn ang="0">
                  <a:pos x="114" y="0"/>
                </a:cxn>
                <a:cxn ang="0">
                  <a:pos x="114" y="3"/>
                </a:cxn>
                <a:cxn ang="0">
                  <a:pos x="109" y="6"/>
                </a:cxn>
                <a:cxn ang="0">
                  <a:pos x="107" y="17"/>
                </a:cxn>
                <a:cxn ang="0">
                  <a:pos x="99" y="32"/>
                </a:cxn>
                <a:cxn ang="0">
                  <a:pos x="90" y="48"/>
                </a:cxn>
                <a:cxn ang="0">
                  <a:pos x="83" y="62"/>
                </a:cxn>
                <a:cxn ang="0">
                  <a:pos x="79" y="72"/>
                </a:cxn>
                <a:cxn ang="0">
                  <a:pos x="68" y="92"/>
                </a:cxn>
                <a:cxn ang="0">
                  <a:pos x="61" y="101"/>
                </a:cxn>
                <a:cxn ang="0">
                  <a:pos x="53" y="114"/>
                </a:cxn>
                <a:cxn ang="0">
                  <a:pos x="30" y="160"/>
                </a:cxn>
                <a:cxn ang="0">
                  <a:pos x="23" y="173"/>
                </a:cxn>
                <a:cxn ang="0">
                  <a:pos x="1" y="205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6" name="Freeform 116"/>
            <p:cNvSpPr>
              <a:spLocks noChangeArrowheads="1"/>
            </p:cNvSpPr>
            <p:nvPr/>
          </p:nvSpPr>
          <p:spPr bwMode="auto">
            <a:xfrm>
              <a:off x="45" y="37"/>
              <a:ext cx="319" cy="530"/>
            </a:xfrm>
            <a:custGeom>
              <a:avLst/>
              <a:gdLst/>
              <a:ahLst/>
              <a:cxnLst>
                <a:cxn ang="0">
                  <a:pos x="118" y="200"/>
                </a:cxn>
                <a:cxn ang="0">
                  <a:pos x="113" y="193"/>
                </a:cxn>
                <a:cxn ang="0">
                  <a:pos x="104" y="180"/>
                </a:cxn>
                <a:cxn ang="0">
                  <a:pos x="102" y="176"/>
                </a:cxn>
                <a:cxn ang="0">
                  <a:pos x="93" y="160"/>
                </a:cxn>
                <a:cxn ang="0">
                  <a:pos x="91" y="156"/>
                </a:cxn>
                <a:cxn ang="0">
                  <a:pos x="86" y="149"/>
                </a:cxn>
                <a:cxn ang="0">
                  <a:pos x="82" y="141"/>
                </a:cxn>
                <a:cxn ang="0">
                  <a:pos x="79" y="137"/>
                </a:cxn>
                <a:cxn ang="0">
                  <a:pos x="77" y="134"/>
                </a:cxn>
                <a:cxn ang="0">
                  <a:pos x="73" y="126"/>
                </a:cxn>
                <a:cxn ang="0">
                  <a:pos x="69" y="123"/>
                </a:cxn>
                <a:cxn ang="0">
                  <a:pos x="66" y="118"/>
                </a:cxn>
                <a:cxn ang="0">
                  <a:pos x="63" y="112"/>
                </a:cxn>
                <a:cxn ang="0">
                  <a:pos x="59" y="106"/>
                </a:cxn>
                <a:cxn ang="0">
                  <a:pos x="55" y="97"/>
                </a:cxn>
                <a:cxn ang="0">
                  <a:pos x="52" y="93"/>
                </a:cxn>
                <a:cxn ang="0">
                  <a:pos x="51" y="90"/>
                </a:cxn>
                <a:cxn ang="0">
                  <a:pos x="48" y="87"/>
                </a:cxn>
                <a:cxn ang="0">
                  <a:pos x="47" y="86"/>
                </a:cxn>
                <a:cxn ang="0">
                  <a:pos x="46" y="82"/>
                </a:cxn>
                <a:cxn ang="0">
                  <a:pos x="39" y="71"/>
                </a:cxn>
                <a:cxn ang="0">
                  <a:pos x="36" y="66"/>
                </a:cxn>
                <a:cxn ang="0">
                  <a:pos x="33" y="63"/>
                </a:cxn>
                <a:cxn ang="0">
                  <a:pos x="28" y="53"/>
                </a:cxn>
                <a:cxn ang="0">
                  <a:pos x="29" y="50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0"/>
                </a:cxn>
                <a:cxn ang="0">
                  <a:pos x="19" y="39"/>
                </a:cxn>
                <a:cxn ang="0">
                  <a:pos x="19" y="38"/>
                </a:cxn>
                <a:cxn ang="0">
                  <a:pos x="17" y="34"/>
                </a:cxn>
                <a:cxn ang="0">
                  <a:pos x="13" y="31"/>
                </a:cxn>
                <a:cxn ang="0">
                  <a:pos x="13" y="29"/>
                </a:cxn>
                <a:cxn ang="0">
                  <a:pos x="11" y="26"/>
                </a:cxn>
                <a:cxn ang="0">
                  <a:pos x="8" y="23"/>
                </a:cxn>
                <a:cxn ang="0">
                  <a:pos x="12" y="23"/>
                </a:cxn>
                <a:cxn ang="0">
                  <a:pos x="6" y="19"/>
                </a:cxn>
                <a:cxn ang="0">
                  <a:pos x="5" y="9"/>
                </a:cxn>
                <a:cxn ang="0">
                  <a:pos x="4" y="5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5" y="8"/>
                </a:cxn>
                <a:cxn ang="0">
                  <a:pos x="12" y="17"/>
                </a:cxn>
                <a:cxn ang="0">
                  <a:pos x="22" y="32"/>
                </a:cxn>
                <a:cxn ang="0">
                  <a:pos x="32" y="49"/>
                </a:cxn>
                <a:cxn ang="0">
                  <a:pos x="41" y="63"/>
                </a:cxn>
                <a:cxn ang="0">
                  <a:pos x="48" y="73"/>
                </a:cxn>
                <a:cxn ang="0">
                  <a:pos x="59" y="94"/>
                </a:cxn>
                <a:cxn ang="0">
                  <a:pos x="66" y="107"/>
                </a:cxn>
                <a:cxn ang="0">
                  <a:pos x="74" y="121"/>
                </a:cxn>
                <a:cxn ang="0">
                  <a:pos x="105" y="170"/>
                </a:cxn>
                <a:cxn ang="0">
                  <a:pos x="112" y="182"/>
                </a:cxn>
                <a:cxn ang="0">
                  <a:pos x="131" y="222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7" name="Freeform 117"/>
            <p:cNvSpPr>
              <a:spLocks noChangeArrowheads="1"/>
            </p:cNvSpPr>
            <p:nvPr/>
          </p:nvSpPr>
          <p:spPr bwMode="auto">
            <a:xfrm>
              <a:off x="59" y="680"/>
              <a:ext cx="319" cy="529"/>
            </a:xfrm>
            <a:custGeom>
              <a:avLst/>
              <a:gdLst/>
              <a:ahLst/>
              <a:cxnLst>
                <a:cxn ang="0">
                  <a:pos x="118" y="198"/>
                </a:cxn>
                <a:cxn ang="0">
                  <a:pos x="114" y="193"/>
                </a:cxn>
                <a:cxn ang="0">
                  <a:pos x="104" y="180"/>
                </a:cxn>
                <a:cxn ang="0">
                  <a:pos x="102" y="176"/>
                </a:cxn>
                <a:cxn ang="0">
                  <a:pos x="93" y="160"/>
                </a:cxn>
                <a:cxn ang="0">
                  <a:pos x="91" y="155"/>
                </a:cxn>
                <a:cxn ang="0">
                  <a:pos x="86" y="148"/>
                </a:cxn>
                <a:cxn ang="0">
                  <a:pos x="82" y="141"/>
                </a:cxn>
                <a:cxn ang="0">
                  <a:pos x="80" y="137"/>
                </a:cxn>
                <a:cxn ang="0">
                  <a:pos x="78" y="134"/>
                </a:cxn>
                <a:cxn ang="0">
                  <a:pos x="72" y="126"/>
                </a:cxn>
                <a:cxn ang="0">
                  <a:pos x="70" y="122"/>
                </a:cxn>
                <a:cxn ang="0">
                  <a:pos x="65" y="117"/>
                </a:cxn>
                <a:cxn ang="0">
                  <a:pos x="63" y="111"/>
                </a:cxn>
                <a:cxn ang="0">
                  <a:pos x="58" y="105"/>
                </a:cxn>
                <a:cxn ang="0">
                  <a:pos x="55" y="97"/>
                </a:cxn>
                <a:cxn ang="0">
                  <a:pos x="52" y="94"/>
                </a:cxn>
                <a:cxn ang="0">
                  <a:pos x="51" y="90"/>
                </a:cxn>
                <a:cxn ang="0">
                  <a:pos x="48" y="87"/>
                </a:cxn>
                <a:cxn ang="0">
                  <a:pos x="47" y="86"/>
                </a:cxn>
                <a:cxn ang="0">
                  <a:pos x="45" y="82"/>
                </a:cxn>
                <a:cxn ang="0">
                  <a:pos x="38" y="70"/>
                </a:cxn>
                <a:cxn ang="0">
                  <a:pos x="36" y="67"/>
                </a:cxn>
                <a:cxn ang="0">
                  <a:pos x="34" y="63"/>
                </a:cxn>
                <a:cxn ang="0">
                  <a:pos x="28" y="53"/>
                </a:cxn>
                <a:cxn ang="0">
                  <a:pos x="29" y="50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1"/>
                </a:cxn>
                <a:cxn ang="0">
                  <a:pos x="18" y="40"/>
                </a:cxn>
                <a:cxn ang="0">
                  <a:pos x="18" y="37"/>
                </a:cxn>
                <a:cxn ang="0">
                  <a:pos x="17" y="34"/>
                </a:cxn>
                <a:cxn ang="0">
                  <a:pos x="13" y="31"/>
                </a:cxn>
                <a:cxn ang="0">
                  <a:pos x="13" y="29"/>
                </a:cxn>
                <a:cxn ang="0">
                  <a:pos x="10" y="26"/>
                </a:cxn>
                <a:cxn ang="0">
                  <a:pos x="9" y="23"/>
                </a:cxn>
                <a:cxn ang="0">
                  <a:pos x="11" y="23"/>
                </a:cxn>
                <a:cxn ang="0">
                  <a:pos x="7" y="18"/>
                </a:cxn>
                <a:cxn ang="0">
                  <a:pos x="4" y="9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4" y="8"/>
                </a:cxn>
                <a:cxn ang="0">
                  <a:pos x="11" y="16"/>
                </a:cxn>
                <a:cxn ang="0">
                  <a:pos x="22" y="32"/>
                </a:cxn>
                <a:cxn ang="0">
                  <a:pos x="32" y="50"/>
                </a:cxn>
                <a:cxn ang="0">
                  <a:pos x="41" y="63"/>
                </a:cxn>
                <a:cxn ang="0">
                  <a:pos x="48" y="73"/>
                </a:cxn>
                <a:cxn ang="0">
                  <a:pos x="60" y="95"/>
                </a:cxn>
                <a:cxn ang="0">
                  <a:pos x="66" y="107"/>
                </a:cxn>
                <a:cxn ang="0">
                  <a:pos x="74" y="122"/>
                </a:cxn>
                <a:cxn ang="0">
                  <a:pos x="105" y="169"/>
                </a:cxn>
                <a:cxn ang="0">
                  <a:pos x="112" y="182"/>
                </a:cxn>
                <a:cxn ang="0">
                  <a:pos x="131" y="222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8" name="Freeform 118"/>
            <p:cNvSpPr>
              <a:spLocks noChangeArrowheads="1"/>
            </p:cNvSpPr>
            <p:nvPr/>
          </p:nvSpPr>
          <p:spPr bwMode="auto">
            <a:xfrm>
              <a:off x="69" y="1389"/>
              <a:ext cx="305" cy="517"/>
            </a:xfrm>
            <a:custGeom>
              <a:avLst/>
              <a:gdLst/>
              <a:ahLst/>
              <a:cxnLst>
                <a:cxn ang="0">
                  <a:pos x="112" y="195"/>
                </a:cxn>
                <a:cxn ang="0">
                  <a:pos x="109" y="188"/>
                </a:cxn>
                <a:cxn ang="0">
                  <a:pos x="100" y="176"/>
                </a:cxn>
                <a:cxn ang="0">
                  <a:pos x="96" y="172"/>
                </a:cxn>
                <a:cxn ang="0">
                  <a:pos x="89" y="157"/>
                </a:cxn>
                <a:cxn ang="0">
                  <a:pos x="86" y="153"/>
                </a:cxn>
                <a:cxn ang="0">
                  <a:pos x="82" y="145"/>
                </a:cxn>
                <a:cxn ang="0">
                  <a:pos x="77" y="138"/>
                </a:cxn>
                <a:cxn ang="0">
                  <a:pos x="76" y="134"/>
                </a:cxn>
                <a:cxn ang="0">
                  <a:pos x="74" y="132"/>
                </a:cxn>
                <a:cxn ang="0">
                  <a:pos x="68" y="124"/>
                </a:cxn>
                <a:cxn ang="0">
                  <a:pos x="66" y="119"/>
                </a:cxn>
                <a:cxn ang="0">
                  <a:pos x="62" y="115"/>
                </a:cxn>
                <a:cxn ang="0">
                  <a:pos x="59" y="109"/>
                </a:cxn>
                <a:cxn ang="0">
                  <a:pos x="56" y="102"/>
                </a:cxn>
                <a:cxn ang="0">
                  <a:pos x="51" y="93"/>
                </a:cxn>
                <a:cxn ang="0">
                  <a:pos x="49" y="91"/>
                </a:cxn>
                <a:cxn ang="0">
                  <a:pos x="48" y="87"/>
                </a:cxn>
                <a:cxn ang="0">
                  <a:pos x="46" y="85"/>
                </a:cxn>
                <a:cxn ang="0">
                  <a:pos x="45" y="84"/>
                </a:cxn>
                <a:cxn ang="0">
                  <a:pos x="42" y="80"/>
                </a:cxn>
                <a:cxn ang="0">
                  <a:pos x="36" y="69"/>
                </a:cxn>
                <a:cxn ang="0">
                  <a:pos x="33" y="65"/>
                </a:cxn>
                <a:cxn ang="0">
                  <a:pos x="31" y="61"/>
                </a:cxn>
                <a:cxn ang="0">
                  <a:pos x="27" y="52"/>
                </a:cxn>
                <a:cxn ang="0">
                  <a:pos x="27" y="48"/>
                </a:cxn>
                <a:cxn ang="0">
                  <a:pos x="22" y="47"/>
                </a:cxn>
                <a:cxn ang="0">
                  <a:pos x="20" y="45"/>
                </a:cxn>
                <a:cxn ang="0">
                  <a:pos x="18" y="40"/>
                </a:cxn>
                <a:cxn ang="0">
                  <a:pos x="16" y="39"/>
                </a:cxn>
                <a:cxn ang="0">
                  <a:pos x="16" y="37"/>
                </a:cxn>
                <a:cxn ang="0">
                  <a:pos x="16" y="33"/>
                </a:cxn>
                <a:cxn ang="0">
                  <a:pos x="12" y="30"/>
                </a:cxn>
                <a:cxn ang="0">
                  <a:pos x="12" y="28"/>
                </a:cxn>
                <a:cxn ang="0">
                  <a:pos x="9" y="26"/>
                </a:cxn>
                <a:cxn ang="0">
                  <a:pos x="7" y="22"/>
                </a:cxn>
                <a:cxn ang="0">
                  <a:pos x="10" y="22"/>
                </a:cxn>
                <a:cxn ang="0">
                  <a:pos x="5" y="18"/>
                </a:cxn>
                <a:cxn ang="0">
                  <a:pos x="3" y="8"/>
                </a:cxn>
                <a:cxn ang="0">
                  <a:pos x="3" y="5"/>
                </a:cxn>
                <a:cxn ang="0">
                  <a:pos x="0" y="0"/>
                </a:cxn>
                <a:cxn ang="0">
                  <a:pos x="2" y="1"/>
                </a:cxn>
                <a:cxn ang="0">
                  <a:pos x="3" y="7"/>
                </a:cxn>
                <a:cxn ang="0">
                  <a:pos x="10" y="16"/>
                </a:cxn>
                <a:cxn ang="0">
                  <a:pos x="20" y="31"/>
                </a:cxn>
                <a:cxn ang="0">
                  <a:pos x="30" y="47"/>
                </a:cxn>
                <a:cxn ang="0">
                  <a:pos x="39" y="61"/>
                </a:cxn>
                <a:cxn ang="0">
                  <a:pos x="45" y="72"/>
                </a:cxn>
                <a:cxn ang="0">
                  <a:pos x="57" y="93"/>
                </a:cxn>
                <a:cxn ang="0">
                  <a:pos x="63" y="105"/>
                </a:cxn>
                <a:cxn ang="0">
                  <a:pos x="70" y="119"/>
                </a:cxn>
                <a:cxn ang="0">
                  <a:pos x="100" y="165"/>
                </a:cxn>
                <a:cxn ang="0">
                  <a:pos x="108" y="179"/>
                </a:cxn>
                <a:cxn ang="0">
                  <a:pos x="126" y="21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9" name="Freeform 119"/>
            <p:cNvSpPr>
              <a:spLocks noChangeArrowheads="1"/>
            </p:cNvSpPr>
            <p:nvPr/>
          </p:nvSpPr>
          <p:spPr bwMode="auto">
            <a:xfrm>
              <a:off x="71" y="2041"/>
              <a:ext cx="310" cy="517"/>
            </a:xfrm>
            <a:custGeom>
              <a:avLst/>
              <a:gdLst/>
              <a:ahLst/>
              <a:cxnLst>
                <a:cxn ang="0">
                  <a:pos x="115" y="195"/>
                </a:cxn>
                <a:cxn ang="0">
                  <a:pos x="111" y="189"/>
                </a:cxn>
                <a:cxn ang="0">
                  <a:pos x="102" y="176"/>
                </a:cxn>
                <a:cxn ang="0">
                  <a:pos x="100" y="172"/>
                </a:cxn>
                <a:cxn ang="0">
                  <a:pos x="92" y="157"/>
                </a:cxn>
                <a:cxn ang="0">
                  <a:pos x="89" y="153"/>
                </a:cxn>
                <a:cxn ang="0">
                  <a:pos x="84" y="146"/>
                </a:cxn>
                <a:cxn ang="0">
                  <a:pos x="80" y="139"/>
                </a:cxn>
                <a:cxn ang="0">
                  <a:pos x="78" y="134"/>
                </a:cxn>
                <a:cxn ang="0">
                  <a:pos x="75" y="131"/>
                </a:cxn>
                <a:cxn ang="0">
                  <a:pos x="70" y="124"/>
                </a:cxn>
                <a:cxn ang="0">
                  <a:pos x="68" y="120"/>
                </a:cxn>
                <a:cxn ang="0">
                  <a:pos x="65" y="115"/>
                </a:cxn>
                <a:cxn ang="0">
                  <a:pos x="61" y="109"/>
                </a:cxn>
                <a:cxn ang="0">
                  <a:pos x="58" y="103"/>
                </a:cxn>
                <a:cxn ang="0">
                  <a:pos x="53" y="94"/>
                </a:cxn>
                <a:cxn ang="0">
                  <a:pos x="51" y="92"/>
                </a:cxn>
                <a:cxn ang="0">
                  <a:pos x="50" y="87"/>
                </a:cxn>
                <a:cxn ang="0">
                  <a:pos x="48" y="86"/>
                </a:cxn>
                <a:cxn ang="0">
                  <a:pos x="47" y="84"/>
                </a:cxn>
                <a:cxn ang="0">
                  <a:pos x="44" y="80"/>
                </a:cxn>
                <a:cxn ang="0">
                  <a:pos x="38" y="69"/>
                </a:cxn>
                <a:cxn ang="0">
                  <a:pos x="35" y="66"/>
                </a:cxn>
                <a:cxn ang="0">
                  <a:pos x="33" y="61"/>
                </a:cxn>
                <a:cxn ang="0">
                  <a:pos x="28" y="52"/>
                </a:cxn>
                <a:cxn ang="0">
                  <a:pos x="28" y="49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0"/>
                </a:cxn>
                <a:cxn ang="0">
                  <a:pos x="18" y="40"/>
                </a:cxn>
                <a:cxn ang="0">
                  <a:pos x="18" y="38"/>
                </a:cxn>
                <a:cxn ang="0">
                  <a:pos x="17" y="33"/>
                </a:cxn>
                <a:cxn ang="0">
                  <a:pos x="14" y="31"/>
                </a:cxn>
                <a:cxn ang="0">
                  <a:pos x="13" y="28"/>
                </a:cxn>
                <a:cxn ang="0">
                  <a:pos x="12" y="26"/>
                </a:cxn>
                <a:cxn ang="0">
                  <a:pos x="9" y="22"/>
                </a:cxn>
                <a:cxn ang="0">
                  <a:pos x="12" y="23"/>
                </a:cxn>
                <a:cxn ang="0">
                  <a:pos x="7" y="18"/>
                </a:cxn>
                <a:cxn ang="0">
                  <a:pos x="5" y="8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5" y="7"/>
                </a:cxn>
                <a:cxn ang="0">
                  <a:pos x="13" y="16"/>
                </a:cxn>
                <a:cxn ang="0">
                  <a:pos x="22" y="31"/>
                </a:cxn>
                <a:cxn ang="0">
                  <a:pos x="33" y="48"/>
                </a:cxn>
                <a:cxn ang="0">
                  <a:pos x="41" y="61"/>
                </a:cxn>
                <a:cxn ang="0">
                  <a:pos x="48" y="71"/>
                </a:cxn>
                <a:cxn ang="0">
                  <a:pos x="59" y="93"/>
                </a:cxn>
                <a:cxn ang="0">
                  <a:pos x="65" y="105"/>
                </a:cxn>
                <a:cxn ang="0">
                  <a:pos x="73" y="120"/>
                </a:cxn>
                <a:cxn ang="0">
                  <a:pos x="103" y="166"/>
                </a:cxn>
                <a:cxn ang="0">
                  <a:pos x="110" y="178"/>
                </a:cxn>
                <a:cxn ang="0">
                  <a:pos x="128" y="21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0" name="Freeform 120"/>
            <p:cNvSpPr>
              <a:spLocks noChangeArrowheads="1"/>
            </p:cNvSpPr>
            <p:nvPr/>
          </p:nvSpPr>
          <p:spPr bwMode="auto">
            <a:xfrm>
              <a:off x="388" y="2201"/>
              <a:ext cx="300" cy="551"/>
            </a:xfrm>
            <a:custGeom>
              <a:avLst/>
              <a:gdLst/>
              <a:ahLst/>
              <a:cxnLst>
                <a:cxn ang="0">
                  <a:pos x="14" y="205"/>
                </a:cxn>
                <a:cxn ang="0">
                  <a:pos x="17" y="199"/>
                </a:cxn>
                <a:cxn ang="0">
                  <a:pos x="23" y="185"/>
                </a:cxn>
                <a:cxn ang="0">
                  <a:pos x="27" y="179"/>
                </a:cxn>
                <a:cxn ang="0">
                  <a:pos x="35" y="165"/>
                </a:cxn>
                <a:cxn ang="0">
                  <a:pos x="38" y="160"/>
                </a:cxn>
                <a:cxn ang="0">
                  <a:pos x="41" y="152"/>
                </a:cxn>
                <a:cxn ang="0">
                  <a:pos x="46" y="145"/>
                </a:cxn>
                <a:cxn ang="0">
                  <a:pos x="48" y="141"/>
                </a:cxn>
                <a:cxn ang="0">
                  <a:pos x="49" y="137"/>
                </a:cxn>
                <a:cxn ang="0">
                  <a:pos x="54" y="128"/>
                </a:cxn>
                <a:cxn ang="0">
                  <a:pos x="56" y="124"/>
                </a:cxn>
                <a:cxn ang="0">
                  <a:pos x="58" y="118"/>
                </a:cxn>
                <a:cxn ang="0">
                  <a:pos x="62" y="112"/>
                </a:cxn>
                <a:cxn ang="0">
                  <a:pos x="66" y="105"/>
                </a:cxn>
                <a:cxn ang="0">
                  <a:pos x="71" y="98"/>
                </a:cxn>
                <a:cxn ang="0">
                  <a:pos x="73" y="93"/>
                </a:cxn>
                <a:cxn ang="0">
                  <a:pos x="74" y="91"/>
                </a:cxn>
                <a:cxn ang="0">
                  <a:pos x="76" y="87"/>
                </a:cxn>
                <a:cxn ang="0">
                  <a:pos x="76" y="85"/>
                </a:cxn>
                <a:cxn ang="0">
                  <a:pos x="78" y="82"/>
                </a:cxn>
                <a:cxn ang="0">
                  <a:pos x="85" y="71"/>
                </a:cxn>
                <a:cxn ang="0">
                  <a:pos x="88" y="65"/>
                </a:cxn>
                <a:cxn ang="0">
                  <a:pos x="90" y="62"/>
                </a:cxn>
                <a:cxn ang="0">
                  <a:pos x="95" y="52"/>
                </a:cxn>
                <a:cxn ang="0">
                  <a:pos x="98" y="50"/>
                </a:cxn>
                <a:cxn ang="0">
                  <a:pos x="99" y="46"/>
                </a:cxn>
                <a:cxn ang="0">
                  <a:pos x="99" y="43"/>
                </a:cxn>
                <a:cxn ang="0">
                  <a:pos x="101" y="38"/>
                </a:cxn>
                <a:cxn ang="0">
                  <a:pos x="101" y="37"/>
                </a:cxn>
                <a:cxn ang="0">
                  <a:pos x="103" y="35"/>
                </a:cxn>
                <a:cxn ang="0">
                  <a:pos x="107" y="31"/>
                </a:cxn>
                <a:cxn ang="0">
                  <a:pos x="107" y="28"/>
                </a:cxn>
                <a:cxn ang="0">
                  <a:pos x="109" y="26"/>
                </a:cxn>
                <a:cxn ang="0">
                  <a:pos x="110" y="23"/>
                </a:cxn>
                <a:cxn ang="0">
                  <a:pos x="112" y="19"/>
                </a:cxn>
                <a:cxn ang="0">
                  <a:pos x="113" y="22"/>
                </a:cxn>
                <a:cxn ang="0">
                  <a:pos x="115" y="15"/>
                </a:cxn>
                <a:cxn ang="0">
                  <a:pos x="121" y="8"/>
                </a:cxn>
                <a:cxn ang="0">
                  <a:pos x="124" y="5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2" y="8"/>
                </a:cxn>
                <a:cxn ang="0">
                  <a:pos x="119" y="18"/>
                </a:cxn>
                <a:cxn ang="0">
                  <a:pos x="111" y="36"/>
                </a:cxn>
                <a:cxn ang="0">
                  <a:pos x="101" y="54"/>
                </a:cxn>
                <a:cxn ang="0">
                  <a:pos x="94" y="68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8" y="112"/>
                </a:cxn>
                <a:cxn ang="0">
                  <a:pos x="59" y="128"/>
                </a:cxn>
                <a:cxn ang="0">
                  <a:pos x="33" y="179"/>
                </a:cxn>
                <a:cxn ang="0">
                  <a:pos x="26" y="192"/>
                </a:cxn>
                <a:cxn ang="0">
                  <a:pos x="1" y="230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1" name="Freeform 121"/>
            <p:cNvSpPr>
              <a:spLocks noChangeArrowheads="1"/>
            </p:cNvSpPr>
            <p:nvPr/>
          </p:nvSpPr>
          <p:spPr bwMode="auto">
            <a:xfrm>
              <a:off x="388" y="2853"/>
              <a:ext cx="300" cy="551"/>
            </a:xfrm>
            <a:custGeom>
              <a:avLst/>
              <a:gdLst/>
              <a:ahLst/>
              <a:cxnLst>
                <a:cxn ang="0">
                  <a:pos x="14" y="205"/>
                </a:cxn>
                <a:cxn ang="0">
                  <a:pos x="18" y="199"/>
                </a:cxn>
                <a:cxn ang="0">
                  <a:pos x="25" y="184"/>
                </a:cxn>
                <a:cxn ang="0">
                  <a:pos x="26" y="179"/>
                </a:cxn>
                <a:cxn ang="0">
                  <a:pos x="36" y="165"/>
                </a:cxn>
                <a:cxn ang="0">
                  <a:pos x="39" y="160"/>
                </a:cxn>
                <a:cxn ang="0">
                  <a:pos x="43" y="151"/>
                </a:cxn>
                <a:cxn ang="0">
                  <a:pos x="46" y="145"/>
                </a:cxn>
                <a:cxn ang="0">
                  <a:pos x="50" y="140"/>
                </a:cxn>
                <a:cxn ang="0">
                  <a:pos x="51" y="137"/>
                </a:cxn>
                <a:cxn ang="0">
                  <a:pos x="54" y="128"/>
                </a:cxn>
                <a:cxn ang="0">
                  <a:pos x="57" y="123"/>
                </a:cxn>
                <a:cxn ang="0">
                  <a:pos x="59" y="119"/>
                </a:cxn>
                <a:cxn ang="0">
                  <a:pos x="63" y="113"/>
                </a:cxn>
                <a:cxn ang="0">
                  <a:pos x="66" y="105"/>
                </a:cxn>
                <a:cxn ang="0">
                  <a:pos x="72" y="97"/>
                </a:cxn>
                <a:cxn ang="0">
                  <a:pos x="73" y="93"/>
                </a:cxn>
                <a:cxn ang="0">
                  <a:pos x="75" y="91"/>
                </a:cxn>
                <a:cxn ang="0">
                  <a:pos x="77" y="86"/>
                </a:cxn>
                <a:cxn ang="0">
                  <a:pos x="78" y="86"/>
                </a:cxn>
                <a:cxn ang="0">
                  <a:pos x="80" y="82"/>
                </a:cxn>
                <a:cxn ang="0">
                  <a:pos x="87" y="70"/>
                </a:cxn>
                <a:cxn ang="0">
                  <a:pos x="88" y="65"/>
                </a:cxn>
                <a:cxn ang="0">
                  <a:pos x="91" y="61"/>
                </a:cxn>
                <a:cxn ang="0">
                  <a:pos x="96" y="52"/>
                </a:cxn>
                <a:cxn ang="0">
                  <a:pos x="99" y="50"/>
                </a:cxn>
                <a:cxn ang="0">
                  <a:pos x="100" y="46"/>
                </a:cxn>
                <a:cxn ang="0">
                  <a:pos x="100" y="42"/>
                </a:cxn>
                <a:cxn ang="0">
                  <a:pos x="102" y="38"/>
                </a:cxn>
                <a:cxn ang="0">
                  <a:pos x="102" y="37"/>
                </a:cxn>
                <a:cxn ang="0">
                  <a:pos x="105" y="34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5"/>
                </a:cxn>
                <a:cxn ang="0">
                  <a:pos x="110" y="23"/>
                </a:cxn>
                <a:cxn ang="0">
                  <a:pos x="112" y="19"/>
                </a:cxn>
                <a:cxn ang="0">
                  <a:pos x="114" y="22"/>
                </a:cxn>
                <a:cxn ang="0">
                  <a:pos x="116" y="15"/>
                </a:cxn>
                <a:cxn ang="0">
                  <a:pos x="123" y="7"/>
                </a:cxn>
                <a:cxn ang="0">
                  <a:pos x="125" y="5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4" y="7"/>
                </a:cxn>
                <a:cxn ang="0">
                  <a:pos x="120" y="18"/>
                </a:cxn>
                <a:cxn ang="0">
                  <a:pos x="111" y="35"/>
                </a:cxn>
                <a:cxn ang="0">
                  <a:pos x="101" y="54"/>
                </a:cxn>
                <a:cxn ang="0">
                  <a:pos x="93" y="68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9" y="113"/>
                </a:cxn>
                <a:cxn ang="0">
                  <a:pos x="59" y="128"/>
                </a:cxn>
                <a:cxn ang="0">
                  <a:pos x="33" y="179"/>
                </a:cxn>
                <a:cxn ang="0">
                  <a:pos x="26" y="192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2" name="Freeform 122"/>
            <p:cNvSpPr>
              <a:spLocks noChangeArrowheads="1"/>
            </p:cNvSpPr>
            <p:nvPr/>
          </p:nvSpPr>
          <p:spPr bwMode="auto">
            <a:xfrm>
              <a:off x="355" y="515"/>
              <a:ext cx="68" cy="293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9" y="616"/>
                </a:cxn>
                <a:cxn ang="0">
                  <a:pos x="0" y="1244"/>
                </a:cxn>
                <a:cxn ang="0">
                  <a:pos x="26" y="1244"/>
                </a:cxn>
                <a:cxn ang="0">
                  <a:pos x="17" y="901"/>
                </a:cxn>
                <a:cxn ang="0">
                  <a:pos x="29" y="283"/>
                </a:cxn>
                <a:cxn ang="0">
                  <a:pos x="2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3" name="Freeform 123"/>
            <p:cNvSpPr>
              <a:spLocks noChangeArrowheads="1"/>
            </p:cNvSpPr>
            <p:nvPr/>
          </p:nvSpPr>
          <p:spPr bwMode="auto">
            <a:xfrm>
              <a:off x="841" y="1044"/>
              <a:ext cx="194" cy="385"/>
            </a:xfrm>
            <a:custGeom>
              <a:avLst/>
              <a:gdLst/>
              <a:ahLst/>
              <a:cxnLst>
                <a:cxn ang="0">
                  <a:pos x="30" y="5"/>
                </a:cxn>
                <a:cxn ang="0">
                  <a:pos x="69" y="163"/>
                </a:cxn>
                <a:cxn ang="0">
                  <a:pos x="15" y="101"/>
                </a:cxn>
                <a:cxn ang="0">
                  <a:pos x="30" y="5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4" name="Freeform 124"/>
            <p:cNvSpPr>
              <a:spLocks noChangeArrowheads="1"/>
            </p:cNvSpPr>
            <p:nvPr/>
          </p:nvSpPr>
          <p:spPr bwMode="auto">
            <a:xfrm>
              <a:off x="848" y="1056"/>
              <a:ext cx="102" cy="318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3" y="135"/>
                </a:cxn>
                <a:cxn ang="0">
                  <a:pos x="13" y="96"/>
                </a:cxn>
                <a:cxn ang="0">
                  <a:pos x="28" y="0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5" name="Freeform 125"/>
            <p:cNvSpPr>
              <a:spLocks noChangeArrowheads="1"/>
            </p:cNvSpPr>
            <p:nvPr/>
          </p:nvSpPr>
          <p:spPr bwMode="auto">
            <a:xfrm>
              <a:off x="820" y="2248"/>
              <a:ext cx="220" cy="426"/>
            </a:xfrm>
            <a:custGeom>
              <a:avLst/>
              <a:gdLst/>
              <a:ahLst/>
              <a:cxnLst>
                <a:cxn ang="0">
                  <a:pos x="35" y="4"/>
                </a:cxn>
                <a:cxn ang="0">
                  <a:pos x="80" y="180"/>
                </a:cxn>
                <a:cxn ang="0">
                  <a:pos x="18" y="109"/>
                </a:cxn>
                <a:cxn ang="0">
                  <a:pos x="35" y="4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6" name="Freeform 126"/>
            <p:cNvSpPr>
              <a:spLocks noChangeArrowheads="1"/>
            </p:cNvSpPr>
            <p:nvPr/>
          </p:nvSpPr>
          <p:spPr bwMode="auto">
            <a:xfrm>
              <a:off x="830" y="2256"/>
              <a:ext cx="111" cy="359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7" y="152"/>
                </a:cxn>
                <a:cxn ang="0">
                  <a:pos x="14" y="107"/>
                </a:cxn>
                <a:cxn ang="0">
                  <a:pos x="31" y="0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7" name="Freeform 127"/>
            <p:cNvSpPr>
              <a:spLocks noChangeArrowheads="1"/>
            </p:cNvSpPr>
            <p:nvPr/>
          </p:nvSpPr>
          <p:spPr bwMode="auto">
            <a:xfrm>
              <a:off x="830" y="3309"/>
              <a:ext cx="222" cy="428"/>
            </a:xfrm>
            <a:custGeom>
              <a:avLst/>
              <a:gdLst/>
              <a:ahLst/>
              <a:cxnLst>
                <a:cxn ang="0">
                  <a:pos x="35" y="5"/>
                </a:cxn>
                <a:cxn ang="0">
                  <a:pos x="79" y="181"/>
                </a:cxn>
                <a:cxn ang="0">
                  <a:pos x="19" y="112"/>
                </a:cxn>
                <a:cxn ang="0">
                  <a:pos x="35" y="5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8" name="Freeform 128"/>
            <p:cNvSpPr>
              <a:spLocks noChangeArrowheads="1"/>
            </p:cNvSpPr>
            <p:nvPr/>
          </p:nvSpPr>
          <p:spPr bwMode="auto">
            <a:xfrm>
              <a:off x="846" y="3321"/>
              <a:ext cx="106" cy="354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5" y="150"/>
                </a:cxn>
                <a:cxn ang="0">
                  <a:pos x="13" y="107"/>
                </a:cxn>
                <a:cxn ang="0">
                  <a:pos x="28" y="0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9" name="Freeform 129"/>
            <p:cNvSpPr>
              <a:spLocks noChangeArrowheads="1"/>
            </p:cNvSpPr>
            <p:nvPr/>
          </p:nvSpPr>
          <p:spPr bwMode="auto">
            <a:xfrm>
              <a:off x="1049" y="2085"/>
              <a:ext cx="218" cy="433"/>
            </a:xfrm>
            <a:custGeom>
              <a:avLst/>
              <a:gdLst/>
              <a:ahLst/>
              <a:cxnLst>
                <a:cxn ang="0">
                  <a:pos x="57" y="5"/>
                </a:cxn>
                <a:cxn ang="0">
                  <a:pos x="13" y="183"/>
                </a:cxn>
                <a:cxn ang="0">
                  <a:pos x="72" y="111"/>
                </a:cxn>
                <a:cxn ang="0">
                  <a:pos x="57" y="5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0" name="Freeform 130"/>
            <p:cNvSpPr>
              <a:spLocks noChangeArrowheads="1"/>
            </p:cNvSpPr>
            <p:nvPr/>
          </p:nvSpPr>
          <p:spPr bwMode="auto">
            <a:xfrm>
              <a:off x="1146" y="2097"/>
              <a:ext cx="111" cy="355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0" y="150"/>
                </a:cxn>
                <a:cxn ang="0">
                  <a:pos x="33" y="106"/>
                </a:cxn>
                <a:cxn ang="0">
                  <a:pos x="17" y="0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1" name="Freeform 131"/>
            <p:cNvSpPr>
              <a:spLocks noChangeArrowheads="1"/>
            </p:cNvSpPr>
            <p:nvPr/>
          </p:nvSpPr>
          <p:spPr bwMode="auto">
            <a:xfrm>
              <a:off x="1033" y="2719"/>
              <a:ext cx="304" cy="481"/>
            </a:xfrm>
            <a:custGeom>
              <a:avLst/>
              <a:gdLst/>
              <a:ahLst/>
              <a:cxnLst>
                <a:cxn ang="0">
                  <a:pos x="6" y="204"/>
                </a:cxn>
                <a:cxn ang="0">
                  <a:pos x="120" y="0"/>
                </a:cxn>
                <a:cxn ang="0">
                  <a:pos x="6" y="204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2" name="Freeform 132"/>
            <p:cNvSpPr>
              <a:spLocks noChangeArrowheads="1"/>
            </p:cNvSpPr>
            <p:nvPr/>
          </p:nvSpPr>
          <p:spPr bwMode="auto">
            <a:xfrm>
              <a:off x="744" y="2341"/>
              <a:ext cx="305" cy="477"/>
            </a:xfrm>
            <a:custGeom>
              <a:avLst/>
              <a:gdLst/>
              <a:ahLst/>
              <a:cxnLst>
                <a:cxn ang="0">
                  <a:pos x="123" y="202"/>
                </a:cxn>
                <a:cxn ang="0">
                  <a:pos x="10" y="0"/>
                </a:cxn>
                <a:cxn ang="0">
                  <a:pos x="123" y="202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3" name="Freeform 133"/>
            <p:cNvSpPr>
              <a:spLocks noChangeArrowheads="1"/>
            </p:cNvSpPr>
            <p:nvPr/>
          </p:nvSpPr>
          <p:spPr bwMode="auto">
            <a:xfrm>
              <a:off x="1042" y="3354"/>
              <a:ext cx="305" cy="479"/>
            </a:xfrm>
            <a:custGeom>
              <a:avLst/>
              <a:gdLst/>
              <a:ahLst/>
              <a:cxnLst>
                <a:cxn ang="0">
                  <a:pos x="6" y="203"/>
                </a:cxn>
                <a:cxn ang="0">
                  <a:pos x="120" y="0"/>
                </a:cxn>
                <a:cxn ang="0">
                  <a:pos x="6" y="203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4" name="Freeform 134"/>
            <p:cNvSpPr>
              <a:spLocks noChangeArrowheads="1"/>
            </p:cNvSpPr>
            <p:nvPr/>
          </p:nvSpPr>
          <p:spPr bwMode="auto">
            <a:xfrm>
              <a:off x="752" y="2886"/>
              <a:ext cx="304" cy="475"/>
            </a:xfrm>
            <a:custGeom>
              <a:avLst/>
              <a:gdLst/>
              <a:ahLst/>
              <a:cxnLst>
                <a:cxn ang="0">
                  <a:pos x="124" y="201"/>
                </a:cxn>
                <a:cxn ang="0">
                  <a:pos x="9" y="0"/>
                </a:cxn>
                <a:cxn ang="0">
                  <a:pos x="124" y="201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5" name="Freeform 135"/>
            <p:cNvSpPr>
              <a:spLocks noChangeArrowheads="1"/>
            </p:cNvSpPr>
            <p:nvPr/>
          </p:nvSpPr>
          <p:spPr bwMode="auto">
            <a:xfrm>
              <a:off x="761" y="3359"/>
              <a:ext cx="305" cy="482"/>
            </a:xfrm>
            <a:custGeom>
              <a:avLst/>
              <a:gdLst/>
              <a:ahLst/>
              <a:cxnLst>
                <a:cxn ang="0">
                  <a:pos x="124" y="204"/>
                </a:cxn>
                <a:cxn ang="0">
                  <a:pos x="9" y="0"/>
                </a:cxn>
                <a:cxn ang="0">
                  <a:pos x="124" y="204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6" name="Freeform 136"/>
            <p:cNvSpPr>
              <a:spLocks noChangeArrowheads="1"/>
            </p:cNvSpPr>
            <p:nvPr/>
          </p:nvSpPr>
          <p:spPr bwMode="auto">
            <a:xfrm>
              <a:off x="1033" y="2149"/>
              <a:ext cx="304" cy="482"/>
            </a:xfrm>
            <a:custGeom>
              <a:avLst/>
              <a:gdLst/>
              <a:ahLst/>
              <a:cxnLst>
                <a:cxn ang="0">
                  <a:pos x="6" y="204"/>
                </a:cxn>
                <a:cxn ang="0">
                  <a:pos x="120" y="0"/>
                </a:cxn>
                <a:cxn ang="0">
                  <a:pos x="6" y="204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7" name="Freeform 137"/>
            <p:cNvSpPr>
              <a:spLocks noChangeArrowheads="1"/>
            </p:cNvSpPr>
            <p:nvPr/>
          </p:nvSpPr>
          <p:spPr bwMode="auto">
            <a:xfrm>
              <a:off x="730" y="1710"/>
              <a:ext cx="305" cy="484"/>
            </a:xfrm>
            <a:custGeom>
              <a:avLst/>
              <a:gdLst/>
              <a:ahLst/>
              <a:cxnLst>
                <a:cxn ang="0">
                  <a:pos x="122" y="205"/>
                </a:cxn>
                <a:cxn ang="0">
                  <a:pos x="8" y="0"/>
                </a:cxn>
                <a:cxn ang="0">
                  <a:pos x="122" y="20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8" name="Freeform 138"/>
            <p:cNvSpPr>
              <a:spLocks noChangeArrowheads="1"/>
            </p:cNvSpPr>
            <p:nvPr/>
          </p:nvSpPr>
          <p:spPr bwMode="auto">
            <a:xfrm>
              <a:off x="1033" y="1511"/>
              <a:ext cx="304" cy="478"/>
            </a:xfrm>
            <a:custGeom>
              <a:avLst/>
              <a:gdLst/>
              <a:ahLst/>
              <a:cxnLst>
                <a:cxn ang="0">
                  <a:pos x="6" y="202"/>
                </a:cxn>
                <a:cxn ang="0">
                  <a:pos x="120" y="0"/>
                </a:cxn>
                <a:cxn ang="0">
                  <a:pos x="6" y="202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9" name="Freeform 139"/>
            <p:cNvSpPr>
              <a:spLocks noChangeArrowheads="1"/>
            </p:cNvSpPr>
            <p:nvPr/>
          </p:nvSpPr>
          <p:spPr bwMode="auto">
            <a:xfrm>
              <a:off x="1028" y="975"/>
              <a:ext cx="307" cy="475"/>
            </a:xfrm>
            <a:custGeom>
              <a:avLst/>
              <a:gdLst/>
              <a:ahLst/>
              <a:cxnLst>
                <a:cxn ang="0">
                  <a:pos x="7" y="201"/>
                </a:cxn>
                <a:cxn ang="0">
                  <a:pos x="120" y="0"/>
                </a:cxn>
                <a:cxn ang="0">
                  <a:pos x="7" y="201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0" name="Freeform 140"/>
            <p:cNvSpPr>
              <a:spLocks noChangeArrowheads="1"/>
            </p:cNvSpPr>
            <p:nvPr/>
          </p:nvSpPr>
          <p:spPr bwMode="auto">
            <a:xfrm>
              <a:off x="770" y="1145"/>
              <a:ext cx="274" cy="428"/>
            </a:xfrm>
            <a:custGeom>
              <a:avLst/>
              <a:gdLst/>
              <a:ahLst/>
              <a:cxnLst>
                <a:cxn ang="0">
                  <a:pos x="112" y="181"/>
                </a:cxn>
                <a:cxn ang="0">
                  <a:pos x="8" y="0"/>
                </a:cxn>
                <a:cxn ang="0">
                  <a:pos x="112" y="181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1" name="Freeform 141"/>
            <p:cNvSpPr>
              <a:spLocks noChangeArrowheads="1"/>
            </p:cNvSpPr>
            <p:nvPr/>
          </p:nvSpPr>
          <p:spPr bwMode="auto">
            <a:xfrm>
              <a:off x="773" y="2341"/>
              <a:ext cx="260" cy="474"/>
            </a:xfrm>
            <a:custGeom>
              <a:avLst/>
              <a:gdLst/>
              <a:ahLst/>
              <a:cxnLst>
                <a:cxn ang="0">
                  <a:pos x="97" y="176"/>
                </a:cxn>
                <a:cxn ang="0">
                  <a:pos x="93" y="169"/>
                </a:cxn>
                <a:cxn ang="0">
                  <a:pos x="89" y="156"/>
                </a:cxn>
                <a:cxn ang="0">
                  <a:pos x="88" y="153"/>
                </a:cxn>
                <a:cxn ang="0">
                  <a:pos x="79" y="140"/>
                </a:cxn>
                <a:cxn ang="0">
                  <a:pos x="76" y="136"/>
                </a:cxn>
                <a:cxn ang="0">
                  <a:pos x="73" y="128"/>
                </a:cxn>
                <a:cxn ang="0">
                  <a:pos x="71" y="123"/>
                </a:cxn>
                <a:cxn ang="0">
                  <a:pos x="68" y="120"/>
                </a:cxn>
                <a:cxn ang="0">
                  <a:pos x="68" y="116"/>
                </a:cxn>
                <a:cxn ang="0">
                  <a:pos x="64" y="108"/>
                </a:cxn>
                <a:cxn ang="0">
                  <a:pos x="62" y="104"/>
                </a:cxn>
                <a:cxn ang="0">
                  <a:pos x="60" y="99"/>
                </a:cxn>
                <a:cxn ang="0">
                  <a:pos x="58" y="95"/>
                </a:cxn>
                <a:cxn ang="0">
                  <a:pos x="55" y="89"/>
                </a:cxn>
                <a:cxn ang="0">
                  <a:pos x="49" y="82"/>
                </a:cxn>
                <a:cxn ang="0">
                  <a:pos x="49" y="80"/>
                </a:cxn>
                <a:cxn ang="0">
                  <a:pos x="46" y="76"/>
                </a:cxn>
                <a:cxn ang="0">
                  <a:pos x="45" y="73"/>
                </a:cxn>
                <a:cxn ang="0">
                  <a:pos x="45" y="72"/>
                </a:cxn>
                <a:cxn ang="0">
                  <a:pos x="43" y="69"/>
                </a:cxn>
                <a:cxn ang="0">
                  <a:pos x="37" y="59"/>
                </a:cxn>
                <a:cxn ang="0">
                  <a:pos x="36" y="55"/>
                </a:cxn>
                <a:cxn ang="0">
                  <a:pos x="33" y="51"/>
                </a:cxn>
                <a:cxn ang="0">
                  <a:pos x="29" y="43"/>
                </a:cxn>
                <a:cxn ang="0">
                  <a:pos x="27" y="42"/>
                </a:cxn>
                <a:cxn ang="0">
                  <a:pos x="27" y="39"/>
                </a:cxn>
                <a:cxn ang="0">
                  <a:pos x="28" y="34"/>
                </a:cxn>
                <a:cxn ang="0">
                  <a:pos x="24" y="31"/>
                </a:cxn>
                <a:cxn ang="0">
                  <a:pos x="24" y="29"/>
                </a:cxn>
                <a:cxn ang="0">
                  <a:pos x="23" y="29"/>
                </a:cxn>
                <a:cxn ang="0">
                  <a:pos x="19" y="26"/>
                </a:cxn>
                <a:cxn ang="0">
                  <a:pos x="20" y="21"/>
                </a:cxn>
                <a:cxn ang="0">
                  <a:pos x="17" y="21"/>
                </a:cxn>
                <a:cxn ang="0">
                  <a:pos x="17" y="17"/>
                </a:cxn>
                <a:cxn ang="0">
                  <a:pos x="16" y="14"/>
                </a:cxn>
                <a:cxn ang="0">
                  <a:pos x="15" y="17"/>
                </a:cxn>
                <a:cxn ang="0">
                  <a:pos x="13" y="11"/>
                </a:cxn>
                <a:cxn ang="0">
                  <a:pos x="4" y="5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" y="5"/>
                </a:cxn>
                <a:cxn ang="0">
                  <a:pos x="6" y="16"/>
                </a:cxn>
                <a:cxn ang="0">
                  <a:pos x="13" y="30"/>
                </a:cxn>
                <a:cxn ang="0">
                  <a:pos x="20" y="46"/>
                </a:cxn>
                <a:cxn ang="0">
                  <a:pos x="28" y="59"/>
                </a:cxn>
                <a:cxn ang="0">
                  <a:pos x="32" y="69"/>
                </a:cxn>
                <a:cxn ang="0">
                  <a:pos x="43" y="87"/>
                </a:cxn>
                <a:cxn ang="0">
                  <a:pos x="49" y="97"/>
                </a:cxn>
                <a:cxn ang="0">
                  <a:pos x="58" y="110"/>
                </a:cxn>
                <a:cxn ang="0">
                  <a:pos x="77" y="154"/>
                </a:cxn>
                <a:cxn ang="0">
                  <a:pos x="85" y="166"/>
                </a:cxn>
                <a:cxn ang="0">
                  <a:pos x="109" y="196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2" name="Freeform 142"/>
            <p:cNvSpPr>
              <a:spLocks noChangeArrowheads="1"/>
            </p:cNvSpPr>
            <p:nvPr/>
          </p:nvSpPr>
          <p:spPr bwMode="auto">
            <a:xfrm>
              <a:off x="759" y="1726"/>
              <a:ext cx="257" cy="478"/>
            </a:xfrm>
            <a:custGeom>
              <a:avLst/>
              <a:gdLst/>
              <a:ahLst/>
              <a:cxnLst>
                <a:cxn ang="0">
                  <a:pos x="96" y="177"/>
                </a:cxn>
                <a:cxn ang="0">
                  <a:pos x="94" y="172"/>
                </a:cxn>
                <a:cxn ang="0">
                  <a:pos x="88" y="158"/>
                </a:cxn>
                <a:cxn ang="0">
                  <a:pos x="87" y="155"/>
                </a:cxn>
                <a:cxn ang="0">
                  <a:pos x="79" y="143"/>
                </a:cxn>
                <a:cxn ang="0">
                  <a:pos x="75" y="138"/>
                </a:cxn>
                <a:cxn ang="0">
                  <a:pos x="73" y="131"/>
                </a:cxn>
                <a:cxn ang="0">
                  <a:pos x="70" y="124"/>
                </a:cxn>
                <a:cxn ang="0">
                  <a:pos x="68" y="122"/>
                </a:cxn>
                <a:cxn ang="0">
                  <a:pos x="68" y="118"/>
                </a:cxn>
                <a:cxn ang="0">
                  <a:pos x="65" y="110"/>
                </a:cxn>
                <a:cxn ang="0">
                  <a:pos x="61" y="106"/>
                </a:cxn>
                <a:cxn ang="0">
                  <a:pos x="60" y="102"/>
                </a:cxn>
                <a:cxn ang="0">
                  <a:pos x="57" y="97"/>
                </a:cxn>
                <a:cxn ang="0">
                  <a:pos x="55" y="91"/>
                </a:cxn>
                <a:cxn ang="0">
                  <a:pos x="48" y="84"/>
                </a:cxn>
                <a:cxn ang="0">
                  <a:pos x="48" y="80"/>
                </a:cxn>
                <a:cxn ang="0">
                  <a:pos x="46" y="79"/>
                </a:cxn>
                <a:cxn ang="0">
                  <a:pos x="44" y="76"/>
                </a:cxn>
                <a:cxn ang="0">
                  <a:pos x="44" y="75"/>
                </a:cxn>
                <a:cxn ang="0">
                  <a:pos x="43" y="70"/>
                </a:cxn>
                <a:cxn ang="0">
                  <a:pos x="38" y="61"/>
                </a:cxn>
                <a:cxn ang="0">
                  <a:pos x="37" y="57"/>
                </a:cxn>
                <a:cxn ang="0">
                  <a:pos x="33" y="53"/>
                </a:cxn>
                <a:cxn ang="0">
                  <a:pos x="29" y="45"/>
                </a:cxn>
                <a:cxn ang="0">
                  <a:pos x="26" y="44"/>
                </a:cxn>
                <a:cxn ang="0">
                  <a:pos x="26" y="40"/>
                </a:cxn>
                <a:cxn ang="0">
                  <a:pos x="27" y="37"/>
                </a:cxn>
                <a:cxn ang="0">
                  <a:pos x="25" y="33"/>
                </a:cxn>
                <a:cxn ang="0">
                  <a:pos x="25" y="30"/>
                </a:cxn>
                <a:cxn ang="0">
                  <a:pos x="24" y="29"/>
                </a:cxn>
                <a:cxn ang="0">
                  <a:pos x="18" y="28"/>
                </a:cxn>
                <a:cxn ang="0">
                  <a:pos x="18" y="24"/>
                </a:cxn>
                <a:cxn ang="0">
                  <a:pos x="17" y="23"/>
                </a:cxn>
                <a:cxn ang="0">
                  <a:pos x="17" y="20"/>
                </a:cxn>
                <a:cxn ang="0">
                  <a:pos x="16" y="16"/>
                </a:cxn>
                <a:cxn ang="0">
                  <a:pos x="13" y="20"/>
                </a:cxn>
                <a:cxn ang="0">
                  <a:pos x="13" y="13"/>
                </a:cxn>
                <a:cxn ang="0">
                  <a:pos x="4" y="8"/>
                </a:cxn>
                <a:cxn ang="0">
                  <a:pos x="3" y="7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" y="8"/>
                </a:cxn>
                <a:cxn ang="0">
                  <a:pos x="5" y="17"/>
                </a:cxn>
                <a:cxn ang="0">
                  <a:pos x="13" y="33"/>
                </a:cxn>
                <a:cxn ang="0">
                  <a:pos x="20" y="49"/>
                </a:cxn>
                <a:cxn ang="0">
                  <a:pos x="27" y="62"/>
                </a:cxn>
                <a:cxn ang="0">
                  <a:pos x="31" y="70"/>
                </a:cxn>
                <a:cxn ang="0">
                  <a:pos x="43" y="89"/>
                </a:cxn>
                <a:cxn ang="0">
                  <a:pos x="48" y="98"/>
                </a:cxn>
                <a:cxn ang="0">
                  <a:pos x="57" y="111"/>
                </a:cxn>
                <a:cxn ang="0">
                  <a:pos x="78" y="156"/>
                </a:cxn>
                <a:cxn ang="0">
                  <a:pos x="85" y="168"/>
                </a:cxn>
                <a:cxn ang="0">
                  <a:pos x="108" y="198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3" name="Freeform 143"/>
            <p:cNvSpPr>
              <a:spLocks noChangeArrowheads="1"/>
            </p:cNvSpPr>
            <p:nvPr/>
          </p:nvSpPr>
          <p:spPr bwMode="auto">
            <a:xfrm>
              <a:off x="799" y="1152"/>
              <a:ext cx="229" cy="421"/>
            </a:xfrm>
            <a:custGeom>
              <a:avLst/>
              <a:gdLst/>
              <a:ahLst/>
              <a:cxnLst>
                <a:cxn ang="0">
                  <a:pos x="86" y="156"/>
                </a:cxn>
                <a:cxn ang="0">
                  <a:pos x="83" y="151"/>
                </a:cxn>
                <a:cxn ang="0">
                  <a:pos x="80" y="139"/>
                </a:cxn>
                <a:cxn ang="0">
                  <a:pos x="77" y="137"/>
                </a:cxn>
                <a:cxn ang="0">
                  <a:pos x="70" y="125"/>
                </a:cxn>
                <a:cxn ang="0">
                  <a:pos x="69" y="121"/>
                </a:cxn>
                <a:cxn ang="0">
                  <a:pos x="65" y="114"/>
                </a:cxn>
                <a:cxn ang="0">
                  <a:pos x="62" y="109"/>
                </a:cxn>
                <a:cxn ang="0">
                  <a:pos x="60" y="107"/>
                </a:cxn>
                <a:cxn ang="0">
                  <a:pos x="60" y="103"/>
                </a:cxn>
                <a:cxn ang="0">
                  <a:pos x="57" y="96"/>
                </a:cxn>
                <a:cxn ang="0">
                  <a:pos x="56" y="94"/>
                </a:cxn>
                <a:cxn ang="0">
                  <a:pos x="54" y="88"/>
                </a:cxn>
                <a:cxn ang="0">
                  <a:pos x="50" y="85"/>
                </a:cxn>
                <a:cxn ang="0">
                  <a:pos x="48" y="79"/>
                </a:cxn>
                <a:cxn ang="0">
                  <a:pos x="44" y="73"/>
                </a:cxn>
                <a:cxn ang="0">
                  <a:pos x="43" y="70"/>
                </a:cxn>
                <a:cxn ang="0">
                  <a:pos x="41" y="68"/>
                </a:cxn>
                <a:cxn ang="0">
                  <a:pos x="40" y="65"/>
                </a:cxn>
                <a:cxn ang="0">
                  <a:pos x="40" y="65"/>
                </a:cxn>
                <a:cxn ang="0">
                  <a:pos x="39" y="60"/>
                </a:cxn>
                <a:cxn ang="0">
                  <a:pos x="33" y="52"/>
                </a:cxn>
                <a:cxn ang="0">
                  <a:pos x="31" y="48"/>
                </a:cxn>
                <a:cxn ang="0">
                  <a:pos x="30" y="46"/>
                </a:cxn>
                <a:cxn ang="0">
                  <a:pos x="26" y="39"/>
                </a:cxn>
                <a:cxn ang="0">
                  <a:pos x="22" y="38"/>
                </a:cxn>
                <a:cxn ang="0">
                  <a:pos x="24" y="34"/>
                </a:cxn>
                <a:cxn ang="0">
                  <a:pos x="24" y="30"/>
                </a:cxn>
                <a:cxn ang="0">
                  <a:pos x="20" y="27"/>
                </a:cxn>
                <a:cxn ang="0">
                  <a:pos x="22" y="26"/>
                </a:cxn>
                <a:cxn ang="0">
                  <a:pos x="20" y="25"/>
                </a:cxn>
                <a:cxn ang="0">
                  <a:pos x="17" y="22"/>
                </a:cxn>
                <a:cxn ang="0">
                  <a:pos x="17" y="18"/>
                </a:cxn>
                <a:cxn ang="0">
                  <a:pos x="15" y="18"/>
                </a:cxn>
                <a:cxn ang="0">
                  <a:pos x="15" y="16"/>
                </a:cxn>
                <a:cxn ang="0">
                  <a:pos x="14" y="13"/>
                </a:cxn>
                <a:cxn ang="0">
                  <a:pos x="13" y="16"/>
                </a:cxn>
                <a:cxn ang="0">
                  <a:pos x="11" y="10"/>
                </a:cxn>
                <a:cxn ang="0">
                  <a:pos x="3" y="5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2" y="5"/>
                </a:cxn>
                <a:cxn ang="0">
                  <a:pos x="5" y="14"/>
                </a:cxn>
                <a:cxn ang="0">
                  <a:pos x="11" y="27"/>
                </a:cxn>
                <a:cxn ang="0">
                  <a:pos x="18" y="42"/>
                </a:cxn>
                <a:cxn ang="0">
                  <a:pos x="24" y="53"/>
                </a:cxn>
                <a:cxn ang="0">
                  <a:pos x="27" y="61"/>
                </a:cxn>
                <a:cxn ang="0">
                  <a:pos x="36" y="78"/>
                </a:cxn>
                <a:cxn ang="0">
                  <a:pos x="43" y="86"/>
                </a:cxn>
                <a:cxn ang="0">
                  <a:pos x="49" y="98"/>
                </a:cxn>
                <a:cxn ang="0">
                  <a:pos x="69" y="138"/>
                </a:cxn>
                <a:cxn ang="0">
                  <a:pos x="74" y="148"/>
                </a:cxn>
                <a:cxn ang="0">
                  <a:pos x="96" y="176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4" name="Freeform 144"/>
            <p:cNvSpPr>
              <a:spLocks noChangeArrowheads="1"/>
            </p:cNvSpPr>
            <p:nvPr/>
          </p:nvSpPr>
          <p:spPr bwMode="auto">
            <a:xfrm>
              <a:off x="1028" y="1004"/>
              <a:ext cx="276" cy="448"/>
            </a:xfrm>
            <a:custGeom>
              <a:avLst/>
              <a:gdLst/>
              <a:ahLst/>
              <a:cxnLst>
                <a:cxn ang="0">
                  <a:pos x="16" y="171"/>
                </a:cxn>
                <a:cxn ang="0">
                  <a:pos x="19" y="164"/>
                </a:cxn>
                <a:cxn ang="0">
                  <a:pos x="28" y="154"/>
                </a:cxn>
                <a:cxn ang="0">
                  <a:pos x="30" y="150"/>
                </a:cxn>
                <a:cxn ang="0">
                  <a:pos x="38" y="137"/>
                </a:cxn>
                <a:cxn ang="0">
                  <a:pos x="40" y="134"/>
                </a:cxn>
                <a:cxn ang="0">
                  <a:pos x="45" y="126"/>
                </a:cxn>
                <a:cxn ang="0">
                  <a:pos x="47" y="121"/>
                </a:cxn>
                <a:cxn ang="0">
                  <a:pos x="49" y="117"/>
                </a:cxn>
                <a:cxn ang="0">
                  <a:pos x="53" y="116"/>
                </a:cxn>
                <a:cxn ang="0">
                  <a:pos x="57" y="110"/>
                </a:cxn>
                <a:cxn ang="0">
                  <a:pos x="59" y="106"/>
                </a:cxn>
                <a:cxn ang="0">
                  <a:pos x="62" y="102"/>
                </a:cxn>
                <a:cxn ang="0">
                  <a:pos x="63" y="97"/>
                </a:cxn>
                <a:cxn ang="0">
                  <a:pos x="68" y="91"/>
                </a:cxn>
                <a:cxn ang="0">
                  <a:pos x="71" y="84"/>
                </a:cxn>
                <a:cxn ang="0">
                  <a:pos x="74" y="81"/>
                </a:cxn>
                <a:cxn ang="0">
                  <a:pos x="74" y="78"/>
                </a:cxn>
                <a:cxn ang="0">
                  <a:pos x="76" y="76"/>
                </a:cxn>
                <a:cxn ang="0">
                  <a:pos x="79" y="76"/>
                </a:cxn>
                <a:cxn ang="0">
                  <a:pos x="80" y="70"/>
                </a:cxn>
                <a:cxn ang="0">
                  <a:pos x="85" y="63"/>
                </a:cxn>
                <a:cxn ang="0">
                  <a:pos x="88" y="57"/>
                </a:cxn>
                <a:cxn ang="0">
                  <a:pos x="89" y="55"/>
                </a:cxn>
                <a:cxn ang="0">
                  <a:pos x="94" y="47"/>
                </a:cxn>
                <a:cxn ang="0">
                  <a:pos x="93" y="43"/>
                </a:cxn>
                <a:cxn ang="0">
                  <a:pos x="97" y="42"/>
                </a:cxn>
                <a:cxn ang="0">
                  <a:pos x="101" y="41"/>
                </a:cxn>
                <a:cxn ang="0">
                  <a:pos x="102" y="37"/>
                </a:cxn>
                <a:cxn ang="0">
                  <a:pos x="105" y="37"/>
                </a:cxn>
                <a:cxn ang="0">
                  <a:pos x="105" y="35"/>
                </a:cxn>
                <a:cxn ang="0">
                  <a:pos x="105" y="30"/>
                </a:cxn>
                <a:cxn ang="0">
                  <a:pos x="107" y="28"/>
                </a:cxn>
                <a:cxn ang="0">
                  <a:pos x="107" y="26"/>
                </a:cxn>
                <a:cxn ang="0">
                  <a:pos x="110" y="25"/>
                </a:cxn>
                <a:cxn ang="0">
                  <a:pos x="111" y="22"/>
                </a:cxn>
                <a:cxn ang="0">
                  <a:pos x="109" y="21"/>
                </a:cxn>
                <a:cxn ang="0">
                  <a:pos x="113" y="17"/>
                </a:cxn>
                <a:cxn ang="0">
                  <a:pos x="113" y="8"/>
                </a:cxn>
                <a:cxn ang="0">
                  <a:pos x="114" y="7"/>
                </a:cxn>
                <a:cxn ang="0">
                  <a:pos x="117" y="0"/>
                </a:cxn>
                <a:cxn ang="0">
                  <a:pos x="114" y="1"/>
                </a:cxn>
                <a:cxn ang="0">
                  <a:pos x="113" y="8"/>
                </a:cxn>
                <a:cxn ang="0">
                  <a:pos x="106" y="13"/>
                </a:cxn>
                <a:cxn ang="0">
                  <a:pos x="97" y="26"/>
                </a:cxn>
                <a:cxn ang="0">
                  <a:pos x="87" y="41"/>
                </a:cxn>
                <a:cxn ang="0">
                  <a:pos x="80" y="54"/>
                </a:cxn>
                <a:cxn ang="0">
                  <a:pos x="74" y="63"/>
                </a:cxn>
                <a:cxn ang="0">
                  <a:pos x="63" y="81"/>
                </a:cxn>
                <a:cxn ang="0">
                  <a:pos x="59" y="91"/>
                </a:cxn>
                <a:cxn ang="0">
                  <a:pos x="53" y="104"/>
                </a:cxn>
                <a:cxn ang="0">
                  <a:pos x="25" y="143"/>
                </a:cxn>
                <a:cxn ang="0">
                  <a:pos x="19" y="154"/>
                </a:cxn>
                <a:cxn ang="0">
                  <a:pos x="4" y="189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5" name="Freeform 145"/>
            <p:cNvSpPr>
              <a:spLocks noChangeArrowheads="1"/>
            </p:cNvSpPr>
            <p:nvPr/>
          </p:nvSpPr>
          <p:spPr bwMode="auto">
            <a:xfrm>
              <a:off x="1033" y="1530"/>
              <a:ext cx="274" cy="449"/>
            </a:xfrm>
            <a:custGeom>
              <a:avLst/>
              <a:gdLst/>
              <a:ahLst/>
              <a:cxnLst>
                <a:cxn ang="0">
                  <a:pos x="16" y="170"/>
                </a:cxn>
                <a:cxn ang="0">
                  <a:pos x="18" y="164"/>
                </a:cxn>
                <a:cxn ang="0">
                  <a:pos x="27" y="154"/>
                </a:cxn>
                <a:cxn ang="0">
                  <a:pos x="30" y="150"/>
                </a:cxn>
                <a:cxn ang="0">
                  <a:pos x="36" y="137"/>
                </a:cxn>
                <a:cxn ang="0">
                  <a:pos x="39" y="134"/>
                </a:cxn>
                <a:cxn ang="0">
                  <a:pos x="44" y="127"/>
                </a:cxn>
                <a:cxn ang="0">
                  <a:pos x="47" y="121"/>
                </a:cxn>
                <a:cxn ang="0">
                  <a:pos x="48" y="117"/>
                </a:cxn>
                <a:cxn ang="0">
                  <a:pos x="51" y="115"/>
                </a:cxn>
                <a:cxn ang="0">
                  <a:pos x="56" y="110"/>
                </a:cxn>
                <a:cxn ang="0">
                  <a:pos x="59" y="106"/>
                </a:cxn>
                <a:cxn ang="0">
                  <a:pos x="61" y="102"/>
                </a:cxn>
                <a:cxn ang="0">
                  <a:pos x="63" y="96"/>
                </a:cxn>
                <a:cxn ang="0">
                  <a:pos x="66" y="91"/>
                </a:cxn>
                <a:cxn ang="0">
                  <a:pos x="70" y="83"/>
                </a:cxn>
                <a:cxn ang="0">
                  <a:pos x="73" y="81"/>
                </a:cxn>
                <a:cxn ang="0">
                  <a:pos x="73" y="78"/>
                </a:cxn>
                <a:cxn ang="0">
                  <a:pos x="76" y="74"/>
                </a:cxn>
                <a:cxn ang="0">
                  <a:pos x="77" y="74"/>
                </a:cxn>
                <a:cxn ang="0">
                  <a:pos x="78" y="70"/>
                </a:cxn>
                <a:cxn ang="0">
                  <a:pos x="85" y="63"/>
                </a:cxn>
                <a:cxn ang="0">
                  <a:pos x="87" y="57"/>
                </a:cxn>
                <a:cxn ang="0">
                  <a:pos x="89" y="55"/>
                </a:cxn>
                <a:cxn ang="0">
                  <a:pos x="93" y="46"/>
                </a:cxn>
                <a:cxn ang="0">
                  <a:pos x="91" y="43"/>
                </a:cxn>
                <a:cxn ang="0">
                  <a:pos x="95" y="42"/>
                </a:cxn>
                <a:cxn ang="0">
                  <a:pos x="100" y="40"/>
                </a:cxn>
                <a:cxn ang="0">
                  <a:pos x="102" y="36"/>
                </a:cxn>
                <a:cxn ang="0">
                  <a:pos x="103" y="36"/>
                </a:cxn>
                <a:cxn ang="0">
                  <a:pos x="103" y="35"/>
                </a:cxn>
                <a:cxn ang="0">
                  <a:pos x="103" y="30"/>
                </a:cxn>
                <a:cxn ang="0">
                  <a:pos x="106" y="27"/>
                </a:cxn>
                <a:cxn ang="0">
                  <a:pos x="106" y="26"/>
                </a:cxn>
                <a:cxn ang="0">
                  <a:pos x="108" y="25"/>
                </a:cxn>
                <a:cxn ang="0">
                  <a:pos x="110" y="22"/>
                </a:cxn>
                <a:cxn ang="0">
                  <a:pos x="107" y="19"/>
                </a:cxn>
                <a:cxn ang="0">
                  <a:pos x="111" y="17"/>
                </a:cxn>
                <a:cxn ang="0">
                  <a:pos x="111" y="8"/>
                </a:cxn>
                <a:cxn ang="0">
                  <a:pos x="113" y="5"/>
                </a:cxn>
                <a:cxn ang="0">
                  <a:pos x="116" y="0"/>
                </a:cxn>
                <a:cxn ang="0">
                  <a:pos x="113" y="1"/>
                </a:cxn>
                <a:cxn ang="0">
                  <a:pos x="111" y="8"/>
                </a:cxn>
                <a:cxn ang="0">
                  <a:pos x="104" y="13"/>
                </a:cxn>
                <a:cxn ang="0">
                  <a:pos x="95" y="26"/>
                </a:cxn>
                <a:cxn ang="0">
                  <a:pos x="86" y="40"/>
                </a:cxn>
                <a:cxn ang="0">
                  <a:pos x="78" y="53"/>
                </a:cxn>
                <a:cxn ang="0">
                  <a:pos x="73" y="63"/>
                </a:cxn>
                <a:cxn ang="0">
                  <a:pos x="63" y="81"/>
                </a:cxn>
                <a:cxn ang="0">
                  <a:pos x="57" y="91"/>
                </a:cxn>
                <a:cxn ang="0">
                  <a:pos x="51" y="104"/>
                </a:cxn>
                <a:cxn ang="0">
                  <a:pos x="25" y="142"/>
                </a:cxn>
                <a:cxn ang="0">
                  <a:pos x="18" y="154"/>
                </a:cxn>
                <a:cxn ang="0">
                  <a:pos x="4" y="189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6" name="Freeform 146"/>
            <p:cNvSpPr>
              <a:spLocks noChangeArrowheads="1"/>
            </p:cNvSpPr>
            <p:nvPr/>
          </p:nvSpPr>
          <p:spPr bwMode="auto">
            <a:xfrm>
              <a:off x="1033" y="2171"/>
              <a:ext cx="271" cy="441"/>
            </a:xfrm>
            <a:custGeom>
              <a:avLst/>
              <a:gdLst/>
              <a:ahLst/>
              <a:cxnLst>
                <a:cxn ang="0">
                  <a:pos x="17" y="167"/>
                </a:cxn>
                <a:cxn ang="0">
                  <a:pos x="19" y="161"/>
                </a:cxn>
                <a:cxn ang="0">
                  <a:pos x="29" y="152"/>
                </a:cxn>
                <a:cxn ang="0">
                  <a:pos x="31" y="148"/>
                </a:cxn>
                <a:cxn ang="0">
                  <a:pos x="36" y="135"/>
                </a:cxn>
                <a:cxn ang="0">
                  <a:pos x="39" y="131"/>
                </a:cxn>
                <a:cxn ang="0">
                  <a:pos x="44" y="125"/>
                </a:cxn>
                <a:cxn ang="0">
                  <a:pos x="47" y="119"/>
                </a:cxn>
                <a:cxn ang="0">
                  <a:pos x="48" y="115"/>
                </a:cxn>
                <a:cxn ang="0">
                  <a:pos x="51" y="114"/>
                </a:cxn>
                <a:cxn ang="0">
                  <a:pos x="56" y="106"/>
                </a:cxn>
                <a:cxn ang="0">
                  <a:pos x="59" y="103"/>
                </a:cxn>
                <a:cxn ang="0">
                  <a:pos x="61" y="99"/>
                </a:cxn>
                <a:cxn ang="0">
                  <a:pos x="62" y="94"/>
                </a:cxn>
                <a:cxn ang="0">
                  <a:pos x="68" y="89"/>
                </a:cxn>
                <a:cxn ang="0">
                  <a:pos x="70" y="81"/>
                </a:cxn>
                <a:cxn ang="0">
                  <a:pos x="73" y="78"/>
                </a:cxn>
                <a:cxn ang="0">
                  <a:pos x="73" y="76"/>
                </a:cxn>
                <a:cxn ang="0">
                  <a:pos x="76" y="75"/>
                </a:cxn>
                <a:cxn ang="0">
                  <a:pos x="76" y="73"/>
                </a:cxn>
                <a:cxn ang="0">
                  <a:pos x="79" y="69"/>
                </a:cxn>
                <a:cxn ang="0">
                  <a:pos x="85" y="60"/>
                </a:cxn>
                <a:cxn ang="0">
                  <a:pos x="86" y="56"/>
                </a:cxn>
                <a:cxn ang="0">
                  <a:pos x="87" y="52"/>
                </a:cxn>
                <a:cxn ang="0">
                  <a:pos x="92" y="46"/>
                </a:cxn>
                <a:cxn ang="0">
                  <a:pos x="92" y="42"/>
                </a:cxn>
                <a:cxn ang="0">
                  <a:pos x="95" y="41"/>
                </a:cxn>
                <a:cxn ang="0">
                  <a:pos x="99" y="39"/>
                </a:cxn>
                <a:cxn ang="0">
                  <a:pos x="100" y="35"/>
                </a:cxn>
                <a:cxn ang="0">
                  <a:pos x="102" y="35"/>
                </a:cxn>
                <a:cxn ang="0">
                  <a:pos x="102" y="33"/>
                </a:cxn>
                <a:cxn ang="0">
                  <a:pos x="102" y="29"/>
                </a:cxn>
                <a:cxn ang="0">
                  <a:pos x="105" y="26"/>
                </a:cxn>
                <a:cxn ang="0">
                  <a:pos x="105" y="25"/>
                </a:cxn>
                <a:cxn ang="0">
                  <a:pos x="108" y="24"/>
                </a:cxn>
                <a:cxn ang="0">
                  <a:pos x="109" y="21"/>
                </a:cxn>
                <a:cxn ang="0">
                  <a:pos x="107" y="21"/>
                </a:cxn>
                <a:cxn ang="0">
                  <a:pos x="111" y="16"/>
                </a:cxn>
                <a:cxn ang="0">
                  <a:pos x="111" y="8"/>
                </a:cxn>
                <a:cxn ang="0">
                  <a:pos x="112" y="5"/>
                </a:cxn>
                <a:cxn ang="0">
                  <a:pos x="115" y="0"/>
                </a:cxn>
                <a:cxn ang="0">
                  <a:pos x="112" y="1"/>
                </a:cxn>
                <a:cxn ang="0">
                  <a:pos x="111" y="7"/>
                </a:cxn>
                <a:cxn ang="0">
                  <a:pos x="103" y="13"/>
                </a:cxn>
                <a:cxn ang="0">
                  <a:pos x="95" y="25"/>
                </a:cxn>
                <a:cxn ang="0">
                  <a:pos x="85" y="39"/>
                </a:cxn>
                <a:cxn ang="0">
                  <a:pos x="77" y="51"/>
                </a:cxn>
                <a:cxn ang="0">
                  <a:pos x="73" y="60"/>
                </a:cxn>
                <a:cxn ang="0">
                  <a:pos x="62" y="78"/>
                </a:cxn>
                <a:cxn ang="0">
                  <a:pos x="57" y="89"/>
                </a:cxn>
                <a:cxn ang="0">
                  <a:pos x="51" y="102"/>
                </a:cxn>
                <a:cxn ang="0">
                  <a:pos x="25" y="141"/>
                </a:cxn>
                <a:cxn ang="0">
                  <a:pos x="19" y="152"/>
                </a:cxn>
                <a:cxn ang="0">
                  <a:pos x="5" y="186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7" name="Freeform 147"/>
            <p:cNvSpPr>
              <a:spLocks noChangeArrowheads="1"/>
            </p:cNvSpPr>
            <p:nvPr/>
          </p:nvSpPr>
          <p:spPr bwMode="auto">
            <a:xfrm>
              <a:off x="1144" y="2411"/>
              <a:ext cx="2" cy="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2" y="3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8" name="Freeform 148"/>
            <p:cNvSpPr>
              <a:spLocks noChangeArrowheads="1"/>
            </p:cNvSpPr>
            <p:nvPr/>
          </p:nvSpPr>
          <p:spPr bwMode="auto">
            <a:xfrm>
              <a:off x="1042" y="2723"/>
              <a:ext cx="267" cy="444"/>
            </a:xfrm>
            <a:custGeom>
              <a:avLst/>
              <a:gdLst/>
              <a:ahLst/>
              <a:cxnLst>
                <a:cxn ang="0">
                  <a:pos x="15" y="167"/>
                </a:cxn>
                <a:cxn ang="0">
                  <a:pos x="18" y="161"/>
                </a:cxn>
                <a:cxn ang="0">
                  <a:pos x="27" y="151"/>
                </a:cxn>
                <a:cxn ang="0">
                  <a:pos x="30" y="148"/>
                </a:cxn>
                <a:cxn ang="0">
                  <a:pos x="35" y="135"/>
                </a:cxn>
                <a:cxn ang="0">
                  <a:pos x="37" y="130"/>
                </a:cxn>
                <a:cxn ang="0">
                  <a:pos x="43" y="125"/>
                </a:cxn>
                <a:cxn ang="0">
                  <a:pos x="45" y="118"/>
                </a:cxn>
                <a:cxn ang="0">
                  <a:pos x="47" y="115"/>
                </a:cxn>
                <a:cxn ang="0">
                  <a:pos x="49" y="113"/>
                </a:cxn>
                <a:cxn ang="0">
                  <a:pos x="54" y="108"/>
                </a:cxn>
                <a:cxn ang="0">
                  <a:pos x="57" y="103"/>
                </a:cxn>
                <a:cxn ang="0">
                  <a:pos x="60" y="100"/>
                </a:cxn>
                <a:cxn ang="0">
                  <a:pos x="61" y="95"/>
                </a:cxn>
                <a:cxn ang="0">
                  <a:pos x="65" y="88"/>
                </a:cxn>
                <a:cxn ang="0">
                  <a:pos x="69" y="82"/>
                </a:cxn>
                <a:cxn ang="0">
                  <a:pos x="71" y="78"/>
                </a:cxn>
                <a:cxn ang="0">
                  <a:pos x="71" y="75"/>
                </a:cxn>
                <a:cxn ang="0">
                  <a:pos x="74" y="74"/>
                </a:cxn>
                <a:cxn ang="0">
                  <a:pos x="74" y="73"/>
                </a:cxn>
                <a:cxn ang="0">
                  <a:pos x="77" y="70"/>
                </a:cxn>
                <a:cxn ang="0">
                  <a:pos x="83" y="60"/>
                </a:cxn>
                <a:cxn ang="0">
                  <a:pos x="84" y="57"/>
                </a:cxn>
                <a:cxn ang="0">
                  <a:pos x="86" y="55"/>
                </a:cxn>
                <a:cxn ang="0">
                  <a:pos x="91" y="45"/>
                </a:cxn>
                <a:cxn ang="0">
                  <a:pos x="90" y="43"/>
                </a:cxn>
                <a:cxn ang="0">
                  <a:pos x="92" y="42"/>
                </a:cxn>
                <a:cxn ang="0">
                  <a:pos x="97" y="39"/>
                </a:cxn>
                <a:cxn ang="0">
                  <a:pos x="99" y="35"/>
                </a:cxn>
                <a:cxn ang="0">
                  <a:pos x="100" y="35"/>
                </a:cxn>
                <a:cxn ang="0">
                  <a:pos x="100" y="34"/>
                </a:cxn>
                <a:cxn ang="0">
                  <a:pos x="100" y="30"/>
                </a:cxn>
                <a:cxn ang="0">
                  <a:pos x="103" y="26"/>
                </a:cxn>
                <a:cxn ang="0">
                  <a:pos x="103" y="25"/>
                </a:cxn>
                <a:cxn ang="0">
                  <a:pos x="105" y="23"/>
                </a:cxn>
                <a:cxn ang="0">
                  <a:pos x="107" y="21"/>
                </a:cxn>
                <a:cxn ang="0">
                  <a:pos x="104" y="21"/>
                </a:cxn>
                <a:cxn ang="0">
                  <a:pos x="109" y="17"/>
                </a:cxn>
                <a:cxn ang="0">
                  <a:pos x="109" y="8"/>
                </a:cxn>
                <a:cxn ang="0">
                  <a:pos x="110" y="5"/>
                </a:cxn>
                <a:cxn ang="0">
                  <a:pos x="113" y="0"/>
                </a:cxn>
                <a:cxn ang="0">
                  <a:pos x="110" y="2"/>
                </a:cxn>
                <a:cxn ang="0">
                  <a:pos x="109" y="6"/>
                </a:cxn>
                <a:cxn ang="0">
                  <a:pos x="101" y="13"/>
                </a:cxn>
                <a:cxn ang="0">
                  <a:pos x="92" y="25"/>
                </a:cxn>
                <a:cxn ang="0">
                  <a:pos x="83" y="39"/>
                </a:cxn>
                <a:cxn ang="0">
                  <a:pos x="75" y="51"/>
                </a:cxn>
                <a:cxn ang="0">
                  <a:pos x="71" y="60"/>
                </a:cxn>
                <a:cxn ang="0">
                  <a:pos x="61" y="78"/>
                </a:cxn>
                <a:cxn ang="0">
                  <a:pos x="56" y="88"/>
                </a:cxn>
                <a:cxn ang="0">
                  <a:pos x="49" y="102"/>
                </a:cxn>
                <a:cxn ang="0">
                  <a:pos x="23" y="141"/>
                </a:cxn>
                <a:cxn ang="0">
                  <a:pos x="18" y="151"/>
                </a:cxn>
                <a:cxn ang="0">
                  <a:pos x="4" y="185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79" name="Freeform 149"/>
            <p:cNvSpPr>
              <a:spLocks noChangeArrowheads="1"/>
            </p:cNvSpPr>
            <p:nvPr/>
          </p:nvSpPr>
          <p:spPr bwMode="auto">
            <a:xfrm>
              <a:off x="1049" y="3385"/>
              <a:ext cx="267" cy="441"/>
            </a:xfrm>
            <a:custGeom>
              <a:avLst/>
              <a:gdLst/>
              <a:ahLst/>
              <a:cxnLst>
                <a:cxn ang="0">
                  <a:pos x="14" y="166"/>
                </a:cxn>
                <a:cxn ang="0">
                  <a:pos x="19" y="161"/>
                </a:cxn>
                <a:cxn ang="0">
                  <a:pos x="27" y="150"/>
                </a:cxn>
                <a:cxn ang="0">
                  <a:pos x="28" y="146"/>
                </a:cxn>
                <a:cxn ang="0">
                  <a:pos x="36" y="135"/>
                </a:cxn>
                <a:cxn ang="0">
                  <a:pos x="37" y="131"/>
                </a:cxn>
                <a:cxn ang="0">
                  <a:pos x="43" y="124"/>
                </a:cxn>
                <a:cxn ang="0">
                  <a:pos x="46" y="118"/>
                </a:cxn>
                <a:cxn ang="0">
                  <a:pos x="46" y="114"/>
                </a:cxn>
                <a:cxn ang="0">
                  <a:pos x="49" y="111"/>
                </a:cxn>
                <a:cxn ang="0">
                  <a:pos x="54" y="106"/>
                </a:cxn>
                <a:cxn ang="0">
                  <a:pos x="56" y="103"/>
                </a:cxn>
                <a:cxn ang="0">
                  <a:pos x="60" y="98"/>
                </a:cxn>
                <a:cxn ang="0">
                  <a:pos x="62" y="94"/>
                </a:cxn>
                <a:cxn ang="0">
                  <a:pos x="65" y="89"/>
                </a:cxn>
                <a:cxn ang="0">
                  <a:pos x="69" y="81"/>
                </a:cxn>
                <a:cxn ang="0">
                  <a:pos x="70" y="79"/>
                </a:cxn>
                <a:cxn ang="0">
                  <a:pos x="73" y="76"/>
                </a:cxn>
                <a:cxn ang="0">
                  <a:pos x="74" y="72"/>
                </a:cxn>
                <a:cxn ang="0">
                  <a:pos x="75" y="72"/>
                </a:cxn>
                <a:cxn ang="0">
                  <a:pos x="76" y="69"/>
                </a:cxn>
                <a:cxn ang="0">
                  <a:pos x="82" y="59"/>
                </a:cxn>
                <a:cxn ang="0">
                  <a:pos x="86" y="56"/>
                </a:cxn>
                <a:cxn ang="0">
                  <a:pos x="87" y="52"/>
                </a:cxn>
                <a:cxn ang="0">
                  <a:pos x="91" y="45"/>
                </a:cxn>
                <a:cxn ang="0">
                  <a:pos x="89" y="42"/>
                </a:cxn>
                <a:cxn ang="0">
                  <a:pos x="93" y="41"/>
                </a:cxn>
                <a:cxn ang="0">
                  <a:pos x="96" y="39"/>
                </a:cxn>
                <a:cxn ang="0">
                  <a:pos x="99" y="35"/>
                </a:cxn>
                <a:cxn ang="0">
                  <a:pos x="100" y="35"/>
                </a:cxn>
                <a:cxn ang="0">
                  <a:pos x="100" y="32"/>
                </a:cxn>
                <a:cxn ang="0">
                  <a:pos x="100" y="29"/>
                </a:cxn>
                <a:cxn ang="0">
                  <a:pos x="104" y="26"/>
                </a:cxn>
                <a:cxn ang="0">
                  <a:pos x="104" y="25"/>
                </a:cxn>
                <a:cxn ang="0">
                  <a:pos x="105" y="24"/>
                </a:cxn>
                <a:cxn ang="0">
                  <a:pos x="108" y="20"/>
                </a:cxn>
                <a:cxn ang="0">
                  <a:pos x="104" y="18"/>
                </a:cxn>
                <a:cxn ang="0">
                  <a:pos x="108" y="16"/>
                </a:cxn>
                <a:cxn ang="0">
                  <a:pos x="109" y="5"/>
                </a:cxn>
                <a:cxn ang="0">
                  <a:pos x="109" y="4"/>
                </a:cxn>
                <a:cxn ang="0">
                  <a:pos x="113" y="0"/>
                </a:cxn>
                <a:cxn ang="0">
                  <a:pos x="109" y="0"/>
                </a:cxn>
                <a:cxn ang="0">
                  <a:pos x="108" y="5"/>
                </a:cxn>
                <a:cxn ang="0">
                  <a:pos x="101" y="12"/>
                </a:cxn>
                <a:cxn ang="0">
                  <a:pos x="92" y="25"/>
                </a:cxn>
                <a:cxn ang="0">
                  <a:pos x="83" y="39"/>
                </a:cxn>
                <a:cxn ang="0">
                  <a:pos x="76" y="51"/>
                </a:cxn>
                <a:cxn ang="0">
                  <a:pos x="70" y="59"/>
                </a:cxn>
                <a:cxn ang="0">
                  <a:pos x="61" y="79"/>
                </a:cxn>
                <a:cxn ang="0">
                  <a:pos x="56" y="89"/>
                </a:cxn>
                <a:cxn ang="0">
                  <a:pos x="49" y="102"/>
                </a:cxn>
                <a:cxn ang="0">
                  <a:pos x="23" y="140"/>
                </a:cxn>
                <a:cxn ang="0">
                  <a:pos x="17" y="150"/>
                </a:cxn>
                <a:cxn ang="0">
                  <a:pos x="5" y="186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80" name="Freeform 150"/>
            <p:cNvSpPr>
              <a:spLocks noChangeArrowheads="1"/>
            </p:cNvSpPr>
            <p:nvPr/>
          </p:nvSpPr>
          <p:spPr bwMode="auto">
            <a:xfrm>
              <a:off x="782" y="2863"/>
              <a:ext cx="260" cy="472"/>
            </a:xfrm>
            <a:custGeom>
              <a:avLst/>
              <a:gdLst/>
              <a:ahLst/>
              <a:cxnLst>
                <a:cxn ang="0">
                  <a:pos x="98" y="175"/>
                </a:cxn>
                <a:cxn ang="0">
                  <a:pos x="95" y="169"/>
                </a:cxn>
                <a:cxn ang="0">
                  <a:pos x="89" y="156"/>
                </a:cxn>
                <a:cxn ang="0">
                  <a:pos x="88" y="152"/>
                </a:cxn>
                <a:cxn ang="0">
                  <a:pos x="78" y="140"/>
                </a:cxn>
                <a:cxn ang="0">
                  <a:pos x="77" y="136"/>
                </a:cxn>
                <a:cxn ang="0">
                  <a:pos x="75" y="127"/>
                </a:cxn>
                <a:cxn ang="0">
                  <a:pos x="71" y="122"/>
                </a:cxn>
                <a:cxn ang="0">
                  <a:pos x="68" y="119"/>
                </a:cxn>
                <a:cxn ang="0">
                  <a:pos x="68" y="116"/>
                </a:cxn>
                <a:cxn ang="0">
                  <a:pos x="64" y="109"/>
                </a:cxn>
                <a:cxn ang="0">
                  <a:pos x="62" y="105"/>
                </a:cxn>
                <a:cxn ang="0">
                  <a:pos x="60" y="100"/>
                </a:cxn>
                <a:cxn ang="0">
                  <a:pos x="58" y="95"/>
                </a:cxn>
                <a:cxn ang="0">
                  <a:pos x="55" y="88"/>
                </a:cxn>
                <a:cxn ang="0">
                  <a:pos x="50" y="82"/>
                </a:cxn>
                <a:cxn ang="0">
                  <a:pos x="49" y="79"/>
                </a:cxn>
                <a:cxn ang="0">
                  <a:pos x="46" y="75"/>
                </a:cxn>
                <a:cxn ang="0">
                  <a:pos x="46" y="73"/>
                </a:cxn>
                <a:cxn ang="0">
                  <a:pos x="45" y="71"/>
                </a:cxn>
                <a:cxn ang="0">
                  <a:pos x="43" y="69"/>
                </a:cxn>
                <a:cxn ang="0">
                  <a:pos x="37" y="58"/>
                </a:cxn>
                <a:cxn ang="0">
                  <a:pos x="35" y="54"/>
                </a:cxn>
                <a:cxn ang="0">
                  <a:pos x="34" y="52"/>
                </a:cxn>
                <a:cxn ang="0">
                  <a:pos x="29" y="43"/>
                </a:cxn>
                <a:cxn ang="0">
                  <a:pos x="25" y="43"/>
                </a:cxn>
                <a:cxn ang="0">
                  <a:pos x="28" y="39"/>
                </a:cxn>
                <a:cxn ang="0">
                  <a:pos x="28" y="34"/>
                </a:cxn>
                <a:cxn ang="0">
                  <a:pos x="24" y="31"/>
                </a:cxn>
                <a:cxn ang="0">
                  <a:pos x="24" y="30"/>
                </a:cxn>
                <a:cxn ang="0">
                  <a:pos x="22" y="28"/>
                </a:cxn>
                <a:cxn ang="0">
                  <a:pos x="20" y="27"/>
                </a:cxn>
                <a:cxn ang="0">
                  <a:pos x="20" y="22"/>
                </a:cxn>
                <a:cxn ang="0">
                  <a:pos x="17" y="21"/>
                </a:cxn>
                <a:cxn ang="0">
                  <a:pos x="17" y="18"/>
                </a:cxn>
                <a:cxn ang="0">
                  <a:pos x="16" y="16"/>
                </a:cxn>
                <a:cxn ang="0">
                  <a:pos x="15" y="18"/>
                </a:cxn>
                <a:cxn ang="0">
                  <a:pos x="13" y="12"/>
                </a:cxn>
                <a:cxn ang="0">
                  <a:pos x="6" y="6"/>
                </a:cxn>
                <a:cxn ang="0">
                  <a:pos x="3" y="4"/>
                </a:cxn>
                <a:cxn ang="0">
                  <a:pos x="2" y="0"/>
                </a:cxn>
                <a:cxn ang="0">
                  <a:pos x="0" y="3"/>
                </a:cxn>
                <a:cxn ang="0">
                  <a:pos x="4" y="6"/>
                </a:cxn>
                <a:cxn ang="0">
                  <a:pos x="7" y="16"/>
                </a:cxn>
                <a:cxn ang="0">
                  <a:pos x="13" y="31"/>
                </a:cxn>
                <a:cxn ang="0">
                  <a:pos x="21" y="47"/>
                </a:cxn>
                <a:cxn ang="0">
                  <a:pos x="28" y="58"/>
                </a:cxn>
                <a:cxn ang="0">
                  <a:pos x="32" y="69"/>
                </a:cxn>
                <a:cxn ang="0">
                  <a:pos x="43" y="87"/>
                </a:cxn>
                <a:cxn ang="0">
                  <a:pos x="49" y="97"/>
                </a:cxn>
                <a:cxn ang="0">
                  <a:pos x="58" y="109"/>
                </a:cxn>
                <a:cxn ang="0">
                  <a:pos x="78" y="153"/>
                </a:cxn>
                <a:cxn ang="0">
                  <a:pos x="85" y="165"/>
                </a:cxn>
                <a:cxn ang="0">
                  <a:pos x="107" y="195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81" name="Freeform 151"/>
            <p:cNvSpPr>
              <a:spLocks noChangeArrowheads="1"/>
            </p:cNvSpPr>
            <p:nvPr/>
          </p:nvSpPr>
          <p:spPr bwMode="auto">
            <a:xfrm>
              <a:off x="789" y="3373"/>
              <a:ext cx="260" cy="475"/>
            </a:xfrm>
            <a:custGeom>
              <a:avLst/>
              <a:gdLst/>
              <a:ahLst/>
              <a:cxnLst>
                <a:cxn ang="0">
                  <a:pos x="97" y="177"/>
                </a:cxn>
                <a:cxn ang="0">
                  <a:pos x="94" y="171"/>
                </a:cxn>
                <a:cxn ang="0">
                  <a:pos x="90" y="158"/>
                </a:cxn>
                <a:cxn ang="0">
                  <a:pos x="89" y="154"/>
                </a:cxn>
                <a:cxn ang="0">
                  <a:pos x="80" y="141"/>
                </a:cxn>
                <a:cxn ang="0">
                  <a:pos x="77" y="137"/>
                </a:cxn>
                <a:cxn ang="0">
                  <a:pos x="74" y="129"/>
                </a:cxn>
                <a:cxn ang="0">
                  <a:pos x="70" y="124"/>
                </a:cxn>
                <a:cxn ang="0">
                  <a:pos x="68" y="120"/>
                </a:cxn>
                <a:cxn ang="0">
                  <a:pos x="68" y="116"/>
                </a:cxn>
                <a:cxn ang="0">
                  <a:pos x="65" y="110"/>
                </a:cxn>
                <a:cxn ang="0">
                  <a:pos x="63" y="106"/>
                </a:cxn>
                <a:cxn ang="0">
                  <a:pos x="61" y="100"/>
                </a:cxn>
                <a:cxn ang="0">
                  <a:pos x="57" y="97"/>
                </a:cxn>
                <a:cxn ang="0">
                  <a:pos x="55" y="90"/>
                </a:cxn>
                <a:cxn ang="0">
                  <a:pos x="49" y="84"/>
                </a:cxn>
                <a:cxn ang="0">
                  <a:pos x="49" y="80"/>
                </a:cxn>
                <a:cxn ang="0">
                  <a:pos x="47" y="77"/>
                </a:cxn>
                <a:cxn ang="0">
                  <a:pos x="44" y="74"/>
                </a:cxn>
                <a:cxn ang="0">
                  <a:pos x="44" y="73"/>
                </a:cxn>
                <a:cxn ang="0">
                  <a:pos x="43" y="71"/>
                </a:cxn>
                <a:cxn ang="0">
                  <a:pos x="38" y="60"/>
                </a:cxn>
                <a:cxn ang="0">
                  <a:pos x="36" y="55"/>
                </a:cxn>
                <a:cxn ang="0">
                  <a:pos x="34" y="52"/>
                </a:cxn>
                <a:cxn ang="0">
                  <a:pos x="28" y="45"/>
                </a:cxn>
                <a:cxn ang="0">
                  <a:pos x="26" y="43"/>
                </a:cxn>
                <a:cxn ang="0">
                  <a:pos x="26" y="39"/>
                </a:cxn>
                <a:cxn ang="0">
                  <a:pos x="27" y="35"/>
                </a:cxn>
                <a:cxn ang="0">
                  <a:pos x="25" y="33"/>
                </a:cxn>
                <a:cxn ang="0">
                  <a:pos x="25" y="30"/>
                </a:cxn>
                <a:cxn ang="0">
                  <a:pos x="23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7" y="22"/>
                </a:cxn>
                <a:cxn ang="0">
                  <a:pos x="17" y="19"/>
                </a:cxn>
                <a:cxn ang="0">
                  <a:pos x="15" y="15"/>
                </a:cxn>
                <a:cxn ang="0">
                  <a:pos x="13" y="19"/>
                </a:cxn>
                <a:cxn ang="0">
                  <a:pos x="13" y="12"/>
                </a:cxn>
                <a:cxn ang="0">
                  <a:pos x="4" y="7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4" y="7"/>
                </a:cxn>
                <a:cxn ang="0">
                  <a:pos x="5" y="17"/>
                </a:cxn>
                <a:cxn ang="0">
                  <a:pos x="13" y="32"/>
                </a:cxn>
                <a:cxn ang="0">
                  <a:pos x="21" y="47"/>
                </a:cxn>
                <a:cxn ang="0">
                  <a:pos x="27" y="60"/>
                </a:cxn>
                <a:cxn ang="0">
                  <a:pos x="31" y="71"/>
                </a:cxn>
                <a:cxn ang="0">
                  <a:pos x="43" y="89"/>
                </a:cxn>
                <a:cxn ang="0">
                  <a:pos x="49" y="98"/>
                </a:cxn>
                <a:cxn ang="0">
                  <a:pos x="57" y="111"/>
                </a:cxn>
                <a:cxn ang="0">
                  <a:pos x="78" y="155"/>
                </a:cxn>
                <a:cxn ang="0">
                  <a:pos x="86" y="167"/>
                </a:cxn>
                <a:cxn ang="0">
                  <a:pos x="108" y="19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82" name="Freeform 152"/>
            <p:cNvSpPr>
              <a:spLocks noChangeArrowheads="1"/>
            </p:cNvSpPr>
            <p:nvPr/>
          </p:nvSpPr>
          <p:spPr bwMode="auto">
            <a:xfrm>
              <a:off x="1007" y="1370"/>
              <a:ext cx="59" cy="2471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7" y="518"/>
                </a:cxn>
                <a:cxn ang="0">
                  <a:pos x="25" y="1046"/>
                </a:cxn>
                <a:cxn ang="0">
                  <a:pos x="4" y="1046"/>
                </a:cxn>
                <a:cxn ang="0">
                  <a:pos x="11" y="758"/>
                </a:cxn>
                <a:cxn ang="0">
                  <a:pos x="0" y="239"/>
                </a:cxn>
                <a:cxn ang="0">
                  <a:pos x="8" y="0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83" name="Group 89"/>
          <p:cNvGrpSpPr>
            <a:grpSpLocks/>
          </p:cNvGrpSpPr>
          <p:nvPr/>
        </p:nvGrpSpPr>
        <p:grpSpPr bwMode="auto">
          <a:xfrm>
            <a:off x="10895013" y="2830513"/>
            <a:ext cx="1254125" cy="2727325"/>
            <a:chOff x="0" y="0"/>
            <a:chExt cx="1443" cy="3848"/>
          </a:xfrm>
        </p:grpSpPr>
        <p:sp>
          <p:nvSpPr>
            <p:cNvPr id="29784" name="Freeform 70"/>
            <p:cNvSpPr>
              <a:spLocks noChangeArrowheads="1"/>
            </p:cNvSpPr>
            <p:nvPr/>
          </p:nvSpPr>
          <p:spPr bwMode="auto">
            <a:xfrm>
              <a:off x="734" y="1565"/>
              <a:ext cx="29" cy="134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1347"/>
                </a:cxn>
                <a:cxn ang="0">
                  <a:pos x="24" y="1347"/>
                </a:cxn>
                <a:cxn ang="0">
                  <a:pos x="29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85" name="Freeform 71"/>
            <p:cNvSpPr>
              <a:spLocks noChangeArrowheads="1"/>
            </p:cNvSpPr>
            <p:nvPr/>
          </p:nvSpPr>
          <p:spPr bwMode="auto">
            <a:xfrm>
              <a:off x="555" y="2315"/>
              <a:ext cx="161" cy="248"/>
            </a:xfrm>
            <a:custGeom>
              <a:avLst/>
              <a:gdLst/>
              <a:ahLst/>
              <a:cxnLst>
                <a:cxn ang="0">
                  <a:pos x="65" y="105"/>
                </a:cxn>
                <a:cxn ang="0">
                  <a:pos x="5" y="0"/>
                </a:cxn>
                <a:cxn ang="0">
                  <a:pos x="65" y="10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86" name="Freeform 72"/>
            <p:cNvSpPr>
              <a:spLocks noChangeArrowheads="1"/>
            </p:cNvSpPr>
            <p:nvPr/>
          </p:nvSpPr>
          <p:spPr bwMode="auto">
            <a:xfrm>
              <a:off x="765" y="2105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87" name="Freeform 73"/>
            <p:cNvSpPr>
              <a:spLocks noChangeArrowheads="1"/>
            </p:cNvSpPr>
            <p:nvPr/>
          </p:nvSpPr>
          <p:spPr bwMode="auto">
            <a:xfrm>
              <a:off x="555" y="2608"/>
              <a:ext cx="161" cy="253"/>
            </a:xfrm>
            <a:custGeom>
              <a:avLst/>
              <a:gdLst/>
              <a:ahLst/>
              <a:cxnLst>
                <a:cxn ang="0">
                  <a:pos x="65" y="107"/>
                </a:cxn>
                <a:cxn ang="0">
                  <a:pos x="5" y="0"/>
                </a:cxn>
                <a:cxn ang="0">
                  <a:pos x="65" y="107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88" name="Freeform 74"/>
            <p:cNvSpPr>
              <a:spLocks noChangeArrowheads="1"/>
            </p:cNvSpPr>
            <p:nvPr/>
          </p:nvSpPr>
          <p:spPr bwMode="auto">
            <a:xfrm>
              <a:off x="897" y="1065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89" name="Freeform 75"/>
            <p:cNvSpPr>
              <a:spLocks noChangeArrowheads="1"/>
            </p:cNvSpPr>
            <p:nvPr/>
          </p:nvSpPr>
          <p:spPr bwMode="auto">
            <a:xfrm>
              <a:off x="765" y="2731"/>
              <a:ext cx="161" cy="252"/>
            </a:xfrm>
            <a:custGeom>
              <a:avLst/>
              <a:gdLst/>
              <a:ahLst/>
              <a:cxnLst>
                <a:cxn ang="0">
                  <a:pos x="4" y="107"/>
                </a:cxn>
                <a:cxn ang="0">
                  <a:pos x="64" y="0"/>
                </a:cxn>
                <a:cxn ang="0">
                  <a:pos x="4" y="107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90" name="Freeform 76"/>
            <p:cNvSpPr>
              <a:spLocks noChangeArrowheads="1"/>
            </p:cNvSpPr>
            <p:nvPr/>
          </p:nvSpPr>
          <p:spPr bwMode="auto">
            <a:xfrm>
              <a:off x="555" y="1984"/>
              <a:ext cx="161" cy="253"/>
            </a:xfrm>
            <a:custGeom>
              <a:avLst/>
              <a:gdLst/>
              <a:ahLst/>
              <a:cxnLst>
                <a:cxn ang="0">
                  <a:pos x="65" y="107"/>
                </a:cxn>
                <a:cxn ang="0">
                  <a:pos x="5" y="0"/>
                </a:cxn>
                <a:cxn ang="0">
                  <a:pos x="65" y="107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91" name="Freeform 77"/>
            <p:cNvSpPr>
              <a:spLocks noChangeArrowheads="1"/>
            </p:cNvSpPr>
            <p:nvPr/>
          </p:nvSpPr>
          <p:spPr bwMode="auto">
            <a:xfrm>
              <a:off x="765" y="1776"/>
              <a:ext cx="161" cy="251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92" name="Freeform 78"/>
            <p:cNvSpPr>
              <a:spLocks noChangeArrowheads="1"/>
            </p:cNvSpPr>
            <p:nvPr/>
          </p:nvSpPr>
          <p:spPr bwMode="auto">
            <a:xfrm>
              <a:off x="555" y="1668"/>
              <a:ext cx="161" cy="250"/>
            </a:xfrm>
            <a:custGeom>
              <a:avLst/>
              <a:gdLst/>
              <a:ahLst/>
              <a:cxnLst>
                <a:cxn ang="0">
                  <a:pos x="65" y="106"/>
                </a:cxn>
                <a:cxn ang="0">
                  <a:pos x="5" y="0"/>
                </a:cxn>
                <a:cxn ang="0">
                  <a:pos x="65" y="106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93" name="Freeform 79"/>
            <p:cNvSpPr>
              <a:spLocks noChangeArrowheads="1"/>
            </p:cNvSpPr>
            <p:nvPr/>
          </p:nvSpPr>
          <p:spPr bwMode="auto">
            <a:xfrm>
              <a:off x="555" y="1372"/>
              <a:ext cx="161" cy="251"/>
            </a:xfrm>
            <a:custGeom>
              <a:avLst/>
              <a:gdLst/>
              <a:ahLst/>
              <a:cxnLst>
                <a:cxn ang="0">
                  <a:pos x="65" y="106"/>
                </a:cxn>
                <a:cxn ang="0">
                  <a:pos x="5" y="0"/>
                </a:cxn>
                <a:cxn ang="0">
                  <a:pos x="65" y="106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94" name="Freeform 80"/>
            <p:cNvSpPr>
              <a:spLocks noChangeArrowheads="1"/>
            </p:cNvSpPr>
            <p:nvPr/>
          </p:nvSpPr>
          <p:spPr bwMode="auto">
            <a:xfrm>
              <a:off x="765" y="1460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95" name="Freeform 81"/>
            <p:cNvSpPr>
              <a:spLocks noChangeArrowheads="1"/>
            </p:cNvSpPr>
            <p:nvPr/>
          </p:nvSpPr>
          <p:spPr bwMode="auto">
            <a:xfrm>
              <a:off x="236" y="250"/>
              <a:ext cx="21" cy="104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049"/>
                </a:cxn>
                <a:cxn ang="0">
                  <a:pos x="19" y="1049"/>
                </a:cxn>
                <a:cxn ang="0">
                  <a:pos x="21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96" name="Freeform 82"/>
            <p:cNvSpPr>
              <a:spLocks noChangeArrowheads="1"/>
            </p:cNvSpPr>
            <p:nvPr/>
          </p:nvSpPr>
          <p:spPr bwMode="auto">
            <a:xfrm>
              <a:off x="96" y="812"/>
              <a:ext cx="126" cy="194"/>
            </a:xfrm>
            <a:custGeom>
              <a:avLst/>
              <a:gdLst/>
              <a:ahLst/>
              <a:cxnLst>
                <a:cxn ang="0">
                  <a:pos x="51" y="82"/>
                </a:cxn>
                <a:cxn ang="0">
                  <a:pos x="4" y="0"/>
                </a:cxn>
                <a:cxn ang="0">
                  <a:pos x="51" y="82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97" name="Freeform 83"/>
            <p:cNvSpPr>
              <a:spLocks noChangeArrowheads="1"/>
            </p:cNvSpPr>
            <p:nvPr/>
          </p:nvSpPr>
          <p:spPr bwMode="auto">
            <a:xfrm>
              <a:off x="262" y="649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98" name="Freeform 84"/>
            <p:cNvSpPr>
              <a:spLocks noChangeArrowheads="1"/>
            </p:cNvSpPr>
            <p:nvPr/>
          </p:nvSpPr>
          <p:spPr bwMode="auto">
            <a:xfrm>
              <a:off x="96" y="1041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99" name="Freeform 85"/>
            <p:cNvSpPr>
              <a:spLocks noChangeArrowheads="1"/>
            </p:cNvSpPr>
            <p:nvPr/>
          </p:nvSpPr>
          <p:spPr bwMode="auto">
            <a:xfrm>
              <a:off x="262" y="878"/>
              <a:ext cx="123" cy="194"/>
            </a:xfrm>
            <a:custGeom>
              <a:avLst/>
              <a:gdLst/>
              <a:ahLst/>
              <a:cxnLst>
                <a:cxn ang="0">
                  <a:pos x="3" y="82"/>
                </a:cxn>
                <a:cxn ang="0">
                  <a:pos x="49" y="0"/>
                </a:cxn>
                <a:cxn ang="0">
                  <a:pos x="3" y="82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0" name="Freeform 86"/>
            <p:cNvSpPr>
              <a:spLocks noChangeArrowheads="1"/>
            </p:cNvSpPr>
            <p:nvPr/>
          </p:nvSpPr>
          <p:spPr bwMode="auto">
            <a:xfrm>
              <a:off x="262" y="1136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1" name="Freeform 87"/>
            <p:cNvSpPr>
              <a:spLocks noChangeArrowheads="1"/>
            </p:cNvSpPr>
            <p:nvPr/>
          </p:nvSpPr>
          <p:spPr bwMode="auto">
            <a:xfrm>
              <a:off x="96" y="557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2" name="Freeform 88"/>
            <p:cNvSpPr>
              <a:spLocks noChangeArrowheads="1"/>
            </p:cNvSpPr>
            <p:nvPr/>
          </p:nvSpPr>
          <p:spPr bwMode="auto">
            <a:xfrm>
              <a:off x="262" y="394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3" name="Freeform 89"/>
            <p:cNvSpPr>
              <a:spLocks noChangeArrowheads="1"/>
            </p:cNvSpPr>
            <p:nvPr/>
          </p:nvSpPr>
          <p:spPr bwMode="auto">
            <a:xfrm>
              <a:off x="96" y="309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4" name="Freeform 90"/>
            <p:cNvSpPr>
              <a:spLocks noChangeArrowheads="1"/>
            </p:cNvSpPr>
            <p:nvPr/>
          </p:nvSpPr>
          <p:spPr bwMode="auto">
            <a:xfrm>
              <a:off x="96" y="80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5" name="Freeform 91"/>
            <p:cNvSpPr>
              <a:spLocks noChangeArrowheads="1"/>
            </p:cNvSpPr>
            <p:nvPr/>
          </p:nvSpPr>
          <p:spPr bwMode="auto">
            <a:xfrm>
              <a:off x="262" y="149"/>
              <a:ext cx="123" cy="193"/>
            </a:xfrm>
            <a:custGeom>
              <a:avLst/>
              <a:gdLst/>
              <a:ahLst/>
              <a:cxnLst>
                <a:cxn ang="0">
                  <a:pos x="3" y="82"/>
                </a:cxn>
                <a:cxn ang="0">
                  <a:pos x="49" y="0"/>
                </a:cxn>
                <a:cxn ang="0">
                  <a:pos x="3" y="82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6" name="Freeform 92"/>
            <p:cNvSpPr>
              <a:spLocks noChangeArrowheads="1"/>
            </p:cNvSpPr>
            <p:nvPr/>
          </p:nvSpPr>
          <p:spPr bwMode="auto">
            <a:xfrm>
              <a:off x="0" y="826"/>
              <a:ext cx="264" cy="1241"/>
            </a:xfrm>
            <a:custGeom>
              <a:avLst/>
              <a:gdLst/>
              <a:ahLst/>
              <a:cxnLst>
                <a:cxn ang="0">
                  <a:pos x="51" y="487"/>
                </a:cxn>
                <a:cxn ang="0">
                  <a:pos x="51" y="429"/>
                </a:cxn>
                <a:cxn ang="0">
                  <a:pos x="3" y="343"/>
                </a:cxn>
                <a:cxn ang="0">
                  <a:pos x="51" y="410"/>
                </a:cxn>
                <a:cxn ang="0">
                  <a:pos x="51" y="335"/>
                </a:cxn>
                <a:cxn ang="0">
                  <a:pos x="3" y="249"/>
                </a:cxn>
                <a:cxn ang="0">
                  <a:pos x="50" y="314"/>
                </a:cxn>
                <a:cxn ang="0">
                  <a:pos x="50" y="214"/>
                </a:cxn>
                <a:cxn ang="0">
                  <a:pos x="7" y="131"/>
                </a:cxn>
                <a:cxn ang="0">
                  <a:pos x="50" y="183"/>
                </a:cxn>
                <a:cxn ang="0">
                  <a:pos x="50" y="117"/>
                </a:cxn>
                <a:cxn ang="0">
                  <a:pos x="5" y="33"/>
                </a:cxn>
                <a:cxn ang="0">
                  <a:pos x="50" y="88"/>
                </a:cxn>
                <a:cxn ang="0">
                  <a:pos x="50" y="56"/>
                </a:cxn>
                <a:cxn ang="0">
                  <a:pos x="58" y="56"/>
                </a:cxn>
                <a:cxn ang="0">
                  <a:pos x="103" y="0"/>
                </a:cxn>
                <a:cxn ang="0">
                  <a:pos x="59" y="84"/>
                </a:cxn>
                <a:cxn ang="0">
                  <a:pos x="59" y="162"/>
                </a:cxn>
                <a:cxn ang="0">
                  <a:pos x="106" y="93"/>
                </a:cxn>
                <a:cxn ang="0">
                  <a:pos x="59" y="179"/>
                </a:cxn>
                <a:cxn ang="0">
                  <a:pos x="59" y="264"/>
                </a:cxn>
                <a:cxn ang="0">
                  <a:pos x="105" y="204"/>
                </a:cxn>
                <a:cxn ang="0">
                  <a:pos x="59" y="290"/>
                </a:cxn>
                <a:cxn ang="0">
                  <a:pos x="59" y="371"/>
                </a:cxn>
                <a:cxn ang="0">
                  <a:pos x="105" y="313"/>
                </a:cxn>
                <a:cxn ang="0">
                  <a:pos x="59" y="397"/>
                </a:cxn>
                <a:cxn ang="0">
                  <a:pos x="60" y="492"/>
                </a:cxn>
                <a:cxn ang="0">
                  <a:pos x="108" y="415"/>
                </a:cxn>
                <a:cxn ang="0">
                  <a:pos x="60" y="502"/>
                </a:cxn>
                <a:cxn ang="0">
                  <a:pos x="60" y="525"/>
                </a:cxn>
                <a:cxn ang="0">
                  <a:pos x="51" y="525"/>
                </a:cxn>
                <a:cxn ang="0">
                  <a:pos x="51" y="518"/>
                </a:cxn>
                <a:cxn ang="0">
                  <a:pos x="7" y="434"/>
                </a:cxn>
                <a:cxn ang="0">
                  <a:pos x="51" y="48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7" name="Freeform 93"/>
            <p:cNvSpPr>
              <a:spLocks noChangeArrowheads="1"/>
            </p:cNvSpPr>
            <p:nvPr/>
          </p:nvSpPr>
          <p:spPr bwMode="auto">
            <a:xfrm>
              <a:off x="613" y="1474"/>
              <a:ext cx="378" cy="1786"/>
            </a:xfrm>
            <a:custGeom>
              <a:avLst/>
              <a:gdLst/>
              <a:ahLst/>
              <a:cxnLst>
                <a:cxn ang="0">
                  <a:pos x="86" y="701"/>
                </a:cxn>
                <a:cxn ang="0">
                  <a:pos x="86" y="617"/>
                </a:cxn>
                <a:cxn ang="0">
                  <a:pos x="155" y="493"/>
                </a:cxn>
                <a:cxn ang="0">
                  <a:pos x="86" y="589"/>
                </a:cxn>
                <a:cxn ang="0">
                  <a:pos x="86" y="481"/>
                </a:cxn>
                <a:cxn ang="0">
                  <a:pos x="155" y="358"/>
                </a:cxn>
                <a:cxn ang="0">
                  <a:pos x="88" y="452"/>
                </a:cxn>
                <a:cxn ang="0">
                  <a:pos x="88" y="309"/>
                </a:cxn>
                <a:cxn ang="0">
                  <a:pos x="150" y="189"/>
                </a:cxn>
                <a:cxn ang="0">
                  <a:pos x="88" y="263"/>
                </a:cxn>
                <a:cxn ang="0">
                  <a:pos x="88" y="169"/>
                </a:cxn>
                <a:cxn ang="0">
                  <a:pos x="152" y="47"/>
                </a:cxn>
                <a:cxn ang="0">
                  <a:pos x="88" y="127"/>
                </a:cxn>
                <a:cxn ang="0">
                  <a:pos x="76" y="81"/>
                </a:cxn>
                <a:cxn ang="0">
                  <a:pos x="13" y="0"/>
                </a:cxn>
                <a:cxn ang="0">
                  <a:pos x="75" y="121"/>
                </a:cxn>
                <a:cxn ang="0">
                  <a:pos x="75" y="234"/>
                </a:cxn>
                <a:cxn ang="0">
                  <a:pos x="7" y="133"/>
                </a:cxn>
                <a:cxn ang="0">
                  <a:pos x="75" y="258"/>
                </a:cxn>
                <a:cxn ang="0">
                  <a:pos x="75" y="380"/>
                </a:cxn>
                <a:cxn ang="0">
                  <a:pos x="10" y="293"/>
                </a:cxn>
                <a:cxn ang="0">
                  <a:pos x="75" y="417"/>
                </a:cxn>
                <a:cxn ang="0">
                  <a:pos x="75" y="533"/>
                </a:cxn>
                <a:cxn ang="0">
                  <a:pos x="10" y="450"/>
                </a:cxn>
                <a:cxn ang="0">
                  <a:pos x="75" y="572"/>
                </a:cxn>
                <a:cxn ang="0">
                  <a:pos x="74" y="707"/>
                </a:cxn>
                <a:cxn ang="0">
                  <a:pos x="5" y="597"/>
                </a:cxn>
                <a:cxn ang="0">
                  <a:pos x="74" y="721"/>
                </a:cxn>
                <a:cxn ang="0">
                  <a:pos x="74" y="756"/>
                </a:cxn>
                <a:cxn ang="0">
                  <a:pos x="86" y="756"/>
                </a:cxn>
                <a:cxn ang="0">
                  <a:pos x="86" y="746"/>
                </a:cxn>
                <a:cxn ang="0">
                  <a:pos x="150" y="625"/>
                </a:cxn>
                <a:cxn ang="0">
                  <a:pos x="86" y="701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8" name="Freeform 94"/>
            <p:cNvSpPr>
              <a:spLocks noChangeArrowheads="1"/>
            </p:cNvSpPr>
            <p:nvPr/>
          </p:nvSpPr>
          <p:spPr bwMode="auto">
            <a:xfrm>
              <a:off x="125" y="2688"/>
              <a:ext cx="359" cy="560"/>
            </a:xfrm>
            <a:custGeom>
              <a:avLst/>
              <a:gdLst/>
              <a:ahLst/>
              <a:cxnLst>
                <a:cxn ang="0">
                  <a:pos x="144" y="237"/>
                </a:cxn>
                <a:cxn ang="0">
                  <a:pos x="11" y="0"/>
                </a:cxn>
                <a:cxn ang="0">
                  <a:pos x="144" y="237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09" name="Freeform 95"/>
            <p:cNvSpPr>
              <a:spLocks noChangeArrowheads="1"/>
            </p:cNvSpPr>
            <p:nvPr/>
          </p:nvSpPr>
          <p:spPr bwMode="auto">
            <a:xfrm>
              <a:off x="200" y="2756"/>
              <a:ext cx="305" cy="520"/>
            </a:xfrm>
            <a:custGeom>
              <a:avLst/>
              <a:gdLst/>
              <a:ahLst/>
              <a:cxnLst>
                <a:cxn ang="0">
                  <a:pos x="112" y="197"/>
                </a:cxn>
                <a:cxn ang="0">
                  <a:pos x="108" y="190"/>
                </a:cxn>
                <a:cxn ang="0">
                  <a:pos x="100" y="178"/>
                </a:cxn>
                <a:cxn ang="0">
                  <a:pos x="96" y="173"/>
                </a:cxn>
                <a:cxn ang="0">
                  <a:pos x="88" y="158"/>
                </a:cxn>
                <a:cxn ang="0">
                  <a:pos x="87" y="154"/>
                </a:cxn>
                <a:cxn ang="0">
                  <a:pos x="82" y="146"/>
                </a:cxn>
                <a:cxn ang="0">
                  <a:pos x="78" y="139"/>
                </a:cxn>
                <a:cxn ang="0">
                  <a:pos x="76" y="135"/>
                </a:cxn>
                <a:cxn ang="0">
                  <a:pos x="74" y="132"/>
                </a:cxn>
                <a:cxn ang="0">
                  <a:pos x="68" y="124"/>
                </a:cxn>
                <a:cxn ang="0">
                  <a:pos x="66" y="121"/>
                </a:cxn>
                <a:cxn ang="0">
                  <a:pos x="63" y="115"/>
                </a:cxn>
                <a:cxn ang="0">
                  <a:pos x="60" y="110"/>
                </a:cxn>
                <a:cxn ang="0">
                  <a:pos x="55" y="103"/>
                </a:cxn>
                <a:cxn ang="0">
                  <a:pos x="51" y="95"/>
                </a:cxn>
                <a:cxn ang="0">
                  <a:pos x="49" y="92"/>
                </a:cxn>
                <a:cxn ang="0">
                  <a:pos x="48" y="88"/>
                </a:cxn>
                <a:cxn ang="0">
                  <a:pos x="46" y="86"/>
                </a:cxn>
                <a:cxn ang="0">
                  <a:pos x="45" y="85"/>
                </a:cxn>
                <a:cxn ang="0">
                  <a:pos x="43" y="81"/>
                </a:cxn>
                <a:cxn ang="0">
                  <a:pos x="36" y="70"/>
                </a:cxn>
                <a:cxn ang="0">
                  <a:pos x="34" y="66"/>
                </a:cxn>
                <a:cxn ang="0">
                  <a:pos x="31" y="61"/>
                </a:cxn>
                <a:cxn ang="0">
                  <a:pos x="27" y="53"/>
                </a:cxn>
                <a:cxn ang="0">
                  <a:pos x="27" y="49"/>
                </a:cxn>
                <a:cxn ang="0">
                  <a:pos x="23" y="47"/>
                </a:cxn>
                <a:cxn ang="0">
                  <a:pos x="20" y="45"/>
                </a:cxn>
                <a:cxn ang="0">
                  <a:pos x="18" y="40"/>
                </a:cxn>
                <a:cxn ang="0">
                  <a:pos x="17" y="40"/>
                </a:cxn>
                <a:cxn ang="0">
                  <a:pos x="16" y="38"/>
                </a:cxn>
                <a:cxn ang="0">
                  <a:pos x="16" y="33"/>
                </a:cxn>
                <a:cxn ang="0">
                  <a:pos x="12" y="31"/>
                </a:cxn>
                <a:cxn ang="0">
                  <a:pos x="12" y="29"/>
                </a:cxn>
                <a:cxn ang="0">
                  <a:pos x="9" y="26"/>
                </a:cxn>
                <a:cxn ang="0">
                  <a:pos x="8" y="23"/>
                </a:cxn>
                <a:cxn ang="0">
                  <a:pos x="10" y="23"/>
                </a:cxn>
                <a:cxn ang="0">
                  <a:pos x="6" y="18"/>
                </a:cxn>
                <a:cxn ang="0">
                  <a:pos x="3" y="8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2" y="3"/>
                </a:cxn>
                <a:cxn ang="0">
                  <a:pos x="3" y="7"/>
                </a:cxn>
                <a:cxn ang="0">
                  <a:pos x="11" y="16"/>
                </a:cxn>
                <a:cxn ang="0">
                  <a:pos x="21" y="32"/>
                </a:cxn>
                <a:cxn ang="0">
                  <a:pos x="31" y="48"/>
                </a:cxn>
                <a:cxn ang="0">
                  <a:pos x="39" y="61"/>
                </a:cxn>
                <a:cxn ang="0">
                  <a:pos x="46" y="73"/>
                </a:cxn>
                <a:cxn ang="0">
                  <a:pos x="57" y="94"/>
                </a:cxn>
                <a:cxn ang="0">
                  <a:pos x="63" y="105"/>
                </a:cxn>
                <a:cxn ang="0">
                  <a:pos x="70" y="120"/>
                </a:cxn>
                <a:cxn ang="0">
                  <a:pos x="101" y="167"/>
                </a:cxn>
                <a:cxn ang="0">
                  <a:pos x="107" y="180"/>
                </a:cxn>
                <a:cxn ang="0">
                  <a:pos x="125" y="218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10" name="Freeform 96"/>
            <p:cNvSpPr>
              <a:spLocks noChangeArrowheads="1"/>
            </p:cNvSpPr>
            <p:nvPr/>
          </p:nvSpPr>
          <p:spPr bwMode="auto">
            <a:xfrm>
              <a:off x="486" y="139"/>
              <a:ext cx="232" cy="444"/>
            </a:xfrm>
            <a:custGeom>
              <a:avLst/>
              <a:gdLst/>
              <a:ahLst/>
              <a:cxnLst>
                <a:cxn ang="0">
                  <a:pos x="61" y="4"/>
                </a:cxn>
                <a:cxn ang="0">
                  <a:pos x="14" y="188"/>
                </a:cxn>
                <a:cxn ang="0">
                  <a:pos x="79" y="116"/>
                </a:cxn>
                <a:cxn ang="0">
                  <a:pos x="61" y="4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11" name="Freeform 97"/>
            <p:cNvSpPr>
              <a:spLocks noChangeArrowheads="1"/>
            </p:cNvSpPr>
            <p:nvPr/>
          </p:nvSpPr>
          <p:spPr bwMode="auto">
            <a:xfrm>
              <a:off x="588" y="151"/>
              <a:ext cx="118" cy="37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157"/>
                </a:cxn>
                <a:cxn ang="0">
                  <a:pos x="36" y="111"/>
                </a:cxn>
                <a:cxn ang="0">
                  <a:pos x="18" y="0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12" name="Freeform 98"/>
            <p:cNvSpPr>
              <a:spLocks noChangeArrowheads="1"/>
            </p:cNvSpPr>
            <p:nvPr/>
          </p:nvSpPr>
          <p:spPr bwMode="auto">
            <a:xfrm>
              <a:off x="503" y="1521"/>
              <a:ext cx="252" cy="498"/>
            </a:xfrm>
            <a:custGeom>
              <a:avLst/>
              <a:gdLst/>
              <a:ahLst/>
              <a:cxnLst>
                <a:cxn ang="0">
                  <a:pos x="67" y="4"/>
                </a:cxn>
                <a:cxn ang="0">
                  <a:pos x="16" y="211"/>
                </a:cxn>
                <a:cxn ang="0">
                  <a:pos x="87" y="130"/>
                </a:cxn>
                <a:cxn ang="0">
                  <a:pos x="67" y="4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13" name="Freeform 99"/>
            <p:cNvSpPr>
              <a:spLocks noChangeArrowheads="1"/>
            </p:cNvSpPr>
            <p:nvPr/>
          </p:nvSpPr>
          <p:spPr bwMode="auto">
            <a:xfrm>
              <a:off x="616" y="1530"/>
              <a:ext cx="128" cy="416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176"/>
                </a:cxn>
                <a:cxn ang="0">
                  <a:pos x="38" y="125"/>
                </a:cxn>
                <a:cxn ang="0">
                  <a:pos x="19" y="0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14" name="Freeform 100"/>
            <p:cNvSpPr>
              <a:spLocks noChangeArrowheads="1"/>
            </p:cNvSpPr>
            <p:nvPr/>
          </p:nvSpPr>
          <p:spPr bwMode="auto">
            <a:xfrm>
              <a:off x="484" y="2780"/>
              <a:ext cx="255" cy="498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15" y="211"/>
                </a:cxn>
                <a:cxn ang="0">
                  <a:pos x="87" y="130"/>
                </a:cxn>
                <a:cxn ang="0">
                  <a:pos x="68" y="3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15" name="Freeform 101"/>
            <p:cNvSpPr>
              <a:spLocks noChangeArrowheads="1"/>
            </p:cNvSpPr>
            <p:nvPr/>
          </p:nvSpPr>
          <p:spPr bwMode="auto">
            <a:xfrm>
              <a:off x="597" y="2789"/>
              <a:ext cx="128" cy="41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76"/>
                </a:cxn>
                <a:cxn ang="0">
                  <a:pos x="39" y="126"/>
                </a:cxn>
                <a:cxn ang="0">
                  <a:pos x="20" y="0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16" name="Freeform 102"/>
            <p:cNvSpPr>
              <a:spLocks noChangeArrowheads="1"/>
            </p:cNvSpPr>
            <p:nvPr/>
          </p:nvSpPr>
          <p:spPr bwMode="auto">
            <a:xfrm>
              <a:off x="205" y="1292"/>
              <a:ext cx="255" cy="496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92" y="210"/>
                </a:cxn>
                <a:cxn ang="0">
                  <a:pos x="22" y="128"/>
                </a:cxn>
                <a:cxn ang="0">
                  <a:pos x="40" y="3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17" name="Freeform 103"/>
            <p:cNvSpPr>
              <a:spLocks noChangeArrowheads="1"/>
            </p:cNvSpPr>
            <p:nvPr/>
          </p:nvSpPr>
          <p:spPr bwMode="auto">
            <a:xfrm>
              <a:off x="217" y="1301"/>
              <a:ext cx="127" cy="41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54" y="177"/>
                </a:cxn>
                <a:cxn ang="0">
                  <a:pos x="17" y="124"/>
                </a:cxn>
                <a:cxn ang="0">
                  <a:pos x="35" y="0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18" name="Freeform 104"/>
            <p:cNvSpPr>
              <a:spLocks noChangeArrowheads="1"/>
            </p:cNvSpPr>
            <p:nvPr/>
          </p:nvSpPr>
          <p:spPr bwMode="auto">
            <a:xfrm>
              <a:off x="137" y="2036"/>
              <a:ext cx="356" cy="560"/>
            </a:xfrm>
            <a:custGeom>
              <a:avLst/>
              <a:gdLst/>
              <a:ahLst/>
              <a:cxnLst>
                <a:cxn ang="0">
                  <a:pos x="143" y="237"/>
                </a:cxn>
                <a:cxn ang="0">
                  <a:pos x="10" y="0"/>
                </a:cxn>
                <a:cxn ang="0">
                  <a:pos x="143" y="237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19" name="Freeform 105"/>
            <p:cNvSpPr>
              <a:spLocks noChangeArrowheads="1"/>
            </p:cNvSpPr>
            <p:nvPr/>
          </p:nvSpPr>
          <p:spPr bwMode="auto">
            <a:xfrm>
              <a:off x="491" y="1627"/>
              <a:ext cx="357" cy="560"/>
            </a:xfrm>
            <a:custGeom>
              <a:avLst/>
              <a:gdLst/>
              <a:ahLst/>
              <a:cxnLst>
                <a:cxn ang="0">
                  <a:pos x="7" y="237"/>
                </a:cxn>
                <a:cxn ang="0">
                  <a:pos x="140" y="0"/>
                </a:cxn>
                <a:cxn ang="0">
                  <a:pos x="7" y="237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20" name="Freeform 106"/>
            <p:cNvSpPr>
              <a:spLocks noChangeArrowheads="1"/>
            </p:cNvSpPr>
            <p:nvPr/>
          </p:nvSpPr>
          <p:spPr bwMode="auto">
            <a:xfrm>
              <a:off x="463" y="2227"/>
              <a:ext cx="356" cy="562"/>
            </a:xfrm>
            <a:custGeom>
              <a:avLst/>
              <a:gdLst/>
              <a:ahLst/>
              <a:cxnLst>
                <a:cxn ang="0">
                  <a:pos x="8" y="238"/>
                </a:cxn>
                <a:cxn ang="0">
                  <a:pos x="140" y="0"/>
                </a:cxn>
                <a:cxn ang="0">
                  <a:pos x="8" y="238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21" name="Freeform 107"/>
            <p:cNvSpPr>
              <a:spLocks noChangeArrowheads="1"/>
            </p:cNvSpPr>
            <p:nvPr/>
          </p:nvSpPr>
          <p:spPr bwMode="auto">
            <a:xfrm>
              <a:off x="467" y="2860"/>
              <a:ext cx="352" cy="562"/>
            </a:xfrm>
            <a:custGeom>
              <a:avLst/>
              <a:gdLst/>
              <a:ahLst/>
              <a:cxnLst>
                <a:cxn ang="0">
                  <a:pos x="7" y="238"/>
                </a:cxn>
                <a:cxn ang="0">
                  <a:pos x="140" y="0"/>
                </a:cxn>
                <a:cxn ang="0">
                  <a:pos x="7" y="238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22" name="Freeform 108"/>
            <p:cNvSpPr>
              <a:spLocks noChangeArrowheads="1"/>
            </p:cNvSpPr>
            <p:nvPr/>
          </p:nvSpPr>
          <p:spPr bwMode="auto">
            <a:xfrm>
              <a:off x="120" y="1367"/>
              <a:ext cx="357" cy="555"/>
            </a:xfrm>
            <a:custGeom>
              <a:avLst/>
              <a:gdLst/>
              <a:ahLst/>
              <a:cxnLst>
                <a:cxn ang="0">
                  <a:pos x="144" y="235"/>
                </a:cxn>
                <a:cxn ang="0">
                  <a:pos x="11" y="0"/>
                </a:cxn>
                <a:cxn ang="0">
                  <a:pos x="144" y="23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23" name="Freeform 109"/>
            <p:cNvSpPr>
              <a:spLocks noChangeArrowheads="1"/>
            </p:cNvSpPr>
            <p:nvPr/>
          </p:nvSpPr>
          <p:spPr bwMode="auto">
            <a:xfrm>
              <a:off x="507" y="902"/>
              <a:ext cx="355" cy="558"/>
            </a:xfrm>
            <a:custGeom>
              <a:avLst/>
              <a:gdLst/>
              <a:ahLst/>
              <a:cxnLst>
                <a:cxn ang="0">
                  <a:pos x="6" y="236"/>
                </a:cxn>
                <a:cxn ang="0">
                  <a:pos x="140" y="0"/>
                </a:cxn>
                <a:cxn ang="0">
                  <a:pos x="6" y="236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24" name="Freeform 110"/>
            <p:cNvSpPr>
              <a:spLocks noChangeArrowheads="1"/>
            </p:cNvSpPr>
            <p:nvPr/>
          </p:nvSpPr>
          <p:spPr bwMode="auto">
            <a:xfrm>
              <a:off x="120" y="659"/>
              <a:ext cx="357" cy="560"/>
            </a:xfrm>
            <a:custGeom>
              <a:avLst/>
              <a:gdLst/>
              <a:ahLst/>
              <a:cxnLst>
                <a:cxn ang="0">
                  <a:pos x="144" y="237"/>
                </a:cxn>
                <a:cxn ang="0">
                  <a:pos x="11" y="0"/>
                </a:cxn>
                <a:cxn ang="0">
                  <a:pos x="144" y="237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25" name="Freeform 111"/>
            <p:cNvSpPr>
              <a:spLocks noChangeArrowheads="1"/>
            </p:cNvSpPr>
            <p:nvPr/>
          </p:nvSpPr>
          <p:spPr bwMode="auto">
            <a:xfrm>
              <a:off x="104" y="0"/>
              <a:ext cx="359" cy="562"/>
            </a:xfrm>
            <a:custGeom>
              <a:avLst/>
              <a:gdLst/>
              <a:ahLst/>
              <a:cxnLst>
                <a:cxn ang="0">
                  <a:pos x="144" y="238"/>
                </a:cxn>
                <a:cxn ang="0">
                  <a:pos x="11" y="0"/>
                </a:cxn>
                <a:cxn ang="0">
                  <a:pos x="144" y="238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26" name="Freeform 112"/>
            <p:cNvSpPr>
              <a:spLocks noChangeArrowheads="1"/>
            </p:cNvSpPr>
            <p:nvPr/>
          </p:nvSpPr>
          <p:spPr bwMode="auto">
            <a:xfrm>
              <a:off x="477" y="252"/>
              <a:ext cx="321" cy="501"/>
            </a:xfrm>
            <a:custGeom>
              <a:avLst/>
              <a:gdLst/>
              <a:ahLst/>
              <a:cxnLst>
                <a:cxn ang="0">
                  <a:pos x="6" y="212"/>
                </a:cxn>
                <a:cxn ang="0">
                  <a:pos x="126" y="0"/>
                </a:cxn>
                <a:cxn ang="0">
                  <a:pos x="6" y="212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27" name="Freeform 113"/>
            <p:cNvSpPr>
              <a:spLocks noChangeArrowheads="1"/>
            </p:cNvSpPr>
            <p:nvPr/>
          </p:nvSpPr>
          <p:spPr bwMode="auto">
            <a:xfrm>
              <a:off x="512" y="1627"/>
              <a:ext cx="300" cy="551"/>
            </a:xfrm>
            <a:custGeom>
              <a:avLst/>
              <a:gdLst/>
              <a:ahLst/>
              <a:cxnLst>
                <a:cxn ang="0">
                  <a:pos x="13" y="206"/>
                </a:cxn>
                <a:cxn ang="0">
                  <a:pos x="17" y="199"/>
                </a:cxn>
                <a:cxn ang="0">
                  <a:pos x="23" y="185"/>
                </a:cxn>
                <a:cxn ang="0">
                  <a:pos x="26" y="179"/>
                </a:cxn>
                <a:cxn ang="0">
                  <a:pos x="35" y="166"/>
                </a:cxn>
                <a:cxn ang="0">
                  <a:pos x="37" y="160"/>
                </a:cxn>
                <a:cxn ang="0">
                  <a:pos x="42" y="152"/>
                </a:cxn>
                <a:cxn ang="0">
                  <a:pos x="46" y="145"/>
                </a:cxn>
                <a:cxn ang="0">
                  <a:pos x="49" y="141"/>
                </a:cxn>
                <a:cxn ang="0">
                  <a:pos x="49" y="137"/>
                </a:cxn>
                <a:cxn ang="0">
                  <a:pos x="54" y="128"/>
                </a:cxn>
                <a:cxn ang="0">
                  <a:pos x="56" y="124"/>
                </a:cxn>
                <a:cxn ang="0">
                  <a:pos x="58" y="119"/>
                </a:cxn>
                <a:cxn ang="0">
                  <a:pos x="63" y="113"/>
                </a:cxn>
                <a:cxn ang="0">
                  <a:pos x="66" y="106"/>
                </a:cxn>
                <a:cxn ang="0">
                  <a:pos x="71" y="98"/>
                </a:cxn>
                <a:cxn ang="0">
                  <a:pos x="72" y="94"/>
                </a:cxn>
                <a:cxn ang="0">
                  <a:pos x="75" y="91"/>
                </a:cxn>
                <a:cxn ang="0">
                  <a:pos x="76" y="87"/>
                </a:cxn>
                <a:cxn ang="0">
                  <a:pos x="76" y="86"/>
                </a:cxn>
                <a:cxn ang="0">
                  <a:pos x="79" y="82"/>
                </a:cxn>
                <a:cxn ang="0">
                  <a:pos x="85" y="71"/>
                </a:cxn>
                <a:cxn ang="0">
                  <a:pos x="88" y="65"/>
                </a:cxn>
                <a:cxn ang="0">
                  <a:pos x="90" y="62"/>
                </a:cxn>
                <a:cxn ang="0">
                  <a:pos x="95" y="52"/>
                </a:cxn>
                <a:cxn ang="0">
                  <a:pos x="98" y="51"/>
                </a:cxn>
                <a:cxn ang="0">
                  <a:pos x="99" y="46"/>
                </a:cxn>
                <a:cxn ang="0">
                  <a:pos x="99" y="43"/>
                </a:cxn>
                <a:cxn ang="0">
                  <a:pos x="102" y="38"/>
                </a:cxn>
                <a:cxn ang="0">
                  <a:pos x="102" y="37"/>
                </a:cxn>
                <a:cxn ang="0">
                  <a:pos x="103" y="35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6"/>
                </a:cxn>
                <a:cxn ang="0">
                  <a:pos x="110" y="23"/>
                </a:cxn>
                <a:cxn ang="0">
                  <a:pos x="111" y="19"/>
                </a:cxn>
                <a:cxn ang="0">
                  <a:pos x="112" y="23"/>
                </a:cxn>
                <a:cxn ang="0">
                  <a:pos x="116" y="16"/>
                </a:cxn>
                <a:cxn ang="0">
                  <a:pos x="122" y="8"/>
                </a:cxn>
                <a:cxn ang="0">
                  <a:pos x="124" y="6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3" y="8"/>
                </a:cxn>
                <a:cxn ang="0">
                  <a:pos x="119" y="18"/>
                </a:cxn>
                <a:cxn ang="0">
                  <a:pos x="110" y="35"/>
                </a:cxn>
                <a:cxn ang="0">
                  <a:pos x="101" y="54"/>
                </a:cxn>
                <a:cxn ang="0">
                  <a:pos x="93" y="69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8" y="113"/>
                </a:cxn>
                <a:cxn ang="0">
                  <a:pos x="58" y="127"/>
                </a:cxn>
                <a:cxn ang="0">
                  <a:pos x="33" y="179"/>
                </a:cxn>
                <a:cxn ang="0">
                  <a:pos x="26" y="193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28" name="Freeform 114"/>
            <p:cNvSpPr>
              <a:spLocks noChangeArrowheads="1"/>
            </p:cNvSpPr>
            <p:nvPr/>
          </p:nvSpPr>
          <p:spPr bwMode="auto">
            <a:xfrm>
              <a:off x="529" y="921"/>
              <a:ext cx="300" cy="550"/>
            </a:xfrm>
            <a:custGeom>
              <a:avLst/>
              <a:gdLst/>
              <a:ahLst/>
              <a:cxnLst>
                <a:cxn ang="0">
                  <a:pos x="13" y="206"/>
                </a:cxn>
                <a:cxn ang="0">
                  <a:pos x="17" y="199"/>
                </a:cxn>
                <a:cxn ang="0">
                  <a:pos x="23" y="184"/>
                </a:cxn>
                <a:cxn ang="0">
                  <a:pos x="26" y="179"/>
                </a:cxn>
                <a:cxn ang="0">
                  <a:pos x="36" y="165"/>
                </a:cxn>
                <a:cxn ang="0">
                  <a:pos x="37" y="160"/>
                </a:cxn>
                <a:cxn ang="0">
                  <a:pos x="42" y="151"/>
                </a:cxn>
                <a:cxn ang="0">
                  <a:pos x="46" y="144"/>
                </a:cxn>
                <a:cxn ang="0">
                  <a:pos x="49" y="140"/>
                </a:cxn>
                <a:cxn ang="0">
                  <a:pos x="50" y="137"/>
                </a:cxn>
                <a:cxn ang="0">
                  <a:pos x="54" y="128"/>
                </a:cxn>
                <a:cxn ang="0">
                  <a:pos x="57" y="124"/>
                </a:cxn>
                <a:cxn ang="0">
                  <a:pos x="58" y="118"/>
                </a:cxn>
                <a:cxn ang="0">
                  <a:pos x="63" y="112"/>
                </a:cxn>
                <a:cxn ang="0">
                  <a:pos x="66" y="106"/>
                </a:cxn>
                <a:cxn ang="0">
                  <a:pos x="71" y="97"/>
                </a:cxn>
                <a:cxn ang="0">
                  <a:pos x="73" y="93"/>
                </a:cxn>
                <a:cxn ang="0">
                  <a:pos x="75" y="90"/>
                </a:cxn>
                <a:cxn ang="0">
                  <a:pos x="76" y="88"/>
                </a:cxn>
                <a:cxn ang="0">
                  <a:pos x="77" y="85"/>
                </a:cxn>
                <a:cxn ang="0">
                  <a:pos x="79" y="82"/>
                </a:cxn>
                <a:cxn ang="0">
                  <a:pos x="85" y="70"/>
                </a:cxn>
                <a:cxn ang="0">
                  <a:pos x="88" y="65"/>
                </a:cxn>
                <a:cxn ang="0">
                  <a:pos x="91" y="62"/>
                </a:cxn>
                <a:cxn ang="0">
                  <a:pos x="95" y="52"/>
                </a:cxn>
                <a:cxn ang="0">
                  <a:pos x="98" y="51"/>
                </a:cxn>
                <a:cxn ang="0">
                  <a:pos x="99" y="46"/>
                </a:cxn>
                <a:cxn ang="0">
                  <a:pos x="99" y="42"/>
                </a:cxn>
                <a:cxn ang="0">
                  <a:pos x="102" y="38"/>
                </a:cxn>
                <a:cxn ang="0">
                  <a:pos x="102" y="36"/>
                </a:cxn>
                <a:cxn ang="0">
                  <a:pos x="104" y="35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7"/>
                </a:cxn>
                <a:cxn ang="0">
                  <a:pos x="110" y="22"/>
                </a:cxn>
                <a:cxn ang="0">
                  <a:pos x="111" y="19"/>
                </a:cxn>
                <a:cxn ang="0">
                  <a:pos x="112" y="21"/>
                </a:cxn>
                <a:cxn ang="0">
                  <a:pos x="116" y="15"/>
                </a:cxn>
                <a:cxn ang="0">
                  <a:pos x="123" y="8"/>
                </a:cxn>
                <a:cxn ang="0">
                  <a:pos x="125" y="6"/>
                </a:cxn>
                <a:cxn ang="0">
                  <a:pos x="127" y="0"/>
                </a:cxn>
                <a:cxn ang="0">
                  <a:pos x="127" y="2"/>
                </a:cxn>
                <a:cxn ang="0">
                  <a:pos x="124" y="8"/>
                </a:cxn>
                <a:cxn ang="0">
                  <a:pos x="119" y="18"/>
                </a:cxn>
                <a:cxn ang="0">
                  <a:pos x="111" y="35"/>
                </a:cxn>
                <a:cxn ang="0">
                  <a:pos x="101" y="54"/>
                </a:cxn>
                <a:cxn ang="0">
                  <a:pos x="93" y="68"/>
                </a:cxn>
                <a:cxn ang="0">
                  <a:pos x="88" y="80"/>
                </a:cxn>
                <a:cxn ang="0">
                  <a:pos x="75" y="101"/>
                </a:cxn>
                <a:cxn ang="0">
                  <a:pos x="68" y="112"/>
                </a:cxn>
                <a:cxn ang="0">
                  <a:pos x="58" y="128"/>
                </a:cxn>
                <a:cxn ang="0">
                  <a:pos x="32" y="179"/>
                </a:cxn>
                <a:cxn ang="0">
                  <a:pos x="26" y="192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29" name="Freeform 115"/>
            <p:cNvSpPr>
              <a:spLocks noChangeArrowheads="1"/>
            </p:cNvSpPr>
            <p:nvPr/>
          </p:nvSpPr>
          <p:spPr bwMode="auto">
            <a:xfrm>
              <a:off x="496" y="260"/>
              <a:ext cx="269" cy="493"/>
            </a:xfrm>
            <a:custGeom>
              <a:avLst/>
              <a:gdLst/>
              <a:ahLst/>
              <a:cxnLst>
                <a:cxn ang="0">
                  <a:pos x="12" y="184"/>
                </a:cxn>
                <a:cxn ang="0">
                  <a:pos x="16" y="178"/>
                </a:cxn>
                <a:cxn ang="0">
                  <a:pos x="21" y="165"/>
                </a:cxn>
                <a:cxn ang="0">
                  <a:pos x="23" y="160"/>
                </a:cxn>
                <a:cxn ang="0">
                  <a:pos x="31" y="147"/>
                </a:cxn>
                <a:cxn ang="0">
                  <a:pos x="34" y="144"/>
                </a:cxn>
                <a:cxn ang="0">
                  <a:pos x="37" y="136"/>
                </a:cxn>
                <a:cxn ang="0">
                  <a:pos x="42" y="129"/>
                </a:cxn>
                <a:cxn ang="0">
                  <a:pos x="43" y="126"/>
                </a:cxn>
                <a:cxn ang="0">
                  <a:pos x="44" y="122"/>
                </a:cxn>
                <a:cxn ang="0">
                  <a:pos x="48" y="114"/>
                </a:cxn>
                <a:cxn ang="0">
                  <a:pos x="50" y="111"/>
                </a:cxn>
                <a:cxn ang="0">
                  <a:pos x="52" y="106"/>
                </a:cxn>
                <a:cxn ang="0">
                  <a:pos x="56" y="101"/>
                </a:cxn>
                <a:cxn ang="0">
                  <a:pos x="59" y="94"/>
                </a:cxn>
                <a:cxn ang="0">
                  <a:pos x="63" y="87"/>
                </a:cxn>
                <a:cxn ang="0">
                  <a:pos x="64" y="84"/>
                </a:cxn>
                <a:cxn ang="0">
                  <a:pos x="68" y="81"/>
                </a:cxn>
                <a:cxn ang="0">
                  <a:pos x="69" y="78"/>
                </a:cxn>
                <a:cxn ang="0">
                  <a:pos x="69" y="77"/>
                </a:cxn>
                <a:cxn ang="0">
                  <a:pos x="70" y="73"/>
                </a:cxn>
                <a:cxn ang="0">
                  <a:pos x="76" y="63"/>
                </a:cxn>
                <a:cxn ang="0">
                  <a:pos x="78" y="59"/>
                </a:cxn>
                <a:cxn ang="0">
                  <a:pos x="80" y="55"/>
                </a:cxn>
                <a:cxn ang="0">
                  <a:pos x="85" y="46"/>
                </a:cxn>
                <a:cxn ang="0">
                  <a:pos x="88" y="46"/>
                </a:cxn>
                <a:cxn ang="0">
                  <a:pos x="88" y="41"/>
                </a:cxn>
                <a:cxn ang="0">
                  <a:pos x="88" y="38"/>
                </a:cxn>
                <a:cxn ang="0">
                  <a:pos x="90" y="35"/>
                </a:cxn>
                <a:cxn ang="0">
                  <a:pos x="90" y="32"/>
                </a:cxn>
                <a:cxn ang="0">
                  <a:pos x="92" y="31"/>
                </a:cxn>
                <a:cxn ang="0">
                  <a:pos x="96" y="29"/>
                </a:cxn>
                <a:cxn ang="0">
                  <a:pos x="96" y="26"/>
                </a:cxn>
                <a:cxn ang="0">
                  <a:pos x="97" y="23"/>
                </a:cxn>
                <a:cxn ang="0">
                  <a:pos x="98" y="20"/>
                </a:cxn>
                <a:cxn ang="0">
                  <a:pos x="100" y="18"/>
                </a:cxn>
                <a:cxn ang="0">
                  <a:pos x="101" y="19"/>
                </a:cxn>
                <a:cxn ang="0">
                  <a:pos x="103" y="13"/>
                </a:cxn>
                <a:cxn ang="0">
                  <a:pos x="109" y="8"/>
                </a:cxn>
                <a:cxn ang="0">
                  <a:pos x="111" y="5"/>
                </a:cxn>
                <a:cxn ang="0">
                  <a:pos x="114" y="0"/>
                </a:cxn>
                <a:cxn ang="0">
                  <a:pos x="114" y="3"/>
                </a:cxn>
                <a:cxn ang="0">
                  <a:pos x="109" y="6"/>
                </a:cxn>
                <a:cxn ang="0">
                  <a:pos x="107" y="17"/>
                </a:cxn>
                <a:cxn ang="0">
                  <a:pos x="99" y="32"/>
                </a:cxn>
                <a:cxn ang="0">
                  <a:pos x="90" y="48"/>
                </a:cxn>
                <a:cxn ang="0">
                  <a:pos x="83" y="62"/>
                </a:cxn>
                <a:cxn ang="0">
                  <a:pos x="79" y="72"/>
                </a:cxn>
                <a:cxn ang="0">
                  <a:pos x="68" y="92"/>
                </a:cxn>
                <a:cxn ang="0">
                  <a:pos x="61" y="101"/>
                </a:cxn>
                <a:cxn ang="0">
                  <a:pos x="53" y="114"/>
                </a:cxn>
                <a:cxn ang="0">
                  <a:pos x="30" y="160"/>
                </a:cxn>
                <a:cxn ang="0">
                  <a:pos x="23" y="173"/>
                </a:cxn>
                <a:cxn ang="0">
                  <a:pos x="1" y="205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30" name="Freeform 116"/>
            <p:cNvSpPr>
              <a:spLocks noChangeArrowheads="1"/>
            </p:cNvSpPr>
            <p:nvPr/>
          </p:nvSpPr>
          <p:spPr bwMode="auto">
            <a:xfrm>
              <a:off x="141" y="37"/>
              <a:ext cx="319" cy="530"/>
            </a:xfrm>
            <a:custGeom>
              <a:avLst/>
              <a:gdLst/>
              <a:ahLst/>
              <a:cxnLst>
                <a:cxn ang="0">
                  <a:pos x="118" y="200"/>
                </a:cxn>
                <a:cxn ang="0">
                  <a:pos x="113" y="193"/>
                </a:cxn>
                <a:cxn ang="0">
                  <a:pos x="104" y="180"/>
                </a:cxn>
                <a:cxn ang="0">
                  <a:pos x="102" y="176"/>
                </a:cxn>
                <a:cxn ang="0">
                  <a:pos x="93" y="160"/>
                </a:cxn>
                <a:cxn ang="0">
                  <a:pos x="91" y="156"/>
                </a:cxn>
                <a:cxn ang="0">
                  <a:pos x="86" y="149"/>
                </a:cxn>
                <a:cxn ang="0">
                  <a:pos x="82" y="141"/>
                </a:cxn>
                <a:cxn ang="0">
                  <a:pos x="79" y="137"/>
                </a:cxn>
                <a:cxn ang="0">
                  <a:pos x="77" y="134"/>
                </a:cxn>
                <a:cxn ang="0">
                  <a:pos x="73" y="126"/>
                </a:cxn>
                <a:cxn ang="0">
                  <a:pos x="69" y="123"/>
                </a:cxn>
                <a:cxn ang="0">
                  <a:pos x="66" y="118"/>
                </a:cxn>
                <a:cxn ang="0">
                  <a:pos x="63" y="112"/>
                </a:cxn>
                <a:cxn ang="0">
                  <a:pos x="59" y="106"/>
                </a:cxn>
                <a:cxn ang="0">
                  <a:pos x="55" y="97"/>
                </a:cxn>
                <a:cxn ang="0">
                  <a:pos x="52" y="93"/>
                </a:cxn>
                <a:cxn ang="0">
                  <a:pos x="51" y="90"/>
                </a:cxn>
                <a:cxn ang="0">
                  <a:pos x="48" y="87"/>
                </a:cxn>
                <a:cxn ang="0">
                  <a:pos x="47" y="86"/>
                </a:cxn>
                <a:cxn ang="0">
                  <a:pos x="46" y="82"/>
                </a:cxn>
                <a:cxn ang="0">
                  <a:pos x="39" y="71"/>
                </a:cxn>
                <a:cxn ang="0">
                  <a:pos x="36" y="66"/>
                </a:cxn>
                <a:cxn ang="0">
                  <a:pos x="33" y="63"/>
                </a:cxn>
                <a:cxn ang="0">
                  <a:pos x="28" y="53"/>
                </a:cxn>
                <a:cxn ang="0">
                  <a:pos x="29" y="50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0"/>
                </a:cxn>
                <a:cxn ang="0">
                  <a:pos x="19" y="39"/>
                </a:cxn>
                <a:cxn ang="0">
                  <a:pos x="19" y="38"/>
                </a:cxn>
                <a:cxn ang="0">
                  <a:pos x="17" y="34"/>
                </a:cxn>
                <a:cxn ang="0">
                  <a:pos x="13" y="31"/>
                </a:cxn>
                <a:cxn ang="0">
                  <a:pos x="13" y="29"/>
                </a:cxn>
                <a:cxn ang="0">
                  <a:pos x="11" y="26"/>
                </a:cxn>
                <a:cxn ang="0">
                  <a:pos x="8" y="23"/>
                </a:cxn>
                <a:cxn ang="0">
                  <a:pos x="12" y="23"/>
                </a:cxn>
                <a:cxn ang="0">
                  <a:pos x="6" y="19"/>
                </a:cxn>
                <a:cxn ang="0">
                  <a:pos x="5" y="9"/>
                </a:cxn>
                <a:cxn ang="0">
                  <a:pos x="4" y="5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5" y="8"/>
                </a:cxn>
                <a:cxn ang="0">
                  <a:pos x="12" y="17"/>
                </a:cxn>
                <a:cxn ang="0">
                  <a:pos x="22" y="32"/>
                </a:cxn>
                <a:cxn ang="0">
                  <a:pos x="32" y="49"/>
                </a:cxn>
                <a:cxn ang="0">
                  <a:pos x="41" y="63"/>
                </a:cxn>
                <a:cxn ang="0">
                  <a:pos x="48" y="73"/>
                </a:cxn>
                <a:cxn ang="0">
                  <a:pos x="59" y="94"/>
                </a:cxn>
                <a:cxn ang="0">
                  <a:pos x="66" y="107"/>
                </a:cxn>
                <a:cxn ang="0">
                  <a:pos x="74" y="121"/>
                </a:cxn>
                <a:cxn ang="0">
                  <a:pos x="105" y="170"/>
                </a:cxn>
                <a:cxn ang="0">
                  <a:pos x="112" y="182"/>
                </a:cxn>
                <a:cxn ang="0">
                  <a:pos x="131" y="222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31" name="Freeform 117"/>
            <p:cNvSpPr>
              <a:spLocks noChangeArrowheads="1"/>
            </p:cNvSpPr>
            <p:nvPr/>
          </p:nvSpPr>
          <p:spPr bwMode="auto">
            <a:xfrm>
              <a:off x="155" y="680"/>
              <a:ext cx="319" cy="529"/>
            </a:xfrm>
            <a:custGeom>
              <a:avLst/>
              <a:gdLst/>
              <a:ahLst/>
              <a:cxnLst>
                <a:cxn ang="0">
                  <a:pos x="118" y="198"/>
                </a:cxn>
                <a:cxn ang="0">
                  <a:pos x="114" y="193"/>
                </a:cxn>
                <a:cxn ang="0">
                  <a:pos x="104" y="180"/>
                </a:cxn>
                <a:cxn ang="0">
                  <a:pos x="102" y="176"/>
                </a:cxn>
                <a:cxn ang="0">
                  <a:pos x="93" y="160"/>
                </a:cxn>
                <a:cxn ang="0">
                  <a:pos x="91" y="155"/>
                </a:cxn>
                <a:cxn ang="0">
                  <a:pos x="86" y="148"/>
                </a:cxn>
                <a:cxn ang="0">
                  <a:pos x="82" y="141"/>
                </a:cxn>
                <a:cxn ang="0">
                  <a:pos x="80" y="137"/>
                </a:cxn>
                <a:cxn ang="0">
                  <a:pos x="78" y="134"/>
                </a:cxn>
                <a:cxn ang="0">
                  <a:pos x="72" y="126"/>
                </a:cxn>
                <a:cxn ang="0">
                  <a:pos x="70" y="122"/>
                </a:cxn>
                <a:cxn ang="0">
                  <a:pos x="65" y="117"/>
                </a:cxn>
                <a:cxn ang="0">
                  <a:pos x="63" y="111"/>
                </a:cxn>
                <a:cxn ang="0">
                  <a:pos x="58" y="105"/>
                </a:cxn>
                <a:cxn ang="0">
                  <a:pos x="55" y="97"/>
                </a:cxn>
                <a:cxn ang="0">
                  <a:pos x="52" y="94"/>
                </a:cxn>
                <a:cxn ang="0">
                  <a:pos x="51" y="90"/>
                </a:cxn>
                <a:cxn ang="0">
                  <a:pos x="48" y="87"/>
                </a:cxn>
                <a:cxn ang="0">
                  <a:pos x="47" y="86"/>
                </a:cxn>
                <a:cxn ang="0">
                  <a:pos x="45" y="82"/>
                </a:cxn>
                <a:cxn ang="0">
                  <a:pos x="38" y="70"/>
                </a:cxn>
                <a:cxn ang="0">
                  <a:pos x="36" y="67"/>
                </a:cxn>
                <a:cxn ang="0">
                  <a:pos x="34" y="63"/>
                </a:cxn>
                <a:cxn ang="0">
                  <a:pos x="28" y="53"/>
                </a:cxn>
                <a:cxn ang="0">
                  <a:pos x="29" y="50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1"/>
                </a:cxn>
                <a:cxn ang="0">
                  <a:pos x="18" y="40"/>
                </a:cxn>
                <a:cxn ang="0">
                  <a:pos x="18" y="37"/>
                </a:cxn>
                <a:cxn ang="0">
                  <a:pos x="17" y="34"/>
                </a:cxn>
                <a:cxn ang="0">
                  <a:pos x="13" y="31"/>
                </a:cxn>
                <a:cxn ang="0">
                  <a:pos x="13" y="29"/>
                </a:cxn>
                <a:cxn ang="0">
                  <a:pos x="10" y="26"/>
                </a:cxn>
                <a:cxn ang="0">
                  <a:pos x="9" y="23"/>
                </a:cxn>
                <a:cxn ang="0">
                  <a:pos x="11" y="23"/>
                </a:cxn>
                <a:cxn ang="0">
                  <a:pos x="7" y="18"/>
                </a:cxn>
                <a:cxn ang="0">
                  <a:pos x="4" y="9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4" y="8"/>
                </a:cxn>
                <a:cxn ang="0">
                  <a:pos x="11" y="16"/>
                </a:cxn>
                <a:cxn ang="0">
                  <a:pos x="22" y="32"/>
                </a:cxn>
                <a:cxn ang="0">
                  <a:pos x="32" y="50"/>
                </a:cxn>
                <a:cxn ang="0">
                  <a:pos x="41" y="63"/>
                </a:cxn>
                <a:cxn ang="0">
                  <a:pos x="48" y="73"/>
                </a:cxn>
                <a:cxn ang="0">
                  <a:pos x="60" y="95"/>
                </a:cxn>
                <a:cxn ang="0">
                  <a:pos x="66" y="107"/>
                </a:cxn>
                <a:cxn ang="0">
                  <a:pos x="74" y="122"/>
                </a:cxn>
                <a:cxn ang="0">
                  <a:pos x="105" y="169"/>
                </a:cxn>
                <a:cxn ang="0">
                  <a:pos x="112" y="182"/>
                </a:cxn>
                <a:cxn ang="0">
                  <a:pos x="131" y="222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32" name="Freeform 118"/>
            <p:cNvSpPr>
              <a:spLocks noChangeArrowheads="1"/>
            </p:cNvSpPr>
            <p:nvPr/>
          </p:nvSpPr>
          <p:spPr bwMode="auto">
            <a:xfrm>
              <a:off x="165" y="1389"/>
              <a:ext cx="305" cy="517"/>
            </a:xfrm>
            <a:custGeom>
              <a:avLst/>
              <a:gdLst/>
              <a:ahLst/>
              <a:cxnLst>
                <a:cxn ang="0">
                  <a:pos x="112" y="195"/>
                </a:cxn>
                <a:cxn ang="0">
                  <a:pos x="109" y="188"/>
                </a:cxn>
                <a:cxn ang="0">
                  <a:pos x="100" y="176"/>
                </a:cxn>
                <a:cxn ang="0">
                  <a:pos x="96" y="172"/>
                </a:cxn>
                <a:cxn ang="0">
                  <a:pos x="89" y="157"/>
                </a:cxn>
                <a:cxn ang="0">
                  <a:pos x="86" y="153"/>
                </a:cxn>
                <a:cxn ang="0">
                  <a:pos x="82" y="145"/>
                </a:cxn>
                <a:cxn ang="0">
                  <a:pos x="77" y="138"/>
                </a:cxn>
                <a:cxn ang="0">
                  <a:pos x="76" y="134"/>
                </a:cxn>
                <a:cxn ang="0">
                  <a:pos x="74" y="132"/>
                </a:cxn>
                <a:cxn ang="0">
                  <a:pos x="68" y="124"/>
                </a:cxn>
                <a:cxn ang="0">
                  <a:pos x="66" y="119"/>
                </a:cxn>
                <a:cxn ang="0">
                  <a:pos x="62" y="115"/>
                </a:cxn>
                <a:cxn ang="0">
                  <a:pos x="59" y="109"/>
                </a:cxn>
                <a:cxn ang="0">
                  <a:pos x="56" y="102"/>
                </a:cxn>
                <a:cxn ang="0">
                  <a:pos x="51" y="93"/>
                </a:cxn>
                <a:cxn ang="0">
                  <a:pos x="49" y="91"/>
                </a:cxn>
                <a:cxn ang="0">
                  <a:pos x="48" y="87"/>
                </a:cxn>
                <a:cxn ang="0">
                  <a:pos x="46" y="85"/>
                </a:cxn>
                <a:cxn ang="0">
                  <a:pos x="45" y="84"/>
                </a:cxn>
                <a:cxn ang="0">
                  <a:pos x="42" y="80"/>
                </a:cxn>
                <a:cxn ang="0">
                  <a:pos x="36" y="69"/>
                </a:cxn>
                <a:cxn ang="0">
                  <a:pos x="33" y="65"/>
                </a:cxn>
                <a:cxn ang="0">
                  <a:pos x="31" y="61"/>
                </a:cxn>
                <a:cxn ang="0">
                  <a:pos x="27" y="52"/>
                </a:cxn>
                <a:cxn ang="0">
                  <a:pos x="27" y="48"/>
                </a:cxn>
                <a:cxn ang="0">
                  <a:pos x="22" y="47"/>
                </a:cxn>
                <a:cxn ang="0">
                  <a:pos x="20" y="45"/>
                </a:cxn>
                <a:cxn ang="0">
                  <a:pos x="18" y="40"/>
                </a:cxn>
                <a:cxn ang="0">
                  <a:pos x="16" y="39"/>
                </a:cxn>
                <a:cxn ang="0">
                  <a:pos x="16" y="37"/>
                </a:cxn>
                <a:cxn ang="0">
                  <a:pos x="16" y="33"/>
                </a:cxn>
                <a:cxn ang="0">
                  <a:pos x="12" y="30"/>
                </a:cxn>
                <a:cxn ang="0">
                  <a:pos x="12" y="28"/>
                </a:cxn>
                <a:cxn ang="0">
                  <a:pos x="9" y="26"/>
                </a:cxn>
                <a:cxn ang="0">
                  <a:pos x="7" y="22"/>
                </a:cxn>
                <a:cxn ang="0">
                  <a:pos x="10" y="22"/>
                </a:cxn>
                <a:cxn ang="0">
                  <a:pos x="5" y="18"/>
                </a:cxn>
                <a:cxn ang="0">
                  <a:pos x="3" y="8"/>
                </a:cxn>
                <a:cxn ang="0">
                  <a:pos x="3" y="5"/>
                </a:cxn>
                <a:cxn ang="0">
                  <a:pos x="0" y="0"/>
                </a:cxn>
                <a:cxn ang="0">
                  <a:pos x="2" y="1"/>
                </a:cxn>
                <a:cxn ang="0">
                  <a:pos x="3" y="7"/>
                </a:cxn>
                <a:cxn ang="0">
                  <a:pos x="10" y="16"/>
                </a:cxn>
                <a:cxn ang="0">
                  <a:pos x="20" y="31"/>
                </a:cxn>
                <a:cxn ang="0">
                  <a:pos x="30" y="47"/>
                </a:cxn>
                <a:cxn ang="0">
                  <a:pos x="39" y="61"/>
                </a:cxn>
                <a:cxn ang="0">
                  <a:pos x="45" y="72"/>
                </a:cxn>
                <a:cxn ang="0">
                  <a:pos x="57" y="93"/>
                </a:cxn>
                <a:cxn ang="0">
                  <a:pos x="63" y="105"/>
                </a:cxn>
                <a:cxn ang="0">
                  <a:pos x="70" y="119"/>
                </a:cxn>
                <a:cxn ang="0">
                  <a:pos x="100" y="165"/>
                </a:cxn>
                <a:cxn ang="0">
                  <a:pos x="108" y="179"/>
                </a:cxn>
                <a:cxn ang="0">
                  <a:pos x="126" y="21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33" name="Freeform 119"/>
            <p:cNvSpPr>
              <a:spLocks noChangeArrowheads="1"/>
            </p:cNvSpPr>
            <p:nvPr/>
          </p:nvSpPr>
          <p:spPr bwMode="auto">
            <a:xfrm>
              <a:off x="167" y="2041"/>
              <a:ext cx="310" cy="517"/>
            </a:xfrm>
            <a:custGeom>
              <a:avLst/>
              <a:gdLst/>
              <a:ahLst/>
              <a:cxnLst>
                <a:cxn ang="0">
                  <a:pos x="115" y="195"/>
                </a:cxn>
                <a:cxn ang="0">
                  <a:pos x="111" y="189"/>
                </a:cxn>
                <a:cxn ang="0">
                  <a:pos x="102" y="176"/>
                </a:cxn>
                <a:cxn ang="0">
                  <a:pos x="100" y="172"/>
                </a:cxn>
                <a:cxn ang="0">
                  <a:pos x="92" y="157"/>
                </a:cxn>
                <a:cxn ang="0">
                  <a:pos x="89" y="153"/>
                </a:cxn>
                <a:cxn ang="0">
                  <a:pos x="84" y="146"/>
                </a:cxn>
                <a:cxn ang="0">
                  <a:pos x="80" y="139"/>
                </a:cxn>
                <a:cxn ang="0">
                  <a:pos x="78" y="134"/>
                </a:cxn>
                <a:cxn ang="0">
                  <a:pos x="75" y="131"/>
                </a:cxn>
                <a:cxn ang="0">
                  <a:pos x="70" y="124"/>
                </a:cxn>
                <a:cxn ang="0">
                  <a:pos x="68" y="120"/>
                </a:cxn>
                <a:cxn ang="0">
                  <a:pos x="65" y="115"/>
                </a:cxn>
                <a:cxn ang="0">
                  <a:pos x="61" y="109"/>
                </a:cxn>
                <a:cxn ang="0">
                  <a:pos x="58" y="103"/>
                </a:cxn>
                <a:cxn ang="0">
                  <a:pos x="53" y="94"/>
                </a:cxn>
                <a:cxn ang="0">
                  <a:pos x="51" y="92"/>
                </a:cxn>
                <a:cxn ang="0">
                  <a:pos x="50" y="87"/>
                </a:cxn>
                <a:cxn ang="0">
                  <a:pos x="48" y="86"/>
                </a:cxn>
                <a:cxn ang="0">
                  <a:pos x="47" y="84"/>
                </a:cxn>
                <a:cxn ang="0">
                  <a:pos x="44" y="80"/>
                </a:cxn>
                <a:cxn ang="0">
                  <a:pos x="38" y="69"/>
                </a:cxn>
                <a:cxn ang="0">
                  <a:pos x="35" y="66"/>
                </a:cxn>
                <a:cxn ang="0">
                  <a:pos x="33" y="61"/>
                </a:cxn>
                <a:cxn ang="0">
                  <a:pos x="28" y="52"/>
                </a:cxn>
                <a:cxn ang="0">
                  <a:pos x="28" y="49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0"/>
                </a:cxn>
                <a:cxn ang="0">
                  <a:pos x="18" y="40"/>
                </a:cxn>
                <a:cxn ang="0">
                  <a:pos x="18" y="38"/>
                </a:cxn>
                <a:cxn ang="0">
                  <a:pos x="17" y="33"/>
                </a:cxn>
                <a:cxn ang="0">
                  <a:pos x="14" y="31"/>
                </a:cxn>
                <a:cxn ang="0">
                  <a:pos x="13" y="28"/>
                </a:cxn>
                <a:cxn ang="0">
                  <a:pos x="12" y="26"/>
                </a:cxn>
                <a:cxn ang="0">
                  <a:pos x="9" y="22"/>
                </a:cxn>
                <a:cxn ang="0">
                  <a:pos x="12" y="23"/>
                </a:cxn>
                <a:cxn ang="0">
                  <a:pos x="7" y="18"/>
                </a:cxn>
                <a:cxn ang="0">
                  <a:pos x="5" y="8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5" y="7"/>
                </a:cxn>
                <a:cxn ang="0">
                  <a:pos x="13" y="16"/>
                </a:cxn>
                <a:cxn ang="0">
                  <a:pos x="22" y="31"/>
                </a:cxn>
                <a:cxn ang="0">
                  <a:pos x="33" y="48"/>
                </a:cxn>
                <a:cxn ang="0">
                  <a:pos x="41" y="61"/>
                </a:cxn>
                <a:cxn ang="0">
                  <a:pos x="48" y="71"/>
                </a:cxn>
                <a:cxn ang="0">
                  <a:pos x="59" y="93"/>
                </a:cxn>
                <a:cxn ang="0">
                  <a:pos x="65" y="105"/>
                </a:cxn>
                <a:cxn ang="0">
                  <a:pos x="73" y="120"/>
                </a:cxn>
                <a:cxn ang="0">
                  <a:pos x="103" y="166"/>
                </a:cxn>
                <a:cxn ang="0">
                  <a:pos x="110" y="178"/>
                </a:cxn>
                <a:cxn ang="0">
                  <a:pos x="128" y="21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34" name="Freeform 120"/>
            <p:cNvSpPr>
              <a:spLocks noChangeArrowheads="1"/>
            </p:cNvSpPr>
            <p:nvPr/>
          </p:nvSpPr>
          <p:spPr bwMode="auto">
            <a:xfrm>
              <a:off x="484" y="2201"/>
              <a:ext cx="300" cy="551"/>
            </a:xfrm>
            <a:custGeom>
              <a:avLst/>
              <a:gdLst/>
              <a:ahLst/>
              <a:cxnLst>
                <a:cxn ang="0">
                  <a:pos x="14" y="205"/>
                </a:cxn>
                <a:cxn ang="0">
                  <a:pos x="17" y="199"/>
                </a:cxn>
                <a:cxn ang="0">
                  <a:pos x="23" y="185"/>
                </a:cxn>
                <a:cxn ang="0">
                  <a:pos x="27" y="179"/>
                </a:cxn>
                <a:cxn ang="0">
                  <a:pos x="35" y="165"/>
                </a:cxn>
                <a:cxn ang="0">
                  <a:pos x="38" y="160"/>
                </a:cxn>
                <a:cxn ang="0">
                  <a:pos x="41" y="152"/>
                </a:cxn>
                <a:cxn ang="0">
                  <a:pos x="46" y="145"/>
                </a:cxn>
                <a:cxn ang="0">
                  <a:pos x="48" y="141"/>
                </a:cxn>
                <a:cxn ang="0">
                  <a:pos x="49" y="137"/>
                </a:cxn>
                <a:cxn ang="0">
                  <a:pos x="54" y="128"/>
                </a:cxn>
                <a:cxn ang="0">
                  <a:pos x="56" y="124"/>
                </a:cxn>
                <a:cxn ang="0">
                  <a:pos x="58" y="118"/>
                </a:cxn>
                <a:cxn ang="0">
                  <a:pos x="62" y="112"/>
                </a:cxn>
                <a:cxn ang="0">
                  <a:pos x="66" y="105"/>
                </a:cxn>
                <a:cxn ang="0">
                  <a:pos x="71" y="98"/>
                </a:cxn>
                <a:cxn ang="0">
                  <a:pos x="73" y="93"/>
                </a:cxn>
                <a:cxn ang="0">
                  <a:pos x="74" y="91"/>
                </a:cxn>
                <a:cxn ang="0">
                  <a:pos x="76" y="87"/>
                </a:cxn>
                <a:cxn ang="0">
                  <a:pos x="76" y="85"/>
                </a:cxn>
                <a:cxn ang="0">
                  <a:pos x="78" y="82"/>
                </a:cxn>
                <a:cxn ang="0">
                  <a:pos x="85" y="71"/>
                </a:cxn>
                <a:cxn ang="0">
                  <a:pos x="88" y="65"/>
                </a:cxn>
                <a:cxn ang="0">
                  <a:pos x="90" y="62"/>
                </a:cxn>
                <a:cxn ang="0">
                  <a:pos x="95" y="52"/>
                </a:cxn>
                <a:cxn ang="0">
                  <a:pos x="98" y="50"/>
                </a:cxn>
                <a:cxn ang="0">
                  <a:pos x="99" y="46"/>
                </a:cxn>
                <a:cxn ang="0">
                  <a:pos x="99" y="43"/>
                </a:cxn>
                <a:cxn ang="0">
                  <a:pos x="101" y="38"/>
                </a:cxn>
                <a:cxn ang="0">
                  <a:pos x="101" y="37"/>
                </a:cxn>
                <a:cxn ang="0">
                  <a:pos x="103" y="35"/>
                </a:cxn>
                <a:cxn ang="0">
                  <a:pos x="107" y="31"/>
                </a:cxn>
                <a:cxn ang="0">
                  <a:pos x="107" y="28"/>
                </a:cxn>
                <a:cxn ang="0">
                  <a:pos x="109" y="26"/>
                </a:cxn>
                <a:cxn ang="0">
                  <a:pos x="110" y="23"/>
                </a:cxn>
                <a:cxn ang="0">
                  <a:pos x="112" y="19"/>
                </a:cxn>
                <a:cxn ang="0">
                  <a:pos x="113" y="22"/>
                </a:cxn>
                <a:cxn ang="0">
                  <a:pos x="115" y="15"/>
                </a:cxn>
                <a:cxn ang="0">
                  <a:pos x="121" y="8"/>
                </a:cxn>
                <a:cxn ang="0">
                  <a:pos x="124" y="5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2" y="8"/>
                </a:cxn>
                <a:cxn ang="0">
                  <a:pos x="119" y="18"/>
                </a:cxn>
                <a:cxn ang="0">
                  <a:pos x="111" y="36"/>
                </a:cxn>
                <a:cxn ang="0">
                  <a:pos x="101" y="54"/>
                </a:cxn>
                <a:cxn ang="0">
                  <a:pos x="94" y="68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8" y="112"/>
                </a:cxn>
                <a:cxn ang="0">
                  <a:pos x="59" y="128"/>
                </a:cxn>
                <a:cxn ang="0">
                  <a:pos x="33" y="179"/>
                </a:cxn>
                <a:cxn ang="0">
                  <a:pos x="26" y="192"/>
                </a:cxn>
                <a:cxn ang="0">
                  <a:pos x="1" y="230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35" name="Freeform 121"/>
            <p:cNvSpPr>
              <a:spLocks noChangeArrowheads="1"/>
            </p:cNvSpPr>
            <p:nvPr/>
          </p:nvSpPr>
          <p:spPr bwMode="auto">
            <a:xfrm>
              <a:off x="484" y="2853"/>
              <a:ext cx="300" cy="551"/>
            </a:xfrm>
            <a:custGeom>
              <a:avLst/>
              <a:gdLst/>
              <a:ahLst/>
              <a:cxnLst>
                <a:cxn ang="0">
                  <a:pos x="14" y="205"/>
                </a:cxn>
                <a:cxn ang="0">
                  <a:pos x="18" y="199"/>
                </a:cxn>
                <a:cxn ang="0">
                  <a:pos x="25" y="184"/>
                </a:cxn>
                <a:cxn ang="0">
                  <a:pos x="26" y="179"/>
                </a:cxn>
                <a:cxn ang="0">
                  <a:pos x="36" y="165"/>
                </a:cxn>
                <a:cxn ang="0">
                  <a:pos x="39" y="160"/>
                </a:cxn>
                <a:cxn ang="0">
                  <a:pos x="43" y="151"/>
                </a:cxn>
                <a:cxn ang="0">
                  <a:pos x="46" y="145"/>
                </a:cxn>
                <a:cxn ang="0">
                  <a:pos x="50" y="140"/>
                </a:cxn>
                <a:cxn ang="0">
                  <a:pos x="51" y="137"/>
                </a:cxn>
                <a:cxn ang="0">
                  <a:pos x="54" y="128"/>
                </a:cxn>
                <a:cxn ang="0">
                  <a:pos x="57" y="123"/>
                </a:cxn>
                <a:cxn ang="0">
                  <a:pos x="59" y="119"/>
                </a:cxn>
                <a:cxn ang="0">
                  <a:pos x="63" y="113"/>
                </a:cxn>
                <a:cxn ang="0">
                  <a:pos x="66" y="105"/>
                </a:cxn>
                <a:cxn ang="0">
                  <a:pos x="72" y="97"/>
                </a:cxn>
                <a:cxn ang="0">
                  <a:pos x="73" y="93"/>
                </a:cxn>
                <a:cxn ang="0">
                  <a:pos x="75" y="91"/>
                </a:cxn>
                <a:cxn ang="0">
                  <a:pos x="77" y="86"/>
                </a:cxn>
                <a:cxn ang="0">
                  <a:pos x="78" y="86"/>
                </a:cxn>
                <a:cxn ang="0">
                  <a:pos x="80" y="82"/>
                </a:cxn>
                <a:cxn ang="0">
                  <a:pos x="87" y="70"/>
                </a:cxn>
                <a:cxn ang="0">
                  <a:pos x="88" y="65"/>
                </a:cxn>
                <a:cxn ang="0">
                  <a:pos x="91" y="61"/>
                </a:cxn>
                <a:cxn ang="0">
                  <a:pos x="96" y="52"/>
                </a:cxn>
                <a:cxn ang="0">
                  <a:pos x="99" y="50"/>
                </a:cxn>
                <a:cxn ang="0">
                  <a:pos x="100" y="46"/>
                </a:cxn>
                <a:cxn ang="0">
                  <a:pos x="100" y="42"/>
                </a:cxn>
                <a:cxn ang="0">
                  <a:pos x="102" y="38"/>
                </a:cxn>
                <a:cxn ang="0">
                  <a:pos x="102" y="37"/>
                </a:cxn>
                <a:cxn ang="0">
                  <a:pos x="105" y="34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5"/>
                </a:cxn>
                <a:cxn ang="0">
                  <a:pos x="110" y="23"/>
                </a:cxn>
                <a:cxn ang="0">
                  <a:pos x="112" y="19"/>
                </a:cxn>
                <a:cxn ang="0">
                  <a:pos x="114" y="22"/>
                </a:cxn>
                <a:cxn ang="0">
                  <a:pos x="116" y="15"/>
                </a:cxn>
                <a:cxn ang="0">
                  <a:pos x="123" y="7"/>
                </a:cxn>
                <a:cxn ang="0">
                  <a:pos x="125" y="5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4" y="7"/>
                </a:cxn>
                <a:cxn ang="0">
                  <a:pos x="120" y="18"/>
                </a:cxn>
                <a:cxn ang="0">
                  <a:pos x="111" y="35"/>
                </a:cxn>
                <a:cxn ang="0">
                  <a:pos x="101" y="54"/>
                </a:cxn>
                <a:cxn ang="0">
                  <a:pos x="93" y="68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9" y="113"/>
                </a:cxn>
                <a:cxn ang="0">
                  <a:pos x="59" y="128"/>
                </a:cxn>
                <a:cxn ang="0">
                  <a:pos x="33" y="179"/>
                </a:cxn>
                <a:cxn ang="0">
                  <a:pos x="26" y="192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36" name="Freeform 122"/>
            <p:cNvSpPr>
              <a:spLocks noChangeArrowheads="1"/>
            </p:cNvSpPr>
            <p:nvPr/>
          </p:nvSpPr>
          <p:spPr bwMode="auto">
            <a:xfrm>
              <a:off x="451" y="515"/>
              <a:ext cx="68" cy="293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9" y="616"/>
                </a:cxn>
                <a:cxn ang="0">
                  <a:pos x="0" y="1244"/>
                </a:cxn>
                <a:cxn ang="0">
                  <a:pos x="26" y="1244"/>
                </a:cxn>
                <a:cxn ang="0">
                  <a:pos x="17" y="901"/>
                </a:cxn>
                <a:cxn ang="0">
                  <a:pos x="29" y="283"/>
                </a:cxn>
                <a:cxn ang="0">
                  <a:pos x="2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37" name="Freeform 123"/>
            <p:cNvSpPr>
              <a:spLocks noChangeArrowheads="1"/>
            </p:cNvSpPr>
            <p:nvPr/>
          </p:nvSpPr>
          <p:spPr bwMode="auto">
            <a:xfrm>
              <a:off x="937" y="1044"/>
              <a:ext cx="194" cy="385"/>
            </a:xfrm>
            <a:custGeom>
              <a:avLst/>
              <a:gdLst/>
              <a:ahLst/>
              <a:cxnLst>
                <a:cxn ang="0">
                  <a:pos x="30" y="5"/>
                </a:cxn>
                <a:cxn ang="0">
                  <a:pos x="69" y="163"/>
                </a:cxn>
                <a:cxn ang="0">
                  <a:pos x="15" y="101"/>
                </a:cxn>
                <a:cxn ang="0">
                  <a:pos x="30" y="5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38" name="Freeform 124"/>
            <p:cNvSpPr>
              <a:spLocks noChangeArrowheads="1"/>
            </p:cNvSpPr>
            <p:nvPr/>
          </p:nvSpPr>
          <p:spPr bwMode="auto">
            <a:xfrm>
              <a:off x="944" y="1056"/>
              <a:ext cx="102" cy="318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3" y="135"/>
                </a:cxn>
                <a:cxn ang="0">
                  <a:pos x="13" y="96"/>
                </a:cxn>
                <a:cxn ang="0">
                  <a:pos x="28" y="0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39" name="Freeform 125"/>
            <p:cNvSpPr>
              <a:spLocks noChangeArrowheads="1"/>
            </p:cNvSpPr>
            <p:nvPr/>
          </p:nvSpPr>
          <p:spPr bwMode="auto">
            <a:xfrm>
              <a:off x="916" y="2248"/>
              <a:ext cx="220" cy="426"/>
            </a:xfrm>
            <a:custGeom>
              <a:avLst/>
              <a:gdLst/>
              <a:ahLst/>
              <a:cxnLst>
                <a:cxn ang="0">
                  <a:pos x="35" y="4"/>
                </a:cxn>
                <a:cxn ang="0">
                  <a:pos x="80" y="180"/>
                </a:cxn>
                <a:cxn ang="0">
                  <a:pos x="18" y="109"/>
                </a:cxn>
                <a:cxn ang="0">
                  <a:pos x="35" y="4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0" name="Freeform 126"/>
            <p:cNvSpPr>
              <a:spLocks noChangeArrowheads="1"/>
            </p:cNvSpPr>
            <p:nvPr/>
          </p:nvSpPr>
          <p:spPr bwMode="auto">
            <a:xfrm>
              <a:off x="926" y="2256"/>
              <a:ext cx="111" cy="359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7" y="152"/>
                </a:cxn>
                <a:cxn ang="0">
                  <a:pos x="14" y="107"/>
                </a:cxn>
                <a:cxn ang="0">
                  <a:pos x="31" y="0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1" name="Freeform 127"/>
            <p:cNvSpPr>
              <a:spLocks noChangeArrowheads="1"/>
            </p:cNvSpPr>
            <p:nvPr/>
          </p:nvSpPr>
          <p:spPr bwMode="auto">
            <a:xfrm>
              <a:off x="926" y="3309"/>
              <a:ext cx="222" cy="428"/>
            </a:xfrm>
            <a:custGeom>
              <a:avLst/>
              <a:gdLst/>
              <a:ahLst/>
              <a:cxnLst>
                <a:cxn ang="0">
                  <a:pos x="35" y="5"/>
                </a:cxn>
                <a:cxn ang="0">
                  <a:pos x="79" y="181"/>
                </a:cxn>
                <a:cxn ang="0">
                  <a:pos x="19" y="112"/>
                </a:cxn>
                <a:cxn ang="0">
                  <a:pos x="35" y="5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2" name="Freeform 128"/>
            <p:cNvSpPr>
              <a:spLocks noChangeArrowheads="1"/>
            </p:cNvSpPr>
            <p:nvPr/>
          </p:nvSpPr>
          <p:spPr bwMode="auto">
            <a:xfrm>
              <a:off x="942" y="3321"/>
              <a:ext cx="106" cy="354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5" y="150"/>
                </a:cxn>
                <a:cxn ang="0">
                  <a:pos x="13" y="107"/>
                </a:cxn>
                <a:cxn ang="0">
                  <a:pos x="28" y="0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3" name="Freeform 129"/>
            <p:cNvSpPr>
              <a:spLocks noChangeArrowheads="1"/>
            </p:cNvSpPr>
            <p:nvPr/>
          </p:nvSpPr>
          <p:spPr bwMode="auto">
            <a:xfrm>
              <a:off x="1145" y="2085"/>
              <a:ext cx="218" cy="433"/>
            </a:xfrm>
            <a:custGeom>
              <a:avLst/>
              <a:gdLst/>
              <a:ahLst/>
              <a:cxnLst>
                <a:cxn ang="0">
                  <a:pos x="57" y="5"/>
                </a:cxn>
                <a:cxn ang="0">
                  <a:pos x="13" y="183"/>
                </a:cxn>
                <a:cxn ang="0">
                  <a:pos x="72" y="111"/>
                </a:cxn>
                <a:cxn ang="0">
                  <a:pos x="57" y="5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4" name="Freeform 130"/>
            <p:cNvSpPr>
              <a:spLocks noChangeArrowheads="1"/>
            </p:cNvSpPr>
            <p:nvPr/>
          </p:nvSpPr>
          <p:spPr bwMode="auto">
            <a:xfrm>
              <a:off x="1242" y="2097"/>
              <a:ext cx="111" cy="355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0" y="150"/>
                </a:cxn>
                <a:cxn ang="0">
                  <a:pos x="33" y="106"/>
                </a:cxn>
                <a:cxn ang="0">
                  <a:pos x="17" y="0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5" name="Freeform 131"/>
            <p:cNvSpPr>
              <a:spLocks noChangeArrowheads="1"/>
            </p:cNvSpPr>
            <p:nvPr/>
          </p:nvSpPr>
          <p:spPr bwMode="auto">
            <a:xfrm>
              <a:off x="1129" y="2719"/>
              <a:ext cx="304" cy="481"/>
            </a:xfrm>
            <a:custGeom>
              <a:avLst/>
              <a:gdLst/>
              <a:ahLst/>
              <a:cxnLst>
                <a:cxn ang="0">
                  <a:pos x="6" y="204"/>
                </a:cxn>
                <a:cxn ang="0">
                  <a:pos x="120" y="0"/>
                </a:cxn>
                <a:cxn ang="0">
                  <a:pos x="6" y="204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6" name="Freeform 132"/>
            <p:cNvSpPr>
              <a:spLocks noChangeArrowheads="1"/>
            </p:cNvSpPr>
            <p:nvPr/>
          </p:nvSpPr>
          <p:spPr bwMode="auto">
            <a:xfrm>
              <a:off x="840" y="2341"/>
              <a:ext cx="305" cy="477"/>
            </a:xfrm>
            <a:custGeom>
              <a:avLst/>
              <a:gdLst/>
              <a:ahLst/>
              <a:cxnLst>
                <a:cxn ang="0">
                  <a:pos x="123" y="202"/>
                </a:cxn>
                <a:cxn ang="0">
                  <a:pos x="10" y="0"/>
                </a:cxn>
                <a:cxn ang="0">
                  <a:pos x="123" y="202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7" name="Freeform 133"/>
            <p:cNvSpPr>
              <a:spLocks noChangeArrowheads="1"/>
            </p:cNvSpPr>
            <p:nvPr/>
          </p:nvSpPr>
          <p:spPr bwMode="auto">
            <a:xfrm>
              <a:off x="1138" y="3354"/>
              <a:ext cx="305" cy="479"/>
            </a:xfrm>
            <a:custGeom>
              <a:avLst/>
              <a:gdLst/>
              <a:ahLst/>
              <a:cxnLst>
                <a:cxn ang="0">
                  <a:pos x="6" y="203"/>
                </a:cxn>
                <a:cxn ang="0">
                  <a:pos x="120" y="0"/>
                </a:cxn>
                <a:cxn ang="0">
                  <a:pos x="6" y="203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8" name="Freeform 134"/>
            <p:cNvSpPr>
              <a:spLocks noChangeArrowheads="1"/>
            </p:cNvSpPr>
            <p:nvPr/>
          </p:nvSpPr>
          <p:spPr bwMode="auto">
            <a:xfrm>
              <a:off x="848" y="2886"/>
              <a:ext cx="304" cy="475"/>
            </a:xfrm>
            <a:custGeom>
              <a:avLst/>
              <a:gdLst/>
              <a:ahLst/>
              <a:cxnLst>
                <a:cxn ang="0">
                  <a:pos x="124" y="201"/>
                </a:cxn>
                <a:cxn ang="0">
                  <a:pos x="9" y="0"/>
                </a:cxn>
                <a:cxn ang="0">
                  <a:pos x="124" y="201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49" name="Freeform 135"/>
            <p:cNvSpPr>
              <a:spLocks noChangeArrowheads="1"/>
            </p:cNvSpPr>
            <p:nvPr/>
          </p:nvSpPr>
          <p:spPr bwMode="auto">
            <a:xfrm>
              <a:off x="857" y="3359"/>
              <a:ext cx="305" cy="482"/>
            </a:xfrm>
            <a:custGeom>
              <a:avLst/>
              <a:gdLst/>
              <a:ahLst/>
              <a:cxnLst>
                <a:cxn ang="0">
                  <a:pos x="124" y="204"/>
                </a:cxn>
                <a:cxn ang="0">
                  <a:pos x="9" y="0"/>
                </a:cxn>
                <a:cxn ang="0">
                  <a:pos x="124" y="204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0" name="Freeform 136"/>
            <p:cNvSpPr>
              <a:spLocks noChangeArrowheads="1"/>
            </p:cNvSpPr>
            <p:nvPr/>
          </p:nvSpPr>
          <p:spPr bwMode="auto">
            <a:xfrm>
              <a:off x="1129" y="2149"/>
              <a:ext cx="304" cy="482"/>
            </a:xfrm>
            <a:custGeom>
              <a:avLst/>
              <a:gdLst/>
              <a:ahLst/>
              <a:cxnLst>
                <a:cxn ang="0">
                  <a:pos x="6" y="204"/>
                </a:cxn>
                <a:cxn ang="0">
                  <a:pos x="120" y="0"/>
                </a:cxn>
                <a:cxn ang="0">
                  <a:pos x="6" y="204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1" name="Freeform 137"/>
            <p:cNvSpPr>
              <a:spLocks noChangeArrowheads="1"/>
            </p:cNvSpPr>
            <p:nvPr/>
          </p:nvSpPr>
          <p:spPr bwMode="auto">
            <a:xfrm>
              <a:off x="826" y="1710"/>
              <a:ext cx="305" cy="484"/>
            </a:xfrm>
            <a:custGeom>
              <a:avLst/>
              <a:gdLst/>
              <a:ahLst/>
              <a:cxnLst>
                <a:cxn ang="0">
                  <a:pos x="122" y="205"/>
                </a:cxn>
                <a:cxn ang="0">
                  <a:pos x="8" y="0"/>
                </a:cxn>
                <a:cxn ang="0">
                  <a:pos x="122" y="20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2" name="Freeform 138"/>
            <p:cNvSpPr>
              <a:spLocks noChangeArrowheads="1"/>
            </p:cNvSpPr>
            <p:nvPr/>
          </p:nvSpPr>
          <p:spPr bwMode="auto">
            <a:xfrm>
              <a:off x="1129" y="1511"/>
              <a:ext cx="304" cy="478"/>
            </a:xfrm>
            <a:custGeom>
              <a:avLst/>
              <a:gdLst/>
              <a:ahLst/>
              <a:cxnLst>
                <a:cxn ang="0">
                  <a:pos x="6" y="202"/>
                </a:cxn>
                <a:cxn ang="0">
                  <a:pos x="120" y="0"/>
                </a:cxn>
                <a:cxn ang="0">
                  <a:pos x="6" y="202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3" name="Freeform 139"/>
            <p:cNvSpPr>
              <a:spLocks noChangeArrowheads="1"/>
            </p:cNvSpPr>
            <p:nvPr/>
          </p:nvSpPr>
          <p:spPr bwMode="auto">
            <a:xfrm>
              <a:off x="1124" y="975"/>
              <a:ext cx="307" cy="475"/>
            </a:xfrm>
            <a:custGeom>
              <a:avLst/>
              <a:gdLst/>
              <a:ahLst/>
              <a:cxnLst>
                <a:cxn ang="0">
                  <a:pos x="7" y="201"/>
                </a:cxn>
                <a:cxn ang="0">
                  <a:pos x="120" y="0"/>
                </a:cxn>
                <a:cxn ang="0">
                  <a:pos x="7" y="201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4" name="Freeform 140"/>
            <p:cNvSpPr>
              <a:spLocks noChangeArrowheads="1"/>
            </p:cNvSpPr>
            <p:nvPr/>
          </p:nvSpPr>
          <p:spPr bwMode="auto">
            <a:xfrm>
              <a:off x="866" y="1145"/>
              <a:ext cx="274" cy="428"/>
            </a:xfrm>
            <a:custGeom>
              <a:avLst/>
              <a:gdLst/>
              <a:ahLst/>
              <a:cxnLst>
                <a:cxn ang="0">
                  <a:pos x="112" y="181"/>
                </a:cxn>
                <a:cxn ang="0">
                  <a:pos x="8" y="0"/>
                </a:cxn>
                <a:cxn ang="0">
                  <a:pos x="112" y="181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5" name="Freeform 141"/>
            <p:cNvSpPr>
              <a:spLocks noChangeArrowheads="1"/>
            </p:cNvSpPr>
            <p:nvPr/>
          </p:nvSpPr>
          <p:spPr bwMode="auto">
            <a:xfrm>
              <a:off x="869" y="2341"/>
              <a:ext cx="260" cy="474"/>
            </a:xfrm>
            <a:custGeom>
              <a:avLst/>
              <a:gdLst/>
              <a:ahLst/>
              <a:cxnLst>
                <a:cxn ang="0">
                  <a:pos x="97" y="176"/>
                </a:cxn>
                <a:cxn ang="0">
                  <a:pos x="93" y="169"/>
                </a:cxn>
                <a:cxn ang="0">
                  <a:pos x="89" y="156"/>
                </a:cxn>
                <a:cxn ang="0">
                  <a:pos x="88" y="153"/>
                </a:cxn>
                <a:cxn ang="0">
                  <a:pos x="79" y="140"/>
                </a:cxn>
                <a:cxn ang="0">
                  <a:pos x="76" y="136"/>
                </a:cxn>
                <a:cxn ang="0">
                  <a:pos x="73" y="128"/>
                </a:cxn>
                <a:cxn ang="0">
                  <a:pos x="71" y="123"/>
                </a:cxn>
                <a:cxn ang="0">
                  <a:pos x="68" y="120"/>
                </a:cxn>
                <a:cxn ang="0">
                  <a:pos x="68" y="116"/>
                </a:cxn>
                <a:cxn ang="0">
                  <a:pos x="64" y="108"/>
                </a:cxn>
                <a:cxn ang="0">
                  <a:pos x="62" y="104"/>
                </a:cxn>
                <a:cxn ang="0">
                  <a:pos x="60" y="99"/>
                </a:cxn>
                <a:cxn ang="0">
                  <a:pos x="58" y="95"/>
                </a:cxn>
                <a:cxn ang="0">
                  <a:pos x="55" y="89"/>
                </a:cxn>
                <a:cxn ang="0">
                  <a:pos x="49" y="82"/>
                </a:cxn>
                <a:cxn ang="0">
                  <a:pos x="49" y="80"/>
                </a:cxn>
                <a:cxn ang="0">
                  <a:pos x="46" y="76"/>
                </a:cxn>
                <a:cxn ang="0">
                  <a:pos x="45" y="73"/>
                </a:cxn>
                <a:cxn ang="0">
                  <a:pos x="45" y="72"/>
                </a:cxn>
                <a:cxn ang="0">
                  <a:pos x="43" y="69"/>
                </a:cxn>
                <a:cxn ang="0">
                  <a:pos x="37" y="59"/>
                </a:cxn>
                <a:cxn ang="0">
                  <a:pos x="36" y="55"/>
                </a:cxn>
                <a:cxn ang="0">
                  <a:pos x="33" y="51"/>
                </a:cxn>
                <a:cxn ang="0">
                  <a:pos x="29" y="43"/>
                </a:cxn>
                <a:cxn ang="0">
                  <a:pos x="27" y="42"/>
                </a:cxn>
                <a:cxn ang="0">
                  <a:pos x="27" y="39"/>
                </a:cxn>
                <a:cxn ang="0">
                  <a:pos x="28" y="34"/>
                </a:cxn>
                <a:cxn ang="0">
                  <a:pos x="24" y="31"/>
                </a:cxn>
                <a:cxn ang="0">
                  <a:pos x="24" y="29"/>
                </a:cxn>
                <a:cxn ang="0">
                  <a:pos x="23" y="29"/>
                </a:cxn>
                <a:cxn ang="0">
                  <a:pos x="19" y="26"/>
                </a:cxn>
                <a:cxn ang="0">
                  <a:pos x="20" y="21"/>
                </a:cxn>
                <a:cxn ang="0">
                  <a:pos x="17" y="21"/>
                </a:cxn>
                <a:cxn ang="0">
                  <a:pos x="17" y="17"/>
                </a:cxn>
                <a:cxn ang="0">
                  <a:pos x="16" y="14"/>
                </a:cxn>
                <a:cxn ang="0">
                  <a:pos x="15" y="17"/>
                </a:cxn>
                <a:cxn ang="0">
                  <a:pos x="13" y="11"/>
                </a:cxn>
                <a:cxn ang="0">
                  <a:pos x="4" y="5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" y="5"/>
                </a:cxn>
                <a:cxn ang="0">
                  <a:pos x="6" y="16"/>
                </a:cxn>
                <a:cxn ang="0">
                  <a:pos x="13" y="30"/>
                </a:cxn>
                <a:cxn ang="0">
                  <a:pos x="20" y="46"/>
                </a:cxn>
                <a:cxn ang="0">
                  <a:pos x="28" y="59"/>
                </a:cxn>
                <a:cxn ang="0">
                  <a:pos x="32" y="69"/>
                </a:cxn>
                <a:cxn ang="0">
                  <a:pos x="43" y="87"/>
                </a:cxn>
                <a:cxn ang="0">
                  <a:pos x="49" y="97"/>
                </a:cxn>
                <a:cxn ang="0">
                  <a:pos x="58" y="110"/>
                </a:cxn>
                <a:cxn ang="0">
                  <a:pos x="77" y="154"/>
                </a:cxn>
                <a:cxn ang="0">
                  <a:pos x="85" y="166"/>
                </a:cxn>
                <a:cxn ang="0">
                  <a:pos x="109" y="196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6" name="Freeform 142"/>
            <p:cNvSpPr>
              <a:spLocks noChangeArrowheads="1"/>
            </p:cNvSpPr>
            <p:nvPr/>
          </p:nvSpPr>
          <p:spPr bwMode="auto">
            <a:xfrm>
              <a:off x="855" y="1726"/>
              <a:ext cx="257" cy="478"/>
            </a:xfrm>
            <a:custGeom>
              <a:avLst/>
              <a:gdLst/>
              <a:ahLst/>
              <a:cxnLst>
                <a:cxn ang="0">
                  <a:pos x="96" y="177"/>
                </a:cxn>
                <a:cxn ang="0">
                  <a:pos x="94" y="172"/>
                </a:cxn>
                <a:cxn ang="0">
                  <a:pos x="88" y="158"/>
                </a:cxn>
                <a:cxn ang="0">
                  <a:pos x="87" y="155"/>
                </a:cxn>
                <a:cxn ang="0">
                  <a:pos x="79" y="143"/>
                </a:cxn>
                <a:cxn ang="0">
                  <a:pos x="75" y="138"/>
                </a:cxn>
                <a:cxn ang="0">
                  <a:pos x="73" y="131"/>
                </a:cxn>
                <a:cxn ang="0">
                  <a:pos x="70" y="124"/>
                </a:cxn>
                <a:cxn ang="0">
                  <a:pos x="68" y="122"/>
                </a:cxn>
                <a:cxn ang="0">
                  <a:pos x="68" y="118"/>
                </a:cxn>
                <a:cxn ang="0">
                  <a:pos x="65" y="110"/>
                </a:cxn>
                <a:cxn ang="0">
                  <a:pos x="61" y="106"/>
                </a:cxn>
                <a:cxn ang="0">
                  <a:pos x="60" y="102"/>
                </a:cxn>
                <a:cxn ang="0">
                  <a:pos x="57" y="97"/>
                </a:cxn>
                <a:cxn ang="0">
                  <a:pos x="55" y="91"/>
                </a:cxn>
                <a:cxn ang="0">
                  <a:pos x="48" y="84"/>
                </a:cxn>
                <a:cxn ang="0">
                  <a:pos x="48" y="80"/>
                </a:cxn>
                <a:cxn ang="0">
                  <a:pos x="46" y="79"/>
                </a:cxn>
                <a:cxn ang="0">
                  <a:pos x="44" y="76"/>
                </a:cxn>
                <a:cxn ang="0">
                  <a:pos x="44" y="75"/>
                </a:cxn>
                <a:cxn ang="0">
                  <a:pos x="43" y="70"/>
                </a:cxn>
                <a:cxn ang="0">
                  <a:pos x="38" y="61"/>
                </a:cxn>
                <a:cxn ang="0">
                  <a:pos x="37" y="57"/>
                </a:cxn>
                <a:cxn ang="0">
                  <a:pos x="33" y="53"/>
                </a:cxn>
                <a:cxn ang="0">
                  <a:pos x="29" y="45"/>
                </a:cxn>
                <a:cxn ang="0">
                  <a:pos x="26" y="44"/>
                </a:cxn>
                <a:cxn ang="0">
                  <a:pos x="26" y="40"/>
                </a:cxn>
                <a:cxn ang="0">
                  <a:pos x="27" y="37"/>
                </a:cxn>
                <a:cxn ang="0">
                  <a:pos x="25" y="33"/>
                </a:cxn>
                <a:cxn ang="0">
                  <a:pos x="25" y="30"/>
                </a:cxn>
                <a:cxn ang="0">
                  <a:pos x="24" y="29"/>
                </a:cxn>
                <a:cxn ang="0">
                  <a:pos x="18" y="28"/>
                </a:cxn>
                <a:cxn ang="0">
                  <a:pos x="18" y="24"/>
                </a:cxn>
                <a:cxn ang="0">
                  <a:pos x="17" y="23"/>
                </a:cxn>
                <a:cxn ang="0">
                  <a:pos x="17" y="20"/>
                </a:cxn>
                <a:cxn ang="0">
                  <a:pos x="16" y="16"/>
                </a:cxn>
                <a:cxn ang="0">
                  <a:pos x="13" y="20"/>
                </a:cxn>
                <a:cxn ang="0">
                  <a:pos x="13" y="13"/>
                </a:cxn>
                <a:cxn ang="0">
                  <a:pos x="4" y="8"/>
                </a:cxn>
                <a:cxn ang="0">
                  <a:pos x="3" y="7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" y="8"/>
                </a:cxn>
                <a:cxn ang="0">
                  <a:pos x="5" y="17"/>
                </a:cxn>
                <a:cxn ang="0">
                  <a:pos x="13" y="33"/>
                </a:cxn>
                <a:cxn ang="0">
                  <a:pos x="20" y="49"/>
                </a:cxn>
                <a:cxn ang="0">
                  <a:pos x="27" y="62"/>
                </a:cxn>
                <a:cxn ang="0">
                  <a:pos x="31" y="70"/>
                </a:cxn>
                <a:cxn ang="0">
                  <a:pos x="43" y="89"/>
                </a:cxn>
                <a:cxn ang="0">
                  <a:pos x="48" y="98"/>
                </a:cxn>
                <a:cxn ang="0">
                  <a:pos x="57" y="111"/>
                </a:cxn>
                <a:cxn ang="0">
                  <a:pos x="78" y="156"/>
                </a:cxn>
                <a:cxn ang="0">
                  <a:pos x="85" y="168"/>
                </a:cxn>
                <a:cxn ang="0">
                  <a:pos x="108" y="198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7" name="Freeform 143"/>
            <p:cNvSpPr>
              <a:spLocks noChangeArrowheads="1"/>
            </p:cNvSpPr>
            <p:nvPr/>
          </p:nvSpPr>
          <p:spPr bwMode="auto">
            <a:xfrm>
              <a:off x="895" y="1152"/>
              <a:ext cx="229" cy="421"/>
            </a:xfrm>
            <a:custGeom>
              <a:avLst/>
              <a:gdLst/>
              <a:ahLst/>
              <a:cxnLst>
                <a:cxn ang="0">
                  <a:pos x="86" y="156"/>
                </a:cxn>
                <a:cxn ang="0">
                  <a:pos x="83" y="151"/>
                </a:cxn>
                <a:cxn ang="0">
                  <a:pos x="80" y="139"/>
                </a:cxn>
                <a:cxn ang="0">
                  <a:pos x="77" y="137"/>
                </a:cxn>
                <a:cxn ang="0">
                  <a:pos x="70" y="125"/>
                </a:cxn>
                <a:cxn ang="0">
                  <a:pos x="69" y="121"/>
                </a:cxn>
                <a:cxn ang="0">
                  <a:pos x="65" y="114"/>
                </a:cxn>
                <a:cxn ang="0">
                  <a:pos x="62" y="109"/>
                </a:cxn>
                <a:cxn ang="0">
                  <a:pos x="60" y="107"/>
                </a:cxn>
                <a:cxn ang="0">
                  <a:pos x="60" y="103"/>
                </a:cxn>
                <a:cxn ang="0">
                  <a:pos x="57" y="96"/>
                </a:cxn>
                <a:cxn ang="0">
                  <a:pos x="56" y="94"/>
                </a:cxn>
                <a:cxn ang="0">
                  <a:pos x="54" y="88"/>
                </a:cxn>
                <a:cxn ang="0">
                  <a:pos x="50" y="85"/>
                </a:cxn>
                <a:cxn ang="0">
                  <a:pos x="48" y="79"/>
                </a:cxn>
                <a:cxn ang="0">
                  <a:pos x="44" y="73"/>
                </a:cxn>
                <a:cxn ang="0">
                  <a:pos x="43" y="70"/>
                </a:cxn>
                <a:cxn ang="0">
                  <a:pos x="41" y="68"/>
                </a:cxn>
                <a:cxn ang="0">
                  <a:pos x="40" y="65"/>
                </a:cxn>
                <a:cxn ang="0">
                  <a:pos x="40" y="65"/>
                </a:cxn>
                <a:cxn ang="0">
                  <a:pos x="39" y="60"/>
                </a:cxn>
                <a:cxn ang="0">
                  <a:pos x="33" y="52"/>
                </a:cxn>
                <a:cxn ang="0">
                  <a:pos x="31" y="48"/>
                </a:cxn>
                <a:cxn ang="0">
                  <a:pos x="30" y="46"/>
                </a:cxn>
                <a:cxn ang="0">
                  <a:pos x="26" y="39"/>
                </a:cxn>
                <a:cxn ang="0">
                  <a:pos x="22" y="38"/>
                </a:cxn>
                <a:cxn ang="0">
                  <a:pos x="24" y="34"/>
                </a:cxn>
                <a:cxn ang="0">
                  <a:pos x="24" y="30"/>
                </a:cxn>
                <a:cxn ang="0">
                  <a:pos x="20" y="27"/>
                </a:cxn>
                <a:cxn ang="0">
                  <a:pos x="22" y="26"/>
                </a:cxn>
                <a:cxn ang="0">
                  <a:pos x="20" y="25"/>
                </a:cxn>
                <a:cxn ang="0">
                  <a:pos x="17" y="22"/>
                </a:cxn>
                <a:cxn ang="0">
                  <a:pos x="17" y="18"/>
                </a:cxn>
                <a:cxn ang="0">
                  <a:pos x="15" y="18"/>
                </a:cxn>
                <a:cxn ang="0">
                  <a:pos x="15" y="16"/>
                </a:cxn>
                <a:cxn ang="0">
                  <a:pos x="14" y="13"/>
                </a:cxn>
                <a:cxn ang="0">
                  <a:pos x="13" y="16"/>
                </a:cxn>
                <a:cxn ang="0">
                  <a:pos x="11" y="10"/>
                </a:cxn>
                <a:cxn ang="0">
                  <a:pos x="3" y="5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2" y="5"/>
                </a:cxn>
                <a:cxn ang="0">
                  <a:pos x="5" y="14"/>
                </a:cxn>
                <a:cxn ang="0">
                  <a:pos x="11" y="27"/>
                </a:cxn>
                <a:cxn ang="0">
                  <a:pos x="18" y="42"/>
                </a:cxn>
                <a:cxn ang="0">
                  <a:pos x="24" y="53"/>
                </a:cxn>
                <a:cxn ang="0">
                  <a:pos x="27" y="61"/>
                </a:cxn>
                <a:cxn ang="0">
                  <a:pos x="36" y="78"/>
                </a:cxn>
                <a:cxn ang="0">
                  <a:pos x="43" y="86"/>
                </a:cxn>
                <a:cxn ang="0">
                  <a:pos x="49" y="98"/>
                </a:cxn>
                <a:cxn ang="0">
                  <a:pos x="69" y="138"/>
                </a:cxn>
                <a:cxn ang="0">
                  <a:pos x="74" y="148"/>
                </a:cxn>
                <a:cxn ang="0">
                  <a:pos x="96" y="176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8" name="Freeform 144"/>
            <p:cNvSpPr>
              <a:spLocks noChangeArrowheads="1"/>
            </p:cNvSpPr>
            <p:nvPr/>
          </p:nvSpPr>
          <p:spPr bwMode="auto">
            <a:xfrm>
              <a:off x="1124" y="1004"/>
              <a:ext cx="276" cy="448"/>
            </a:xfrm>
            <a:custGeom>
              <a:avLst/>
              <a:gdLst/>
              <a:ahLst/>
              <a:cxnLst>
                <a:cxn ang="0">
                  <a:pos x="16" y="171"/>
                </a:cxn>
                <a:cxn ang="0">
                  <a:pos x="19" y="164"/>
                </a:cxn>
                <a:cxn ang="0">
                  <a:pos x="28" y="154"/>
                </a:cxn>
                <a:cxn ang="0">
                  <a:pos x="30" y="150"/>
                </a:cxn>
                <a:cxn ang="0">
                  <a:pos x="38" y="137"/>
                </a:cxn>
                <a:cxn ang="0">
                  <a:pos x="40" y="134"/>
                </a:cxn>
                <a:cxn ang="0">
                  <a:pos x="45" y="126"/>
                </a:cxn>
                <a:cxn ang="0">
                  <a:pos x="47" y="121"/>
                </a:cxn>
                <a:cxn ang="0">
                  <a:pos x="49" y="117"/>
                </a:cxn>
                <a:cxn ang="0">
                  <a:pos x="53" y="116"/>
                </a:cxn>
                <a:cxn ang="0">
                  <a:pos x="57" y="110"/>
                </a:cxn>
                <a:cxn ang="0">
                  <a:pos x="59" y="106"/>
                </a:cxn>
                <a:cxn ang="0">
                  <a:pos x="62" y="102"/>
                </a:cxn>
                <a:cxn ang="0">
                  <a:pos x="63" y="97"/>
                </a:cxn>
                <a:cxn ang="0">
                  <a:pos x="68" y="91"/>
                </a:cxn>
                <a:cxn ang="0">
                  <a:pos x="71" y="84"/>
                </a:cxn>
                <a:cxn ang="0">
                  <a:pos x="74" y="81"/>
                </a:cxn>
                <a:cxn ang="0">
                  <a:pos x="74" y="78"/>
                </a:cxn>
                <a:cxn ang="0">
                  <a:pos x="76" y="76"/>
                </a:cxn>
                <a:cxn ang="0">
                  <a:pos x="79" y="76"/>
                </a:cxn>
                <a:cxn ang="0">
                  <a:pos x="80" y="70"/>
                </a:cxn>
                <a:cxn ang="0">
                  <a:pos x="85" y="63"/>
                </a:cxn>
                <a:cxn ang="0">
                  <a:pos x="88" y="57"/>
                </a:cxn>
                <a:cxn ang="0">
                  <a:pos x="89" y="55"/>
                </a:cxn>
                <a:cxn ang="0">
                  <a:pos x="94" y="47"/>
                </a:cxn>
                <a:cxn ang="0">
                  <a:pos x="93" y="43"/>
                </a:cxn>
                <a:cxn ang="0">
                  <a:pos x="97" y="42"/>
                </a:cxn>
                <a:cxn ang="0">
                  <a:pos x="101" y="41"/>
                </a:cxn>
                <a:cxn ang="0">
                  <a:pos x="102" y="37"/>
                </a:cxn>
                <a:cxn ang="0">
                  <a:pos x="105" y="37"/>
                </a:cxn>
                <a:cxn ang="0">
                  <a:pos x="105" y="35"/>
                </a:cxn>
                <a:cxn ang="0">
                  <a:pos x="105" y="30"/>
                </a:cxn>
                <a:cxn ang="0">
                  <a:pos x="107" y="28"/>
                </a:cxn>
                <a:cxn ang="0">
                  <a:pos x="107" y="26"/>
                </a:cxn>
                <a:cxn ang="0">
                  <a:pos x="110" y="25"/>
                </a:cxn>
                <a:cxn ang="0">
                  <a:pos x="111" y="22"/>
                </a:cxn>
                <a:cxn ang="0">
                  <a:pos x="109" y="21"/>
                </a:cxn>
                <a:cxn ang="0">
                  <a:pos x="113" y="17"/>
                </a:cxn>
                <a:cxn ang="0">
                  <a:pos x="113" y="8"/>
                </a:cxn>
                <a:cxn ang="0">
                  <a:pos x="114" y="7"/>
                </a:cxn>
                <a:cxn ang="0">
                  <a:pos x="117" y="0"/>
                </a:cxn>
                <a:cxn ang="0">
                  <a:pos x="114" y="1"/>
                </a:cxn>
                <a:cxn ang="0">
                  <a:pos x="113" y="8"/>
                </a:cxn>
                <a:cxn ang="0">
                  <a:pos x="106" y="13"/>
                </a:cxn>
                <a:cxn ang="0">
                  <a:pos x="97" y="26"/>
                </a:cxn>
                <a:cxn ang="0">
                  <a:pos x="87" y="41"/>
                </a:cxn>
                <a:cxn ang="0">
                  <a:pos x="80" y="54"/>
                </a:cxn>
                <a:cxn ang="0">
                  <a:pos x="74" y="63"/>
                </a:cxn>
                <a:cxn ang="0">
                  <a:pos x="63" y="81"/>
                </a:cxn>
                <a:cxn ang="0">
                  <a:pos x="59" y="91"/>
                </a:cxn>
                <a:cxn ang="0">
                  <a:pos x="53" y="104"/>
                </a:cxn>
                <a:cxn ang="0">
                  <a:pos x="25" y="143"/>
                </a:cxn>
                <a:cxn ang="0">
                  <a:pos x="19" y="154"/>
                </a:cxn>
                <a:cxn ang="0">
                  <a:pos x="4" y="189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59" name="Freeform 145"/>
            <p:cNvSpPr>
              <a:spLocks noChangeArrowheads="1"/>
            </p:cNvSpPr>
            <p:nvPr/>
          </p:nvSpPr>
          <p:spPr bwMode="auto">
            <a:xfrm>
              <a:off x="1129" y="1530"/>
              <a:ext cx="274" cy="449"/>
            </a:xfrm>
            <a:custGeom>
              <a:avLst/>
              <a:gdLst/>
              <a:ahLst/>
              <a:cxnLst>
                <a:cxn ang="0">
                  <a:pos x="16" y="170"/>
                </a:cxn>
                <a:cxn ang="0">
                  <a:pos x="18" y="164"/>
                </a:cxn>
                <a:cxn ang="0">
                  <a:pos x="27" y="154"/>
                </a:cxn>
                <a:cxn ang="0">
                  <a:pos x="30" y="150"/>
                </a:cxn>
                <a:cxn ang="0">
                  <a:pos x="36" y="137"/>
                </a:cxn>
                <a:cxn ang="0">
                  <a:pos x="39" y="134"/>
                </a:cxn>
                <a:cxn ang="0">
                  <a:pos x="44" y="127"/>
                </a:cxn>
                <a:cxn ang="0">
                  <a:pos x="47" y="121"/>
                </a:cxn>
                <a:cxn ang="0">
                  <a:pos x="48" y="117"/>
                </a:cxn>
                <a:cxn ang="0">
                  <a:pos x="51" y="115"/>
                </a:cxn>
                <a:cxn ang="0">
                  <a:pos x="56" y="110"/>
                </a:cxn>
                <a:cxn ang="0">
                  <a:pos x="59" y="106"/>
                </a:cxn>
                <a:cxn ang="0">
                  <a:pos x="61" y="102"/>
                </a:cxn>
                <a:cxn ang="0">
                  <a:pos x="63" y="96"/>
                </a:cxn>
                <a:cxn ang="0">
                  <a:pos x="66" y="91"/>
                </a:cxn>
                <a:cxn ang="0">
                  <a:pos x="70" y="83"/>
                </a:cxn>
                <a:cxn ang="0">
                  <a:pos x="73" y="81"/>
                </a:cxn>
                <a:cxn ang="0">
                  <a:pos x="73" y="78"/>
                </a:cxn>
                <a:cxn ang="0">
                  <a:pos x="76" y="74"/>
                </a:cxn>
                <a:cxn ang="0">
                  <a:pos x="77" y="74"/>
                </a:cxn>
                <a:cxn ang="0">
                  <a:pos x="78" y="70"/>
                </a:cxn>
                <a:cxn ang="0">
                  <a:pos x="85" y="63"/>
                </a:cxn>
                <a:cxn ang="0">
                  <a:pos x="87" y="57"/>
                </a:cxn>
                <a:cxn ang="0">
                  <a:pos x="89" y="55"/>
                </a:cxn>
                <a:cxn ang="0">
                  <a:pos x="93" y="46"/>
                </a:cxn>
                <a:cxn ang="0">
                  <a:pos x="91" y="43"/>
                </a:cxn>
                <a:cxn ang="0">
                  <a:pos x="95" y="42"/>
                </a:cxn>
                <a:cxn ang="0">
                  <a:pos x="100" y="40"/>
                </a:cxn>
                <a:cxn ang="0">
                  <a:pos x="102" y="36"/>
                </a:cxn>
                <a:cxn ang="0">
                  <a:pos x="103" y="36"/>
                </a:cxn>
                <a:cxn ang="0">
                  <a:pos x="103" y="35"/>
                </a:cxn>
                <a:cxn ang="0">
                  <a:pos x="103" y="30"/>
                </a:cxn>
                <a:cxn ang="0">
                  <a:pos x="106" y="27"/>
                </a:cxn>
                <a:cxn ang="0">
                  <a:pos x="106" y="26"/>
                </a:cxn>
                <a:cxn ang="0">
                  <a:pos x="108" y="25"/>
                </a:cxn>
                <a:cxn ang="0">
                  <a:pos x="110" y="22"/>
                </a:cxn>
                <a:cxn ang="0">
                  <a:pos x="107" y="19"/>
                </a:cxn>
                <a:cxn ang="0">
                  <a:pos x="111" y="17"/>
                </a:cxn>
                <a:cxn ang="0">
                  <a:pos x="111" y="8"/>
                </a:cxn>
                <a:cxn ang="0">
                  <a:pos x="113" y="5"/>
                </a:cxn>
                <a:cxn ang="0">
                  <a:pos x="116" y="0"/>
                </a:cxn>
                <a:cxn ang="0">
                  <a:pos x="113" y="1"/>
                </a:cxn>
                <a:cxn ang="0">
                  <a:pos x="111" y="8"/>
                </a:cxn>
                <a:cxn ang="0">
                  <a:pos x="104" y="13"/>
                </a:cxn>
                <a:cxn ang="0">
                  <a:pos x="95" y="26"/>
                </a:cxn>
                <a:cxn ang="0">
                  <a:pos x="86" y="40"/>
                </a:cxn>
                <a:cxn ang="0">
                  <a:pos x="78" y="53"/>
                </a:cxn>
                <a:cxn ang="0">
                  <a:pos x="73" y="63"/>
                </a:cxn>
                <a:cxn ang="0">
                  <a:pos x="63" y="81"/>
                </a:cxn>
                <a:cxn ang="0">
                  <a:pos x="57" y="91"/>
                </a:cxn>
                <a:cxn ang="0">
                  <a:pos x="51" y="104"/>
                </a:cxn>
                <a:cxn ang="0">
                  <a:pos x="25" y="142"/>
                </a:cxn>
                <a:cxn ang="0">
                  <a:pos x="18" y="154"/>
                </a:cxn>
                <a:cxn ang="0">
                  <a:pos x="4" y="189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60" name="Freeform 146"/>
            <p:cNvSpPr>
              <a:spLocks noChangeArrowheads="1"/>
            </p:cNvSpPr>
            <p:nvPr/>
          </p:nvSpPr>
          <p:spPr bwMode="auto">
            <a:xfrm>
              <a:off x="1129" y="2171"/>
              <a:ext cx="271" cy="441"/>
            </a:xfrm>
            <a:custGeom>
              <a:avLst/>
              <a:gdLst/>
              <a:ahLst/>
              <a:cxnLst>
                <a:cxn ang="0">
                  <a:pos x="17" y="167"/>
                </a:cxn>
                <a:cxn ang="0">
                  <a:pos x="19" y="161"/>
                </a:cxn>
                <a:cxn ang="0">
                  <a:pos x="29" y="152"/>
                </a:cxn>
                <a:cxn ang="0">
                  <a:pos x="31" y="148"/>
                </a:cxn>
                <a:cxn ang="0">
                  <a:pos x="36" y="135"/>
                </a:cxn>
                <a:cxn ang="0">
                  <a:pos x="39" y="131"/>
                </a:cxn>
                <a:cxn ang="0">
                  <a:pos x="44" y="125"/>
                </a:cxn>
                <a:cxn ang="0">
                  <a:pos x="47" y="119"/>
                </a:cxn>
                <a:cxn ang="0">
                  <a:pos x="48" y="115"/>
                </a:cxn>
                <a:cxn ang="0">
                  <a:pos x="51" y="114"/>
                </a:cxn>
                <a:cxn ang="0">
                  <a:pos x="56" y="106"/>
                </a:cxn>
                <a:cxn ang="0">
                  <a:pos x="59" y="103"/>
                </a:cxn>
                <a:cxn ang="0">
                  <a:pos x="61" y="99"/>
                </a:cxn>
                <a:cxn ang="0">
                  <a:pos x="62" y="94"/>
                </a:cxn>
                <a:cxn ang="0">
                  <a:pos x="68" y="89"/>
                </a:cxn>
                <a:cxn ang="0">
                  <a:pos x="70" y="81"/>
                </a:cxn>
                <a:cxn ang="0">
                  <a:pos x="73" y="78"/>
                </a:cxn>
                <a:cxn ang="0">
                  <a:pos x="73" y="76"/>
                </a:cxn>
                <a:cxn ang="0">
                  <a:pos x="76" y="75"/>
                </a:cxn>
                <a:cxn ang="0">
                  <a:pos x="76" y="73"/>
                </a:cxn>
                <a:cxn ang="0">
                  <a:pos x="79" y="69"/>
                </a:cxn>
                <a:cxn ang="0">
                  <a:pos x="85" y="60"/>
                </a:cxn>
                <a:cxn ang="0">
                  <a:pos x="86" y="56"/>
                </a:cxn>
                <a:cxn ang="0">
                  <a:pos x="87" y="52"/>
                </a:cxn>
                <a:cxn ang="0">
                  <a:pos x="92" y="46"/>
                </a:cxn>
                <a:cxn ang="0">
                  <a:pos x="92" y="42"/>
                </a:cxn>
                <a:cxn ang="0">
                  <a:pos x="95" y="41"/>
                </a:cxn>
                <a:cxn ang="0">
                  <a:pos x="99" y="39"/>
                </a:cxn>
                <a:cxn ang="0">
                  <a:pos x="100" y="35"/>
                </a:cxn>
                <a:cxn ang="0">
                  <a:pos x="102" y="35"/>
                </a:cxn>
                <a:cxn ang="0">
                  <a:pos x="102" y="33"/>
                </a:cxn>
                <a:cxn ang="0">
                  <a:pos x="102" y="29"/>
                </a:cxn>
                <a:cxn ang="0">
                  <a:pos x="105" y="26"/>
                </a:cxn>
                <a:cxn ang="0">
                  <a:pos x="105" y="25"/>
                </a:cxn>
                <a:cxn ang="0">
                  <a:pos x="108" y="24"/>
                </a:cxn>
                <a:cxn ang="0">
                  <a:pos x="109" y="21"/>
                </a:cxn>
                <a:cxn ang="0">
                  <a:pos x="107" y="21"/>
                </a:cxn>
                <a:cxn ang="0">
                  <a:pos x="111" y="16"/>
                </a:cxn>
                <a:cxn ang="0">
                  <a:pos x="111" y="8"/>
                </a:cxn>
                <a:cxn ang="0">
                  <a:pos x="112" y="5"/>
                </a:cxn>
                <a:cxn ang="0">
                  <a:pos x="115" y="0"/>
                </a:cxn>
                <a:cxn ang="0">
                  <a:pos x="112" y="1"/>
                </a:cxn>
                <a:cxn ang="0">
                  <a:pos x="111" y="7"/>
                </a:cxn>
                <a:cxn ang="0">
                  <a:pos x="103" y="13"/>
                </a:cxn>
                <a:cxn ang="0">
                  <a:pos x="95" y="25"/>
                </a:cxn>
                <a:cxn ang="0">
                  <a:pos x="85" y="39"/>
                </a:cxn>
                <a:cxn ang="0">
                  <a:pos x="77" y="51"/>
                </a:cxn>
                <a:cxn ang="0">
                  <a:pos x="73" y="60"/>
                </a:cxn>
                <a:cxn ang="0">
                  <a:pos x="62" y="78"/>
                </a:cxn>
                <a:cxn ang="0">
                  <a:pos x="57" y="89"/>
                </a:cxn>
                <a:cxn ang="0">
                  <a:pos x="51" y="102"/>
                </a:cxn>
                <a:cxn ang="0">
                  <a:pos x="25" y="141"/>
                </a:cxn>
                <a:cxn ang="0">
                  <a:pos x="19" y="152"/>
                </a:cxn>
                <a:cxn ang="0">
                  <a:pos x="5" y="186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61" name="Freeform 147"/>
            <p:cNvSpPr>
              <a:spLocks noChangeArrowheads="1"/>
            </p:cNvSpPr>
            <p:nvPr/>
          </p:nvSpPr>
          <p:spPr bwMode="auto">
            <a:xfrm>
              <a:off x="1240" y="2411"/>
              <a:ext cx="2" cy="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2" y="3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62" name="Freeform 148"/>
            <p:cNvSpPr>
              <a:spLocks noChangeArrowheads="1"/>
            </p:cNvSpPr>
            <p:nvPr/>
          </p:nvSpPr>
          <p:spPr bwMode="auto">
            <a:xfrm>
              <a:off x="1138" y="2723"/>
              <a:ext cx="267" cy="444"/>
            </a:xfrm>
            <a:custGeom>
              <a:avLst/>
              <a:gdLst/>
              <a:ahLst/>
              <a:cxnLst>
                <a:cxn ang="0">
                  <a:pos x="15" y="167"/>
                </a:cxn>
                <a:cxn ang="0">
                  <a:pos x="18" y="161"/>
                </a:cxn>
                <a:cxn ang="0">
                  <a:pos x="27" y="151"/>
                </a:cxn>
                <a:cxn ang="0">
                  <a:pos x="30" y="148"/>
                </a:cxn>
                <a:cxn ang="0">
                  <a:pos x="35" y="135"/>
                </a:cxn>
                <a:cxn ang="0">
                  <a:pos x="37" y="130"/>
                </a:cxn>
                <a:cxn ang="0">
                  <a:pos x="43" y="125"/>
                </a:cxn>
                <a:cxn ang="0">
                  <a:pos x="45" y="118"/>
                </a:cxn>
                <a:cxn ang="0">
                  <a:pos x="47" y="115"/>
                </a:cxn>
                <a:cxn ang="0">
                  <a:pos x="49" y="113"/>
                </a:cxn>
                <a:cxn ang="0">
                  <a:pos x="54" y="108"/>
                </a:cxn>
                <a:cxn ang="0">
                  <a:pos x="57" y="103"/>
                </a:cxn>
                <a:cxn ang="0">
                  <a:pos x="60" y="100"/>
                </a:cxn>
                <a:cxn ang="0">
                  <a:pos x="61" y="95"/>
                </a:cxn>
                <a:cxn ang="0">
                  <a:pos x="65" y="88"/>
                </a:cxn>
                <a:cxn ang="0">
                  <a:pos x="69" y="82"/>
                </a:cxn>
                <a:cxn ang="0">
                  <a:pos x="71" y="78"/>
                </a:cxn>
                <a:cxn ang="0">
                  <a:pos x="71" y="75"/>
                </a:cxn>
                <a:cxn ang="0">
                  <a:pos x="74" y="74"/>
                </a:cxn>
                <a:cxn ang="0">
                  <a:pos x="74" y="73"/>
                </a:cxn>
                <a:cxn ang="0">
                  <a:pos x="77" y="70"/>
                </a:cxn>
                <a:cxn ang="0">
                  <a:pos x="83" y="60"/>
                </a:cxn>
                <a:cxn ang="0">
                  <a:pos x="84" y="57"/>
                </a:cxn>
                <a:cxn ang="0">
                  <a:pos x="86" y="55"/>
                </a:cxn>
                <a:cxn ang="0">
                  <a:pos x="91" y="45"/>
                </a:cxn>
                <a:cxn ang="0">
                  <a:pos x="90" y="43"/>
                </a:cxn>
                <a:cxn ang="0">
                  <a:pos x="92" y="42"/>
                </a:cxn>
                <a:cxn ang="0">
                  <a:pos x="97" y="39"/>
                </a:cxn>
                <a:cxn ang="0">
                  <a:pos x="99" y="35"/>
                </a:cxn>
                <a:cxn ang="0">
                  <a:pos x="100" y="35"/>
                </a:cxn>
                <a:cxn ang="0">
                  <a:pos x="100" y="34"/>
                </a:cxn>
                <a:cxn ang="0">
                  <a:pos x="100" y="30"/>
                </a:cxn>
                <a:cxn ang="0">
                  <a:pos x="103" y="26"/>
                </a:cxn>
                <a:cxn ang="0">
                  <a:pos x="103" y="25"/>
                </a:cxn>
                <a:cxn ang="0">
                  <a:pos x="105" y="23"/>
                </a:cxn>
                <a:cxn ang="0">
                  <a:pos x="107" y="21"/>
                </a:cxn>
                <a:cxn ang="0">
                  <a:pos x="104" y="21"/>
                </a:cxn>
                <a:cxn ang="0">
                  <a:pos x="109" y="17"/>
                </a:cxn>
                <a:cxn ang="0">
                  <a:pos x="109" y="8"/>
                </a:cxn>
                <a:cxn ang="0">
                  <a:pos x="110" y="5"/>
                </a:cxn>
                <a:cxn ang="0">
                  <a:pos x="113" y="0"/>
                </a:cxn>
                <a:cxn ang="0">
                  <a:pos x="110" y="2"/>
                </a:cxn>
                <a:cxn ang="0">
                  <a:pos x="109" y="6"/>
                </a:cxn>
                <a:cxn ang="0">
                  <a:pos x="101" y="13"/>
                </a:cxn>
                <a:cxn ang="0">
                  <a:pos x="92" y="25"/>
                </a:cxn>
                <a:cxn ang="0">
                  <a:pos x="83" y="39"/>
                </a:cxn>
                <a:cxn ang="0">
                  <a:pos x="75" y="51"/>
                </a:cxn>
                <a:cxn ang="0">
                  <a:pos x="71" y="60"/>
                </a:cxn>
                <a:cxn ang="0">
                  <a:pos x="61" y="78"/>
                </a:cxn>
                <a:cxn ang="0">
                  <a:pos x="56" y="88"/>
                </a:cxn>
                <a:cxn ang="0">
                  <a:pos x="49" y="102"/>
                </a:cxn>
                <a:cxn ang="0">
                  <a:pos x="23" y="141"/>
                </a:cxn>
                <a:cxn ang="0">
                  <a:pos x="18" y="151"/>
                </a:cxn>
                <a:cxn ang="0">
                  <a:pos x="4" y="185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63" name="Freeform 149"/>
            <p:cNvSpPr>
              <a:spLocks noChangeArrowheads="1"/>
            </p:cNvSpPr>
            <p:nvPr/>
          </p:nvSpPr>
          <p:spPr bwMode="auto">
            <a:xfrm>
              <a:off x="1145" y="3385"/>
              <a:ext cx="267" cy="441"/>
            </a:xfrm>
            <a:custGeom>
              <a:avLst/>
              <a:gdLst/>
              <a:ahLst/>
              <a:cxnLst>
                <a:cxn ang="0">
                  <a:pos x="14" y="166"/>
                </a:cxn>
                <a:cxn ang="0">
                  <a:pos x="19" y="161"/>
                </a:cxn>
                <a:cxn ang="0">
                  <a:pos x="27" y="150"/>
                </a:cxn>
                <a:cxn ang="0">
                  <a:pos x="28" y="146"/>
                </a:cxn>
                <a:cxn ang="0">
                  <a:pos x="36" y="135"/>
                </a:cxn>
                <a:cxn ang="0">
                  <a:pos x="37" y="131"/>
                </a:cxn>
                <a:cxn ang="0">
                  <a:pos x="43" y="124"/>
                </a:cxn>
                <a:cxn ang="0">
                  <a:pos x="46" y="118"/>
                </a:cxn>
                <a:cxn ang="0">
                  <a:pos x="46" y="114"/>
                </a:cxn>
                <a:cxn ang="0">
                  <a:pos x="49" y="111"/>
                </a:cxn>
                <a:cxn ang="0">
                  <a:pos x="54" y="106"/>
                </a:cxn>
                <a:cxn ang="0">
                  <a:pos x="56" y="103"/>
                </a:cxn>
                <a:cxn ang="0">
                  <a:pos x="60" y="98"/>
                </a:cxn>
                <a:cxn ang="0">
                  <a:pos x="62" y="94"/>
                </a:cxn>
                <a:cxn ang="0">
                  <a:pos x="65" y="89"/>
                </a:cxn>
                <a:cxn ang="0">
                  <a:pos x="69" y="81"/>
                </a:cxn>
                <a:cxn ang="0">
                  <a:pos x="70" y="79"/>
                </a:cxn>
                <a:cxn ang="0">
                  <a:pos x="73" y="76"/>
                </a:cxn>
                <a:cxn ang="0">
                  <a:pos x="74" y="72"/>
                </a:cxn>
                <a:cxn ang="0">
                  <a:pos x="75" y="72"/>
                </a:cxn>
                <a:cxn ang="0">
                  <a:pos x="76" y="69"/>
                </a:cxn>
                <a:cxn ang="0">
                  <a:pos x="82" y="59"/>
                </a:cxn>
                <a:cxn ang="0">
                  <a:pos x="86" y="56"/>
                </a:cxn>
                <a:cxn ang="0">
                  <a:pos x="87" y="52"/>
                </a:cxn>
                <a:cxn ang="0">
                  <a:pos x="91" y="45"/>
                </a:cxn>
                <a:cxn ang="0">
                  <a:pos x="89" y="42"/>
                </a:cxn>
                <a:cxn ang="0">
                  <a:pos x="93" y="41"/>
                </a:cxn>
                <a:cxn ang="0">
                  <a:pos x="96" y="39"/>
                </a:cxn>
                <a:cxn ang="0">
                  <a:pos x="99" y="35"/>
                </a:cxn>
                <a:cxn ang="0">
                  <a:pos x="100" y="35"/>
                </a:cxn>
                <a:cxn ang="0">
                  <a:pos x="100" y="32"/>
                </a:cxn>
                <a:cxn ang="0">
                  <a:pos x="100" y="29"/>
                </a:cxn>
                <a:cxn ang="0">
                  <a:pos x="104" y="26"/>
                </a:cxn>
                <a:cxn ang="0">
                  <a:pos x="104" y="25"/>
                </a:cxn>
                <a:cxn ang="0">
                  <a:pos x="105" y="24"/>
                </a:cxn>
                <a:cxn ang="0">
                  <a:pos x="108" y="20"/>
                </a:cxn>
                <a:cxn ang="0">
                  <a:pos x="104" y="18"/>
                </a:cxn>
                <a:cxn ang="0">
                  <a:pos x="108" y="16"/>
                </a:cxn>
                <a:cxn ang="0">
                  <a:pos x="109" y="5"/>
                </a:cxn>
                <a:cxn ang="0">
                  <a:pos x="109" y="4"/>
                </a:cxn>
                <a:cxn ang="0">
                  <a:pos x="113" y="0"/>
                </a:cxn>
                <a:cxn ang="0">
                  <a:pos x="109" y="0"/>
                </a:cxn>
                <a:cxn ang="0">
                  <a:pos x="108" y="5"/>
                </a:cxn>
                <a:cxn ang="0">
                  <a:pos x="101" y="12"/>
                </a:cxn>
                <a:cxn ang="0">
                  <a:pos x="92" y="25"/>
                </a:cxn>
                <a:cxn ang="0">
                  <a:pos x="83" y="39"/>
                </a:cxn>
                <a:cxn ang="0">
                  <a:pos x="76" y="51"/>
                </a:cxn>
                <a:cxn ang="0">
                  <a:pos x="70" y="59"/>
                </a:cxn>
                <a:cxn ang="0">
                  <a:pos x="61" y="79"/>
                </a:cxn>
                <a:cxn ang="0">
                  <a:pos x="56" y="89"/>
                </a:cxn>
                <a:cxn ang="0">
                  <a:pos x="49" y="102"/>
                </a:cxn>
                <a:cxn ang="0">
                  <a:pos x="23" y="140"/>
                </a:cxn>
                <a:cxn ang="0">
                  <a:pos x="17" y="150"/>
                </a:cxn>
                <a:cxn ang="0">
                  <a:pos x="5" y="186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64" name="Freeform 150"/>
            <p:cNvSpPr>
              <a:spLocks noChangeArrowheads="1"/>
            </p:cNvSpPr>
            <p:nvPr/>
          </p:nvSpPr>
          <p:spPr bwMode="auto">
            <a:xfrm>
              <a:off x="878" y="2863"/>
              <a:ext cx="260" cy="472"/>
            </a:xfrm>
            <a:custGeom>
              <a:avLst/>
              <a:gdLst/>
              <a:ahLst/>
              <a:cxnLst>
                <a:cxn ang="0">
                  <a:pos x="98" y="175"/>
                </a:cxn>
                <a:cxn ang="0">
                  <a:pos x="95" y="169"/>
                </a:cxn>
                <a:cxn ang="0">
                  <a:pos x="89" y="156"/>
                </a:cxn>
                <a:cxn ang="0">
                  <a:pos x="88" y="152"/>
                </a:cxn>
                <a:cxn ang="0">
                  <a:pos x="78" y="140"/>
                </a:cxn>
                <a:cxn ang="0">
                  <a:pos x="77" y="136"/>
                </a:cxn>
                <a:cxn ang="0">
                  <a:pos x="75" y="127"/>
                </a:cxn>
                <a:cxn ang="0">
                  <a:pos x="71" y="122"/>
                </a:cxn>
                <a:cxn ang="0">
                  <a:pos x="68" y="119"/>
                </a:cxn>
                <a:cxn ang="0">
                  <a:pos x="68" y="116"/>
                </a:cxn>
                <a:cxn ang="0">
                  <a:pos x="64" y="109"/>
                </a:cxn>
                <a:cxn ang="0">
                  <a:pos x="62" y="105"/>
                </a:cxn>
                <a:cxn ang="0">
                  <a:pos x="60" y="100"/>
                </a:cxn>
                <a:cxn ang="0">
                  <a:pos x="58" y="95"/>
                </a:cxn>
                <a:cxn ang="0">
                  <a:pos x="55" y="88"/>
                </a:cxn>
                <a:cxn ang="0">
                  <a:pos x="50" y="82"/>
                </a:cxn>
                <a:cxn ang="0">
                  <a:pos x="49" y="79"/>
                </a:cxn>
                <a:cxn ang="0">
                  <a:pos x="46" y="75"/>
                </a:cxn>
                <a:cxn ang="0">
                  <a:pos x="46" y="73"/>
                </a:cxn>
                <a:cxn ang="0">
                  <a:pos x="45" y="71"/>
                </a:cxn>
                <a:cxn ang="0">
                  <a:pos x="43" y="69"/>
                </a:cxn>
                <a:cxn ang="0">
                  <a:pos x="37" y="58"/>
                </a:cxn>
                <a:cxn ang="0">
                  <a:pos x="35" y="54"/>
                </a:cxn>
                <a:cxn ang="0">
                  <a:pos x="34" y="52"/>
                </a:cxn>
                <a:cxn ang="0">
                  <a:pos x="29" y="43"/>
                </a:cxn>
                <a:cxn ang="0">
                  <a:pos x="25" y="43"/>
                </a:cxn>
                <a:cxn ang="0">
                  <a:pos x="28" y="39"/>
                </a:cxn>
                <a:cxn ang="0">
                  <a:pos x="28" y="34"/>
                </a:cxn>
                <a:cxn ang="0">
                  <a:pos x="24" y="31"/>
                </a:cxn>
                <a:cxn ang="0">
                  <a:pos x="24" y="30"/>
                </a:cxn>
                <a:cxn ang="0">
                  <a:pos x="22" y="28"/>
                </a:cxn>
                <a:cxn ang="0">
                  <a:pos x="20" y="27"/>
                </a:cxn>
                <a:cxn ang="0">
                  <a:pos x="20" y="22"/>
                </a:cxn>
                <a:cxn ang="0">
                  <a:pos x="17" y="21"/>
                </a:cxn>
                <a:cxn ang="0">
                  <a:pos x="17" y="18"/>
                </a:cxn>
                <a:cxn ang="0">
                  <a:pos x="16" y="16"/>
                </a:cxn>
                <a:cxn ang="0">
                  <a:pos x="15" y="18"/>
                </a:cxn>
                <a:cxn ang="0">
                  <a:pos x="13" y="12"/>
                </a:cxn>
                <a:cxn ang="0">
                  <a:pos x="6" y="6"/>
                </a:cxn>
                <a:cxn ang="0">
                  <a:pos x="3" y="4"/>
                </a:cxn>
                <a:cxn ang="0">
                  <a:pos x="2" y="0"/>
                </a:cxn>
                <a:cxn ang="0">
                  <a:pos x="0" y="3"/>
                </a:cxn>
                <a:cxn ang="0">
                  <a:pos x="4" y="6"/>
                </a:cxn>
                <a:cxn ang="0">
                  <a:pos x="7" y="16"/>
                </a:cxn>
                <a:cxn ang="0">
                  <a:pos x="13" y="31"/>
                </a:cxn>
                <a:cxn ang="0">
                  <a:pos x="21" y="47"/>
                </a:cxn>
                <a:cxn ang="0">
                  <a:pos x="28" y="58"/>
                </a:cxn>
                <a:cxn ang="0">
                  <a:pos x="32" y="69"/>
                </a:cxn>
                <a:cxn ang="0">
                  <a:pos x="43" y="87"/>
                </a:cxn>
                <a:cxn ang="0">
                  <a:pos x="49" y="97"/>
                </a:cxn>
                <a:cxn ang="0">
                  <a:pos x="58" y="109"/>
                </a:cxn>
                <a:cxn ang="0">
                  <a:pos x="78" y="153"/>
                </a:cxn>
                <a:cxn ang="0">
                  <a:pos x="85" y="165"/>
                </a:cxn>
                <a:cxn ang="0">
                  <a:pos x="107" y="195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65" name="Freeform 151"/>
            <p:cNvSpPr>
              <a:spLocks noChangeArrowheads="1"/>
            </p:cNvSpPr>
            <p:nvPr/>
          </p:nvSpPr>
          <p:spPr bwMode="auto">
            <a:xfrm>
              <a:off x="885" y="3373"/>
              <a:ext cx="260" cy="475"/>
            </a:xfrm>
            <a:custGeom>
              <a:avLst/>
              <a:gdLst/>
              <a:ahLst/>
              <a:cxnLst>
                <a:cxn ang="0">
                  <a:pos x="97" y="177"/>
                </a:cxn>
                <a:cxn ang="0">
                  <a:pos x="94" y="171"/>
                </a:cxn>
                <a:cxn ang="0">
                  <a:pos x="90" y="158"/>
                </a:cxn>
                <a:cxn ang="0">
                  <a:pos x="89" y="154"/>
                </a:cxn>
                <a:cxn ang="0">
                  <a:pos x="80" y="141"/>
                </a:cxn>
                <a:cxn ang="0">
                  <a:pos x="77" y="137"/>
                </a:cxn>
                <a:cxn ang="0">
                  <a:pos x="74" y="129"/>
                </a:cxn>
                <a:cxn ang="0">
                  <a:pos x="70" y="124"/>
                </a:cxn>
                <a:cxn ang="0">
                  <a:pos x="68" y="120"/>
                </a:cxn>
                <a:cxn ang="0">
                  <a:pos x="68" y="116"/>
                </a:cxn>
                <a:cxn ang="0">
                  <a:pos x="65" y="110"/>
                </a:cxn>
                <a:cxn ang="0">
                  <a:pos x="63" y="106"/>
                </a:cxn>
                <a:cxn ang="0">
                  <a:pos x="61" y="100"/>
                </a:cxn>
                <a:cxn ang="0">
                  <a:pos x="57" y="97"/>
                </a:cxn>
                <a:cxn ang="0">
                  <a:pos x="55" y="90"/>
                </a:cxn>
                <a:cxn ang="0">
                  <a:pos x="49" y="84"/>
                </a:cxn>
                <a:cxn ang="0">
                  <a:pos x="49" y="80"/>
                </a:cxn>
                <a:cxn ang="0">
                  <a:pos x="47" y="77"/>
                </a:cxn>
                <a:cxn ang="0">
                  <a:pos x="44" y="74"/>
                </a:cxn>
                <a:cxn ang="0">
                  <a:pos x="44" y="73"/>
                </a:cxn>
                <a:cxn ang="0">
                  <a:pos x="43" y="71"/>
                </a:cxn>
                <a:cxn ang="0">
                  <a:pos x="38" y="60"/>
                </a:cxn>
                <a:cxn ang="0">
                  <a:pos x="36" y="55"/>
                </a:cxn>
                <a:cxn ang="0">
                  <a:pos x="34" y="52"/>
                </a:cxn>
                <a:cxn ang="0">
                  <a:pos x="28" y="45"/>
                </a:cxn>
                <a:cxn ang="0">
                  <a:pos x="26" y="43"/>
                </a:cxn>
                <a:cxn ang="0">
                  <a:pos x="26" y="39"/>
                </a:cxn>
                <a:cxn ang="0">
                  <a:pos x="27" y="35"/>
                </a:cxn>
                <a:cxn ang="0">
                  <a:pos x="25" y="33"/>
                </a:cxn>
                <a:cxn ang="0">
                  <a:pos x="25" y="30"/>
                </a:cxn>
                <a:cxn ang="0">
                  <a:pos x="23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7" y="22"/>
                </a:cxn>
                <a:cxn ang="0">
                  <a:pos x="17" y="19"/>
                </a:cxn>
                <a:cxn ang="0">
                  <a:pos x="15" y="15"/>
                </a:cxn>
                <a:cxn ang="0">
                  <a:pos x="13" y="19"/>
                </a:cxn>
                <a:cxn ang="0">
                  <a:pos x="13" y="12"/>
                </a:cxn>
                <a:cxn ang="0">
                  <a:pos x="4" y="7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4" y="7"/>
                </a:cxn>
                <a:cxn ang="0">
                  <a:pos x="5" y="17"/>
                </a:cxn>
                <a:cxn ang="0">
                  <a:pos x="13" y="32"/>
                </a:cxn>
                <a:cxn ang="0">
                  <a:pos x="21" y="47"/>
                </a:cxn>
                <a:cxn ang="0">
                  <a:pos x="27" y="60"/>
                </a:cxn>
                <a:cxn ang="0">
                  <a:pos x="31" y="71"/>
                </a:cxn>
                <a:cxn ang="0">
                  <a:pos x="43" y="89"/>
                </a:cxn>
                <a:cxn ang="0">
                  <a:pos x="49" y="98"/>
                </a:cxn>
                <a:cxn ang="0">
                  <a:pos x="57" y="111"/>
                </a:cxn>
                <a:cxn ang="0">
                  <a:pos x="78" y="155"/>
                </a:cxn>
                <a:cxn ang="0">
                  <a:pos x="86" y="167"/>
                </a:cxn>
                <a:cxn ang="0">
                  <a:pos x="108" y="19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66" name="Freeform 152"/>
            <p:cNvSpPr>
              <a:spLocks noChangeArrowheads="1"/>
            </p:cNvSpPr>
            <p:nvPr/>
          </p:nvSpPr>
          <p:spPr bwMode="auto">
            <a:xfrm>
              <a:off x="1103" y="1370"/>
              <a:ext cx="59" cy="2471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7" y="518"/>
                </a:cxn>
                <a:cxn ang="0">
                  <a:pos x="25" y="1046"/>
                </a:cxn>
                <a:cxn ang="0">
                  <a:pos x="4" y="1046"/>
                </a:cxn>
                <a:cxn ang="0">
                  <a:pos x="11" y="758"/>
                </a:cxn>
                <a:cxn ang="0">
                  <a:pos x="0" y="239"/>
                </a:cxn>
                <a:cxn ang="0">
                  <a:pos x="8" y="0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867" name="Group 173"/>
          <p:cNvGrpSpPr>
            <a:grpSpLocks/>
          </p:cNvGrpSpPr>
          <p:nvPr/>
        </p:nvGrpSpPr>
        <p:grpSpPr bwMode="auto">
          <a:xfrm>
            <a:off x="8867775" y="4500563"/>
            <a:ext cx="906463" cy="1824037"/>
            <a:chOff x="0" y="0"/>
            <a:chExt cx="1443" cy="3848"/>
          </a:xfrm>
        </p:grpSpPr>
        <p:sp>
          <p:nvSpPr>
            <p:cNvPr id="29868" name="Freeform 70"/>
            <p:cNvSpPr>
              <a:spLocks noChangeArrowheads="1"/>
            </p:cNvSpPr>
            <p:nvPr/>
          </p:nvSpPr>
          <p:spPr bwMode="auto">
            <a:xfrm>
              <a:off x="866" y="257"/>
              <a:ext cx="29" cy="134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1347"/>
                </a:cxn>
                <a:cxn ang="0">
                  <a:pos x="24" y="1347"/>
                </a:cxn>
                <a:cxn ang="0">
                  <a:pos x="29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69" name="Freeform 71"/>
            <p:cNvSpPr>
              <a:spLocks noChangeArrowheads="1"/>
            </p:cNvSpPr>
            <p:nvPr/>
          </p:nvSpPr>
          <p:spPr bwMode="auto">
            <a:xfrm>
              <a:off x="687" y="980"/>
              <a:ext cx="161" cy="248"/>
            </a:xfrm>
            <a:custGeom>
              <a:avLst/>
              <a:gdLst/>
              <a:ahLst/>
              <a:cxnLst>
                <a:cxn ang="0">
                  <a:pos x="65" y="105"/>
                </a:cxn>
                <a:cxn ang="0">
                  <a:pos x="5" y="0"/>
                </a:cxn>
                <a:cxn ang="0">
                  <a:pos x="65" y="10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70" name="Freeform 72"/>
            <p:cNvSpPr>
              <a:spLocks noChangeArrowheads="1"/>
            </p:cNvSpPr>
            <p:nvPr/>
          </p:nvSpPr>
          <p:spPr bwMode="auto">
            <a:xfrm>
              <a:off x="897" y="770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71" name="Freeform 73"/>
            <p:cNvSpPr>
              <a:spLocks noChangeArrowheads="1"/>
            </p:cNvSpPr>
            <p:nvPr/>
          </p:nvSpPr>
          <p:spPr bwMode="auto">
            <a:xfrm>
              <a:off x="687" y="1273"/>
              <a:ext cx="161" cy="253"/>
            </a:xfrm>
            <a:custGeom>
              <a:avLst/>
              <a:gdLst/>
              <a:ahLst/>
              <a:cxnLst>
                <a:cxn ang="0">
                  <a:pos x="65" y="107"/>
                </a:cxn>
                <a:cxn ang="0">
                  <a:pos x="5" y="0"/>
                </a:cxn>
                <a:cxn ang="0">
                  <a:pos x="65" y="107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72" name="Freeform 74"/>
            <p:cNvSpPr>
              <a:spLocks noChangeArrowheads="1"/>
            </p:cNvSpPr>
            <p:nvPr/>
          </p:nvSpPr>
          <p:spPr bwMode="auto">
            <a:xfrm>
              <a:off x="897" y="1065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73" name="Freeform 75"/>
            <p:cNvSpPr>
              <a:spLocks noChangeArrowheads="1"/>
            </p:cNvSpPr>
            <p:nvPr/>
          </p:nvSpPr>
          <p:spPr bwMode="auto">
            <a:xfrm>
              <a:off x="897" y="1396"/>
              <a:ext cx="161" cy="252"/>
            </a:xfrm>
            <a:custGeom>
              <a:avLst/>
              <a:gdLst/>
              <a:ahLst/>
              <a:cxnLst>
                <a:cxn ang="0">
                  <a:pos x="4" y="107"/>
                </a:cxn>
                <a:cxn ang="0">
                  <a:pos x="64" y="0"/>
                </a:cxn>
                <a:cxn ang="0">
                  <a:pos x="4" y="107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74" name="Freeform 76"/>
            <p:cNvSpPr>
              <a:spLocks noChangeArrowheads="1"/>
            </p:cNvSpPr>
            <p:nvPr/>
          </p:nvSpPr>
          <p:spPr bwMode="auto">
            <a:xfrm>
              <a:off x="687" y="649"/>
              <a:ext cx="161" cy="253"/>
            </a:xfrm>
            <a:custGeom>
              <a:avLst/>
              <a:gdLst/>
              <a:ahLst/>
              <a:cxnLst>
                <a:cxn ang="0">
                  <a:pos x="65" y="107"/>
                </a:cxn>
                <a:cxn ang="0">
                  <a:pos x="5" y="0"/>
                </a:cxn>
                <a:cxn ang="0">
                  <a:pos x="65" y="107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75" name="Freeform 77"/>
            <p:cNvSpPr>
              <a:spLocks noChangeArrowheads="1"/>
            </p:cNvSpPr>
            <p:nvPr/>
          </p:nvSpPr>
          <p:spPr bwMode="auto">
            <a:xfrm>
              <a:off x="897" y="441"/>
              <a:ext cx="161" cy="251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76" name="Freeform 78"/>
            <p:cNvSpPr>
              <a:spLocks noChangeArrowheads="1"/>
            </p:cNvSpPr>
            <p:nvPr/>
          </p:nvSpPr>
          <p:spPr bwMode="auto">
            <a:xfrm>
              <a:off x="687" y="333"/>
              <a:ext cx="161" cy="250"/>
            </a:xfrm>
            <a:custGeom>
              <a:avLst/>
              <a:gdLst/>
              <a:ahLst/>
              <a:cxnLst>
                <a:cxn ang="0">
                  <a:pos x="65" y="106"/>
                </a:cxn>
                <a:cxn ang="0">
                  <a:pos x="5" y="0"/>
                </a:cxn>
                <a:cxn ang="0">
                  <a:pos x="65" y="106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77" name="Freeform 79"/>
            <p:cNvSpPr>
              <a:spLocks noChangeArrowheads="1"/>
            </p:cNvSpPr>
            <p:nvPr/>
          </p:nvSpPr>
          <p:spPr bwMode="auto">
            <a:xfrm>
              <a:off x="687" y="37"/>
              <a:ext cx="161" cy="251"/>
            </a:xfrm>
            <a:custGeom>
              <a:avLst/>
              <a:gdLst/>
              <a:ahLst/>
              <a:cxnLst>
                <a:cxn ang="0">
                  <a:pos x="65" y="106"/>
                </a:cxn>
                <a:cxn ang="0">
                  <a:pos x="5" y="0"/>
                </a:cxn>
                <a:cxn ang="0">
                  <a:pos x="65" y="106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78" name="Freeform 80"/>
            <p:cNvSpPr>
              <a:spLocks noChangeArrowheads="1"/>
            </p:cNvSpPr>
            <p:nvPr/>
          </p:nvSpPr>
          <p:spPr bwMode="auto">
            <a:xfrm>
              <a:off x="897" y="125"/>
              <a:ext cx="161" cy="250"/>
            </a:xfrm>
            <a:custGeom>
              <a:avLst/>
              <a:gdLst/>
              <a:ahLst/>
              <a:cxnLst>
                <a:cxn ang="0">
                  <a:pos x="4" y="106"/>
                </a:cxn>
                <a:cxn ang="0">
                  <a:pos x="64" y="0"/>
                </a:cxn>
                <a:cxn ang="0">
                  <a:pos x="4" y="106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79" name="Freeform 81"/>
            <p:cNvSpPr>
              <a:spLocks noChangeArrowheads="1"/>
            </p:cNvSpPr>
            <p:nvPr/>
          </p:nvSpPr>
          <p:spPr bwMode="auto">
            <a:xfrm>
              <a:off x="236" y="250"/>
              <a:ext cx="21" cy="104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049"/>
                </a:cxn>
                <a:cxn ang="0">
                  <a:pos x="19" y="1049"/>
                </a:cxn>
                <a:cxn ang="0">
                  <a:pos x="21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0" name="Freeform 82"/>
            <p:cNvSpPr>
              <a:spLocks noChangeArrowheads="1"/>
            </p:cNvSpPr>
            <p:nvPr/>
          </p:nvSpPr>
          <p:spPr bwMode="auto">
            <a:xfrm>
              <a:off x="96" y="812"/>
              <a:ext cx="126" cy="194"/>
            </a:xfrm>
            <a:custGeom>
              <a:avLst/>
              <a:gdLst/>
              <a:ahLst/>
              <a:cxnLst>
                <a:cxn ang="0">
                  <a:pos x="51" y="82"/>
                </a:cxn>
                <a:cxn ang="0">
                  <a:pos x="4" y="0"/>
                </a:cxn>
                <a:cxn ang="0">
                  <a:pos x="51" y="82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1" name="Freeform 83"/>
            <p:cNvSpPr>
              <a:spLocks noChangeArrowheads="1"/>
            </p:cNvSpPr>
            <p:nvPr/>
          </p:nvSpPr>
          <p:spPr bwMode="auto">
            <a:xfrm>
              <a:off x="262" y="649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2" name="Freeform 84"/>
            <p:cNvSpPr>
              <a:spLocks noChangeArrowheads="1"/>
            </p:cNvSpPr>
            <p:nvPr/>
          </p:nvSpPr>
          <p:spPr bwMode="auto">
            <a:xfrm>
              <a:off x="96" y="1041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3" name="Freeform 85"/>
            <p:cNvSpPr>
              <a:spLocks noChangeArrowheads="1"/>
            </p:cNvSpPr>
            <p:nvPr/>
          </p:nvSpPr>
          <p:spPr bwMode="auto">
            <a:xfrm>
              <a:off x="262" y="878"/>
              <a:ext cx="123" cy="194"/>
            </a:xfrm>
            <a:custGeom>
              <a:avLst/>
              <a:gdLst/>
              <a:ahLst/>
              <a:cxnLst>
                <a:cxn ang="0">
                  <a:pos x="3" y="82"/>
                </a:cxn>
                <a:cxn ang="0">
                  <a:pos x="49" y="0"/>
                </a:cxn>
                <a:cxn ang="0">
                  <a:pos x="3" y="82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4" name="Freeform 86"/>
            <p:cNvSpPr>
              <a:spLocks noChangeArrowheads="1"/>
            </p:cNvSpPr>
            <p:nvPr/>
          </p:nvSpPr>
          <p:spPr bwMode="auto">
            <a:xfrm>
              <a:off x="262" y="1136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5" name="Freeform 87"/>
            <p:cNvSpPr>
              <a:spLocks noChangeArrowheads="1"/>
            </p:cNvSpPr>
            <p:nvPr/>
          </p:nvSpPr>
          <p:spPr bwMode="auto">
            <a:xfrm>
              <a:off x="96" y="557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6" name="Freeform 88"/>
            <p:cNvSpPr>
              <a:spLocks noChangeArrowheads="1"/>
            </p:cNvSpPr>
            <p:nvPr/>
          </p:nvSpPr>
          <p:spPr bwMode="auto">
            <a:xfrm>
              <a:off x="262" y="394"/>
              <a:ext cx="123" cy="196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49" y="0"/>
                </a:cxn>
                <a:cxn ang="0">
                  <a:pos x="3" y="83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7" name="Freeform 89"/>
            <p:cNvSpPr>
              <a:spLocks noChangeArrowheads="1"/>
            </p:cNvSpPr>
            <p:nvPr/>
          </p:nvSpPr>
          <p:spPr bwMode="auto">
            <a:xfrm>
              <a:off x="96" y="309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8" name="Freeform 90"/>
            <p:cNvSpPr>
              <a:spLocks noChangeArrowheads="1"/>
            </p:cNvSpPr>
            <p:nvPr/>
          </p:nvSpPr>
          <p:spPr bwMode="auto">
            <a:xfrm>
              <a:off x="96" y="80"/>
              <a:ext cx="126" cy="196"/>
            </a:xfrm>
            <a:custGeom>
              <a:avLst/>
              <a:gdLst/>
              <a:ahLst/>
              <a:cxnLst>
                <a:cxn ang="0">
                  <a:pos x="51" y="83"/>
                </a:cxn>
                <a:cxn ang="0">
                  <a:pos x="4" y="0"/>
                </a:cxn>
                <a:cxn ang="0">
                  <a:pos x="51" y="83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89" name="Freeform 91"/>
            <p:cNvSpPr>
              <a:spLocks noChangeArrowheads="1"/>
            </p:cNvSpPr>
            <p:nvPr/>
          </p:nvSpPr>
          <p:spPr bwMode="auto">
            <a:xfrm>
              <a:off x="262" y="149"/>
              <a:ext cx="123" cy="193"/>
            </a:xfrm>
            <a:custGeom>
              <a:avLst/>
              <a:gdLst/>
              <a:ahLst/>
              <a:cxnLst>
                <a:cxn ang="0">
                  <a:pos x="3" y="82"/>
                </a:cxn>
                <a:cxn ang="0">
                  <a:pos x="49" y="0"/>
                </a:cxn>
                <a:cxn ang="0">
                  <a:pos x="3" y="82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0" name="Freeform 92"/>
            <p:cNvSpPr>
              <a:spLocks noChangeArrowheads="1"/>
            </p:cNvSpPr>
            <p:nvPr/>
          </p:nvSpPr>
          <p:spPr bwMode="auto">
            <a:xfrm>
              <a:off x="0" y="826"/>
              <a:ext cx="264" cy="1241"/>
            </a:xfrm>
            <a:custGeom>
              <a:avLst/>
              <a:gdLst/>
              <a:ahLst/>
              <a:cxnLst>
                <a:cxn ang="0">
                  <a:pos x="51" y="487"/>
                </a:cxn>
                <a:cxn ang="0">
                  <a:pos x="51" y="429"/>
                </a:cxn>
                <a:cxn ang="0">
                  <a:pos x="3" y="343"/>
                </a:cxn>
                <a:cxn ang="0">
                  <a:pos x="51" y="410"/>
                </a:cxn>
                <a:cxn ang="0">
                  <a:pos x="51" y="335"/>
                </a:cxn>
                <a:cxn ang="0">
                  <a:pos x="3" y="249"/>
                </a:cxn>
                <a:cxn ang="0">
                  <a:pos x="50" y="314"/>
                </a:cxn>
                <a:cxn ang="0">
                  <a:pos x="50" y="214"/>
                </a:cxn>
                <a:cxn ang="0">
                  <a:pos x="7" y="131"/>
                </a:cxn>
                <a:cxn ang="0">
                  <a:pos x="50" y="183"/>
                </a:cxn>
                <a:cxn ang="0">
                  <a:pos x="50" y="117"/>
                </a:cxn>
                <a:cxn ang="0">
                  <a:pos x="5" y="33"/>
                </a:cxn>
                <a:cxn ang="0">
                  <a:pos x="50" y="88"/>
                </a:cxn>
                <a:cxn ang="0">
                  <a:pos x="50" y="56"/>
                </a:cxn>
                <a:cxn ang="0">
                  <a:pos x="58" y="56"/>
                </a:cxn>
                <a:cxn ang="0">
                  <a:pos x="103" y="0"/>
                </a:cxn>
                <a:cxn ang="0">
                  <a:pos x="59" y="84"/>
                </a:cxn>
                <a:cxn ang="0">
                  <a:pos x="59" y="162"/>
                </a:cxn>
                <a:cxn ang="0">
                  <a:pos x="106" y="93"/>
                </a:cxn>
                <a:cxn ang="0">
                  <a:pos x="59" y="179"/>
                </a:cxn>
                <a:cxn ang="0">
                  <a:pos x="59" y="264"/>
                </a:cxn>
                <a:cxn ang="0">
                  <a:pos x="105" y="204"/>
                </a:cxn>
                <a:cxn ang="0">
                  <a:pos x="59" y="290"/>
                </a:cxn>
                <a:cxn ang="0">
                  <a:pos x="59" y="371"/>
                </a:cxn>
                <a:cxn ang="0">
                  <a:pos x="105" y="313"/>
                </a:cxn>
                <a:cxn ang="0">
                  <a:pos x="59" y="397"/>
                </a:cxn>
                <a:cxn ang="0">
                  <a:pos x="60" y="492"/>
                </a:cxn>
                <a:cxn ang="0">
                  <a:pos x="108" y="415"/>
                </a:cxn>
                <a:cxn ang="0">
                  <a:pos x="60" y="502"/>
                </a:cxn>
                <a:cxn ang="0">
                  <a:pos x="60" y="525"/>
                </a:cxn>
                <a:cxn ang="0">
                  <a:pos x="51" y="525"/>
                </a:cxn>
                <a:cxn ang="0">
                  <a:pos x="51" y="518"/>
                </a:cxn>
                <a:cxn ang="0">
                  <a:pos x="7" y="434"/>
                </a:cxn>
                <a:cxn ang="0">
                  <a:pos x="51" y="48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1" name="Freeform 94"/>
            <p:cNvSpPr>
              <a:spLocks noChangeArrowheads="1"/>
            </p:cNvSpPr>
            <p:nvPr/>
          </p:nvSpPr>
          <p:spPr bwMode="auto">
            <a:xfrm>
              <a:off x="125" y="2688"/>
              <a:ext cx="359" cy="560"/>
            </a:xfrm>
            <a:custGeom>
              <a:avLst/>
              <a:gdLst/>
              <a:ahLst/>
              <a:cxnLst>
                <a:cxn ang="0">
                  <a:pos x="144" y="237"/>
                </a:cxn>
                <a:cxn ang="0">
                  <a:pos x="11" y="0"/>
                </a:cxn>
                <a:cxn ang="0">
                  <a:pos x="144" y="237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2" name="Freeform 95"/>
            <p:cNvSpPr>
              <a:spLocks noChangeArrowheads="1"/>
            </p:cNvSpPr>
            <p:nvPr/>
          </p:nvSpPr>
          <p:spPr bwMode="auto">
            <a:xfrm>
              <a:off x="200" y="2756"/>
              <a:ext cx="305" cy="520"/>
            </a:xfrm>
            <a:custGeom>
              <a:avLst/>
              <a:gdLst/>
              <a:ahLst/>
              <a:cxnLst>
                <a:cxn ang="0">
                  <a:pos x="112" y="197"/>
                </a:cxn>
                <a:cxn ang="0">
                  <a:pos x="108" y="190"/>
                </a:cxn>
                <a:cxn ang="0">
                  <a:pos x="100" y="178"/>
                </a:cxn>
                <a:cxn ang="0">
                  <a:pos x="96" y="173"/>
                </a:cxn>
                <a:cxn ang="0">
                  <a:pos x="88" y="158"/>
                </a:cxn>
                <a:cxn ang="0">
                  <a:pos x="87" y="154"/>
                </a:cxn>
                <a:cxn ang="0">
                  <a:pos x="82" y="146"/>
                </a:cxn>
                <a:cxn ang="0">
                  <a:pos x="78" y="139"/>
                </a:cxn>
                <a:cxn ang="0">
                  <a:pos x="76" y="135"/>
                </a:cxn>
                <a:cxn ang="0">
                  <a:pos x="74" y="132"/>
                </a:cxn>
                <a:cxn ang="0">
                  <a:pos x="68" y="124"/>
                </a:cxn>
                <a:cxn ang="0">
                  <a:pos x="66" y="121"/>
                </a:cxn>
                <a:cxn ang="0">
                  <a:pos x="63" y="115"/>
                </a:cxn>
                <a:cxn ang="0">
                  <a:pos x="60" y="110"/>
                </a:cxn>
                <a:cxn ang="0">
                  <a:pos x="55" y="103"/>
                </a:cxn>
                <a:cxn ang="0">
                  <a:pos x="51" y="95"/>
                </a:cxn>
                <a:cxn ang="0">
                  <a:pos x="49" y="92"/>
                </a:cxn>
                <a:cxn ang="0">
                  <a:pos x="48" y="88"/>
                </a:cxn>
                <a:cxn ang="0">
                  <a:pos x="46" y="86"/>
                </a:cxn>
                <a:cxn ang="0">
                  <a:pos x="45" y="85"/>
                </a:cxn>
                <a:cxn ang="0">
                  <a:pos x="43" y="81"/>
                </a:cxn>
                <a:cxn ang="0">
                  <a:pos x="36" y="70"/>
                </a:cxn>
                <a:cxn ang="0">
                  <a:pos x="34" y="66"/>
                </a:cxn>
                <a:cxn ang="0">
                  <a:pos x="31" y="61"/>
                </a:cxn>
                <a:cxn ang="0">
                  <a:pos x="27" y="53"/>
                </a:cxn>
                <a:cxn ang="0">
                  <a:pos x="27" y="49"/>
                </a:cxn>
                <a:cxn ang="0">
                  <a:pos x="23" y="47"/>
                </a:cxn>
                <a:cxn ang="0">
                  <a:pos x="20" y="45"/>
                </a:cxn>
                <a:cxn ang="0">
                  <a:pos x="18" y="40"/>
                </a:cxn>
                <a:cxn ang="0">
                  <a:pos x="17" y="40"/>
                </a:cxn>
                <a:cxn ang="0">
                  <a:pos x="16" y="38"/>
                </a:cxn>
                <a:cxn ang="0">
                  <a:pos x="16" y="33"/>
                </a:cxn>
                <a:cxn ang="0">
                  <a:pos x="12" y="31"/>
                </a:cxn>
                <a:cxn ang="0">
                  <a:pos x="12" y="29"/>
                </a:cxn>
                <a:cxn ang="0">
                  <a:pos x="9" y="26"/>
                </a:cxn>
                <a:cxn ang="0">
                  <a:pos x="8" y="23"/>
                </a:cxn>
                <a:cxn ang="0">
                  <a:pos x="10" y="23"/>
                </a:cxn>
                <a:cxn ang="0">
                  <a:pos x="6" y="18"/>
                </a:cxn>
                <a:cxn ang="0">
                  <a:pos x="3" y="8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2" y="3"/>
                </a:cxn>
                <a:cxn ang="0">
                  <a:pos x="3" y="7"/>
                </a:cxn>
                <a:cxn ang="0">
                  <a:pos x="11" y="16"/>
                </a:cxn>
                <a:cxn ang="0">
                  <a:pos x="21" y="32"/>
                </a:cxn>
                <a:cxn ang="0">
                  <a:pos x="31" y="48"/>
                </a:cxn>
                <a:cxn ang="0">
                  <a:pos x="39" y="61"/>
                </a:cxn>
                <a:cxn ang="0">
                  <a:pos x="46" y="73"/>
                </a:cxn>
                <a:cxn ang="0">
                  <a:pos x="57" y="94"/>
                </a:cxn>
                <a:cxn ang="0">
                  <a:pos x="63" y="105"/>
                </a:cxn>
                <a:cxn ang="0">
                  <a:pos x="70" y="120"/>
                </a:cxn>
                <a:cxn ang="0">
                  <a:pos x="101" y="167"/>
                </a:cxn>
                <a:cxn ang="0">
                  <a:pos x="107" y="180"/>
                </a:cxn>
                <a:cxn ang="0">
                  <a:pos x="125" y="218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3" name="Freeform 96"/>
            <p:cNvSpPr>
              <a:spLocks noChangeArrowheads="1"/>
            </p:cNvSpPr>
            <p:nvPr/>
          </p:nvSpPr>
          <p:spPr bwMode="auto">
            <a:xfrm>
              <a:off x="486" y="139"/>
              <a:ext cx="232" cy="444"/>
            </a:xfrm>
            <a:custGeom>
              <a:avLst/>
              <a:gdLst/>
              <a:ahLst/>
              <a:cxnLst>
                <a:cxn ang="0">
                  <a:pos x="61" y="4"/>
                </a:cxn>
                <a:cxn ang="0">
                  <a:pos x="14" y="188"/>
                </a:cxn>
                <a:cxn ang="0">
                  <a:pos x="79" y="116"/>
                </a:cxn>
                <a:cxn ang="0">
                  <a:pos x="61" y="4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4" name="Freeform 97"/>
            <p:cNvSpPr>
              <a:spLocks noChangeArrowheads="1"/>
            </p:cNvSpPr>
            <p:nvPr/>
          </p:nvSpPr>
          <p:spPr bwMode="auto">
            <a:xfrm>
              <a:off x="588" y="151"/>
              <a:ext cx="118" cy="37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157"/>
                </a:cxn>
                <a:cxn ang="0">
                  <a:pos x="36" y="111"/>
                </a:cxn>
                <a:cxn ang="0">
                  <a:pos x="18" y="0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5" name="Freeform 98"/>
            <p:cNvSpPr>
              <a:spLocks noChangeArrowheads="1"/>
            </p:cNvSpPr>
            <p:nvPr/>
          </p:nvSpPr>
          <p:spPr bwMode="auto">
            <a:xfrm>
              <a:off x="503" y="1521"/>
              <a:ext cx="252" cy="498"/>
            </a:xfrm>
            <a:custGeom>
              <a:avLst/>
              <a:gdLst/>
              <a:ahLst/>
              <a:cxnLst>
                <a:cxn ang="0">
                  <a:pos x="67" y="4"/>
                </a:cxn>
                <a:cxn ang="0">
                  <a:pos x="16" y="211"/>
                </a:cxn>
                <a:cxn ang="0">
                  <a:pos x="87" y="130"/>
                </a:cxn>
                <a:cxn ang="0">
                  <a:pos x="67" y="4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6" name="Freeform 99"/>
            <p:cNvSpPr>
              <a:spLocks noChangeArrowheads="1"/>
            </p:cNvSpPr>
            <p:nvPr/>
          </p:nvSpPr>
          <p:spPr bwMode="auto">
            <a:xfrm>
              <a:off x="616" y="1530"/>
              <a:ext cx="128" cy="416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0" y="176"/>
                </a:cxn>
                <a:cxn ang="0">
                  <a:pos x="38" y="125"/>
                </a:cxn>
                <a:cxn ang="0">
                  <a:pos x="19" y="0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7" name="Freeform 100"/>
            <p:cNvSpPr>
              <a:spLocks noChangeArrowheads="1"/>
            </p:cNvSpPr>
            <p:nvPr/>
          </p:nvSpPr>
          <p:spPr bwMode="auto">
            <a:xfrm>
              <a:off x="484" y="2780"/>
              <a:ext cx="255" cy="498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15" y="211"/>
                </a:cxn>
                <a:cxn ang="0">
                  <a:pos x="87" y="130"/>
                </a:cxn>
                <a:cxn ang="0">
                  <a:pos x="68" y="3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8" name="Freeform 101"/>
            <p:cNvSpPr>
              <a:spLocks noChangeArrowheads="1"/>
            </p:cNvSpPr>
            <p:nvPr/>
          </p:nvSpPr>
          <p:spPr bwMode="auto">
            <a:xfrm>
              <a:off x="597" y="2789"/>
              <a:ext cx="128" cy="41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76"/>
                </a:cxn>
                <a:cxn ang="0">
                  <a:pos x="39" y="126"/>
                </a:cxn>
                <a:cxn ang="0">
                  <a:pos x="20" y="0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99" name="Freeform 102"/>
            <p:cNvSpPr>
              <a:spLocks noChangeArrowheads="1"/>
            </p:cNvSpPr>
            <p:nvPr/>
          </p:nvSpPr>
          <p:spPr bwMode="auto">
            <a:xfrm>
              <a:off x="205" y="1292"/>
              <a:ext cx="255" cy="496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92" y="210"/>
                </a:cxn>
                <a:cxn ang="0">
                  <a:pos x="22" y="128"/>
                </a:cxn>
                <a:cxn ang="0">
                  <a:pos x="40" y="3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00" name="Freeform 103"/>
            <p:cNvSpPr>
              <a:spLocks noChangeArrowheads="1"/>
            </p:cNvSpPr>
            <p:nvPr/>
          </p:nvSpPr>
          <p:spPr bwMode="auto">
            <a:xfrm>
              <a:off x="217" y="1301"/>
              <a:ext cx="127" cy="41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54" y="177"/>
                </a:cxn>
                <a:cxn ang="0">
                  <a:pos x="17" y="124"/>
                </a:cxn>
                <a:cxn ang="0">
                  <a:pos x="35" y="0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01" name="Freeform 104"/>
            <p:cNvSpPr>
              <a:spLocks noChangeArrowheads="1"/>
            </p:cNvSpPr>
            <p:nvPr/>
          </p:nvSpPr>
          <p:spPr bwMode="auto">
            <a:xfrm>
              <a:off x="137" y="2036"/>
              <a:ext cx="356" cy="560"/>
            </a:xfrm>
            <a:custGeom>
              <a:avLst/>
              <a:gdLst/>
              <a:ahLst/>
              <a:cxnLst>
                <a:cxn ang="0">
                  <a:pos x="143" y="237"/>
                </a:cxn>
                <a:cxn ang="0">
                  <a:pos x="10" y="0"/>
                </a:cxn>
                <a:cxn ang="0">
                  <a:pos x="143" y="237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02" name="Freeform 105"/>
            <p:cNvSpPr>
              <a:spLocks noChangeArrowheads="1"/>
            </p:cNvSpPr>
            <p:nvPr/>
          </p:nvSpPr>
          <p:spPr bwMode="auto">
            <a:xfrm>
              <a:off x="491" y="1627"/>
              <a:ext cx="357" cy="560"/>
            </a:xfrm>
            <a:custGeom>
              <a:avLst/>
              <a:gdLst/>
              <a:ahLst/>
              <a:cxnLst>
                <a:cxn ang="0">
                  <a:pos x="7" y="237"/>
                </a:cxn>
                <a:cxn ang="0">
                  <a:pos x="140" y="0"/>
                </a:cxn>
                <a:cxn ang="0">
                  <a:pos x="7" y="237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03" name="Freeform 106"/>
            <p:cNvSpPr>
              <a:spLocks noChangeArrowheads="1"/>
            </p:cNvSpPr>
            <p:nvPr/>
          </p:nvSpPr>
          <p:spPr bwMode="auto">
            <a:xfrm>
              <a:off x="463" y="2227"/>
              <a:ext cx="356" cy="562"/>
            </a:xfrm>
            <a:custGeom>
              <a:avLst/>
              <a:gdLst/>
              <a:ahLst/>
              <a:cxnLst>
                <a:cxn ang="0">
                  <a:pos x="8" y="238"/>
                </a:cxn>
                <a:cxn ang="0">
                  <a:pos x="140" y="0"/>
                </a:cxn>
                <a:cxn ang="0">
                  <a:pos x="8" y="238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04" name="Freeform 107"/>
            <p:cNvSpPr>
              <a:spLocks noChangeArrowheads="1"/>
            </p:cNvSpPr>
            <p:nvPr/>
          </p:nvSpPr>
          <p:spPr bwMode="auto">
            <a:xfrm>
              <a:off x="467" y="2860"/>
              <a:ext cx="352" cy="562"/>
            </a:xfrm>
            <a:custGeom>
              <a:avLst/>
              <a:gdLst/>
              <a:ahLst/>
              <a:cxnLst>
                <a:cxn ang="0">
                  <a:pos x="7" y="238"/>
                </a:cxn>
                <a:cxn ang="0">
                  <a:pos x="140" y="0"/>
                </a:cxn>
                <a:cxn ang="0">
                  <a:pos x="7" y="238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05" name="Freeform 108"/>
            <p:cNvSpPr>
              <a:spLocks noChangeArrowheads="1"/>
            </p:cNvSpPr>
            <p:nvPr/>
          </p:nvSpPr>
          <p:spPr bwMode="auto">
            <a:xfrm>
              <a:off x="120" y="1367"/>
              <a:ext cx="357" cy="555"/>
            </a:xfrm>
            <a:custGeom>
              <a:avLst/>
              <a:gdLst/>
              <a:ahLst/>
              <a:cxnLst>
                <a:cxn ang="0">
                  <a:pos x="144" y="235"/>
                </a:cxn>
                <a:cxn ang="0">
                  <a:pos x="11" y="0"/>
                </a:cxn>
                <a:cxn ang="0">
                  <a:pos x="144" y="23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06" name="Freeform 109"/>
            <p:cNvSpPr>
              <a:spLocks noChangeArrowheads="1"/>
            </p:cNvSpPr>
            <p:nvPr/>
          </p:nvSpPr>
          <p:spPr bwMode="auto">
            <a:xfrm>
              <a:off x="507" y="902"/>
              <a:ext cx="355" cy="558"/>
            </a:xfrm>
            <a:custGeom>
              <a:avLst/>
              <a:gdLst/>
              <a:ahLst/>
              <a:cxnLst>
                <a:cxn ang="0">
                  <a:pos x="6" y="236"/>
                </a:cxn>
                <a:cxn ang="0">
                  <a:pos x="140" y="0"/>
                </a:cxn>
                <a:cxn ang="0">
                  <a:pos x="6" y="236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07" name="Freeform 110"/>
            <p:cNvSpPr>
              <a:spLocks noChangeArrowheads="1"/>
            </p:cNvSpPr>
            <p:nvPr/>
          </p:nvSpPr>
          <p:spPr bwMode="auto">
            <a:xfrm>
              <a:off x="120" y="659"/>
              <a:ext cx="357" cy="560"/>
            </a:xfrm>
            <a:custGeom>
              <a:avLst/>
              <a:gdLst/>
              <a:ahLst/>
              <a:cxnLst>
                <a:cxn ang="0">
                  <a:pos x="144" y="237"/>
                </a:cxn>
                <a:cxn ang="0">
                  <a:pos x="11" y="0"/>
                </a:cxn>
                <a:cxn ang="0">
                  <a:pos x="144" y="237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08" name="Freeform 111"/>
            <p:cNvSpPr>
              <a:spLocks noChangeArrowheads="1"/>
            </p:cNvSpPr>
            <p:nvPr/>
          </p:nvSpPr>
          <p:spPr bwMode="auto">
            <a:xfrm>
              <a:off x="104" y="0"/>
              <a:ext cx="359" cy="562"/>
            </a:xfrm>
            <a:custGeom>
              <a:avLst/>
              <a:gdLst/>
              <a:ahLst/>
              <a:cxnLst>
                <a:cxn ang="0">
                  <a:pos x="144" y="238"/>
                </a:cxn>
                <a:cxn ang="0">
                  <a:pos x="11" y="0"/>
                </a:cxn>
                <a:cxn ang="0">
                  <a:pos x="144" y="238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09" name="Freeform 112"/>
            <p:cNvSpPr>
              <a:spLocks noChangeArrowheads="1"/>
            </p:cNvSpPr>
            <p:nvPr/>
          </p:nvSpPr>
          <p:spPr bwMode="auto">
            <a:xfrm>
              <a:off x="477" y="252"/>
              <a:ext cx="321" cy="501"/>
            </a:xfrm>
            <a:custGeom>
              <a:avLst/>
              <a:gdLst/>
              <a:ahLst/>
              <a:cxnLst>
                <a:cxn ang="0">
                  <a:pos x="6" y="212"/>
                </a:cxn>
                <a:cxn ang="0">
                  <a:pos x="126" y="0"/>
                </a:cxn>
                <a:cxn ang="0">
                  <a:pos x="6" y="212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10" name="Freeform 113"/>
            <p:cNvSpPr>
              <a:spLocks noChangeArrowheads="1"/>
            </p:cNvSpPr>
            <p:nvPr/>
          </p:nvSpPr>
          <p:spPr bwMode="auto">
            <a:xfrm>
              <a:off x="512" y="1627"/>
              <a:ext cx="300" cy="551"/>
            </a:xfrm>
            <a:custGeom>
              <a:avLst/>
              <a:gdLst/>
              <a:ahLst/>
              <a:cxnLst>
                <a:cxn ang="0">
                  <a:pos x="13" y="206"/>
                </a:cxn>
                <a:cxn ang="0">
                  <a:pos x="17" y="199"/>
                </a:cxn>
                <a:cxn ang="0">
                  <a:pos x="23" y="185"/>
                </a:cxn>
                <a:cxn ang="0">
                  <a:pos x="26" y="179"/>
                </a:cxn>
                <a:cxn ang="0">
                  <a:pos x="35" y="166"/>
                </a:cxn>
                <a:cxn ang="0">
                  <a:pos x="37" y="160"/>
                </a:cxn>
                <a:cxn ang="0">
                  <a:pos x="42" y="152"/>
                </a:cxn>
                <a:cxn ang="0">
                  <a:pos x="46" y="145"/>
                </a:cxn>
                <a:cxn ang="0">
                  <a:pos x="49" y="141"/>
                </a:cxn>
                <a:cxn ang="0">
                  <a:pos x="49" y="137"/>
                </a:cxn>
                <a:cxn ang="0">
                  <a:pos x="54" y="128"/>
                </a:cxn>
                <a:cxn ang="0">
                  <a:pos x="56" y="124"/>
                </a:cxn>
                <a:cxn ang="0">
                  <a:pos x="58" y="119"/>
                </a:cxn>
                <a:cxn ang="0">
                  <a:pos x="63" y="113"/>
                </a:cxn>
                <a:cxn ang="0">
                  <a:pos x="66" y="106"/>
                </a:cxn>
                <a:cxn ang="0">
                  <a:pos x="71" y="98"/>
                </a:cxn>
                <a:cxn ang="0">
                  <a:pos x="72" y="94"/>
                </a:cxn>
                <a:cxn ang="0">
                  <a:pos x="75" y="91"/>
                </a:cxn>
                <a:cxn ang="0">
                  <a:pos x="76" y="87"/>
                </a:cxn>
                <a:cxn ang="0">
                  <a:pos x="76" y="86"/>
                </a:cxn>
                <a:cxn ang="0">
                  <a:pos x="79" y="82"/>
                </a:cxn>
                <a:cxn ang="0">
                  <a:pos x="85" y="71"/>
                </a:cxn>
                <a:cxn ang="0">
                  <a:pos x="88" y="65"/>
                </a:cxn>
                <a:cxn ang="0">
                  <a:pos x="90" y="62"/>
                </a:cxn>
                <a:cxn ang="0">
                  <a:pos x="95" y="52"/>
                </a:cxn>
                <a:cxn ang="0">
                  <a:pos x="98" y="51"/>
                </a:cxn>
                <a:cxn ang="0">
                  <a:pos x="99" y="46"/>
                </a:cxn>
                <a:cxn ang="0">
                  <a:pos x="99" y="43"/>
                </a:cxn>
                <a:cxn ang="0">
                  <a:pos x="102" y="38"/>
                </a:cxn>
                <a:cxn ang="0">
                  <a:pos x="102" y="37"/>
                </a:cxn>
                <a:cxn ang="0">
                  <a:pos x="103" y="35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6"/>
                </a:cxn>
                <a:cxn ang="0">
                  <a:pos x="110" y="23"/>
                </a:cxn>
                <a:cxn ang="0">
                  <a:pos x="111" y="19"/>
                </a:cxn>
                <a:cxn ang="0">
                  <a:pos x="112" y="23"/>
                </a:cxn>
                <a:cxn ang="0">
                  <a:pos x="116" y="16"/>
                </a:cxn>
                <a:cxn ang="0">
                  <a:pos x="122" y="8"/>
                </a:cxn>
                <a:cxn ang="0">
                  <a:pos x="124" y="6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3" y="8"/>
                </a:cxn>
                <a:cxn ang="0">
                  <a:pos x="119" y="18"/>
                </a:cxn>
                <a:cxn ang="0">
                  <a:pos x="110" y="35"/>
                </a:cxn>
                <a:cxn ang="0">
                  <a:pos x="101" y="54"/>
                </a:cxn>
                <a:cxn ang="0">
                  <a:pos x="93" y="69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8" y="113"/>
                </a:cxn>
                <a:cxn ang="0">
                  <a:pos x="58" y="127"/>
                </a:cxn>
                <a:cxn ang="0">
                  <a:pos x="33" y="179"/>
                </a:cxn>
                <a:cxn ang="0">
                  <a:pos x="26" y="193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11" name="Freeform 114"/>
            <p:cNvSpPr>
              <a:spLocks noChangeArrowheads="1"/>
            </p:cNvSpPr>
            <p:nvPr/>
          </p:nvSpPr>
          <p:spPr bwMode="auto">
            <a:xfrm>
              <a:off x="529" y="921"/>
              <a:ext cx="300" cy="550"/>
            </a:xfrm>
            <a:custGeom>
              <a:avLst/>
              <a:gdLst/>
              <a:ahLst/>
              <a:cxnLst>
                <a:cxn ang="0">
                  <a:pos x="13" y="206"/>
                </a:cxn>
                <a:cxn ang="0">
                  <a:pos x="17" y="199"/>
                </a:cxn>
                <a:cxn ang="0">
                  <a:pos x="23" y="184"/>
                </a:cxn>
                <a:cxn ang="0">
                  <a:pos x="26" y="179"/>
                </a:cxn>
                <a:cxn ang="0">
                  <a:pos x="36" y="165"/>
                </a:cxn>
                <a:cxn ang="0">
                  <a:pos x="37" y="160"/>
                </a:cxn>
                <a:cxn ang="0">
                  <a:pos x="42" y="151"/>
                </a:cxn>
                <a:cxn ang="0">
                  <a:pos x="46" y="144"/>
                </a:cxn>
                <a:cxn ang="0">
                  <a:pos x="49" y="140"/>
                </a:cxn>
                <a:cxn ang="0">
                  <a:pos x="50" y="137"/>
                </a:cxn>
                <a:cxn ang="0">
                  <a:pos x="54" y="128"/>
                </a:cxn>
                <a:cxn ang="0">
                  <a:pos x="57" y="124"/>
                </a:cxn>
                <a:cxn ang="0">
                  <a:pos x="58" y="118"/>
                </a:cxn>
                <a:cxn ang="0">
                  <a:pos x="63" y="112"/>
                </a:cxn>
                <a:cxn ang="0">
                  <a:pos x="66" y="106"/>
                </a:cxn>
                <a:cxn ang="0">
                  <a:pos x="71" y="97"/>
                </a:cxn>
                <a:cxn ang="0">
                  <a:pos x="73" y="93"/>
                </a:cxn>
                <a:cxn ang="0">
                  <a:pos x="75" y="90"/>
                </a:cxn>
                <a:cxn ang="0">
                  <a:pos x="76" y="88"/>
                </a:cxn>
                <a:cxn ang="0">
                  <a:pos x="77" y="85"/>
                </a:cxn>
                <a:cxn ang="0">
                  <a:pos x="79" y="82"/>
                </a:cxn>
                <a:cxn ang="0">
                  <a:pos x="85" y="70"/>
                </a:cxn>
                <a:cxn ang="0">
                  <a:pos x="88" y="65"/>
                </a:cxn>
                <a:cxn ang="0">
                  <a:pos x="91" y="62"/>
                </a:cxn>
                <a:cxn ang="0">
                  <a:pos x="95" y="52"/>
                </a:cxn>
                <a:cxn ang="0">
                  <a:pos x="98" y="51"/>
                </a:cxn>
                <a:cxn ang="0">
                  <a:pos x="99" y="46"/>
                </a:cxn>
                <a:cxn ang="0">
                  <a:pos x="99" y="42"/>
                </a:cxn>
                <a:cxn ang="0">
                  <a:pos x="102" y="38"/>
                </a:cxn>
                <a:cxn ang="0">
                  <a:pos x="102" y="36"/>
                </a:cxn>
                <a:cxn ang="0">
                  <a:pos x="104" y="35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7"/>
                </a:cxn>
                <a:cxn ang="0">
                  <a:pos x="110" y="22"/>
                </a:cxn>
                <a:cxn ang="0">
                  <a:pos x="111" y="19"/>
                </a:cxn>
                <a:cxn ang="0">
                  <a:pos x="112" y="21"/>
                </a:cxn>
                <a:cxn ang="0">
                  <a:pos x="116" y="15"/>
                </a:cxn>
                <a:cxn ang="0">
                  <a:pos x="123" y="8"/>
                </a:cxn>
                <a:cxn ang="0">
                  <a:pos x="125" y="6"/>
                </a:cxn>
                <a:cxn ang="0">
                  <a:pos x="127" y="0"/>
                </a:cxn>
                <a:cxn ang="0">
                  <a:pos x="127" y="2"/>
                </a:cxn>
                <a:cxn ang="0">
                  <a:pos x="124" y="8"/>
                </a:cxn>
                <a:cxn ang="0">
                  <a:pos x="119" y="18"/>
                </a:cxn>
                <a:cxn ang="0">
                  <a:pos x="111" y="35"/>
                </a:cxn>
                <a:cxn ang="0">
                  <a:pos x="101" y="54"/>
                </a:cxn>
                <a:cxn ang="0">
                  <a:pos x="93" y="68"/>
                </a:cxn>
                <a:cxn ang="0">
                  <a:pos x="88" y="80"/>
                </a:cxn>
                <a:cxn ang="0">
                  <a:pos x="75" y="101"/>
                </a:cxn>
                <a:cxn ang="0">
                  <a:pos x="68" y="112"/>
                </a:cxn>
                <a:cxn ang="0">
                  <a:pos x="58" y="128"/>
                </a:cxn>
                <a:cxn ang="0">
                  <a:pos x="32" y="179"/>
                </a:cxn>
                <a:cxn ang="0">
                  <a:pos x="26" y="192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12" name="Freeform 115"/>
            <p:cNvSpPr>
              <a:spLocks noChangeArrowheads="1"/>
            </p:cNvSpPr>
            <p:nvPr/>
          </p:nvSpPr>
          <p:spPr bwMode="auto">
            <a:xfrm>
              <a:off x="496" y="260"/>
              <a:ext cx="269" cy="493"/>
            </a:xfrm>
            <a:custGeom>
              <a:avLst/>
              <a:gdLst/>
              <a:ahLst/>
              <a:cxnLst>
                <a:cxn ang="0">
                  <a:pos x="12" y="184"/>
                </a:cxn>
                <a:cxn ang="0">
                  <a:pos x="16" y="178"/>
                </a:cxn>
                <a:cxn ang="0">
                  <a:pos x="21" y="165"/>
                </a:cxn>
                <a:cxn ang="0">
                  <a:pos x="23" y="160"/>
                </a:cxn>
                <a:cxn ang="0">
                  <a:pos x="31" y="147"/>
                </a:cxn>
                <a:cxn ang="0">
                  <a:pos x="34" y="144"/>
                </a:cxn>
                <a:cxn ang="0">
                  <a:pos x="37" y="136"/>
                </a:cxn>
                <a:cxn ang="0">
                  <a:pos x="42" y="129"/>
                </a:cxn>
                <a:cxn ang="0">
                  <a:pos x="43" y="126"/>
                </a:cxn>
                <a:cxn ang="0">
                  <a:pos x="44" y="122"/>
                </a:cxn>
                <a:cxn ang="0">
                  <a:pos x="48" y="114"/>
                </a:cxn>
                <a:cxn ang="0">
                  <a:pos x="50" y="111"/>
                </a:cxn>
                <a:cxn ang="0">
                  <a:pos x="52" y="106"/>
                </a:cxn>
                <a:cxn ang="0">
                  <a:pos x="56" y="101"/>
                </a:cxn>
                <a:cxn ang="0">
                  <a:pos x="59" y="94"/>
                </a:cxn>
                <a:cxn ang="0">
                  <a:pos x="63" y="87"/>
                </a:cxn>
                <a:cxn ang="0">
                  <a:pos x="64" y="84"/>
                </a:cxn>
                <a:cxn ang="0">
                  <a:pos x="68" y="81"/>
                </a:cxn>
                <a:cxn ang="0">
                  <a:pos x="69" y="78"/>
                </a:cxn>
                <a:cxn ang="0">
                  <a:pos x="69" y="77"/>
                </a:cxn>
                <a:cxn ang="0">
                  <a:pos x="70" y="73"/>
                </a:cxn>
                <a:cxn ang="0">
                  <a:pos x="76" y="63"/>
                </a:cxn>
                <a:cxn ang="0">
                  <a:pos x="78" y="59"/>
                </a:cxn>
                <a:cxn ang="0">
                  <a:pos x="80" y="55"/>
                </a:cxn>
                <a:cxn ang="0">
                  <a:pos x="85" y="46"/>
                </a:cxn>
                <a:cxn ang="0">
                  <a:pos x="88" y="46"/>
                </a:cxn>
                <a:cxn ang="0">
                  <a:pos x="88" y="41"/>
                </a:cxn>
                <a:cxn ang="0">
                  <a:pos x="88" y="38"/>
                </a:cxn>
                <a:cxn ang="0">
                  <a:pos x="90" y="35"/>
                </a:cxn>
                <a:cxn ang="0">
                  <a:pos x="90" y="32"/>
                </a:cxn>
                <a:cxn ang="0">
                  <a:pos x="92" y="31"/>
                </a:cxn>
                <a:cxn ang="0">
                  <a:pos x="96" y="29"/>
                </a:cxn>
                <a:cxn ang="0">
                  <a:pos x="96" y="26"/>
                </a:cxn>
                <a:cxn ang="0">
                  <a:pos x="97" y="23"/>
                </a:cxn>
                <a:cxn ang="0">
                  <a:pos x="98" y="20"/>
                </a:cxn>
                <a:cxn ang="0">
                  <a:pos x="100" y="18"/>
                </a:cxn>
                <a:cxn ang="0">
                  <a:pos x="101" y="19"/>
                </a:cxn>
                <a:cxn ang="0">
                  <a:pos x="103" y="13"/>
                </a:cxn>
                <a:cxn ang="0">
                  <a:pos x="109" y="8"/>
                </a:cxn>
                <a:cxn ang="0">
                  <a:pos x="111" y="5"/>
                </a:cxn>
                <a:cxn ang="0">
                  <a:pos x="114" y="0"/>
                </a:cxn>
                <a:cxn ang="0">
                  <a:pos x="114" y="3"/>
                </a:cxn>
                <a:cxn ang="0">
                  <a:pos x="109" y="6"/>
                </a:cxn>
                <a:cxn ang="0">
                  <a:pos x="107" y="17"/>
                </a:cxn>
                <a:cxn ang="0">
                  <a:pos x="99" y="32"/>
                </a:cxn>
                <a:cxn ang="0">
                  <a:pos x="90" y="48"/>
                </a:cxn>
                <a:cxn ang="0">
                  <a:pos x="83" y="62"/>
                </a:cxn>
                <a:cxn ang="0">
                  <a:pos x="79" y="72"/>
                </a:cxn>
                <a:cxn ang="0">
                  <a:pos x="68" y="92"/>
                </a:cxn>
                <a:cxn ang="0">
                  <a:pos x="61" y="101"/>
                </a:cxn>
                <a:cxn ang="0">
                  <a:pos x="53" y="114"/>
                </a:cxn>
                <a:cxn ang="0">
                  <a:pos x="30" y="160"/>
                </a:cxn>
                <a:cxn ang="0">
                  <a:pos x="23" y="173"/>
                </a:cxn>
                <a:cxn ang="0">
                  <a:pos x="1" y="205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13" name="Freeform 116"/>
            <p:cNvSpPr>
              <a:spLocks noChangeArrowheads="1"/>
            </p:cNvSpPr>
            <p:nvPr/>
          </p:nvSpPr>
          <p:spPr bwMode="auto">
            <a:xfrm>
              <a:off x="141" y="37"/>
              <a:ext cx="319" cy="530"/>
            </a:xfrm>
            <a:custGeom>
              <a:avLst/>
              <a:gdLst/>
              <a:ahLst/>
              <a:cxnLst>
                <a:cxn ang="0">
                  <a:pos x="118" y="200"/>
                </a:cxn>
                <a:cxn ang="0">
                  <a:pos x="113" y="193"/>
                </a:cxn>
                <a:cxn ang="0">
                  <a:pos x="104" y="180"/>
                </a:cxn>
                <a:cxn ang="0">
                  <a:pos x="102" y="176"/>
                </a:cxn>
                <a:cxn ang="0">
                  <a:pos x="93" y="160"/>
                </a:cxn>
                <a:cxn ang="0">
                  <a:pos x="91" y="156"/>
                </a:cxn>
                <a:cxn ang="0">
                  <a:pos x="86" y="149"/>
                </a:cxn>
                <a:cxn ang="0">
                  <a:pos x="82" y="141"/>
                </a:cxn>
                <a:cxn ang="0">
                  <a:pos x="79" y="137"/>
                </a:cxn>
                <a:cxn ang="0">
                  <a:pos x="77" y="134"/>
                </a:cxn>
                <a:cxn ang="0">
                  <a:pos x="73" y="126"/>
                </a:cxn>
                <a:cxn ang="0">
                  <a:pos x="69" y="123"/>
                </a:cxn>
                <a:cxn ang="0">
                  <a:pos x="66" y="118"/>
                </a:cxn>
                <a:cxn ang="0">
                  <a:pos x="63" y="112"/>
                </a:cxn>
                <a:cxn ang="0">
                  <a:pos x="59" y="106"/>
                </a:cxn>
                <a:cxn ang="0">
                  <a:pos x="55" y="97"/>
                </a:cxn>
                <a:cxn ang="0">
                  <a:pos x="52" y="93"/>
                </a:cxn>
                <a:cxn ang="0">
                  <a:pos x="51" y="90"/>
                </a:cxn>
                <a:cxn ang="0">
                  <a:pos x="48" y="87"/>
                </a:cxn>
                <a:cxn ang="0">
                  <a:pos x="47" y="86"/>
                </a:cxn>
                <a:cxn ang="0">
                  <a:pos x="46" y="82"/>
                </a:cxn>
                <a:cxn ang="0">
                  <a:pos x="39" y="71"/>
                </a:cxn>
                <a:cxn ang="0">
                  <a:pos x="36" y="66"/>
                </a:cxn>
                <a:cxn ang="0">
                  <a:pos x="33" y="63"/>
                </a:cxn>
                <a:cxn ang="0">
                  <a:pos x="28" y="53"/>
                </a:cxn>
                <a:cxn ang="0">
                  <a:pos x="29" y="50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0"/>
                </a:cxn>
                <a:cxn ang="0">
                  <a:pos x="19" y="39"/>
                </a:cxn>
                <a:cxn ang="0">
                  <a:pos x="19" y="38"/>
                </a:cxn>
                <a:cxn ang="0">
                  <a:pos x="17" y="34"/>
                </a:cxn>
                <a:cxn ang="0">
                  <a:pos x="13" y="31"/>
                </a:cxn>
                <a:cxn ang="0">
                  <a:pos x="13" y="29"/>
                </a:cxn>
                <a:cxn ang="0">
                  <a:pos x="11" y="26"/>
                </a:cxn>
                <a:cxn ang="0">
                  <a:pos x="8" y="23"/>
                </a:cxn>
                <a:cxn ang="0">
                  <a:pos x="12" y="23"/>
                </a:cxn>
                <a:cxn ang="0">
                  <a:pos x="6" y="19"/>
                </a:cxn>
                <a:cxn ang="0">
                  <a:pos x="5" y="9"/>
                </a:cxn>
                <a:cxn ang="0">
                  <a:pos x="4" y="5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5" y="8"/>
                </a:cxn>
                <a:cxn ang="0">
                  <a:pos x="12" y="17"/>
                </a:cxn>
                <a:cxn ang="0">
                  <a:pos x="22" y="32"/>
                </a:cxn>
                <a:cxn ang="0">
                  <a:pos x="32" y="49"/>
                </a:cxn>
                <a:cxn ang="0">
                  <a:pos x="41" y="63"/>
                </a:cxn>
                <a:cxn ang="0">
                  <a:pos x="48" y="73"/>
                </a:cxn>
                <a:cxn ang="0">
                  <a:pos x="59" y="94"/>
                </a:cxn>
                <a:cxn ang="0">
                  <a:pos x="66" y="107"/>
                </a:cxn>
                <a:cxn ang="0">
                  <a:pos x="74" y="121"/>
                </a:cxn>
                <a:cxn ang="0">
                  <a:pos x="105" y="170"/>
                </a:cxn>
                <a:cxn ang="0">
                  <a:pos x="112" y="182"/>
                </a:cxn>
                <a:cxn ang="0">
                  <a:pos x="131" y="222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14" name="Freeform 117"/>
            <p:cNvSpPr>
              <a:spLocks noChangeArrowheads="1"/>
            </p:cNvSpPr>
            <p:nvPr/>
          </p:nvSpPr>
          <p:spPr bwMode="auto">
            <a:xfrm>
              <a:off x="155" y="680"/>
              <a:ext cx="319" cy="529"/>
            </a:xfrm>
            <a:custGeom>
              <a:avLst/>
              <a:gdLst/>
              <a:ahLst/>
              <a:cxnLst>
                <a:cxn ang="0">
                  <a:pos x="118" y="198"/>
                </a:cxn>
                <a:cxn ang="0">
                  <a:pos x="114" y="193"/>
                </a:cxn>
                <a:cxn ang="0">
                  <a:pos x="104" y="180"/>
                </a:cxn>
                <a:cxn ang="0">
                  <a:pos x="102" y="176"/>
                </a:cxn>
                <a:cxn ang="0">
                  <a:pos x="93" y="160"/>
                </a:cxn>
                <a:cxn ang="0">
                  <a:pos x="91" y="155"/>
                </a:cxn>
                <a:cxn ang="0">
                  <a:pos x="86" y="148"/>
                </a:cxn>
                <a:cxn ang="0">
                  <a:pos x="82" y="141"/>
                </a:cxn>
                <a:cxn ang="0">
                  <a:pos x="80" y="137"/>
                </a:cxn>
                <a:cxn ang="0">
                  <a:pos x="78" y="134"/>
                </a:cxn>
                <a:cxn ang="0">
                  <a:pos x="72" y="126"/>
                </a:cxn>
                <a:cxn ang="0">
                  <a:pos x="70" y="122"/>
                </a:cxn>
                <a:cxn ang="0">
                  <a:pos x="65" y="117"/>
                </a:cxn>
                <a:cxn ang="0">
                  <a:pos x="63" y="111"/>
                </a:cxn>
                <a:cxn ang="0">
                  <a:pos x="58" y="105"/>
                </a:cxn>
                <a:cxn ang="0">
                  <a:pos x="55" y="97"/>
                </a:cxn>
                <a:cxn ang="0">
                  <a:pos x="52" y="94"/>
                </a:cxn>
                <a:cxn ang="0">
                  <a:pos x="51" y="90"/>
                </a:cxn>
                <a:cxn ang="0">
                  <a:pos x="48" y="87"/>
                </a:cxn>
                <a:cxn ang="0">
                  <a:pos x="47" y="86"/>
                </a:cxn>
                <a:cxn ang="0">
                  <a:pos x="45" y="82"/>
                </a:cxn>
                <a:cxn ang="0">
                  <a:pos x="38" y="70"/>
                </a:cxn>
                <a:cxn ang="0">
                  <a:pos x="36" y="67"/>
                </a:cxn>
                <a:cxn ang="0">
                  <a:pos x="34" y="63"/>
                </a:cxn>
                <a:cxn ang="0">
                  <a:pos x="28" y="53"/>
                </a:cxn>
                <a:cxn ang="0">
                  <a:pos x="29" y="50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1"/>
                </a:cxn>
                <a:cxn ang="0">
                  <a:pos x="18" y="40"/>
                </a:cxn>
                <a:cxn ang="0">
                  <a:pos x="18" y="37"/>
                </a:cxn>
                <a:cxn ang="0">
                  <a:pos x="17" y="34"/>
                </a:cxn>
                <a:cxn ang="0">
                  <a:pos x="13" y="31"/>
                </a:cxn>
                <a:cxn ang="0">
                  <a:pos x="13" y="29"/>
                </a:cxn>
                <a:cxn ang="0">
                  <a:pos x="10" y="26"/>
                </a:cxn>
                <a:cxn ang="0">
                  <a:pos x="9" y="23"/>
                </a:cxn>
                <a:cxn ang="0">
                  <a:pos x="11" y="23"/>
                </a:cxn>
                <a:cxn ang="0">
                  <a:pos x="7" y="18"/>
                </a:cxn>
                <a:cxn ang="0">
                  <a:pos x="4" y="9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4" y="8"/>
                </a:cxn>
                <a:cxn ang="0">
                  <a:pos x="11" y="16"/>
                </a:cxn>
                <a:cxn ang="0">
                  <a:pos x="22" y="32"/>
                </a:cxn>
                <a:cxn ang="0">
                  <a:pos x="32" y="50"/>
                </a:cxn>
                <a:cxn ang="0">
                  <a:pos x="41" y="63"/>
                </a:cxn>
                <a:cxn ang="0">
                  <a:pos x="48" y="73"/>
                </a:cxn>
                <a:cxn ang="0">
                  <a:pos x="60" y="95"/>
                </a:cxn>
                <a:cxn ang="0">
                  <a:pos x="66" y="107"/>
                </a:cxn>
                <a:cxn ang="0">
                  <a:pos x="74" y="122"/>
                </a:cxn>
                <a:cxn ang="0">
                  <a:pos x="105" y="169"/>
                </a:cxn>
                <a:cxn ang="0">
                  <a:pos x="112" y="182"/>
                </a:cxn>
                <a:cxn ang="0">
                  <a:pos x="131" y="222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15" name="Freeform 118"/>
            <p:cNvSpPr>
              <a:spLocks noChangeArrowheads="1"/>
            </p:cNvSpPr>
            <p:nvPr/>
          </p:nvSpPr>
          <p:spPr bwMode="auto">
            <a:xfrm>
              <a:off x="165" y="1389"/>
              <a:ext cx="305" cy="517"/>
            </a:xfrm>
            <a:custGeom>
              <a:avLst/>
              <a:gdLst/>
              <a:ahLst/>
              <a:cxnLst>
                <a:cxn ang="0">
                  <a:pos x="112" y="195"/>
                </a:cxn>
                <a:cxn ang="0">
                  <a:pos x="109" y="188"/>
                </a:cxn>
                <a:cxn ang="0">
                  <a:pos x="100" y="176"/>
                </a:cxn>
                <a:cxn ang="0">
                  <a:pos x="96" y="172"/>
                </a:cxn>
                <a:cxn ang="0">
                  <a:pos x="89" y="157"/>
                </a:cxn>
                <a:cxn ang="0">
                  <a:pos x="86" y="153"/>
                </a:cxn>
                <a:cxn ang="0">
                  <a:pos x="82" y="145"/>
                </a:cxn>
                <a:cxn ang="0">
                  <a:pos x="77" y="138"/>
                </a:cxn>
                <a:cxn ang="0">
                  <a:pos x="76" y="134"/>
                </a:cxn>
                <a:cxn ang="0">
                  <a:pos x="74" y="132"/>
                </a:cxn>
                <a:cxn ang="0">
                  <a:pos x="68" y="124"/>
                </a:cxn>
                <a:cxn ang="0">
                  <a:pos x="66" y="119"/>
                </a:cxn>
                <a:cxn ang="0">
                  <a:pos x="62" y="115"/>
                </a:cxn>
                <a:cxn ang="0">
                  <a:pos x="59" y="109"/>
                </a:cxn>
                <a:cxn ang="0">
                  <a:pos x="56" y="102"/>
                </a:cxn>
                <a:cxn ang="0">
                  <a:pos x="51" y="93"/>
                </a:cxn>
                <a:cxn ang="0">
                  <a:pos x="49" y="91"/>
                </a:cxn>
                <a:cxn ang="0">
                  <a:pos x="48" y="87"/>
                </a:cxn>
                <a:cxn ang="0">
                  <a:pos x="46" y="85"/>
                </a:cxn>
                <a:cxn ang="0">
                  <a:pos x="45" y="84"/>
                </a:cxn>
                <a:cxn ang="0">
                  <a:pos x="42" y="80"/>
                </a:cxn>
                <a:cxn ang="0">
                  <a:pos x="36" y="69"/>
                </a:cxn>
                <a:cxn ang="0">
                  <a:pos x="33" y="65"/>
                </a:cxn>
                <a:cxn ang="0">
                  <a:pos x="31" y="61"/>
                </a:cxn>
                <a:cxn ang="0">
                  <a:pos x="27" y="52"/>
                </a:cxn>
                <a:cxn ang="0">
                  <a:pos x="27" y="48"/>
                </a:cxn>
                <a:cxn ang="0">
                  <a:pos x="22" y="47"/>
                </a:cxn>
                <a:cxn ang="0">
                  <a:pos x="20" y="45"/>
                </a:cxn>
                <a:cxn ang="0">
                  <a:pos x="18" y="40"/>
                </a:cxn>
                <a:cxn ang="0">
                  <a:pos x="16" y="39"/>
                </a:cxn>
                <a:cxn ang="0">
                  <a:pos x="16" y="37"/>
                </a:cxn>
                <a:cxn ang="0">
                  <a:pos x="16" y="33"/>
                </a:cxn>
                <a:cxn ang="0">
                  <a:pos x="12" y="30"/>
                </a:cxn>
                <a:cxn ang="0">
                  <a:pos x="12" y="28"/>
                </a:cxn>
                <a:cxn ang="0">
                  <a:pos x="9" y="26"/>
                </a:cxn>
                <a:cxn ang="0">
                  <a:pos x="7" y="22"/>
                </a:cxn>
                <a:cxn ang="0">
                  <a:pos x="10" y="22"/>
                </a:cxn>
                <a:cxn ang="0">
                  <a:pos x="5" y="18"/>
                </a:cxn>
                <a:cxn ang="0">
                  <a:pos x="3" y="8"/>
                </a:cxn>
                <a:cxn ang="0">
                  <a:pos x="3" y="5"/>
                </a:cxn>
                <a:cxn ang="0">
                  <a:pos x="0" y="0"/>
                </a:cxn>
                <a:cxn ang="0">
                  <a:pos x="2" y="1"/>
                </a:cxn>
                <a:cxn ang="0">
                  <a:pos x="3" y="7"/>
                </a:cxn>
                <a:cxn ang="0">
                  <a:pos x="10" y="16"/>
                </a:cxn>
                <a:cxn ang="0">
                  <a:pos x="20" y="31"/>
                </a:cxn>
                <a:cxn ang="0">
                  <a:pos x="30" y="47"/>
                </a:cxn>
                <a:cxn ang="0">
                  <a:pos x="39" y="61"/>
                </a:cxn>
                <a:cxn ang="0">
                  <a:pos x="45" y="72"/>
                </a:cxn>
                <a:cxn ang="0">
                  <a:pos x="57" y="93"/>
                </a:cxn>
                <a:cxn ang="0">
                  <a:pos x="63" y="105"/>
                </a:cxn>
                <a:cxn ang="0">
                  <a:pos x="70" y="119"/>
                </a:cxn>
                <a:cxn ang="0">
                  <a:pos x="100" y="165"/>
                </a:cxn>
                <a:cxn ang="0">
                  <a:pos x="108" y="179"/>
                </a:cxn>
                <a:cxn ang="0">
                  <a:pos x="126" y="21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16" name="Freeform 119"/>
            <p:cNvSpPr>
              <a:spLocks noChangeArrowheads="1"/>
            </p:cNvSpPr>
            <p:nvPr/>
          </p:nvSpPr>
          <p:spPr bwMode="auto">
            <a:xfrm>
              <a:off x="167" y="2041"/>
              <a:ext cx="310" cy="517"/>
            </a:xfrm>
            <a:custGeom>
              <a:avLst/>
              <a:gdLst/>
              <a:ahLst/>
              <a:cxnLst>
                <a:cxn ang="0">
                  <a:pos x="115" y="195"/>
                </a:cxn>
                <a:cxn ang="0">
                  <a:pos x="111" y="189"/>
                </a:cxn>
                <a:cxn ang="0">
                  <a:pos x="102" y="176"/>
                </a:cxn>
                <a:cxn ang="0">
                  <a:pos x="100" y="172"/>
                </a:cxn>
                <a:cxn ang="0">
                  <a:pos x="92" y="157"/>
                </a:cxn>
                <a:cxn ang="0">
                  <a:pos x="89" y="153"/>
                </a:cxn>
                <a:cxn ang="0">
                  <a:pos x="84" y="146"/>
                </a:cxn>
                <a:cxn ang="0">
                  <a:pos x="80" y="139"/>
                </a:cxn>
                <a:cxn ang="0">
                  <a:pos x="78" y="134"/>
                </a:cxn>
                <a:cxn ang="0">
                  <a:pos x="75" y="131"/>
                </a:cxn>
                <a:cxn ang="0">
                  <a:pos x="70" y="124"/>
                </a:cxn>
                <a:cxn ang="0">
                  <a:pos x="68" y="120"/>
                </a:cxn>
                <a:cxn ang="0">
                  <a:pos x="65" y="115"/>
                </a:cxn>
                <a:cxn ang="0">
                  <a:pos x="61" y="109"/>
                </a:cxn>
                <a:cxn ang="0">
                  <a:pos x="58" y="103"/>
                </a:cxn>
                <a:cxn ang="0">
                  <a:pos x="53" y="94"/>
                </a:cxn>
                <a:cxn ang="0">
                  <a:pos x="51" y="92"/>
                </a:cxn>
                <a:cxn ang="0">
                  <a:pos x="50" y="87"/>
                </a:cxn>
                <a:cxn ang="0">
                  <a:pos x="48" y="86"/>
                </a:cxn>
                <a:cxn ang="0">
                  <a:pos x="47" y="84"/>
                </a:cxn>
                <a:cxn ang="0">
                  <a:pos x="44" y="80"/>
                </a:cxn>
                <a:cxn ang="0">
                  <a:pos x="38" y="69"/>
                </a:cxn>
                <a:cxn ang="0">
                  <a:pos x="35" y="66"/>
                </a:cxn>
                <a:cxn ang="0">
                  <a:pos x="33" y="61"/>
                </a:cxn>
                <a:cxn ang="0">
                  <a:pos x="28" y="52"/>
                </a:cxn>
                <a:cxn ang="0">
                  <a:pos x="28" y="49"/>
                </a:cxn>
                <a:cxn ang="0">
                  <a:pos x="25" y="47"/>
                </a:cxn>
                <a:cxn ang="0">
                  <a:pos x="22" y="45"/>
                </a:cxn>
                <a:cxn ang="0">
                  <a:pos x="20" y="40"/>
                </a:cxn>
                <a:cxn ang="0">
                  <a:pos x="18" y="40"/>
                </a:cxn>
                <a:cxn ang="0">
                  <a:pos x="18" y="38"/>
                </a:cxn>
                <a:cxn ang="0">
                  <a:pos x="17" y="33"/>
                </a:cxn>
                <a:cxn ang="0">
                  <a:pos x="14" y="31"/>
                </a:cxn>
                <a:cxn ang="0">
                  <a:pos x="13" y="28"/>
                </a:cxn>
                <a:cxn ang="0">
                  <a:pos x="12" y="26"/>
                </a:cxn>
                <a:cxn ang="0">
                  <a:pos x="9" y="22"/>
                </a:cxn>
                <a:cxn ang="0">
                  <a:pos x="12" y="23"/>
                </a:cxn>
                <a:cxn ang="0">
                  <a:pos x="7" y="18"/>
                </a:cxn>
                <a:cxn ang="0">
                  <a:pos x="5" y="8"/>
                </a:cxn>
                <a:cxn ang="0">
                  <a:pos x="4" y="6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5" y="7"/>
                </a:cxn>
                <a:cxn ang="0">
                  <a:pos x="13" y="16"/>
                </a:cxn>
                <a:cxn ang="0">
                  <a:pos x="22" y="31"/>
                </a:cxn>
                <a:cxn ang="0">
                  <a:pos x="33" y="48"/>
                </a:cxn>
                <a:cxn ang="0">
                  <a:pos x="41" y="61"/>
                </a:cxn>
                <a:cxn ang="0">
                  <a:pos x="48" y="71"/>
                </a:cxn>
                <a:cxn ang="0">
                  <a:pos x="59" y="93"/>
                </a:cxn>
                <a:cxn ang="0">
                  <a:pos x="65" y="105"/>
                </a:cxn>
                <a:cxn ang="0">
                  <a:pos x="73" y="120"/>
                </a:cxn>
                <a:cxn ang="0">
                  <a:pos x="103" y="166"/>
                </a:cxn>
                <a:cxn ang="0">
                  <a:pos x="110" y="178"/>
                </a:cxn>
                <a:cxn ang="0">
                  <a:pos x="128" y="21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17" name="Freeform 120"/>
            <p:cNvSpPr>
              <a:spLocks noChangeArrowheads="1"/>
            </p:cNvSpPr>
            <p:nvPr/>
          </p:nvSpPr>
          <p:spPr bwMode="auto">
            <a:xfrm>
              <a:off x="484" y="2201"/>
              <a:ext cx="300" cy="551"/>
            </a:xfrm>
            <a:custGeom>
              <a:avLst/>
              <a:gdLst/>
              <a:ahLst/>
              <a:cxnLst>
                <a:cxn ang="0">
                  <a:pos x="14" y="205"/>
                </a:cxn>
                <a:cxn ang="0">
                  <a:pos x="17" y="199"/>
                </a:cxn>
                <a:cxn ang="0">
                  <a:pos x="23" y="185"/>
                </a:cxn>
                <a:cxn ang="0">
                  <a:pos x="27" y="179"/>
                </a:cxn>
                <a:cxn ang="0">
                  <a:pos x="35" y="165"/>
                </a:cxn>
                <a:cxn ang="0">
                  <a:pos x="38" y="160"/>
                </a:cxn>
                <a:cxn ang="0">
                  <a:pos x="41" y="152"/>
                </a:cxn>
                <a:cxn ang="0">
                  <a:pos x="46" y="145"/>
                </a:cxn>
                <a:cxn ang="0">
                  <a:pos x="48" y="141"/>
                </a:cxn>
                <a:cxn ang="0">
                  <a:pos x="49" y="137"/>
                </a:cxn>
                <a:cxn ang="0">
                  <a:pos x="54" y="128"/>
                </a:cxn>
                <a:cxn ang="0">
                  <a:pos x="56" y="124"/>
                </a:cxn>
                <a:cxn ang="0">
                  <a:pos x="58" y="118"/>
                </a:cxn>
                <a:cxn ang="0">
                  <a:pos x="62" y="112"/>
                </a:cxn>
                <a:cxn ang="0">
                  <a:pos x="66" y="105"/>
                </a:cxn>
                <a:cxn ang="0">
                  <a:pos x="71" y="98"/>
                </a:cxn>
                <a:cxn ang="0">
                  <a:pos x="73" y="93"/>
                </a:cxn>
                <a:cxn ang="0">
                  <a:pos x="74" y="91"/>
                </a:cxn>
                <a:cxn ang="0">
                  <a:pos x="76" y="87"/>
                </a:cxn>
                <a:cxn ang="0">
                  <a:pos x="76" y="85"/>
                </a:cxn>
                <a:cxn ang="0">
                  <a:pos x="78" y="82"/>
                </a:cxn>
                <a:cxn ang="0">
                  <a:pos x="85" y="71"/>
                </a:cxn>
                <a:cxn ang="0">
                  <a:pos x="88" y="65"/>
                </a:cxn>
                <a:cxn ang="0">
                  <a:pos x="90" y="62"/>
                </a:cxn>
                <a:cxn ang="0">
                  <a:pos x="95" y="52"/>
                </a:cxn>
                <a:cxn ang="0">
                  <a:pos x="98" y="50"/>
                </a:cxn>
                <a:cxn ang="0">
                  <a:pos x="99" y="46"/>
                </a:cxn>
                <a:cxn ang="0">
                  <a:pos x="99" y="43"/>
                </a:cxn>
                <a:cxn ang="0">
                  <a:pos x="101" y="38"/>
                </a:cxn>
                <a:cxn ang="0">
                  <a:pos x="101" y="37"/>
                </a:cxn>
                <a:cxn ang="0">
                  <a:pos x="103" y="35"/>
                </a:cxn>
                <a:cxn ang="0">
                  <a:pos x="107" y="31"/>
                </a:cxn>
                <a:cxn ang="0">
                  <a:pos x="107" y="28"/>
                </a:cxn>
                <a:cxn ang="0">
                  <a:pos x="109" y="26"/>
                </a:cxn>
                <a:cxn ang="0">
                  <a:pos x="110" y="23"/>
                </a:cxn>
                <a:cxn ang="0">
                  <a:pos x="112" y="19"/>
                </a:cxn>
                <a:cxn ang="0">
                  <a:pos x="113" y="22"/>
                </a:cxn>
                <a:cxn ang="0">
                  <a:pos x="115" y="15"/>
                </a:cxn>
                <a:cxn ang="0">
                  <a:pos x="121" y="8"/>
                </a:cxn>
                <a:cxn ang="0">
                  <a:pos x="124" y="5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2" y="8"/>
                </a:cxn>
                <a:cxn ang="0">
                  <a:pos x="119" y="18"/>
                </a:cxn>
                <a:cxn ang="0">
                  <a:pos x="111" y="36"/>
                </a:cxn>
                <a:cxn ang="0">
                  <a:pos x="101" y="54"/>
                </a:cxn>
                <a:cxn ang="0">
                  <a:pos x="94" y="68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8" y="112"/>
                </a:cxn>
                <a:cxn ang="0">
                  <a:pos x="59" y="128"/>
                </a:cxn>
                <a:cxn ang="0">
                  <a:pos x="33" y="179"/>
                </a:cxn>
                <a:cxn ang="0">
                  <a:pos x="26" y="192"/>
                </a:cxn>
                <a:cxn ang="0">
                  <a:pos x="1" y="230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18" name="Freeform 121"/>
            <p:cNvSpPr>
              <a:spLocks noChangeArrowheads="1"/>
            </p:cNvSpPr>
            <p:nvPr/>
          </p:nvSpPr>
          <p:spPr bwMode="auto">
            <a:xfrm>
              <a:off x="484" y="2853"/>
              <a:ext cx="300" cy="551"/>
            </a:xfrm>
            <a:custGeom>
              <a:avLst/>
              <a:gdLst/>
              <a:ahLst/>
              <a:cxnLst>
                <a:cxn ang="0">
                  <a:pos x="14" y="205"/>
                </a:cxn>
                <a:cxn ang="0">
                  <a:pos x="18" y="199"/>
                </a:cxn>
                <a:cxn ang="0">
                  <a:pos x="25" y="184"/>
                </a:cxn>
                <a:cxn ang="0">
                  <a:pos x="26" y="179"/>
                </a:cxn>
                <a:cxn ang="0">
                  <a:pos x="36" y="165"/>
                </a:cxn>
                <a:cxn ang="0">
                  <a:pos x="39" y="160"/>
                </a:cxn>
                <a:cxn ang="0">
                  <a:pos x="43" y="151"/>
                </a:cxn>
                <a:cxn ang="0">
                  <a:pos x="46" y="145"/>
                </a:cxn>
                <a:cxn ang="0">
                  <a:pos x="50" y="140"/>
                </a:cxn>
                <a:cxn ang="0">
                  <a:pos x="51" y="137"/>
                </a:cxn>
                <a:cxn ang="0">
                  <a:pos x="54" y="128"/>
                </a:cxn>
                <a:cxn ang="0">
                  <a:pos x="57" y="123"/>
                </a:cxn>
                <a:cxn ang="0">
                  <a:pos x="59" y="119"/>
                </a:cxn>
                <a:cxn ang="0">
                  <a:pos x="63" y="113"/>
                </a:cxn>
                <a:cxn ang="0">
                  <a:pos x="66" y="105"/>
                </a:cxn>
                <a:cxn ang="0">
                  <a:pos x="72" y="97"/>
                </a:cxn>
                <a:cxn ang="0">
                  <a:pos x="73" y="93"/>
                </a:cxn>
                <a:cxn ang="0">
                  <a:pos x="75" y="91"/>
                </a:cxn>
                <a:cxn ang="0">
                  <a:pos x="77" y="86"/>
                </a:cxn>
                <a:cxn ang="0">
                  <a:pos x="78" y="86"/>
                </a:cxn>
                <a:cxn ang="0">
                  <a:pos x="80" y="82"/>
                </a:cxn>
                <a:cxn ang="0">
                  <a:pos x="87" y="70"/>
                </a:cxn>
                <a:cxn ang="0">
                  <a:pos x="88" y="65"/>
                </a:cxn>
                <a:cxn ang="0">
                  <a:pos x="91" y="61"/>
                </a:cxn>
                <a:cxn ang="0">
                  <a:pos x="96" y="52"/>
                </a:cxn>
                <a:cxn ang="0">
                  <a:pos x="99" y="50"/>
                </a:cxn>
                <a:cxn ang="0">
                  <a:pos x="100" y="46"/>
                </a:cxn>
                <a:cxn ang="0">
                  <a:pos x="100" y="42"/>
                </a:cxn>
                <a:cxn ang="0">
                  <a:pos x="102" y="38"/>
                </a:cxn>
                <a:cxn ang="0">
                  <a:pos x="102" y="37"/>
                </a:cxn>
                <a:cxn ang="0">
                  <a:pos x="105" y="34"/>
                </a:cxn>
                <a:cxn ang="0">
                  <a:pos x="107" y="32"/>
                </a:cxn>
                <a:cxn ang="0">
                  <a:pos x="108" y="28"/>
                </a:cxn>
                <a:cxn ang="0">
                  <a:pos x="109" y="25"/>
                </a:cxn>
                <a:cxn ang="0">
                  <a:pos x="110" y="23"/>
                </a:cxn>
                <a:cxn ang="0">
                  <a:pos x="112" y="19"/>
                </a:cxn>
                <a:cxn ang="0">
                  <a:pos x="114" y="22"/>
                </a:cxn>
                <a:cxn ang="0">
                  <a:pos x="116" y="15"/>
                </a:cxn>
                <a:cxn ang="0">
                  <a:pos x="123" y="7"/>
                </a:cxn>
                <a:cxn ang="0">
                  <a:pos x="125" y="5"/>
                </a:cxn>
                <a:cxn ang="0">
                  <a:pos x="127" y="0"/>
                </a:cxn>
                <a:cxn ang="0">
                  <a:pos x="127" y="3"/>
                </a:cxn>
                <a:cxn ang="0">
                  <a:pos x="124" y="7"/>
                </a:cxn>
                <a:cxn ang="0">
                  <a:pos x="120" y="18"/>
                </a:cxn>
                <a:cxn ang="0">
                  <a:pos x="111" y="35"/>
                </a:cxn>
                <a:cxn ang="0">
                  <a:pos x="101" y="54"/>
                </a:cxn>
                <a:cxn ang="0">
                  <a:pos x="93" y="68"/>
                </a:cxn>
                <a:cxn ang="0">
                  <a:pos x="88" y="79"/>
                </a:cxn>
                <a:cxn ang="0">
                  <a:pos x="75" y="101"/>
                </a:cxn>
                <a:cxn ang="0">
                  <a:pos x="69" y="113"/>
                </a:cxn>
                <a:cxn ang="0">
                  <a:pos x="59" y="128"/>
                </a:cxn>
                <a:cxn ang="0">
                  <a:pos x="33" y="179"/>
                </a:cxn>
                <a:cxn ang="0">
                  <a:pos x="26" y="192"/>
                </a:cxn>
                <a:cxn ang="0">
                  <a:pos x="1" y="229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19" name="Freeform 122"/>
            <p:cNvSpPr>
              <a:spLocks noChangeArrowheads="1"/>
            </p:cNvSpPr>
            <p:nvPr/>
          </p:nvSpPr>
          <p:spPr bwMode="auto">
            <a:xfrm>
              <a:off x="451" y="515"/>
              <a:ext cx="68" cy="293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9" y="616"/>
                </a:cxn>
                <a:cxn ang="0">
                  <a:pos x="0" y="1244"/>
                </a:cxn>
                <a:cxn ang="0">
                  <a:pos x="26" y="1244"/>
                </a:cxn>
                <a:cxn ang="0">
                  <a:pos x="17" y="901"/>
                </a:cxn>
                <a:cxn ang="0">
                  <a:pos x="29" y="283"/>
                </a:cxn>
                <a:cxn ang="0">
                  <a:pos x="20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20" name="Freeform 123"/>
            <p:cNvSpPr>
              <a:spLocks noChangeArrowheads="1"/>
            </p:cNvSpPr>
            <p:nvPr/>
          </p:nvSpPr>
          <p:spPr bwMode="auto">
            <a:xfrm>
              <a:off x="937" y="1044"/>
              <a:ext cx="194" cy="385"/>
            </a:xfrm>
            <a:custGeom>
              <a:avLst/>
              <a:gdLst/>
              <a:ahLst/>
              <a:cxnLst>
                <a:cxn ang="0">
                  <a:pos x="30" y="5"/>
                </a:cxn>
                <a:cxn ang="0">
                  <a:pos x="69" y="163"/>
                </a:cxn>
                <a:cxn ang="0">
                  <a:pos x="15" y="101"/>
                </a:cxn>
                <a:cxn ang="0">
                  <a:pos x="30" y="5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21" name="Freeform 124"/>
            <p:cNvSpPr>
              <a:spLocks noChangeArrowheads="1"/>
            </p:cNvSpPr>
            <p:nvPr/>
          </p:nvSpPr>
          <p:spPr bwMode="auto">
            <a:xfrm>
              <a:off x="944" y="1056"/>
              <a:ext cx="102" cy="318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3" y="135"/>
                </a:cxn>
                <a:cxn ang="0">
                  <a:pos x="13" y="96"/>
                </a:cxn>
                <a:cxn ang="0">
                  <a:pos x="28" y="0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22" name="Freeform 125"/>
            <p:cNvSpPr>
              <a:spLocks noChangeArrowheads="1"/>
            </p:cNvSpPr>
            <p:nvPr/>
          </p:nvSpPr>
          <p:spPr bwMode="auto">
            <a:xfrm>
              <a:off x="916" y="2248"/>
              <a:ext cx="220" cy="426"/>
            </a:xfrm>
            <a:custGeom>
              <a:avLst/>
              <a:gdLst/>
              <a:ahLst/>
              <a:cxnLst>
                <a:cxn ang="0">
                  <a:pos x="35" y="4"/>
                </a:cxn>
                <a:cxn ang="0">
                  <a:pos x="80" y="180"/>
                </a:cxn>
                <a:cxn ang="0">
                  <a:pos x="18" y="109"/>
                </a:cxn>
                <a:cxn ang="0">
                  <a:pos x="35" y="4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23" name="Freeform 126"/>
            <p:cNvSpPr>
              <a:spLocks noChangeArrowheads="1"/>
            </p:cNvSpPr>
            <p:nvPr/>
          </p:nvSpPr>
          <p:spPr bwMode="auto">
            <a:xfrm>
              <a:off x="926" y="2256"/>
              <a:ext cx="111" cy="359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47" y="152"/>
                </a:cxn>
                <a:cxn ang="0">
                  <a:pos x="14" y="107"/>
                </a:cxn>
                <a:cxn ang="0">
                  <a:pos x="31" y="0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24" name="Freeform 127"/>
            <p:cNvSpPr>
              <a:spLocks noChangeArrowheads="1"/>
            </p:cNvSpPr>
            <p:nvPr/>
          </p:nvSpPr>
          <p:spPr bwMode="auto">
            <a:xfrm>
              <a:off x="926" y="3309"/>
              <a:ext cx="222" cy="428"/>
            </a:xfrm>
            <a:custGeom>
              <a:avLst/>
              <a:gdLst/>
              <a:ahLst/>
              <a:cxnLst>
                <a:cxn ang="0">
                  <a:pos x="35" y="5"/>
                </a:cxn>
                <a:cxn ang="0">
                  <a:pos x="79" y="181"/>
                </a:cxn>
                <a:cxn ang="0">
                  <a:pos x="19" y="112"/>
                </a:cxn>
                <a:cxn ang="0">
                  <a:pos x="35" y="5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25" name="Freeform 128"/>
            <p:cNvSpPr>
              <a:spLocks noChangeArrowheads="1"/>
            </p:cNvSpPr>
            <p:nvPr/>
          </p:nvSpPr>
          <p:spPr bwMode="auto">
            <a:xfrm>
              <a:off x="942" y="3321"/>
              <a:ext cx="106" cy="354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5" y="150"/>
                </a:cxn>
                <a:cxn ang="0">
                  <a:pos x="13" y="107"/>
                </a:cxn>
                <a:cxn ang="0">
                  <a:pos x="28" y="0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26" name="Freeform 129"/>
            <p:cNvSpPr>
              <a:spLocks noChangeArrowheads="1"/>
            </p:cNvSpPr>
            <p:nvPr/>
          </p:nvSpPr>
          <p:spPr bwMode="auto">
            <a:xfrm>
              <a:off x="1145" y="2085"/>
              <a:ext cx="218" cy="433"/>
            </a:xfrm>
            <a:custGeom>
              <a:avLst/>
              <a:gdLst/>
              <a:ahLst/>
              <a:cxnLst>
                <a:cxn ang="0">
                  <a:pos x="57" y="5"/>
                </a:cxn>
                <a:cxn ang="0">
                  <a:pos x="13" y="183"/>
                </a:cxn>
                <a:cxn ang="0">
                  <a:pos x="72" y="111"/>
                </a:cxn>
                <a:cxn ang="0">
                  <a:pos x="57" y="5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27" name="Freeform 130"/>
            <p:cNvSpPr>
              <a:spLocks noChangeArrowheads="1"/>
            </p:cNvSpPr>
            <p:nvPr/>
          </p:nvSpPr>
          <p:spPr bwMode="auto">
            <a:xfrm>
              <a:off x="1242" y="2097"/>
              <a:ext cx="111" cy="355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0" y="150"/>
                </a:cxn>
                <a:cxn ang="0">
                  <a:pos x="33" y="106"/>
                </a:cxn>
                <a:cxn ang="0">
                  <a:pos x="17" y="0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28" name="Freeform 131"/>
            <p:cNvSpPr>
              <a:spLocks noChangeArrowheads="1"/>
            </p:cNvSpPr>
            <p:nvPr/>
          </p:nvSpPr>
          <p:spPr bwMode="auto">
            <a:xfrm>
              <a:off x="1129" y="2719"/>
              <a:ext cx="304" cy="481"/>
            </a:xfrm>
            <a:custGeom>
              <a:avLst/>
              <a:gdLst/>
              <a:ahLst/>
              <a:cxnLst>
                <a:cxn ang="0">
                  <a:pos x="6" y="204"/>
                </a:cxn>
                <a:cxn ang="0">
                  <a:pos x="120" y="0"/>
                </a:cxn>
                <a:cxn ang="0">
                  <a:pos x="6" y="204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29" name="Freeform 132"/>
            <p:cNvSpPr>
              <a:spLocks noChangeArrowheads="1"/>
            </p:cNvSpPr>
            <p:nvPr/>
          </p:nvSpPr>
          <p:spPr bwMode="auto">
            <a:xfrm>
              <a:off x="840" y="2341"/>
              <a:ext cx="305" cy="477"/>
            </a:xfrm>
            <a:custGeom>
              <a:avLst/>
              <a:gdLst/>
              <a:ahLst/>
              <a:cxnLst>
                <a:cxn ang="0">
                  <a:pos x="123" y="202"/>
                </a:cxn>
                <a:cxn ang="0">
                  <a:pos x="10" y="0"/>
                </a:cxn>
                <a:cxn ang="0">
                  <a:pos x="123" y="202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30" name="Freeform 133"/>
            <p:cNvSpPr>
              <a:spLocks noChangeArrowheads="1"/>
            </p:cNvSpPr>
            <p:nvPr/>
          </p:nvSpPr>
          <p:spPr bwMode="auto">
            <a:xfrm>
              <a:off x="1138" y="3354"/>
              <a:ext cx="305" cy="479"/>
            </a:xfrm>
            <a:custGeom>
              <a:avLst/>
              <a:gdLst/>
              <a:ahLst/>
              <a:cxnLst>
                <a:cxn ang="0">
                  <a:pos x="6" y="203"/>
                </a:cxn>
                <a:cxn ang="0">
                  <a:pos x="120" y="0"/>
                </a:cxn>
                <a:cxn ang="0">
                  <a:pos x="6" y="203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31" name="Freeform 134"/>
            <p:cNvSpPr>
              <a:spLocks noChangeArrowheads="1"/>
            </p:cNvSpPr>
            <p:nvPr/>
          </p:nvSpPr>
          <p:spPr bwMode="auto">
            <a:xfrm>
              <a:off x="848" y="2886"/>
              <a:ext cx="304" cy="475"/>
            </a:xfrm>
            <a:custGeom>
              <a:avLst/>
              <a:gdLst/>
              <a:ahLst/>
              <a:cxnLst>
                <a:cxn ang="0">
                  <a:pos x="124" y="201"/>
                </a:cxn>
                <a:cxn ang="0">
                  <a:pos x="9" y="0"/>
                </a:cxn>
                <a:cxn ang="0">
                  <a:pos x="124" y="201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32" name="Freeform 135"/>
            <p:cNvSpPr>
              <a:spLocks noChangeArrowheads="1"/>
            </p:cNvSpPr>
            <p:nvPr/>
          </p:nvSpPr>
          <p:spPr bwMode="auto">
            <a:xfrm>
              <a:off x="857" y="3359"/>
              <a:ext cx="305" cy="482"/>
            </a:xfrm>
            <a:custGeom>
              <a:avLst/>
              <a:gdLst/>
              <a:ahLst/>
              <a:cxnLst>
                <a:cxn ang="0">
                  <a:pos x="124" y="204"/>
                </a:cxn>
                <a:cxn ang="0">
                  <a:pos x="9" y="0"/>
                </a:cxn>
                <a:cxn ang="0">
                  <a:pos x="124" y="204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33" name="Freeform 136"/>
            <p:cNvSpPr>
              <a:spLocks noChangeArrowheads="1"/>
            </p:cNvSpPr>
            <p:nvPr/>
          </p:nvSpPr>
          <p:spPr bwMode="auto">
            <a:xfrm>
              <a:off x="1129" y="2149"/>
              <a:ext cx="304" cy="482"/>
            </a:xfrm>
            <a:custGeom>
              <a:avLst/>
              <a:gdLst/>
              <a:ahLst/>
              <a:cxnLst>
                <a:cxn ang="0">
                  <a:pos x="6" y="204"/>
                </a:cxn>
                <a:cxn ang="0">
                  <a:pos x="120" y="0"/>
                </a:cxn>
                <a:cxn ang="0">
                  <a:pos x="6" y="204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34" name="Freeform 137"/>
            <p:cNvSpPr>
              <a:spLocks noChangeArrowheads="1"/>
            </p:cNvSpPr>
            <p:nvPr/>
          </p:nvSpPr>
          <p:spPr bwMode="auto">
            <a:xfrm>
              <a:off x="826" y="1710"/>
              <a:ext cx="305" cy="484"/>
            </a:xfrm>
            <a:custGeom>
              <a:avLst/>
              <a:gdLst/>
              <a:ahLst/>
              <a:cxnLst>
                <a:cxn ang="0">
                  <a:pos x="122" y="205"/>
                </a:cxn>
                <a:cxn ang="0">
                  <a:pos x="8" y="0"/>
                </a:cxn>
                <a:cxn ang="0">
                  <a:pos x="122" y="20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35" name="Freeform 138"/>
            <p:cNvSpPr>
              <a:spLocks noChangeArrowheads="1"/>
            </p:cNvSpPr>
            <p:nvPr/>
          </p:nvSpPr>
          <p:spPr bwMode="auto">
            <a:xfrm>
              <a:off x="1129" y="1511"/>
              <a:ext cx="304" cy="478"/>
            </a:xfrm>
            <a:custGeom>
              <a:avLst/>
              <a:gdLst/>
              <a:ahLst/>
              <a:cxnLst>
                <a:cxn ang="0">
                  <a:pos x="6" y="202"/>
                </a:cxn>
                <a:cxn ang="0">
                  <a:pos x="120" y="0"/>
                </a:cxn>
                <a:cxn ang="0">
                  <a:pos x="6" y="202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36" name="Freeform 139"/>
            <p:cNvSpPr>
              <a:spLocks noChangeArrowheads="1"/>
            </p:cNvSpPr>
            <p:nvPr/>
          </p:nvSpPr>
          <p:spPr bwMode="auto">
            <a:xfrm>
              <a:off x="1124" y="975"/>
              <a:ext cx="307" cy="475"/>
            </a:xfrm>
            <a:custGeom>
              <a:avLst/>
              <a:gdLst/>
              <a:ahLst/>
              <a:cxnLst>
                <a:cxn ang="0">
                  <a:pos x="7" y="201"/>
                </a:cxn>
                <a:cxn ang="0">
                  <a:pos x="120" y="0"/>
                </a:cxn>
                <a:cxn ang="0">
                  <a:pos x="7" y="201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37" name="Freeform 140"/>
            <p:cNvSpPr>
              <a:spLocks noChangeArrowheads="1"/>
            </p:cNvSpPr>
            <p:nvPr/>
          </p:nvSpPr>
          <p:spPr bwMode="auto">
            <a:xfrm>
              <a:off x="866" y="1145"/>
              <a:ext cx="274" cy="428"/>
            </a:xfrm>
            <a:custGeom>
              <a:avLst/>
              <a:gdLst/>
              <a:ahLst/>
              <a:cxnLst>
                <a:cxn ang="0">
                  <a:pos x="112" y="181"/>
                </a:cxn>
                <a:cxn ang="0">
                  <a:pos x="8" y="0"/>
                </a:cxn>
                <a:cxn ang="0">
                  <a:pos x="112" y="181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38" name="Freeform 141"/>
            <p:cNvSpPr>
              <a:spLocks noChangeArrowheads="1"/>
            </p:cNvSpPr>
            <p:nvPr/>
          </p:nvSpPr>
          <p:spPr bwMode="auto">
            <a:xfrm>
              <a:off x="869" y="2341"/>
              <a:ext cx="260" cy="474"/>
            </a:xfrm>
            <a:custGeom>
              <a:avLst/>
              <a:gdLst/>
              <a:ahLst/>
              <a:cxnLst>
                <a:cxn ang="0">
                  <a:pos x="97" y="176"/>
                </a:cxn>
                <a:cxn ang="0">
                  <a:pos x="93" y="169"/>
                </a:cxn>
                <a:cxn ang="0">
                  <a:pos x="89" y="156"/>
                </a:cxn>
                <a:cxn ang="0">
                  <a:pos x="88" y="153"/>
                </a:cxn>
                <a:cxn ang="0">
                  <a:pos x="79" y="140"/>
                </a:cxn>
                <a:cxn ang="0">
                  <a:pos x="76" y="136"/>
                </a:cxn>
                <a:cxn ang="0">
                  <a:pos x="73" y="128"/>
                </a:cxn>
                <a:cxn ang="0">
                  <a:pos x="71" y="123"/>
                </a:cxn>
                <a:cxn ang="0">
                  <a:pos x="68" y="120"/>
                </a:cxn>
                <a:cxn ang="0">
                  <a:pos x="68" y="116"/>
                </a:cxn>
                <a:cxn ang="0">
                  <a:pos x="64" y="108"/>
                </a:cxn>
                <a:cxn ang="0">
                  <a:pos x="62" y="104"/>
                </a:cxn>
                <a:cxn ang="0">
                  <a:pos x="60" y="99"/>
                </a:cxn>
                <a:cxn ang="0">
                  <a:pos x="58" y="95"/>
                </a:cxn>
                <a:cxn ang="0">
                  <a:pos x="55" y="89"/>
                </a:cxn>
                <a:cxn ang="0">
                  <a:pos x="49" y="82"/>
                </a:cxn>
                <a:cxn ang="0">
                  <a:pos x="49" y="80"/>
                </a:cxn>
                <a:cxn ang="0">
                  <a:pos x="46" y="76"/>
                </a:cxn>
                <a:cxn ang="0">
                  <a:pos x="45" y="73"/>
                </a:cxn>
                <a:cxn ang="0">
                  <a:pos x="45" y="72"/>
                </a:cxn>
                <a:cxn ang="0">
                  <a:pos x="43" y="69"/>
                </a:cxn>
                <a:cxn ang="0">
                  <a:pos x="37" y="59"/>
                </a:cxn>
                <a:cxn ang="0">
                  <a:pos x="36" y="55"/>
                </a:cxn>
                <a:cxn ang="0">
                  <a:pos x="33" y="51"/>
                </a:cxn>
                <a:cxn ang="0">
                  <a:pos x="29" y="43"/>
                </a:cxn>
                <a:cxn ang="0">
                  <a:pos x="27" y="42"/>
                </a:cxn>
                <a:cxn ang="0">
                  <a:pos x="27" y="39"/>
                </a:cxn>
                <a:cxn ang="0">
                  <a:pos x="28" y="34"/>
                </a:cxn>
                <a:cxn ang="0">
                  <a:pos x="24" y="31"/>
                </a:cxn>
                <a:cxn ang="0">
                  <a:pos x="24" y="29"/>
                </a:cxn>
                <a:cxn ang="0">
                  <a:pos x="23" y="29"/>
                </a:cxn>
                <a:cxn ang="0">
                  <a:pos x="19" y="26"/>
                </a:cxn>
                <a:cxn ang="0">
                  <a:pos x="20" y="21"/>
                </a:cxn>
                <a:cxn ang="0">
                  <a:pos x="17" y="21"/>
                </a:cxn>
                <a:cxn ang="0">
                  <a:pos x="17" y="17"/>
                </a:cxn>
                <a:cxn ang="0">
                  <a:pos x="16" y="14"/>
                </a:cxn>
                <a:cxn ang="0">
                  <a:pos x="15" y="17"/>
                </a:cxn>
                <a:cxn ang="0">
                  <a:pos x="13" y="11"/>
                </a:cxn>
                <a:cxn ang="0">
                  <a:pos x="4" y="5"/>
                </a:cxn>
                <a:cxn ang="0">
                  <a:pos x="3" y="4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" y="5"/>
                </a:cxn>
                <a:cxn ang="0">
                  <a:pos x="6" y="16"/>
                </a:cxn>
                <a:cxn ang="0">
                  <a:pos x="13" y="30"/>
                </a:cxn>
                <a:cxn ang="0">
                  <a:pos x="20" y="46"/>
                </a:cxn>
                <a:cxn ang="0">
                  <a:pos x="28" y="59"/>
                </a:cxn>
                <a:cxn ang="0">
                  <a:pos x="32" y="69"/>
                </a:cxn>
                <a:cxn ang="0">
                  <a:pos x="43" y="87"/>
                </a:cxn>
                <a:cxn ang="0">
                  <a:pos x="49" y="97"/>
                </a:cxn>
                <a:cxn ang="0">
                  <a:pos x="58" y="110"/>
                </a:cxn>
                <a:cxn ang="0">
                  <a:pos x="77" y="154"/>
                </a:cxn>
                <a:cxn ang="0">
                  <a:pos x="85" y="166"/>
                </a:cxn>
                <a:cxn ang="0">
                  <a:pos x="109" y="196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39" name="Freeform 142"/>
            <p:cNvSpPr>
              <a:spLocks noChangeArrowheads="1"/>
            </p:cNvSpPr>
            <p:nvPr/>
          </p:nvSpPr>
          <p:spPr bwMode="auto">
            <a:xfrm>
              <a:off x="855" y="1726"/>
              <a:ext cx="257" cy="478"/>
            </a:xfrm>
            <a:custGeom>
              <a:avLst/>
              <a:gdLst/>
              <a:ahLst/>
              <a:cxnLst>
                <a:cxn ang="0">
                  <a:pos x="96" y="177"/>
                </a:cxn>
                <a:cxn ang="0">
                  <a:pos x="94" y="172"/>
                </a:cxn>
                <a:cxn ang="0">
                  <a:pos x="88" y="158"/>
                </a:cxn>
                <a:cxn ang="0">
                  <a:pos x="87" y="155"/>
                </a:cxn>
                <a:cxn ang="0">
                  <a:pos x="79" y="143"/>
                </a:cxn>
                <a:cxn ang="0">
                  <a:pos x="75" y="138"/>
                </a:cxn>
                <a:cxn ang="0">
                  <a:pos x="73" y="131"/>
                </a:cxn>
                <a:cxn ang="0">
                  <a:pos x="70" y="124"/>
                </a:cxn>
                <a:cxn ang="0">
                  <a:pos x="68" y="122"/>
                </a:cxn>
                <a:cxn ang="0">
                  <a:pos x="68" y="118"/>
                </a:cxn>
                <a:cxn ang="0">
                  <a:pos x="65" y="110"/>
                </a:cxn>
                <a:cxn ang="0">
                  <a:pos x="61" y="106"/>
                </a:cxn>
                <a:cxn ang="0">
                  <a:pos x="60" y="102"/>
                </a:cxn>
                <a:cxn ang="0">
                  <a:pos x="57" y="97"/>
                </a:cxn>
                <a:cxn ang="0">
                  <a:pos x="55" y="91"/>
                </a:cxn>
                <a:cxn ang="0">
                  <a:pos x="48" y="84"/>
                </a:cxn>
                <a:cxn ang="0">
                  <a:pos x="48" y="80"/>
                </a:cxn>
                <a:cxn ang="0">
                  <a:pos x="46" y="79"/>
                </a:cxn>
                <a:cxn ang="0">
                  <a:pos x="44" y="76"/>
                </a:cxn>
                <a:cxn ang="0">
                  <a:pos x="44" y="75"/>
                </a:cxn>
                <a:cxn ang="0">
                  <a:pos x="43" y="70"/>
                </a:cxn>
                <a:cxn ang="0">
                  <a:pos x="38" y="61"/>
                </a:cxn>
                <a:cxn ang="0">
                  <a:pos x="37" y="57"/>
                </a:cxn>
                <a:cxn ang="0">
                  <a:pos x="33" y="53"/>
                </a:cxn>
                <a:cxn ang="0">
                  <a:pos x="29" y="45"/>
                </a:cxn>
                <a:cxn ang="0">
                  <a:pos x="26" y="44"/>
                </a:cxn>
                <a:cxn ang="0">
                  <a:pos x="26" y="40"/>
                </a:cxn>
                <a:cxn ang="0">
                  <a:pos x="27" y="37"/>
                </a:cxn>
                <a:cxn ang="0">
                  <a:pos x="25" y="33"/>
                </a:cxn>
                <a:cxn ang="0">
                  <a:pos x="25" y="30"/>
                </a:cxn>
                <a:cxn ang="0">
                  <a:pos x="24" y="29"/>
                </a:cxn>
                <a:cxn ang="0">
                  <a:pos x="18" y="28"/>
                </a:cxn>
                <a:cxn ang="0">
                  <a:pos x="18" y="24"/>
                </a:cxn>
                <a:cxn ang="0">
                  <a:pos x="17" y="23"/>
                </a:cxn>
                <a:cxn ang="0">
                  <a:pos x="17" y="20"/>
                </a:cxn>
                <a:cxn ang="0">
                  <a:pos x="16" y="16"/>
                </a:cxn>
                <a:cxn ang="0">
                  <a:pos x="13" y="20"/>
                </a:cxn>
                <a:cxn ang="0">
                  <a:pos x="13" y="13"/>
                </a:cxn>
                <a:cxn ang="0">
                  <a:pos x="4" y="8"/>
                </a:cxn>
                <a:cxn ang="0">
                  <a:pos x="3" y="7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" y="8"/>
                </a:cxn>
                <a:cxn ang="0">
                  <a:pos x="5" y="17"/>
                </a:cxn>
                <a:cxn ang="0">
                  <a:pos x="13" y="33"/>
                </a:cxn>
                <a:cxn ang="0">
                  <a:pos x="20" y="49"/>
                </a:cxn>
                <a:cxn ang="0">
                  <a:pos x="27" y="62"/>
                </a:cxn>
                <a:cxn ang="0">
                  <a:pos x="31" y="70"/>
                </a:cxn>
                <a:cxn ang="0">
                  <a:pos x="43" y="89"/>
                </a:cxn>
                <a:cxn ang="0">
                  <a:pos x="48" y="98"/>
                </a:cxn>
                <a:cxn ang="0">
                  <a:pos x="57" y="111"/>
                </a:cxn>
                <a:cxn ang="0">
                  <a:pos x="78" y="156"/>
                </a:cxn>
                <a:cxn ang="0">
                  <a:pos x="85" y="168"/>
                </a:cxn>
                <a:cxn ang="0">
                  <a:pos x="108" y="198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40" name="Freeform 143"/>
            <p:cNvSpPr>
              <a:spLocks noChangeArrowheads="1"/>
            </p:cNvSpPr>
            <p:nvPr/>
          </p:nvSpPr>
          <p:spPr bwMode="auto">
            <a:xfrm>
              <a:off x="895" y="1152"/>
              <a:ext cx="229" cy="421"/>
            </a:xfrm>
            <a:custGeom>
              <a:avLst/>
              <a:gdLst/>
              <a:ahLst/>
              <a:cxnLst>
                <a:cxn ang="0">
                  <a:pos x="86" y="156"/>
                </a:cxn>
                <a:cxn ang="0">
                  <a:pos x="83" y="151"/>
                </a:cxn>
                <a:cxn ang="0">
                  <a:pos x="80" y="139"/>
                </a:cxn>
                <a:cxn ang="0">
                  <a:pos x="77" y="137"/>
                </a:cxn>
                <a:cxn ang="0">
                  <a:pos x="70" y="125"/>
                </a:cxn>
                <a:cxn ang="0">
                  <a:pos x="69" y="121"/>
                </a:cxn>
                <a:cxn ang="0">
                  <a:pos x="65" y="114"/>
                </a:cxn>
                <a:cxn ang="0">
                  <a:pos x="62" y="109"/>
                </a:cxn>
                <a:cxn ang="0">
                  <a:pos x="60" y="107"/>
                </a:cxn>
                <a:cxn ang="0">
                  <a:pos x="60" y="103"/>
                </a:cxn>
                <a:cxn ang="0">
                  <a:pos x="57" y="96"/>
                </a:cxn>
                <a:cxn ang="0">
                  <a:pos x="56" y="94"/>
                </a:cxn>
                <a:cxn ang="0">
                  <a:pos x="54" y="88"/>
                </a:cxn>
                <a:cxn ang="0">
                  <a:pos x="50" y="85"/>
                </a:cxn>
                <a:cxn ang="0">
                  <a:pos x="48" y="79"/>
                </a:cxn>
                <a:cxn ang="0">
                  <a:pos x="44" y="73"/>
                </a:cxn>
                <a:cxn ang="0">
                  <a:pos x="43" y="70"/>
                </a:cxn>
                <a:cxn ang="0">
                  <a:pos x="41" y="68"/>
                </a:cxn>
                <a:cxn ang="0">
                  <a:pos x="40" y="65"/>
                </a:cxn>
                <a:cxn ang="0">
                  <a:pos x="40" y="65"/>
                </a:cxn>
                <a:cxn ang="0">
                  <a:pos x="39" y="60"/>
                </a:cxn>
                <a:cxn ang="0">
                  <a:pos x="33" y="52"/>
                </a:cxn>
                <a:cxn ang="0">
                  <a:pos x="31" y="48"/>
                </a:cxn>
                <a:cxn ang="0">
                  <a:pos x="30" y="46"/>
                </a:cxn>
                <a:cxn ang="0">
                  <a:pos x="26" y="39"/>
                </a:cxn>
                <a:cxn ang="0">
                  <a:pos x="22" y="38"/>
                </a:cxn>
                <a:cxn ang="0">
                  <a:pos x="24" y="34"/>
                </a:cxn>
                <a:cxn ang="0">
                  <a:pos x="24" y="30"/>
                </a:cxn>
                <a:cxn ang="0">
                  <a:pos x="20" y="27"/>
                </a:cxn>
                <a:cxn ang="0">
                  <a:pos x="22" y="26"/>
                </a:cxn>
                <a:cxn ang="0">
                  <a:pos x="20" y="25"/>
                </a:cxn>
                <a:cxn ang="0">
                  <a:pos x="17" y="22"/>
                </a:cxn>
                <a:cxn ang="0">
                  <a:pos x="17" y="18"/>
                </a:cxn>
                <a:cxn ang="0">
                  <a:pos x="15" y="18"/>
                </a:cxn>
                <a:cxn ang="0">
                  <a:pos x="15" y="16"/>
                </a:cxn>
                <a:cxn ang="0">
                  <a:pos x="14" y="13"/>
                </a:cxn>
                <a:cxn ang="0">
                  <a:pos x="13" y="16"/>
                </a:cxn>
                <a:cxn ang="0">
                  <a:pos x="11" y="10"/>
                </a:cxn>
                <a:cxn ang="0">
                  <a:pos x="3" y="5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2" y="5"/>
                </a:cxn>
                <a:cxn ang="0">
                  <a:pos x="5" y="14"/>
                </a:cxn>
                <a:cxn ang="0">
                  <a:pos x="11" y="27"/>
                </a:cxn>
                <a:cxn ang="0">
                  <a:pos x="18" y="42"/>
                </a:cxn>
                <a:cxn ang="0">
                  <a:pos x="24" y="53"/>
                </a:cxn>
                <a:cxn ang="0">
                  <a:pos x="27" y="61"/>
                </a:cxn>
                <a:cxn ang="0">
                  <a:pos x="36" y="78"/>
                </a:cxn>
                <a:cxn ang="0">
                  <a:pos x="43" y="86"/>
                </a:cxn>
                <a:cxn ang="0">
                  <a:pos x="49" y="98"/>
                </a:cxn>
                <a:cxn ang="0">
                  <a:pos x="69" y="138"/>
                </a:cxn>
                <a:cxn ang="0">
                  <a:pos x="74" y="148"/>
                </a:cxn>
                <a:cxn ang="0">
                  <a:pos x="96" y="176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41" name="Freeform 144"/>
            <p:cNvSpPr>
              <a:spLocks noChangeArrowheads="1"/>
            </p:cNvSpPr>
            <p:nvPr/>
          </p:nvSpPr>
          <p:spPr bwMode="auto">
            <a:xfrm>
              <a:off x="1124" y="1004"/>
              <a:ext cx="276" cy="448"/>
            </a:xfrm>
            <a:custGeom>
              <a:avLst/>
              <a:gdLst/>
              <a:ahLst/>
              <a:cxnLst>
                <a:cxn ang="0">
                  <a:pos x="16" y="171"/>
                </a:cxn>
                <a:cxn ang="0">
                  <a:pos x="19" y="164"/>
                </a:cxn>
                <a:cxn ang="0">
                  <a:pos x="28" y="154"/>
                </a:cxn>
                <a:cxn ang="0">
                  <a:pos x="30" y="150"/>
                </a:cxn>
                <a:cxn ang="0">
                  <a:pos x="38" y="137"/>
                </a:cxn>
                <a:cxn ang="0">
                  <a:pos x="40" y="134"/>
                </a:cxn>
                <a:cxn ang="0">
                  <a:pos x="45" y="126"/>
                </a:cxn>
                <a:cxn ang="0">
                  <a:pos x="47" y="121"/>
                </a:cxn>
                <a:cxn ang="0">
                  <a:pos x="49" y="117"/>
                </a:cxn>
                <a:cxn ang="0">
                  <a:pos x="53" y="116"/>
                </a:cxn>
                <a:cxn ang="0">
                  <a:pos x="57" y="110"/>
                </a:cxn>
                <a:cxn ang="0">
                  <a:pos x="59" y="106"/>
                </a:cxn>
                <a:cxn ang="0">
                  <a:pos x="62" y="102"/>
                </a:cxn>
                <a:cxn ang="0">
                  <a:pos x="63" y="97"/>
                </a:cxn>
                <a:cxn ang="0">
                  <a:pos x="68" y="91"/>
                </a:cxn>
                <a:cxn ang="0">
                  <a:pos x="71" y="84"/>
                </a:cxn>
                <a:cxn ang="0">
                  <a:pos x="74" y="81"/>
                </a:cxn>
                <a:cxn ang="0">
                  <a:pos x="74" y="78"/>
                </a:cxn>
                <a:cxn ang="0">
                  <a:pos x="76" y="76"/>
                </a:cxn>
                <a:cxn ang="0">
                  <a:pos x="79" y="76"/>
                </a:cxn>
                <a:cxn ang="0">
                  <a:pos x="80" y="70"/>
                </a:cxn>
                <a:cxn ang="0">
                  <a:pos x="85" y="63"/>
                </a:cxn>
                <a:cxn ang="0">
                  <a:pos x="88" y="57"/>
                </a:cxn>
                <a:cxn ang="0">
                  <a:pos x="89" y="55"/>
                </a:cxn>
                <a:cxn ang="0">
                  <a:pos x="94" y="47"/>
                </a:cxn>
                <a:cxn ang="0">
                  <a:pos x="93" y="43"/>
                </a:cxn>
                <a:cxn ang="0">
                  <a:pos x="97" y="42"/>
                </a:cxn>
                <a:cxn ang="0">
                  <a:pos x="101" y="41"/>
                </a:cxn>
                <a:cxn ang="0">
                  <a:pos x="102" y="37"/>
                </a:cxn>
                <a:cxn ang="0">
                  <a:pos x="105" y="37"/>
                </a:cxn>
                <a:cxn ang="0">
                  <a:pos x="105" y="35"/>
                </a:cxn>
                <a:cxn ang="0">
                  <a:pos x="105" y="30"/>
                </a:cxn>
                <a:cxn ang="0">
                  <a:pos x="107" y="28"/>
                </a:cxn>
                <a:cxn ang="0">
                  <a:pos x="107" y="26"/>
                </a:cxn>
                <a:cxn ang="0">
                  <a:pos x="110" y="25"/>
                </a:cxn>
                <a:cxn ang="0">
                  <a:pos x="111" y="22"/>
                </a:cxn>
                <a:cxn ang="0">
                  <a:pos x="109" y="21"/>
                </a:cxn>
                <a:cxn ang="0">
                  <a:pos x="113" y="17"/>
                </a:cxn>
                <a:cxn ang="0">
                  <a:pos x="113" y="8"/>
                </a:cxn>
                <a:cxn ang="0">
                  <a:pos x="114" y="7"/>
                </a:cxn>
                <a:cxn ang="0">
                  <a:pos x="117" y="0"/>
                </a:cxn>
                <a:cxn ang="0">
                  <a:pos x="114" y="1"/>
                </a:cxn>
                <a:cxn ang="0">
                  <a:pos x="113" y="8"/>
                </a:cxn>
                <a:cxn ang="0">
                  <a:pos x="106" y="13"/>
                </a:cxn>
                <a:cxn ang="0">
                  <a:pos x="97" y="26"/>
                </a:cxn>
                <a:cxn ang="0">
                  <a:pos x="87" y="41"/>
                </a:cxn>
                <a:cxn ang="0">
                  <a:pos x="80" y="54"/>
                </a:cxn>
                <a:cxn ang="0">
                  <a:pos x="74" y="63"/>
                </a:cxn>
                <a:cxn ang="0">
                  <a:pos x="63" y="81"/>
                </a:cxn>
                <a:cxn ang="0">
                  <a:pos x="59" y="91"/>
                </a:cxn>
                <a:cxn ang="0">
                  <a:pos x="53" y="104"/>
                </a:cxn>
                <a:cxn ang="0">
                  <a:pos x="25" y="143"/>
                </a:cxn>
                <a:cxn ang="0">
                  <a:pos x="19" y="154"/>
                </a:cxn>
                <a:cxn ang="0">
                  <a:pos x="4" y="189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42" name="Freeform 145"/>
            <p:cNvSpPr>
              <a:spLocks noChangeArrowheads="1"/>
            </p:cNvSpPr>
            <p:nvPr/>
          </p:nvSpPr>
          <p:spPr bwMode="auto">
            <a:xfrm>
              <a:off x="1129" y="1530"/>
              <a:ext cx="274" cy="449"/>
            </a:xfrm>
            <a:custGeom>
              <a:avLst/>
              <a:gdLst/>
              <a:ahLst/>
              <a:cxnLst>
                <a:cxn ang="0">
                  <a:pos x="16" y="170"/>
                </a:cxn>
                <a:cxn ang="0">
                  <a:pos x="18" y="164"/>
                </a:cxn>
                <a:cxn ang="0">
                  <a:pos x="27" y="154"/>
                </a:cxn>
                <a:cxn ang="0">
                  <a:pos x="30" y="150"/>
                </a:cxn>
                <a:cxn ang="0">
                  <a:pos x="36" y="137"/>
                </a:cxn>
                <a:cxn ang="0">
                  <a:pos x="39" y="134"/>
                </a:cxn>
                <a:cxn ang="0">
                  <a:pos x="44" y="127"/>
                </a:cxn>
                <a:cxn ang="0">
                  <a:pos x="47" y="121"/>
                </a:cxn>
                <a:cxn ang="0">
                  <a:pos x="48" y="117"/>
                </a:cxn>
                <a:cxn ang="0">
                  <a:pos x="51" y="115"/>
                </a:cxn>
                <a:cxn ang="0">
                  <a:pos x="56" y="110"/>
                </a:cxn>
                <a:cxn ang="0">
                  <a:pos x="59" y="106"/>
                </a:cxn>
                <a:cxn ang="0">
                  <a:pos x="61" y="102"/>
                </a:cxn>
                <a:cxn ang="0">
                  <a:pos x="63" y="96"/>
                </a:cxn>
                <a:cxn ang="0">
                  <a:pos x="66" y="91"/>
                </a:cxn>
                <a:cxn ang="0">
                  <a:pos x="70" y="83"/>
                </a:cxn>
                <a:cxn ang="0">
                  <a:pos x="73" y="81"/>
                </a:cxn>
                <a:cxn ang="0">
                  <a:pos x="73" y="78"/>
                </a:cxn>
                <a:cxn ang="0">
                  <a:pos x="76" y="74"/>
                </a:cxn>
                <a:cxn ang="0">
                  <a:pos x="77" y="74"/>
                </a:cxn>
                <a:cxn ang="0">
                  <a:pos x="78" y="70"/>
                </a:cxn>
                <a:cxn ang="0">
                  <a:pos x="85" y="63"/>
                </a:cxn>
                <a:cxn ang="0">
                  <a:pos x="87" y="57"/>
                </a:cxn>
                <a:cxn ang="0">
                  <a:pos x="89" y="55"/>
                </a:cxn>
                <a:cxn ang="0">
                  <a:pos x="93" y="46"/>
                </a:cxn>
                <a:cxn ang="0">
                  <a:pos x="91" y="43"/>
                </a:cxn>
                <a:cxn ang="0">
                  <a:pos x="95" y="42"/>
                </a:cxn>
                <a:cxn ang="0">
                  <a:pos x="100" y="40"/>
                </a:cxn>
                <a:cxn ang="0">
                  <a:pos x="102" y="36"/>
                </a:cxn>
                <a:cxn ang="0">
                  <a:pos x="103" y="36"/>
                </a:cxn>
                <a:cxn ang="0">
                  <a:pos x="103" y="35"/>
                </a:cxn>
                <a:cxn ang="0">
                  <a:pos x="103" y="30"/>
                </a:cxn>
                <a:cxn ang="0">
                  <a:pos x="106" y="27"/>
                </a:cxn>
                <a:cxn ang="0">
                  <a:pos x="106" y="26"/>
                </a:cxn>
                <a:cxn ang="0">
                  <a:pos x="108" y="25"/>
                </a:cxn>
                <a:cxn ang="0">
                  <a:pos x="110" y="22"/>
                </a:cxn>
                <a:cxn ang="0">
                  <a:pos x="107" y="19"/>
                </a:cxn>
                <a:cxn ang="0">
                  <a:pos x="111" y="17"/>
                </a:cxn>
                <a:cxn ang="0">
                  <a:pos x="111" y="8"/>
                </a:cxn>
                <a:cxn ang="0">
                  <a:pos x="113" y="5"/>
                </a:cxn>
                <a:cxn ang="0">
                  <a:pos x="116" y="0"/>
                </a:cxn>
                <a:cxn ang="0">
                  <a:pos x="113" y="1"/>
                </a:cxn>
                <a:cxn ang="0">
                  <a:pos x="111" y="8"/>
                </a:cxn>
                <a:cxn ang="0">
                  <a:pos x="104" y="13"/>
                </a:cxn>
                <a:cxn ang="0">
                  <a:pos x="95" y="26"/>
                </a:cxn>
                <a:cxn ang="0">
                  <a:pos x="86" y="40"/>
                </a:cxn>
                <a:cxn ang="0">
                  <a:pos x="78" y="53"/>
                </a:cxn>
                <a:cxn ang="0">
                  <a:pos x="73" y="63"/>
                </a:cxn>
                <a:cxn ang="0">
                  <a:pos x="63" y="81"/>
                </a:cxn>
                <a:cxn ang="0">
                  <a:pos x="57" y="91"/>
                </a:cxn>
                <a:cxn ang="0">
                  <a:pos x="51" y="104"/>
                </a:cxn>
                <a:cxn ang="0">
                  <a:pos x="25" y="142"/>
                </a:cxn>
                <a:cxn ang="0">
                  <a:pos x="18" y="154"/>
                </a:cxn>
                <a:cxn ang="0">
                  <a:pos x="4" y="189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43" name="Freeform 146"/>
            <p:cNvSpPr>
              <a:spLocks noChangeArrowheads="1"/>
            </p:cNvSpPr>
            <p:nvPr/>
          </p:nvSpPr>
          <p:spPr bwMode="auto">
            <a:xfrm>
              <a:off x="1129" y="2171"/>
              <a:ext cx="271" cy="441"/>
            </a:xfrm>
            <a:custGeom>
              <a:avLst/>
              <a:gdLst/>
              <a:ahLst/>
              <a:cxnLst>
                <a:cxn ang="0">
                  <a:pos x="17" y="167"/>
                </a:cxn>
                <a:cxn ang="0">
                  <a:pos x="19" y="161"/>
                </a:cxn>
                <a:cxn ang="0">
                  <a:pos x="29" y="152"/>
                </a:cxn>
                <a:cxn ang="0">
                  <a:pos x="31" y="148"/>
                </a:cxn>
                <a:cxn ang="0">
                  <a:pos x="36" y="135"/>
                </a:cxn>
                <a:cxn ang="0">
                  <a:pos x="39" y="131"/>
                </a:cxn>
                <a:cxn ang="0">
                  <a:pos x="44" y="125"/>
                </a:cxn>
                <a:cxn ang="0">
                  <a:pos x="47" y="119"/>
                </a:cxn>
                <a:cxn ang="0">
                  <a:pos x="48" y="115"/>
                </a:cxn>
                <a:cxn ang="0">
                  <a:pos x="51" y="114"/>
                </a:cxn>
                <a:cxn ang="0">
                  <a:pos x="56" y="106"/>
                </a:cxn>
                <a:cxn ang="0">
                  <a:pos x="59" y="103"/>
                </a:cxn>
                <a:cxn ang="0">
                  <a:pos x="61" y="99"/>
                </a:cxn>
                <a:cxn ang="0">
                  <a:pos x="62" y="94"/>
                </a:cxn>
                <a:cxn ang="0">
                  <a:pos x="68" y="89"/>
                </a:cxn>
                <a:cxn ang="0">
                  <a:pos x="70" y="81"/>
                </a:cxn>
                <a:cxn ang="0">
                  <a:pos x="73" y="78"/>
                </a:cxn>
                <a:cxn ang="0">
                  <a:pos x="73" y="76"/>
                </a:cxn>
                <a:cxn ang="0">
                  <a:pos x="76" y="75"/>
                </a:cxn>
                <a:cxn ang="0">
                  <a:pos x="76" y="73"/>
                </a:cxn>
                <a:cxn ang="0">
                  <a:pos x="79" y="69"/>
                </a:cxn>
                <a:cxn ang="0">
                  <a:pos x="85" y="60"/>
                </a:cxn>
                <a:cxn ang="0">
                  <a:pos x="86" y="56"/>
                </a:cxn>
                <a:cxn ang="0">
                  <a:pos x="87" y="52"/>
                </a:cxn>
                <a:cxn ang="0">
                  <a:pos x="92" y="46"/>
                </a:cxn>
                <a:cxn ang="0">
                  <a:pos x="92" y="42"/>
                </a:cxn>
                <a:cxn ang="0">
                  <a:pos x="95" y="41"/>
                </a:cxn>
                <a:cxn ang="0">
                  <a:pos x="99" y="39"/>
                </a:cxn>
                <a:cxn ang="0">
                  <a:pos x="100" y="35"/>
                </a:cxn>
                <a:cxn ang="0">
                  <a:pos x="102" y="35"/>
                </a:cxn>
                <a:cxn ang="0">
                  <a:pos x="102" y="33"/>
                </a:cxn>
                <a:cxn ang="0">
                  <a:pos x="102" y="29"/>
                </a:cxn>
                <a:cxn ang="0">
                  <a:pos x="105" y="26"/>
                </a:cxn>
                <a:cxn ang="0">
                  <a:pos x="105" y="25"/>
                </a:cxn>
                <a:cxn ang="0">
                  <a:pos x="108" y="24"/>
                </a:cxn>
                <a:cxn ang="0">
                  <a:pos x="109" y="21"/>
                </a:cxn>
                <a:cxn ang="0">
                  <a:pos x="107" y="21"/>
                </a:cxn>
                <a:cxn ang="0">
                  <a:pos x="111" y="16"/>
                </a:cxn>
                <a:cxn ang="0">
                  <a:pos x="111" y="8"/>
                </a:cxn>
                <a:cxn ang="0">
                  <a:pos x="112" y="5"/>
                </a:cxn>
                <a:cxn ang="0">
                  <a:pos x="115" y="0"/>
                </a:cxn>
                <a:cxn ang="0">
                  <a:pos x="112" y="1"/>
                </a:cxn>
                <a:cxn ang="0">
                  <a:pos x="111" y="7"/>
                </a:cxn>
                <a:cxn ang="0">
                  <a:pos x="103" y="13"/>
                </a:cxn>
                <a:cxn ang="0">
                  <a:pos x="95" y="25"/>
                </a:cxn>
                <a:cxn ang="0">
                  <a:pos x="85" y="39"/>
                </a:cxn>
                <a:cxn ang="0">
                  <a:pos x="77" y="51"/>
                </a:cxn>
                <a:cxn ang="0">
                  <a:pos x="73" y="60"/>
                </a:cxn>
                <a:cxn ang="0">
                  <a:pos x="62" y="78"/>
                </a:cxn>
                <a:cxn ang="0">
                  <a:pos x="57" y="89"/>
                </a:cxn>
                <a:cxn ang="0">
                  <a:pos x="51" y="102"/>
                </a:cxn>
                <a:cxn ang="0">
                  <a:pos x="25" y="141"/>
                </a:cxn>
                <a:cxn ang="0">
                  <a:pos x="19" y="152"/>
                </a:cxn>
                <a:cxn ang="0">
                  <a:pos x="5" y="186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44" name="Freeform 147"/>
            <p:cNvSpPr>
              <a:spLocks noChangeArrowheads="1"/>
            </p:cNvSpPr>
            <p:nvPr/>
          </p:nvSpPr>
          <p:spPr bwMode="auto">
            <a:xfrm>
              <a:off x="1240" y="2411"/>
              <a:ext cx="2" cy="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2" y="3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45" name="Freeform 148"/>
            <p:cNvSpPr>
              <a:spLocks noChangeArrowheads="1"/>
            </p:cNvSpPr>
            <p:nvPr/>
          </p:nvSpPr>
          <p:spPr bwMode="auto">
            <a:xfrm>
              <a:off x="1138" y="2723"/>
              <a:ext cx="267" cy="444"/>
            </a:xfrm>
            <a:custGeom>
              <a:avLst/>
              <a:gdLst/>
              <a:ahLst/>
              <a:cxnLst>
                <a:cxn ang="0">
                  <a:pos x="15" y="167"/>
                </a:cxn>
                <a:cxn ang="0">
                  <a:pos x="18" y="161"/>
                </a:cxn>
                <a:cxn ang="0">
                  <a:pos x="27" y="151"/>
                </a:cxn>
                <a:cxn ang="0">
                  <a:pos x="30" y="148"/>
                </a:cxn>
                <a:cxn ang="0">
                  <a:pos x="35" y="135"/>
                </a:cxn>
                <a:cxn ang="0">
                  <a:pos x="37" y="130"/>
                </a:cxn>
                <a:cxn ang="0">
                  <a:pos x="43" y="125"/>
                </a:cxn>
                <a:cxn ang="0">
                  <a:pos x="45" y="118"/>
                </a:cxn>
                <a:cxn ang="0">
                  <a:pos x="47" y="115"/>
                </a:cxn>
                <a:cxn ang="0">
                  <a:pos x="49" y="113"/>
                </a:cxn>
                <a:cxn ang="0">
                  <a:pos x="54" y="108"/>
                </a:cxn>
                <a:cxn ang="0">
                  <a:pos x="57" y="103"/>
                </a:cxn>
                <a:cxn ang="0">
                  <a:pos x="60" y="100"/>
                </a:cxn>
                <a:cxn ang="0">
                  <a:pos x="61" y="95"/>
                </a:cxn>
                <a:cxn ang="0">
                  <a:pos x="65" y="88"/>
                </a:cxn>
                <a:cxn ang="0">
                  <a:pos x="69" y="82"/>
                </a:cxn>
                <a:cxn ang="0">
                  <a:pos x="71" y="78"/>
                </a:cxn>
                <a:cxn ang="0">
                  <a:pos x="71" y="75"/>
                </a:cxn>
                <a:cxn ang="0">
                  <a:pos x="74" y="74"/>
                </a:cxn>
                <a:cxn ang="0">
                  <a:pos x="74" y="73"/>
                </a:cxn>
                <a:cxn ang="0">
                  <a:pos x="77" y="70"/>
                </a:cxn>
                <a:cxn ang="0">
                  <a:pos x="83" y="60"/>
                </a:cxn>
                <a:cxn ang="0">
                  <a:pos x="84" y="57"/>
                </a:cxn>
                <a:cxn ang="0">
                  <a:pos x="86" y="55"/>
                </a:cxn>
                <a:cxn ang="0">
                  <a:pos x="91" y="45"/>
                </a:cxn>
                <a:cxn ang="0">
                  <a:pos x="90" y="43"/>
                </a:cxn>
                <a:cxn ang="0">
                  <a:pos x="92" y="42"/>
                </a:cxn>
                <a:cxn ang="0">
                  <a:pos x="97" y="39"/>
                </a:cxn>
                <a:cxn ang="0">
                  <a:pos x="99" y="35"/>
                </a:cxn>
                <a:cxn ang="0">
                  <a:pos x="100" y="35"/>
                </a:cxn>
                <a:cxn ang="0">
                  <a:pos x="100" y="34"/>
                </a:cxn>
                <a:cxn ang="0">
                  <a:pos x="100" y="30"/>
                </a:cxn>
                <a:cxn ang="0">
                  <a:pos x="103" y="26"/>
                </a:cxn>
                <a:cxn ang="0">
                  <a:pos x="103" y="25"/>
                </a:cxn>
                <a:cxn ang="0">
                  <a:pos x="105" y="23"/>
                </a:cxn>
                <a:cxn ang="0">
                  <a:pos x="107" y="21"/>
                </a:cxn>
                <a:cxn ang="0">
                  <a:pos x="104" y="21"/>
                </a:cxn>
                <a:cxn ang="0">
                  <a:pos x="109" y="17"/>
                </a:cxn>
                <a:cxn ang="0">
                  <a:pos x="109" y="8"/>
                </a:cxn>
                <a:cxn ang="0">
                  <a:pos x="110" y="5"/>
                </a:cxn>
                <a:cxn ang="0">
                  <a:pos x="113" y="0"/>
                </a:cxn>
                <a:cxn ang="0">
                  <a:pos x="110" y="2"/>
                </a:cxn>
                <a:cxn ang="0">
                  <a:pos x="109" y="6"/>
                </a:cxn>
                <a:cxn ang="0">
                  <a:pos x="101" y="13"/>
                </a:cxn>
                <a:cxn ang="0">
                  <a:pos x="92" y="25"/>
                </a:cxn>
                <a:cxn ang="0">
                  <a:pos x="83" y="39"/>
                </a:cxn>
                <a:cxn ang="0">
                  <a:pos x="75" y="51"/>
                </a:cxn>
                <a:cxn ang="0">
                  <a:pos x="71" y="60"/>
                </a:cxn>
                <a:cxn ang="0">
                  <a:pos x="61" y="78"/>
                </a:cxn>
                <a:cxn ang="0">
                  <a:pos x="56" y="88"/>
                </a:cxn>
                <a:cxn ang="0">
                  <a:pos x="49" y="102"/>
                </a:cxn>
                <a:cxn ang="0">
                  <a:pos x="23" y="141"/>
                </a:cxn>
                <a:cxn ang="0">
                  <a:pos x="18" y="151"/>
                </a:cxn>
                <a:cxn ang="0">
                  <a:pos x="4" y="185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46" name="Freeform 149"/>
            <p:cNvSpPr>
              <a:spLocks noChangeArrowheads="1"/>
            </p:cNvSpPr>
            <p:nvPr/>
          </p:nvSpPr>
          <p:spPr bwMode="auto">
            <a:xfrm>
              <a:off x="1145" y="3385"/>
              <a:ext cx="267" cy="441"/>
            </a:xfrm>
            <a:custGeom>
              <a:avLst/>
              <a:gdLst/>
              <a:ahLst/>
              <a:cxnLst>
                <a:cxn ang="0">
                  <a:pos x="14" y="166"/>
                </a:cxn>
                <a:cxn ang="0">
                  <a:pos x="19" y="161"/>
                </a:cxn>
                <a:cxn ang="0">
                  <a:pos x="27" y="150"/>
                </a:cxn>
                <a:cxn ang="0">
                  <a:pos x="28" y="146"/>
                </a:cxn>
                <a:cxn ang="0">
                  <a:pos x="36" y="135"/>
                </a:cxn>
                <a:cxn ang="0">
                  <a:pos x="37" y="131"/>
                </a:cxn>
                <a:cxn ang="0">
                  <a:pos x="43" y="124"/>
                </a:cxn>
                <a:cxn ang="0">
                  <a:pos x="46" y="118"/>
                </a:cxn>
                <a:cxn ang="0">
                  <a:pos x="46" y="114"/>
                </a:cxn>
                <a:cxn ang="0">
                  <a:pos x="49" y="111"/>
                </a:cxn>
                <a:cxn ang="0">
                  <a:pos x="54" y="106"/>
                </a:cxn>
                <a:cxn ang="0">
                  <a:pos x="56" y="103"/>
                </a:cxn>
                <a:cxn ang="0">
                  <a:pos x="60" y="98"/>
                </a:cxn>
                <a:cxn ang="0">
                  <a:pos x="62" y="94"/>
                </a:cxn>
                <a:cxn ang="0">
                  <a:pos x="65" y="89"/>
                </a:cxn>
                <a:cxn ang="0">
                  <a:pos x="69" y="81"/>
                </a:cxn>
                <a:cxn ang="0">
                  <a:pos x="70" y="79"/>
                </a:cxn>
                <a:cxn ang="0">
                  <a:pos x="73" y="76"/>
                </a:cxn>
                <a:cxn ang="0">
                  <a:pos x="74" y="72"/>
                </a:cxn>
                <a:cxn ang="0">
                  <a:pos x="75" y="72"/>
                </a:cxn>
                <a:cxn ang="0">
                  <a:pos x="76" y="69"/>
                </a:cxn>
                <a:cxn ang="0">
                  <a:pos x="82" y="59"/>
                </a:cxn>
                <a:cxn ang="0">
                  <a:pos x="86" y="56"/>
                </a:cxn>
                <a:cxn ang="0">
                  <a:pos x="87" y="52"/>
                </a:cxn>
                <a:cxn ang="0">
                  <a:pos x="91" y="45"/>
                </a:cxn>
                <a:cxn ang="0">
                  <a:pos x="89" y="42"/>
                </a:cxn>
                <a:cxn ang="0">
                  <a:pos x="93" y="41"/>
                </a:cxn>
                <a:cxn ang="0">
                  <a:pos x="96" y="39"/>
                </a:cxn>
                <a:cxn ang="0">
                  <a:pos x="99" y="35"/>
                </a:cxn>
                <a:cxn ang="0">
                  <a:pos x="100" y="35"/>
                </a:cxn>
                <a:cxn ang="0">
                  <a:pos x="100" y="32"/>
                </a:cxn>
                <a:cxn ang="0">
                  <a:pos x="100" y="29"/>
                </a:cxn>
                <a:cxn ang="0">
                  <a:pos x="104" y="26"/>
                </a:cxn>
                <a:cxn ang="0">
                  <a:pos x="104" y="25"/>
                </a:cxn>
                <a:cxn ang="0">
                  <a:pos x="105" y="24"/>
                </a:cxn>
                <a:cxn ang="0">
                  <a:pos x="108" y="20"/>
                </a:cxn>
                <a:cxn ang="0">
                  <a:pos x="104" y="18"/>
                </a:cxn>
                <a:cxn ang="0">
                  <a:pos x="108" y="16"/>
                </a:cxn>
                <a:cxn ang="0">
                  <a:pos x="109" y="5"/>
                </a:cxn>
                <a:cxn ang="0">
                  <a:pos x="109" y="4"/>
                </a:cxn>
                <a:cxn ang="0">
                  <a:pos x="113" y="0"/>
                </a:cxn>
                <a:cxn ang="0">
                  <a:pos x="109" y="0"/>
                </a:cxn>
                <a:cxn ang="0">
                  <a:pos x="108" y="5"/>
                </a:cxn>
                <a:cxn ang="0">
                  <a:pos x="101" y="12"/>
                </a:cxn>
                <a:cxn ang="0">
                  <a:pos x="92" y="25"/>
                </a:cxn>
                <a:cxn ang="0">
                  <a:pos x="83" y="39"/>
                </a:cxn>
                <a:cxn ang="0">
                  <a:pos x="76" y="51"/>
                </a:cxn>
                <a:cxn ang="0">
                  <a:pos x="70" y="59"/>
                </a:cxn>
                <a:cxn ang="0">
                  <a:pos x="61" y="79"/>
                </a:cxn>
                <a:cxn ang="0">
                  <a:pos x="56" y="89"/>
                </a:cxn>
                <a:cxn ang="0">
                  <a:pos x="49" y="102"/>
                </a:cxn>
                <a:cxn ang="0">
                  <a:pos x="23" y="140"/>
                </a:cxn>
                <a:cxn ang="0">
                  <a:pos x="17" y="150"/>
                </a:cxn>
                <a:cxn ang="0">
                  <a:pos x="5" y="186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47" name="Freeform 150"/>
            <p:cNvSpPr>
              <a:spLocks noChangeArrowheads="1"/>
            </p:cNvSpPr>
            <p:nvPr/>
          </p:nvSpPr>
          <p:spPr bwMode="auto">
            <a:xfrm>
              <a:off x="878" y="2863"/>
              <a:ext cx="260" cy="472"/>
            </a:xfrm>
            <a:custGeom>
              <a:avLst/>
              <a:gdLst/>
              <a:ahLst/>
              <a:cxnLst>
                <a:cxn ang="0">
                  <a:pos x="98" y="175"/>
                </a:cxn>
                <a:cxn ang="0">
                  <a:pos x="95" y="169"/>
                </a:cxn>
                <a:cxn ang="0">
                  <a:pos x="89" y="156"/>
                </a:cxn>
                <a:cxn ang="0">
                  <a:pos x="88" y="152"/>
                </a:cxn>
                <a:cxn ang="0">
                  <a:pos x="78" y="140"/>
                </a:cxn>
                <a:cxn ang="0">
                  <a:pos x="77" y="136"/>
                </a:cxn>
                <a:cxn ang="0">
                  <a:pos x="75" y="127"/>
                </a:cxn>
                <a:cxn ang="0">
                  <a:pos x="71" y="122"/>
                </a:cxn>
                <a:cxn ang="0">
                  <a:pos x="68" y="119"/>
                </a:cxn>
                <a:cxn ang="0">
                  <a:pos x="68" y="116"/>
                </a:cxn>
                <a:cxn ang="0">
                  <a:pos x="64" y="109"/>
                </a:cxn>
                <a:cxn ang="0">
                  <a:pos x="62" y="105"/>
                </a:cxn>
                <a:cxn ang="0">
                  <a:pos x="60" y="100"/>
                </a:cxn>
                <a:cxn ang="0">
                  <a:pos x="58" y="95"/>
                </a:cxn>
                <a:cxn ang="0">
                  <a:pos x="55" y="88"/>
                </a:cxn>
                <a:cxn ang="0">
                  <a:pos x="50" y="82"/>
                </a:cxn>
                <a:cxn ang="0">
                  <a:pos x="49" y="79"/>
                </a:cxn>
                <a:cxn ang="0">
                  <a:pos x="46" y="75"/>
                </a:cxn>
                <a:cxn ang="0">
                  <a:pos x="46" y="73"/>
                </a:cxn>
                <a:cxn ang="0">
                  <a:pos x="45" y="71"/>
                </a:cxn>
                <a:cxn ang="0">
                  <a:pos x="43" y="69"/>
                </a:cxn>
                <a:cxn ang="0">
                  <a:pos x="37" y="58"/>
                </a:cxn>
                <a:cxn ang="0">
                  <a:pos x="35" y="54"/>
                </a:cxn>
                <a:cxn ang="0">
                  <a:pos x="34" y="52"/>
                </a:cxn>
                <a:cxn ang="0">
                  <a:pos x="29" y="43"/>
                </a:cxn>
                <a:cxn ang="0">
                  <a:pos x="25" y="43"/>
                </a:cxn>
                <a:cxn ang="0">
                  <a:pos x="28" y="39"/>
                </a:cxn>
                <a:cxn ang="0">
                  <a:pos x="28" y="34"/>
                </a:cxn>
                <a:cxn ang="0">
                  <a:pos x="24" y="31"/>
                </a:cxn>
                <a:cxn ang="0">
                  <a:pos x="24" y="30"/>
                </a:cxn>
                <a:cxn ang="0">
                  <a:pos x="22" y="28"/>
                </a:cxn>
                <a:cxn ang="0">
                  <a:pos x="20" y="27"/>
                </a:cxn>
                <a:cxn ang="0">
                  <a:pos x="20" y="22"/>
                </a:cxn>
                <a:cxn ang="0">
                  <a:pos x="17" y="21"/>
                </a:cxn>
                <a:cxn ang="0">
                  <a:pos x="17" y="18"/>
                </a:cxn>
                <a:cxn ang="0">
                  <a:pos x="16" y="16"/>
                </a:cxn>
                <a:cxn ang="0">
                  <a:pos x="15" y="18"/>
                </a:cxn>
                <a:cxn ang="0">
                  <a:pos x="13" y="12"/>
                </a:cxn>
                <a:cxn ang="0">
                  <a:pos x="6" y="6"/>
                </a:cxn>
                <a:cxn ang="0">
                  <a:pos x="3" y="4"/>
                </a:cxn>
                <a:cxn ang="0">
                  <a:pos x="2" y="0"/>
                </a:cxn>
                <a:cxn ang="0">
                  <a:pos x="0" y="3"/>
                </a:cxn>
                <a:cxn ang="0">
                  <a:pos x="4" y="6"/>
                </a:cxn>
                <a:cxn ang="0">
                  <a:pos x="7" y="16"/>
                </a:cxn>
                <a:cxn ang="0">
                  <a:pos x="13" y="31"/>
                </a:cxn>
                <a:cxn ang="0">
                  <a:pos x="21" y="47"/>
                </a:cxn>
                <a:cxn ang="0">
                  <a:pos x="28" y="58"/>
                </a:cxn>
                <a:cxn ang="0">
                  <a:pos x="32" y="69"/>
                </a:cxn>
                <a:cxn ang="0">
                  <a:pos x="43" y="87"/>
                </a:cxn>
                <a:cxn ang="0">
                  <a:pos x="49" y="97"/>
                </a:cxn>
                <a:cxn ang="0">
                  <a:pos x="58" y="109"/>
                </a:cxn>
                <a:cxn ang="0">
                  <a:pos x="78" y="153"/>
                </a:cxn>
                <a:cxn ang="0">
                  <a:pos x="85" y="165"/>
                </a:cxn>
                <a:cxn ang="0">
                  <a:pos x="107" y="195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48" name="Freeform 151"/>
            <p:cNvSpPr>
              <a:spLocks noChangeArrowheads="1"/>
            </p:cNvSpPr>
            <p:nvPr/>
          </p:nvSpPr>
          <p:spPr bwMode="auto">
            <a:xfrm>
              <a:off x="885" y="3373"/>
              <a:ext cx="260" cy="475"/>
            </a:xfrm>
            <a:custGeom>
              <a:avLst/>
              <a:gdLst/>
              <a:ahLst/>
              <a:cxnLst>
                <a:cxn ang="0">
                  <a:pos x="97" y="177"/>
                </a:cxn>
                <a:cxn ang="0">
                  <a:pos x="94" y="171"/>
                </a:cxn>
                <a:cxn ang="0">
                  <a:pos x="90" y="158"/>
                </a:cxn>
                <a:cxn ang="0">
                  <a:pos x="89" y="154"/>
                </a:cxn>
                <a:cxn ang="0">
                  <a:pos x="80" y="141"/>
                </a:cxn>
                <a:cxn ang="0">
                  <a:pos x="77" y="137"/>
                </a:cxn>
                <a:cxn ang="0">
                  <a:pos x="74" y="129"/>
                </a:cxn>
                <a:cxn ang="0">
                  <a:pos x="70" y="124"/>
                </a:cxn>
                <a:cxn ang="0">
                  <a:pos x="68" y="120"/>
                </a:cxn>
                <a:cxn ang="0">
                  <a:pos x="68" y="116"/>
                </a:cxn>
                <a:cxn ang="0">
                  <a:pos x="65" y="110"/>
                </a:cxn>
                <a:cxn ang="0">
                  <a:pos x="63" y="106"/>
                </a:cxn>
                <a:cxn ang="0">
                  <a:pos x="61" y="100"/>
                </a:cxn>
                <a:cxn ang="0">
                  <a:pos x="57" y="97"/>
                </a:cxn>
                <a:cxn ang="0">
                  <a:pos x="55" y="90"/>
                </a:cxn>
                <a:cxn ang="0">
                  <a:pos x="49" y="84"/>
                </a:cxn>
                <a:cxn ang="0">
                  <a:pos x="49" y="80"/>
                </a:cxn>
                <a:cxn ang="0">
                  <a:pos x="47" y="77"/>
                </a:cxn>
                <a:cxn ang="0">
                  <a:pos x="44" y="74"/>
                </a:cxn>
                <a:cxn ang="0">
                  <a:pos x="44" y="73"/>
                </a:cxn>
                <a:cxn ang="0">
                  <a:pos x="43" y="71"/>
                </a:cxn>
                <a:cxn ang="0">
                  <a:pos x="38" y="60"/>
                </a:cxn>
                <a:cxn ang="0">
                  <a:pos x="36" y="55"/>
                </a:cxn>
                <a:cxn ang="0">
                  <a:pos x="34" y="52"/>
                </a:cxn>
                <a:cxn ang="0">
                  <a:pos x="28" y="45"/>
                </a:cxn>
                <a:cxn ang="0">
                  <a:pos x="26" y="43"/>
                </a:cxn>
                <a:cxn ang="0">
                  <a:pos x="26" y="39"/>
                </a:cxn>
                <a:cxn ang="0">
                  <a:pos x="27" y="35"/>
                </a:cxn>
                <a:cxn ang="0">
                  <a:pos x="25" y="33"/>
                </a:cxn>
                <a:cxn ang="0">
                  <a:pos x="25" y="30"/>
                </a:cxn>
                <a:cxn ang="0">
                  <a:pos x="23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7" y="22"/>
                </a:cxn>
                <a:cxn ang="0">
                  <a:pos x="17" y="19"/>
                </a:cxn>
                <a:cxn ang="0">
                  <a:pos x="15" y="15"/>
                </a:cxn>
                <a:cxn ang="0">
                  <a:pos x="13" y="19"/>
                </a:cxn>
                <a:cxn ang="0">
                  <a:pos x="13" y="12"/>
                </a:cxn>
                <a:cxn ang="0">
                  <a:pos x="4" y="7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4" y="7"/>
                </a:cxn>
                <a:cxn ang="0">
                  <a:pos x="5" y="17"/>
                </a:cxn>
                <a:cxn ang="0">
                  <a:pos x="13" y="32"/>
                </a:cxn>
                <a:cxn ang="0">
                  <a:pos x="21" y="47"/>
                </a:cxn>
                <a:cxn ang="0">
                  <a:pos x="27" y="60"/>
                </a:cxn>
                <a:cxn ang="0">
                  <a:pos x="31" y="71"/>
                </a:cxn>
                <a:cxn ang="0">
                  <a:pos x="43" y="89"/>
                </a:cxn>
                <a:cxn ang="0">
                  <a:pos x="49" y="98"/>
                </a:cxn>
                <a:cxn ang="0">
                  <a:pos x="57" y="111"/>
                </a:cxn>
                <a:cxn ang="0">
                  <a:pos x="78" y="155"/>
                </a:cxn>
                <a:cxn ang="0">
                  <a:pos x="86" y="167"/>
                </a:cxn>
                <a:cxn ang="0">
                  <a:pos x="108" y="19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49" name="Freeform 152"/>
            <p:cNvSpPr>
              <a:spLocks noChangeArrowheads="1"/>
            </p:cNvSpPr>
            <p:nvPr/>
          </p:nvSpPr>
          <p:spPr bwMode="auto">
            <a:xfrm>
              <a:off x="1103" y="1370"/>
              <a:ext cx="59" cy="2471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7" y="518"/>
                </a:cxn>
                <a:cxn ang="0">
                  <a:pos x="25" y="1046"/>
                </a:cxn>
                <a:cxn ang="0">
                  <a:pos x="4" y="1046"/>
                </a:cxn>
                <a:cxn ang="0">
                  <a:pos x="11" y="758"/>
                </a:cxn>
                <a:cxn ang="0">
                  <a:pos x="0" y="239"/>
                </a:cxn>
                <a:cxn ang="0">
                  <a:pos x="8" y="0"/>
                </a:cxn>
                <a:cxn ang="0">
                  <a:pos x="23" y="0"/>
                </a:cxn>
                <a:cxn ang="0">
                  <a:pos x="23" y="0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950" name="Group 418"/>
          <p:cNvGrpSpPr>
            <a:grpSpLocks/>
          </p:cNvGrpSpPr>
          <p:nvPr/>
        </p:nvGrpSpPr>
        <p:grpSpPr bwMode="auto">
          <a:xfrm rot="-1651837">
            <a:off x="273050" y="3798888"/>
            <a:ext cx="893763" cy="1020762"/>
            <a:chOff x="0" y="0"/>
            <a:chExt cx="1164" cy="1332"/>
          </a:xfrm>
        </p:grpSpPr>
        <p:sp>
          <p:nvSpPr>
            <p:cNvPr id="29951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164" cy="1235"/>
            </a:xfrm>
            <a:custGeom>
              <a:avLst/>
              <a:gdLst/>
              <a:ahLst/>
              <a:cxnLst>
                <a:cxn ang="0">
                  <a:pos x="215" y="466"/>
                </a:cxn>
                <a:cxn ang="0">
                  <a:pos x="30" y="330"/>
                </a:cxn>
                <a:cxn ang="0">
                  <a:pos x="114" y="369"/>
                </a:cxn>
                <a:cxn ang="0">
                  <a:pos x="58" y="111"/>
                </a:cxn>
                <a:cxn ang="0">
                  <a:pos x="179" y="237"/>
                </a:cxn>
                <a:cxn ang="0">
                  <a:pos x="334" y="0"/>
                </a:cxn>
                <a:cxn ang="0">
                  <a:pos x="322" y="267"/>
                </a:cxn>
                <a:cxn ang="0">
                  <a:pos x="493" y="187"/>
                </a:cxn>
                <a:cxn ang="0">
                  <a:pos x="399" y="370"/>
                </a:cxn>
                <a:cxn ang="0">
                  <a:pos x="466" y="355"/>
                </a:cxn>
                <a:cxn ang="0">
                  <a:pos x="215" y="466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52" name="Freeform 54"/>
            <p:cNvSpPr>
              <a:spLocks noChangeArrowheads="1"/>
            </p:cNvSpPr>
            <p:nvPr/>
          </p:nvSpPr>
          <p:spPr bwMode="auto">
            <a:xfrm>
              <a:off x="99" y="75"/>
              <a:ext cx="987" cy="1002"/>
            </a:xfrm>
            <a:custGeom>
              <a:avLst/>
              <a:gdLst/>
              <a:ahLst/>
              <a:cxnLst>
                <a:cxn ang="0">
                  <a:pos x="223" y="422"/>
                </a:cxn>
                <a:cxn ang="0">
                  <a:pos x="385" y="358"/>
                </a:cxn>
                <a:cxn ang="0">
                  <a:pos x="304" y="360"/>
                </a:cxn>
                <a:cxn ang="0">
                  <a:pos x="417" y="196"/>
                </a:cxn>
                <a:cxn ang="0">
                  <a:pos x="255" y="268"/>
                </a:cxn>
                <a:cxn ang="0">
                  <a:pos x="272" y="0"/>
                </a:cxn>
                <a:cxn ang="0">
                  <a:pos x="150" y="242"/>
                </a:cxn>
                <a:cxn ang="0">
                  <a:pos x="25" y="126"/>
                </a:cxn>
                <a:cxn ang="0">
                  <a:pos x="130" y="365"/>
                </a:cxn>
                <a:cxn ang="0">
                  <a:pos x="30" y="339"/>
                </a:cxn>
                <a:cxn ang="0">
                  <a:pos x="217" y="424"/>
                </a:cxn>
                <a:cxn ang="0">
                  <a:pos x="223" y="422"/>
                </a:cxn>
                <a:cxn ang="0">
                  <a:pos x="223" y="422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53" name="Freeform 55"/>
            <p:cNvSpPr>
              <a:spLocks noChangeArrowheads="1"/>
            </p:cNvSpPr>
            <p:nvPr/>
          </p:nvSpPr>
          <p:spPr bwMode="auto">
            <a:xfrm>
              <a:off x="484" y="340"/>
              <a:ext cx="163" cy="696"/>
            </a:xfrm>
            <a:custGeom>
              <a:avLst/>
              <a:gdLst/>
              <a:ahLst/>
              <a:cxnLst>
                <a:cxn ang="0">
                  <a:pos x="53" y="295"/>
                </a:cxn>
                <a:cxn ang="0">
                  <a:pos x="69" y="0"/>
                </a:cxn>
                <a:cxn ang="0">
                  <a:pos x="53" y="29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54" name="Freeform 56"/>
            <p:cNvSpPr>
              <a:spLocks noChangeArrowheads="1"/>
            </p:cNvSpPr>
            <p:nvPr/>
          </p:nvSpPr>
          <p:spPr bwMode="auto">
            <a:xfrm>
              <a:off x="224" y="545"/>
              <a:ext cx="317" cy="338"/>
            </a:xfrm>
            <a:custGeom>
              <a:avLst/>
              <a:gdLst/>
              <a:ahLst/>
              <a:cxnLst>
                <a:cxn ang="0">
                  <a:pos x="134" y="143"/>
                </a:cxn>
                <a:cxn ang="0">
                  <a:pos x="0" y="0"/>
                </a:cxn>
                <a:cxn ang="0">
                  <a:pos x="134" y="143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55" name="Freeform 57"/>
            <p:cNvSpPr>
              <a:spLocks noChangeArrowheads="1"/>
            </p:cNvSpPr>
            <p:nvPr/>
          </p:nvSpPr>
          <p:spPr bwMode="auto">
            <a:xfrm>
              <a:off x="278" y="956"/>
              <a:ext cx="277" cy="95"/>
            </a:xfrm>
            <a:custGeom>
              <a:avLst/>
              <a:gdLst/>
              <a:ahLst/>
              <a:cxnLst>
                <a:cxn ang="0">
                  <a:pos x="117" y="22"/>
                </a:cxn>
                <a:cxn ang="0">
                  <a:pos x="0" y="0"/>
                </a:cxn>
                <a:cxn ang="0">
                  <a:pos x="117" y="22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56" name="Freeform 58"/>
            <p:cNvSpPr>
              <a:spLocks noChangeArrowheads="1"/>
            </p:cNvSpPr>
            <p:nvPr/>
          </p:nvSpPr>
          <p:spPr bwMode="auto">
            <a:xfrm>
              <a:off x="623" y="647"/>
              <a:ext cx="387" cy="260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64" y="0"/>
                </a:cxn>
                <a:cxn ang="0">
                  <a:pos x="0" y="10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57" name="Freeform 59"/>
            <p:cNvSpPr>
              <a:spLocks noChangeArrowheads="1"/>
            </p:cNvSpPr>
            <p:nvPr/>
          </p:nvSpPr>
          <p:spPr bwMode="auto">
            <a:xfrm>
              <a:off x="604" y="947"/>
              <a:ext cx="373" cy="118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58" y="0"/>
                </a:cxn>
                <a:cxn ang="0">
                  <a:pos x="0" y="26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58" name="Freeform 60"/>
            <p:cNvSpPr>
              <a:spLocks noChangeArrowheads="1"/>
            </p:cNvSpPr>
            <p:nvPr/>
          </p:nvSpPr>
          <p:spPr bwMode="auto">
            <a:xfrm>
              <a:off x="408" y="1093"/>
              <a:ext cx="187" cy="239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11" y="101"/>
                </a:cxn>
                <a:cxn ang="0">
                  <a:pos x="0" y="92"/>
                </a:cxn>
                <a:cxn ang="0">
                  <a:pos x="49" y="58"/>
                </a:cxn>
                <a:cxn ang="0">
                  <a:pos x="52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959" name="Group 427"/>
          <p:cNvGrpSpPr>
            <a:grpSpLocks/>
          </p:cNvGrpSpPr>
          <p:nvPr/>
        </p:nvGrpSpPr>
        <p:grpSpPr bwMode="auto">
          <a:xfrm rot="5825446">
            <a:off x="8639175" y="458788"/>
            <a:ext cx="604838" cy="639762"/>
            <a:chOff x="0" y="0"/>
            <a:chExt cx="1164" cy="1332"/>
          </a:xfrm>
        </p:grpSpPr>
        <p:sp>
          <p:nvSpPr>
            <p:cNvPr id="29960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164" cy="1235"/>
            </a:xfrm>
            <a:custGeom>
              <a:avLst/>
              <a:gdLst/>
              <a:ahLst/>
              <a:cxnLst>
                <a:cxn ang="0">
                  <a:pos x="215" y="466"/>
                </a:cxn>
                <a:cxn ang="0">
                  <a:pos x="30" y="330"/>
                </a:cxn>
                <a:cxn ang="0">
                  <a:pos x="114" y="369"/>
                </a:cxn>
                <a:cxn ang="0">
                  <a:pos x="58" y="111"/>
                </a:cxn>
                <a:cxn ang="0">
                  <a:pos x="179" y="237"/>
                </a:cxn>
                <a:cxn ang="0">
                  <a:pos x="334" y="0"/>
                </a:cxn>
                <a:cxn ang="0">
                  <a:pos x="322" y="267"/>
                </a:cxn>
                <a:cxn ang="0">
                  <a:pos x="493" y="187"/>
                </a:cxn>
                <a:cxn ang="0">
                  <a:pos x="399" y="370"/>
                </a:cxn>
                <a:cxn ang="0">
                  <a:pos x="466" y="355"/>
                </a:cxn>
                <a:cxn ang="0">
                  <a:pos x="215" y="466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61" name="Freeform 54"/>
            <p:cNvSpPr>
              <a:spLocks noChangeArrowheads="1"/>
            </p:cNvSpPr>
            <p:nvPr/>
          </p:nvSpPr>
          <p:spPr bwMode="auto">
            <a:xfrm>
              <a:off x="99" y="75"/>
              <a:ext cx="987" cy="1002"/>
            </a:xfrm>
            <a:custGeom>
              <a:avLst/>
              <a:gdLst/>
              <a:ahLst/>
              <a:cxnLst>
                <a:cxn ang="0">
                  <a:pos x="223" y="422"/>
                </a:cxn>
                <a:cxn ang="0">
                  <a:pos x="385" y="358"/>
                </a:cxn>
                <a:cxn ang="0">
                  <a:pos x="304" y="360"/>
                </a:cxn>
                <a:cxn ang="0">
                  <a:pos x="417" y="196"/>
                </a:cxn>
                <a:cxn ang="0">
                  <a:pos x="255" y="268"/>
                </a:cxn>
                <a:cxn ang="0">
                  <a:pos x="272" y="0"/>
                </a:cxn>
                <a:cxn ang="0">
                  <a:pos x="150" y="242"/>
                </a:cxn>
                <a:cxn ang="0">
                  <a:pos x="25" y="126"/>
                </a:cxn>
                <a:cxn ang="0">
                  <a:pos x="130" y="365"/>
                </a:cxn>
                <a:cxn ang="0">
                  <a:pos x="30" y="339"/>
                </a:cxn>
                <a:cxn ang="0">
                  <a:pos x="217" y="424"/>
                </a:cxn>
                <a:cxn ang="0">
                  <a:pos x="223" y="422"/>
                </a:cxn>
                <a:cxn ang="0">
                  <a:pos x="223" y="422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62" name="Freeform 55"/>
            <p:cNvSpPr>
              <a:spLocks noChangeArrowheads="1"/>
            </p:cNvSpPr>
            <p:nvPr/>
          </p:nvSpPr>
          <p:spPr bwMode="auto">
            <a:xfrm>
              <a:off x="484" y="340"/>
              <a:ext cx="163" cy="696"/>
            </a:xfrm>
            <a:custGeom>
              <a:avLst/>
              <a:gdLst/>
              <a:ahLst/>
              <a:cxnLst>
                <a:cxn ang="0">
                  <a:pos x="53" y="295"/>
                </a:cxn>
                <a:cxn ang="0">
                  <a:pos x="69" y="0"/>
                </a:cxn>
                <a:cxn ang="0">
                  <a:pos x="53" y="29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63" name="Freeform 56"/>
            <p:cNvSpPr>
              <a:spLocks noChangeArrowheads="1"/>
            </p:cNvSpPr>
            <p:nvPr/>
          </p:nvSpPr>
          <p:spPr bwMode="auto">
            <a:xfrm>
              <a:off x="224" y="545"/>
              <a:ext cx="317" cy="338"/>
            </a:xfrm>
            <a:custGeom>
              <a:avLst/>
              <a:gdLst/>
              <a:ahLst/>
              <a:cxnLst>
                <a:cxn ang="0">
                  <a:pos x="134" y="143"/>
                </a:cxn>
                <a:cxn ang="0">
                  <a:pos x="0" y="0"/>
                </a:cxn>
                <a:cxn ang="0">
                  <a:pos x="134" y="143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64" name="Freeform 57"/>
            <p:cNvSpPr>
              <a:spLocks noChangeArrowheads="1"/>
            </p:cNvSpPr>
            <p:nvPr/>
          </p:nvSpPr>
          <p:spPr bwMode="auto">
            <a:xfrm>
              <a:off x="278" y="956"/>
              <a:ext cx="277" cy="95"/>
            </a:xfrm>
            <a:custGeom>
              <a:avLst/>
              <a:gdLst/>
              <a:ahLst/>
              <a:cxnLst>
                <a:cxn ang="0">
                  <a:pos x="117" y="22"/>
                </a:cxn>
                <a:cxn ang="0">
                  <a:pos x="0" y="0"/>
                </a:cxn>
                <a:cxn ang="0">
                  <a:pos x="117" y="22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65" name="Freeform 58"/>
            <p:cNvSpPr>
              <a:spLocks noChangeArrowheads="1"/>
            </p:cNvSpPr>
            <p:nvPr/>
          </p:nvSpPr>
          <p:spPr bwMode="auto">
            <a:xfrm>
              <a:off x="623" y="647"/>
              <a:ext cx="387" cy="260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64" y="0"/>
                </a:cxn>
                <a:cxn ang="0">
                  <a:pos x="0" y="10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66" name="Freeform 59"/>
            <p:cNvSpPr>
              <a:spLocks noChangeArrowheads="1"/>
            </p:cNvSpPr>
            <p:nvPr/>
          </p:nvSpPr>
          <p:spPr bwMode="auto">
            <a:xfrm>
              <a:off x="604" y="947"/>
              <a:ext cx="373" cy="118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58" y="0"/>
                </a:cxn>
                <a:cxn ang="0">
                  <a:pos x="0" y="26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67" name="Freeform 60"/>
            <p:cNvSpPr>
              <a:spLocks noChangeArrowheads="1"/>
            </p:cNvSpPr>
            <p:nvPr/>
          </p:nvSpPr>
          <p:spPr bwMode="auto">
            <a:xfrm>
              <a:off x="408" y="1093"/>
              <a:ext cx="187" cy="239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11" y="101"/>
                </a:cxn>
                <a:cxn ang="0">
                  <a:pos x="0" y="92"/>
                </a:cxn>
                <a:cxn ang="0">
                  <a:pos x="49" y="58"/>
                </a:cxn>
                <a:cxn ang="0">
                  <a:pos x="52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968" name="Group 436"/>
          <p:cNvGrpSpPr>
            <a:grpSpLocks/>
          </p:cNvGrpSpPr>
          <p:nvPr/>
        </p:nvGrpSpPr>
        <p:grpSpPr bwMode="auto">
          <a:xfrm>
            <a:off x="1803400" y="6040438"/>
            <a:ext cx="387350" cy="363537"/>
            <a:chOff x="0" y="0"/>
            <a:chExt cx="413" cy="388"/>
          </a:xfrm>
        </p:grpSpPr>
        <p:sp>
          <p:nvSpPr>
            <p:cNvPr id="29969" name="Freeform 67"/>
            <p:cNvSpPr>
              <a:spLocks noChangeArrowheads="1"/>
            </p:cNvSpPr>
            <p:nvPr/>
          </p:nvSpPr>
          <p:spPr bwMode="auto">
            <a:xfrm>
              <a:off x="335" y="12"/>
              <a:ext cx="78" cy="109"/>
            </a:xfrm>
            <a:custGeom>
              <a:avLst/>
              <a:gdLst/>
              <a:ahLst/>
              <a:cxnLst>
                <a:cxn ang="0">
                  <a:pos x="4" y="46"/>
                </a:cxn>
                <a:cxn ang="0">
                  <a:pos x="25" y="1"/>
                </a:cxn>
                <a:cxn ang="0">
                  <a:pos x="19" y="0"/>
                </a:cxn>
                <a:cxn ang="0">
                  <a:pos x="20" y="27"/>
                </a:cxn>
                <a:cxn ang="0">
                  <a:pos x="0" y="45"/>
                </a:cxn>
                <a:cxn ang="0">
                  <a:pos x="4" y="46"/>
                </a:cxn>
                <a:cxn ang="0">
                  <a:pos x="4" y="46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70" name="Freeform 68"/>
            <p:cNvSpPr>
              <a:spLocks noChangeArrowheads="1"/>
            </p:cNvSpPr>
            <p:nvPr/>
          </p:nvSpPr>
          <p:spPr bwMode="auto">
            <a:xfrm>
              <a:off x="0" y="0"/>
              <a:ext cx="413" cy="388"/>
            </a:xfrm>
            <a:custGeom>
              <a:avLst/>
              <a:gdLst/>
              <a:ahLst/>
              <a:cxnLst>
                <a:cxn ang="0">
                  <a:pos x="145" y="27"/>
                </a:cxn>
                <a:cxn ang="0">
                  <a:pos x="171" y="100"/>
                </a:cxn>
                <a:cxn ang="0">
                  <a:pos x="153" y="132"/>
                </a:cxn>
                <a:cxn ang="0">
                  <a:pos x="150" y="92"/>
                </a:cxn>
                <a:cxn ang="0">
                  <a:pos x="109" y="158"/>
                </a:cxn>
                <a:cxn ang="0">
                  <a:pos x="89" y="162"/>
                </a:cxn>
                <a:cxn ang="0">
                  <a:pos x="100" y="110"/>
                </a:cxn>
                <a:cxn ang="0">
                  <a:pos x="36" y="117"/>
                </a:cxn>
                <a:cxn ang="0">
                  <a:pos x="0" y="108"/>
                </a:cxn>
                <a:cxn ang="0">
                  <a:pos x="85" y="63"/>
                </a:cxn>
                <a:cxn ang="0">
                  <a:pos x="36" y="30"/>
                </a:cxn>
                <a:cxn ang="0">
                  <a:pos x="101" y="21"/>
                </a:cxn>
                <a:cxn ang="0">
                  <a:pos x="85" y="5"/>
                </a:cxn>
                <a:cxn ang="0">
                  <a:pos x="117" y="5"/>
                </a:cxn>
                <a:cxn ang="0">
                  <a:pos x="143" y="24"/>
                </a:cxn>
                <a:cxn ang="0">
                  <a:pos x="145" y="27"/>
                </a:cxn>
                <a:cxn ang="0">
                  <a:pos x="145" y="27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71" name="Freeform 69"/>
            <p:cNvSpPr>
              <a:spLocks noChangeArrowheads="1"/>
            </p:cNvSpPr>
            <p:nvPr/>
          </p:nvSpPr>
          <p:spPr bwMode="auto">
            <a:xfrm>
              <a:off x="40" y="0"/>
              <a:ext cx="364" cy="367"/>
            </a:xfrm>
            <a:custGeom>
              <a:avLst/>
              <a:gdLst/>
              <a:ahLst/>
              <a:cxnLst>
                <a:cxn ang="0">
                  <a:pos x="131" y="44"/>
                </a:cxn>
                <a:cxn ang="0">
                  <a:pos x="84" y="9"/>
                </a:cxn>
                <a:cxn ang="0">
                  <a:pos x="98" y="32"/>
                </a:cxn>
                <a:cxn ang="0">
                  <a:pos x="31" y="29"/>
                </a:cxn>
                <a:cxn ang="0">
                  <a:pos x="81" y="62"/>
                </a:cxn>
                <a:cxn ang="0">
                  <a:pos x="0" y="106"/>
                </a:cxn>
                <a:cxn ang="0">
                  <a:pos x="92" y="98"/>
                </a:cxn>
                <a:cxn ang="0">
                  <a:pos x="81" y="155"/>
                </a:cxn>
                <a:cxn ang="0">
                  <a:pos x="131" y="81"/>
                </a:cxn>
                <a:cxn ang="0">
                  <a:pos x="142" y="115"/>
                </a:cxn>
                <a:cxn ang="0">
                  <a:pos x="133" y="45"/>
                </a:cxn>
                <a:cxn ang="0">
                  <a:pos x="131" y="44"/>
                </a:cxn>
                <a:cxn ang="0">
                  <a:pos x="131" y="44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72" name="Freeform 70"/>
            <p:cNvSpPr>
              <a:spLocks noChangeArrowheads="1"/>
            </p:cNvSpPr>
            <p:nvPr/>
          </p:nvSpPr>
          <p:spPr bwMode="auto">
            <a:xfrm>
              <a:off x="135" y="116"/>
              <a:ext cx="207" cy="116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0" y="49"/>
                </a:cxn>
                <a:cxn ang="0">
                  <a:pos x="88" y="0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73" name="Freeform 71"/>
            <p:cNvSpPr>
              <a:spLocks noChangeArrowheads="1"/>
            </p:cNvSpPr>
            <p:nvPr/>
          </p:nvSpPr>
          <p:spPr bwMode="auto">
            <a:xfrm>
              <a:off x="269" y="164"/>
              <a:ext cx="59" cy="15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64"/>
                </a:cxn>
                <a:cxn ang="0">
                  <a:pos x="18" y="0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74" name="Freeform 72"/>
            <p:cNvSpPr>
              <a:spLocks noChangeArrowheads="1"/>
            </p:cNvSpPr>
            <p:nvPr/>
          </p:nvSpPr>
          <p:spPr bwMode="auto">
            <a:xfrm>
              <a:off x="347" y="142"/>
              <a:ext cx="38" cy="9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38"/>
                </a:cxn>
                <a:cxn ang="0">
                  <a:pos x="0" y="0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75" name="Freeform 73"/>
            <p:cNvSpPr>
              <a:spLocks noChangeArrowheads="1"/>
            </p:cNvSpPr>
            <p:nvPr/>
          </p:nvSpPr>
          <p:spPr bwMode="auto">
            <a:xfrm>
              <a:off x="274" y="41"/>
              <a:ext cx="54" cy="78"/>
            </a:xfrm>
            <a:custGeom>
              <a:avLst/>
              <a:gdLst/>
              <a:ahLst/>
              <a:cxnLst>
                <a:cxn ang="0">
                  <a:pos x="23" y="33"/>
                </a:cxn>
                <a:cxn ang="0">
                  <a:pos x="0" y="0"/>
                </a:cxn>
                <a:cxn ang="0">
                  <a:pos x="23" y="33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76" name="Freeform 74"/>
            <p:cNvSpPr>
              <a:spLocks noChangeArrowheads="1"/>
            </p:cNvSpPr>
            <p:nvPr/>
          </p:nvSpPr>
          <p:spPr bwMode="auto">
            <a:xfrm>
              <a:off x="158" y="69"/>
              <a:ext cx="140" cy="69"/>
            </a:xfrm>
            <a:custGeom>
              <a:avLst/>
              <a:gdLst/>
              <a:ahLst/>
              <a:cxnLst>
                <a:cxn ang="0">
                  <a:pos x="59" y="29"/>
                </a:cxn>
                <a:cxn ang="0">
                  <a:pos x="0" y="0"/>
                </a:cxn>
                <a:cxn ang="0">
                  <a:pos x="59" y="29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82700" y="1077913"/>
            <a:ext cx="7972425" cy="2122487"/>
          </a:xfrm>
          <a:prstGeom prst="rect">
            <a:avLst/>
          </a:prstGeom>
          <a:noFill/>
          <a:ln w="111125" cmpd="tri"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朗读课文第</a:t>
            </a:r>
            <a:r>
              <a:rPr lang="en-US" altLang="zh-CN" sz="44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10-11</a:t>
            </a:r>
            <a:r>
              <a:rPr lang="zh-CN" altLang="en-US" sz="44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自然段，思考这一部分写了什么内容？</a:t>
            </a: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2190750" y="3843338"/>
            <a:ext cx="6192838" cy="1957387"/>
          </a:xfrm>
          <a:prstGeom prst="roundRect">
            <a:avLst>
              <a:gd name="adj" fmla="val 30111"/>
            </a:avLst>
          </a:prstGeom>
          <a:solidFill>
            <a:srgbClr val="FFEFA4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2F2600"/>
                </a:solidFill>
                <a:latin typeface="楷体" pitchFamily="49" charset="-122"/>
                <a:ea typeface="楷体" pitchFamily="49" charset="-122"/>
              </a:rPr>
              <a:t>结尾，再次抒发自己对门前水泥道的赞美之情。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1" name="Group 418"/>
          <p:cNvGrpSpPr>
            <a:grpSpLocks/>
          </p:cNvGrpSpPr>
          <p:nvPr/>
        </p:nvGrpSpPr>
        <p:grpSpPr bwMode="auto">
          <a:xfrm rot="-1651837">
            <a:off x="368300" y="506413"/>
            <a:ext cx="893763" cy="1020762"/>
            <a:chOff x="0" y="0"/>
            <a:chExt cx="1164" cy="1332"/>
          </a:xfrm>
        </p:grpSpPr>
        <p:sp>
          <p:nvSpPr>
            <p:cNvPr id="30722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164" cy="1235"/>
            </a:xfrm>
            <a:custGeom>
              <a:avLst/>
              <a:gdLst/>
              <a:ahLst/>
              <a:cxnLst>
                <a:cxn ang="0">
                  <a:pos x="215" y="466"/>
                </a:cxn>
                <a:cxn ang="0">
                  <a:pos x="30" y="330"/>
                </a:cxn>
                <a:cxn ang="0">
                  <a:pos x="114" y="369"/>
                </a:cxn>
                <a:cxn ang="0">
                  <a:pos x="58" y="111"/>
                </a:cxn>
                <a:cxn ang="0">
                  <a:pos x="179" y="237"/>
                </a:cxn>
                <a:cxn ang="0">
                  <a:pos x="334" y="0"/>
                </a:cxn>
                <a:cxn ang="0">
                  <a:pos x="322" y="267"/>
                </a:cxn>
                <a:cxn ang="0">
                  <a:pos x="493" y="187"/>
                </a:cxn>
                <a:cxn ang="0">
                  <a:pos x="399" y="370"/>
                </a:cxn>
                <a:cxn ang="0">
                  <a:pos x="466" y="355"/>
                </a:cxn>
                <a:cxn ang="0">
                  <a:pos x="215" y="466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3" name="Freeform 54"/>
            <p:cNvSpPr>
              <a:spLocks noChangeArrowheads="1"/>
            </p:cNvSpPr>
            <p:nvPr/>
          </p:nvSpPr>
          <p:spPr bwMode="auto">
            <a:xfrm>
              <a:off x="99" y="75"/>
              <a:ext cx="987" cy="1002"/>
            </a:xfrm>
            <a:custGeom>
              <a:avLst/>
              <a:gdLst/>
              <a:ahLst/>
              <a:cxnLst>
                <a:cxn ang="0">
                  <a:pos x="223" y="422"/>
                </a:cxn>
                <a:cxn ang="0">
                  <a:pos x="385" y="358"/>
                </a:cxn>
                <a:cxn ang="0">
                  <a:pos x="304" y="360"/>
                </a:cxn>
                <a:cxn ang="0">
                  <a:pos x="417" y="196"/>
                </a:cxn>
                <a:cxn ang="0">
                  <a:pos x="255" y="268"/>
                </a:cxn>
                <a:cxn ang="0">
                  <a:pos x="272" y="0"/>
                </a:cxn>
                <a:cxn ang="0">
                  <a:pos x="150" y="242"/>
                </a:cxn>
                <a:cxn ang="0">
                  <a:pos x="25" y="126"/>
                </a:cxn>
                <a:cxn ang="0">
                  <a:pos x="130" y="365"/>
                </a:cxn>
                <a:cxn ang="0">
                  <a:pos x="30" y="339"/>
                </a:cxn>
                <a:cxn ang="0">
                  <a:pos x="217" y="424"/>
                </a:cxn>
                <a:cxn ang="0">
                  <a:pos x="223" y="422"/>
                </a:cxn>
                <a:cxn ang="0">
                  <a:pos x="223" y="422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4" name="Freeform 55"/>
            <p:cNvSpPr>
              <a:spLocks noChangeArrowheads="1"/>
            </p:cNvSpPr>
            <p:nvPr/>
          </p:nvSpPr>
          <p:spPr bwMode="auto">
            <a:xfrm>
              <a:off x="484" y="340"/>
              <a:ext cx="163" cy="696"/>
            </a:xfrm>
            <a:custGeom>
              <a:avLst/>
              <a:gdLst/>
              <a:ahLst/>
              <a:cxnLst>
                <a:cxn ang="0">
                  <a:pos x="53" y="295"/>
                </a:cxn>
                <a:cxn ang="0">
                  <a:pos x="69" y="0"/>
                </a:cxn>
                <a:cxn ang="0">
                  <a:pos x="53" y="29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5" name="Freeform 56"/>
            <p:cNvSpPr>
              <a:spLocks noChangeArrowheads="1"/>
            </p:cNvSpPr>
            <p:nvPr/>
          </p:nvSpPr>
          <p:spPr bwMode="auto">
            <a:xfrm>
              <a:off x="224" y="545"/>
              <a:ext cx="317" cy="338"/>
            </a:xfrm>
            <a:custGeom>
              <a:avLst/>
              <a:gdLst/>
              <a:ahLst/>
              <a:cxnLst>
                <a:cxn ang="0">
                  <a:pos x="134" y="143"/>
                </a:cxn>
                <a:cxn ang="0">
                  <a:pos x="0" y="0"/>
                </a:cxn>
                <a:cxn ang="0">
                  <a:pos x="134" y="143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6" name="Freeform 57"/>
            <p:cNvSpPr>
              <a:spLocks noChangeArrowheads="1"/>
            </p:cNvSpPr>
            <p:nvPr/>
          </p:nvSpPr>
          <p:spPr bwMode="auto">
            <a:xfrm>
              <a:off x="278" y="956"/>
              <a:ext cx="277" cy="95"/>
            </a:xfrm>
            <a:custGeom>
              <a:avLst/>
              <a:gdLst/>
              <a:ahLst/>
              <a:cxnLst>
                <a:cxn ang="0">
                  <a:pos x="117" y="22"/>
                </a:cxn>
                <a:cxn ang="0">
                  <a:pos x="0" y="0"/>
                </a:cxn>
                <a:cxn ang="0">
                  <a:pos x="117" y="22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7" name="Freeform 58"/>
            <p:cNvSpPr>
              <a:spLocks noChangeArrowheads="1"/>
            </p:cNvSpPr>
            <p:nvPr/>
          </p:nvSpPr>
          <p:spPr bwMode="auto">
            <a:xfrm>
              <a:off x="623" y="647"/>
              <a:ext cx="387" cy="260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64" y="0"/>
                </a:cxn>
                <a:cxn ang="0">
                  <a:pos x="0" y="10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8" name="Freeform 59"/>
            <p:cNvSpPr>
              <a:spLocks noChangeArrowheads="1"/>
            </p:cNvSpPr>
            <p:nvPr/>
          </p:nvSpPr>
          <p:spPr bwMode="auto">
            <a:xfrm>
              <a:off x="604" y="947"/>
              <a:ext cx="373" cy="118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58" y="0"/>
                </a:cxn>
                <a:cxn ang="0">
                  <a:pos x="0" y="26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9" name="Freeform 60"/>
            <p:cNvSpPr>
              <a:spLocks noChangeArrowheads="1"/>
            </p:cNvSpPr>
            <p:nvPr/>
          </p:nvSpPr>
          <p:spPr bwMode="auto">
            <a:xfrm>
              <a:off x="408" y="1093"/>
              <a:ext cx="187" cy="239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11" y="101"/>
                </a:cxn>
                <a:cxn ang="0">
                  <a:pos x="0" y="92"/>
                </a:cxn>
                <a:cxn ang="0">
                  <a:pos x="49" y="58"/>
                </a:cxn>
                <a:cxn ang="0">
                  <a:pos x="52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30" name="Group 427"/>
          <p:cNvGrpSpPr>
            <a:grpSpLocks/>
          </p:cNvGrpSpPr>
          <p:nvPr/>
        </p:nvGrpSpPr>
        <p:grpSpPr bwMode="auto">
          <a:xfrm rot="5825446">
            <a:off x="11633994" y="392906"/>
            <a:ext cx="407988" cy="466725"/>
            <a:chOff x="0" y="0"/>
            <a:chExt cx="1164" cy="1332"/>
          </a:xfrm>
        </p:grpSpPr>
        <p:sp>
          <p:nvSpPr>
            <p:cNvPr id="30731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164" cy="1235"/>
            </a:xfrm>
            <a:custGeom>
              <a:avLst/>
              <a:gdLst/>
              <a:ahLst/>
              <a:cxnLst>
                <a:cxn ang="0">
                  <a:pos x="215" y="466"/>
                </a:cxn>
                <a:cxn ang="0">
                  <a:pos x="30" y="330"/>
                </a:cxn>
                <a:cxn ang="0">
                  <a:pos x="114" y="369"/>
                </a:cxn>
                <a:cxn ang="0">
                  <a:pos x="58" y="111"/>
                </a:cxn>
                <a:cxn ang="0">
                  <a:pos x="179" y="237"/>
                </a:cxn>
                <a:cxn ang="0">
                  <a:pos x="334" y="0"/>
                </a:cxn>
                <a:cxn ang="0">
                  <a:pos x="322" y="267"/>
                </a:cxn>
                <a:cxn ang="0">
                  <a:pos x="493" y="187"/>
                </a:cxn>
                <a:cxn ang="0">
                  <a:pos x="399" y="370"/>
                </a:cxn>
                <a:cxn ang="0">
                  <a:pos x="466" y="355"/>
                </a:cxn>
                <a:cxn ang="0">
                  <a:pos x="215" y="466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2" name="Freeform 54"/>
            <p:cNvSpPr>
              <a:spLocks noChangeArrowheads="1"/>
            </p:cNvSpPr>
            <p:nvPr/>
          </p:nvSpPr>
          <p:spPr bwMode="auto">
            <a:xfrm>
              <a:off x="99" y="75"/>
              <a:ext cx="987" cy="1002"/>
            </a:xfrm>
            <a:custGeom>
              <a:avLst/>
              <a:gdLst/>
              <a:ahLst/>
              <a:cxnLst>
                <a:cxn ang="0">
                  <a:pos x="223" y="422"/>
                </a:cxn>
                <a:cxn ang="0">
                  <a:pos x="385" y="358"/>
                </a:cxn>
                <a:cxn ang="0">
                  <a:pos x="304" y="360"/>
                </a:cxn>
                <a:cxn ang="0">
                  <a:pos x="417" y="196"/>
                </a:cxn>
                <a:cxn ang="0">
                  <a:pos x="255" y="268"/>
                </a:cxn>
                <a:cxn ang="0">
                  <a:pos x="272" y="0"/>
                </a:cxn>
                <a:cxn ang="0">
                  <a:pos x="150" y="242"/>
                </a:cxn>
                <a:cxn ang="0">
                  <a:pos x="25" y="126"/>
                </a:cxn>
                <a:cxn ang="0">
                  <a:pos x="130" y="365"/>
                </a:cxn>
                <a:cxn ang="0">
                  <a:pos x="30" y="339"/>
                </a:cxn>
                <a:cxn ang="0">
                  <a:pos x="217" y="424"/>
                </a:cxn>
                <a:cxn ang="0">
                  <a:pos x="223" y="422"/>
                </a:cxn>
                <a:cxn ang="0">
                  <a:pos x="223" y="422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3" name="Freeform 55"/>
            <p:cNvSpPr>
              <a:spLocks noChangeArrowheads="1"/>
            </p:cNvSpPr>
            <p:nvPr/>
          </p:nvSpPr>
          <p:spPr bwMode="auto">
            <a:xfrm>
              <a:off x="484" y="340"/>
              <a:ext cx="163" cy="696"/>
            </a:xfrm>
            <a:custGeom>
              <a:avLst/>
              <a:gdLst/>
              <a:ahLst/>
              <a:cxnLst>
                <a:cxn ang="0">
                  <a:pos x="53" y="295"/>
                </a:cxn>
                <a:cxn ang="0">
                  <a:pos x="69" y="0"/>
                </a:cxn>
                <a:cxn ang="0">
                  <a:pos x="53" y="29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4" name="Freeform 56"/>
            <p:cNvSpPr>
              <a:spLocks noChangeArrowheads="1"/>
            </p:cNvSpPr>
            <p:nvPr/>
          </p:nvSpPr>
          <p:spPr bwMode="auto">
            <a:xfrm>
              <a:off x="224" y="545"/>
              <a:ext cx="317" cy="338"/>
            </a:xfrm>
            <a:custGeom>
              <a:avLst/>
              <a:gdLst/>
              <a:ahLst/>
              <a:cxnLst>
                <a:cxn ang="0">
                  <a:pos x="134" y="143"/>
                </a:cxn>
                <a:cxn ang="0">
                  <a:pos x="0" y="0"/>
                </a:cxn>
                <a:cxn ang="0">
                  <a:pos x="134" y="143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5" name="Freeform 57"/>
            <p:cNvSpPr>
              <a:spLocks noChangeArrowheads="1"/>
            </p:cNvSpPr>
            <p:nvPr/>
          </p:nvSpPr>
          <p:spPr bwMode="auto">
            <a:xfrm>
              <a:off x="278" y="956"/>
              <a:ext cx="277" cy="95"/>
            </a:xfrm>
            <a:custGeom>
              <a:avLst/>
              <a:gdLst/>
              <a:ahLst/>
              <a:cxnLst>
                <a:cxn ang="0">
                  <a:pos x="117" y="22"/>
                </a:cxn>
                <a:cxn ang="0">
                  <a:pos x="0" y="0"/>
                </a:cxn>
                <a:cxn ang="0">
                  <a:pos x="117" y="22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6" name="Freeform 58"/>
            <p:cNvSpPr>
              <a:spLocks noChangeArrowheads="1"/>
            </p:cNvSpPr>
            <p:nvPr/>
          </p:nvSpPr>
          <p:spPr bwMode="auto">
            <a:xfrm>
              <a:off x="623" y="647"/>
              <a:ext cx="387" cy="260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164" y="0"/>
                </a:cxn>
                <a:cxn ang="0">
                  <a:pos x="0" y="10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7" name="Freeform 59"/>
            <p:cNvSpPr>
              <a:spLocks noChangeArrowheads="1"/>
            </p:cNvSpPr>
            <p:nvPr/>
          </p:nvSpPr>
          <p:spPr bwMode="auto">
            <a:xfrm>
              <a:off x="604" y="947"/>
              <a:ext cx="373" cy="118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58" y="0"/>
                </a:cxn>
                <a:cxn ang="0">
                  <a:pos x="0" y="26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8" name="Freeform 60"/>
            <p:cNvSpPr>
              <a:spLocks noChangeArrowheads="1"/>
            </p:cNvSpPr>
            <p:nvPr/>
          </p:nvSpPr>
          <p:spPr bwMode="auto">
            <a:xfrm>
              <a:off x="408" y="1093"/>
              <a:ext cx="187" cy="239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11" y="101"/>
                </a:cxn>
                <a:cxn ang="0">
                  <a:pos x="0" y="92"/>
                </a:cxn>
                <a:cxn ang="0">
                  <a:pos x="49" y="58"/>
                </a:cxn>
                <a:cxn ang="0">
                  <a:pos x="52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39" name="Group 436"/>
          <p:cNvGrpSpPr>
            <a:grpSpLocks/>
          </p:cNvGrpSpPr>
          <p:nvPr/>
        </p:nvGrpSpPr>
        <p:grpSpPr bwMode="auto">
          <a:xfrm>
            <a:off x="23813" y="3049588"/>
            <a:ext cx="387350" cy="363537"/>
            <a:chOff x="0" y="0"/>
            <a:chExt cx="413" cy="388"/>
          </a:xfrm>
        </p:grpSpPr>
        <p:sp>
          <p:nvSpPr>
            <p:cNvPr id="30740" name="Freeform 67"/>
            <p:cNvSpPr>
              <a:spLocks noChangeArrowheads="1"/>
            </p:cNvSpPr>
            <p:nvPr/>
          </p:nvSpPr>
          <p:spPr bwMode="auto">
            <a:xfrm>
              <a:off x="335" y="12"/>
              <a:ext cx="78" cy="109"/>
            </a:xfrm>
            <a:custGeom>
              <a:avLst/>
              <a:gdLst/>
              <a:ahLst/>
              <a:cxnLst>
                <a:cxn ang="0">
                  <a:pos x="4" y="46"/>
                </a:cxn>
                <a:cxn ang="0">
                  <a:pos x="25" y="1"/>
                </a:cxn>
                <a:cxn ang="0">
                  <a:pos x="19" y="0"/>
                </a:cxn>
                <a:cxn ang="0">
                  <a:pos x="20" y="27"/>
                </a:cxn>
                <a:cxn ang="0">
                  <a:pos x="0" y="45"/>
                </a:cxn>
                <a:cxn ang="0">
                  <a:pos x="4" y="46"/>
                </a:cxn>
                <a:cxn ang="0">
                  <a:pos x="4" y="46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1" name="Freeform 68"/>
            <p:cNvSpPr>
              <a:spLocks noChangeArrowheads="1"/>
            </p:cNvSpPr>
            <p:nvPr/>
          </p:nvSpPr>
          <p:spPr bwMode="auto">
            <a:xfrm>
              <a:off x="0" y="0"/>
              <a:ext cx="413" cy="388"/>
            </a:xfrm>
            <a:custGeom>
              <a:avLst/>
              <a:gdLst/>
              <a:ahLst/>
              <a:cxnLst>
                <a:cxn ang="0">
                  <a:pos x="145" y="27"/>
                </a:cxn>
                <a:cxn ang="0">
                  <a:pos x="171" y="100"/>
                </a:cxn>
                <a:cxn ang="0">
                  <a:pos x="153" y="132"/>
                </a:cxn>
                <a:cxn ang="0">
                  <a:pos x="150" y="92"/>
                </a:cxn>
                <a:cxn ang="0">
                  <a:pos x="109" y="158"/>
                </a:cxn>
                <a:cxn ang="0">
                  <a:pos x="89" y="162"/>
                </a:cxn>
                <a:cxn ang="0">
                  <a:pos x="100" y="110"/>
                </a:cxn>
                <a:cxn ang="0">
                  <a:pos x="36" y="117"/>
                </a:cxn>
                <a:cxn ang="0">
                  <a:pos x="0" y="108"/>
                </a:cxn>
                <a:cxn ang="0">
                  <a:pos x="85" y="63"/>
                </a:cxn>
                <a:cxn ang="0">
                  <a:pos x="36" y="30"/>
                </a:cxn>
                <a:cxn ang="0">
                  <a:pos x="101" y="21"/>
                </a:cxn>
                <a:cxn ang="0">
                  <a:pos x="85" y="5"/>
                </a:cxn>
                <a:cxn ang="0">
                  <a:pos x="117" y="5"/>
                </a:cxn>
                <a:cxn ang="0">
                  <a:pos x="143" y="24"/>
                </a:cxn>
                <a:cxn ang="0">
                  <a:pos x="145" y="27"/>
                </a:cxn>
                <a:cxn ang="0">
                  <a:pos x="145" y="27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2" name="Freeform 69"/>
            <p:cNvSpPr>
              <a:spLocks noChangeArrowheads="1"/>
            </p:cNvSpPr>
            <p:nvPr/>
          </p:nvSpPr>
          <p:spPr bwMode="auto">
            <a:xfrm>
              <a:off x="40" y="0"/>
              <a:ext cx="364" cy="367"/>
            </a:xfrm>
            <a:custGeom>
              <a:avLst/>
              <a:gdLst/>
              <a:ahLst/>
              <a:cxnLst>
                <a:cxn ang="0">
                  <a:pos x="131" y="44"/>
                </a:cxn>
                <a:cxn ang="0">
                  <a:pos x="84" y="9"/>
                </a:cxn>
                <a:cxn ang="0">
                  <a:pos x="98" y="32"/>
                </a:cxn>
                <a:cxn ang="0">
                  <a:pos x="31" y="29"/>
                </a:cxn>
                <a:cxn ang="0">
                  <a:pos x="81" y="62"/>
                </a:cxn>
                <a:cxn ang="0">
                  <a:pos x="0" y="106"/>
                </a:cxn>
                <a:cxn ang="0">
                  <a:pos x="92" y="98"/>
                </a:cxn>
                <a:cxn ang="0">
                  <a:pos x="81" y="155"/>
                </a:cxn>
                <a:cxn ang="0">
                  <a:pos x="131" y="81"/>
                </a:cxn>
                <a:cxn ang="0">
                  <a:pos x="142" y="115"/>
                </a:cxn>
                <a:cxn ang="0">
                  <a:pos x="133" y="45"/>
                </a:cxn>
                <a:cxn ang="0">
                  <a:pos x="131" y="44"/>
                </a:cxn>
                <a:cxn ang="0">
                  <a:pos x="131" y="44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3" name="Freeform 70"/>
            <p:cNvSpPr>
              <a:spLocks noChangeArrowheads="1"/>
            </p:cNvSpPr>
            <p:nvPr/>
          </p:nvSpPr>
          <p:spPr bwMode="auto">
            <a:xfrm>
              <a:off x="135" y="116"/>
              <a:ext cx="207" cy="116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0" y="49"/>
                </a:cxn>
                <a:cxn ang="0">
                  <a:pos x="88" y="0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4" name="Freeform 71"/>
            <p:cNvSpPr>
              <a:spLocks noChangeArrowheads="1"/>
            </p:cNvSpPr>
            <p:nvPr/>
          </p:nvSpPr>
          <p:spPr bwMode="auto">
            <a:xfrm>
              <a:off x="269" y="164"/>
              <a:ext cx="59" cy="15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64"/>
                </a:cxn>
                <a:cxn ang="0">
                  <a:pos x="18" y="0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5" name="Freeform 72"/>
            <p:cNvSpPr>
              <a:spLocks noChangeArrowheads="1"/>
            </p:cNvSpPr>
            <p:nvPr/>
          </p:nvSpPr>
          <p:spPr bwMode="auto">
            <a:xfrm>
              <a:off x="347" y="142"/>
              <a:ext cx="38" cy="9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38"/>
                </a:cxn>
                <a:cxn ang="0">
                  <a:pos x="0" y="0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6" name="Freeform 73"/>
            <p:cNvSpPr>
              <a:spLocks noChangeArrowheads="1"/>
            </p:cNvSpPr>
            <p:nvPr/>
          </p:nvSpPr>
          <p:spPr bwMode="auto">
            <a:xfrm>
              <a:off x="274" y="41"/>
              <a:ext cx="54" cy="78"/>
            </a:xfrm>
            <a:custGeom>
              <a:avLst/>
              <a:gdLst/>
              <a:ahLst/>
              <a:cxnLst>
                <a:cxn ang="0">
                  <a:pos x="23" y="33"/>
                </a:cxn>
                <a:cxn ang="0">
                  <a:pos x="0" y="0"/>
                </a:cxn>
                <a:cxn ang="0">
                  <a:pos x="23" y="33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7" name="Freeform 74"/>
            <p:cNvSpPr>
              <a:spLocks noChangeArrowheads="1"/>
            </p:cNvSpPr>
            <p:nvPr/>
          </p:nvSpPr>
          <p:spPr bwMode="auto">
            <a:xfrm>
              <a:off x="158" y="69"/>
              <a:ext cx="140" cy="69"/>
            </a:xfrm>
            <a:custGeom>
              <a:avLst/>
              <a:gdLst/>
              <a:ahLst/>
              <a:cxnLst>
                <a:cxn ang="0">
                  <a:pos x="59" y="29"/>
                </a:cxn>
                <a:cxn ang="0">
                  <a:pos x="0" y="0"/>
                </a:cxn>
                <a:cxn ang="0">
                  <a:pos x="59" y="29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48" name="文本框 4"/>
          <p:cNvSpPr txBox="1">
            <a:spLocks noChangeArrowheads="1"/>
          </p:cNvSpPr>
          <p:nvPr/>
        </p:nvSpPr>
        <p:spPr bwMode="auto">
          <a:xfrm>
            <a:off x="1412875" y="1066800"/>
            <a:ext cx="8139113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b="1">
                <a:solidFill>
                  <a:srgbClr val="4F4F25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    </a:t>
            </a:r>
            <a:r>
              <a:rPr lang="zh-CN" altLang="en-US" sz="5400" b="1">
                <a:solidFill>
                  <a:srgbClr val="4F4F25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一夜秋风，一夜秋雨。</a:t>
            </a:r>
          </a:p>
        </p:txBody>
      </p:sp>
      <p:sp>
        <p:nvSpPr>
          <p:cNvPr id="30749" name="流程图: 可选过程 2"/>
          <p:cNvSpPr>
            <a:spLocks noChangeArrowheads="1"/>
          </p:cNvSpPr>
          <p:nvPr/>
        </p:nvSpPr>
        <p:spPr bwMode="auto">
          <a:xfrm>
            <a:off x="1060450" y="2301875"/>
            <a:ext cx="10250488" cy="1822450"/>
          </a:xfrm>
          <a:prstGeom prst="flowChartAlternateProcess">
            <a:avLst/>
          </a:prstGeom>
          <a:noFill/>
          <a:ln w="101600" cmpd="thickThin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lnSpc>
                <a:spcPct val="120000"/>
              </a:lnSpc>
            </a:pPr>
            <a:r>
              <a:rPr lang="zh-CN" altLang="en-US" sz="4400" b="1">
                <a:solidFill>
                  <a:srgbClr val="BA5F1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第</a:t>
            </a:r>
            <a:r>
              <a:rPr lang="en-US" altLang="zh-CN" sz="4400" b="1">
                <a:solidFill>
                  <a:srgbClr val="BA5F1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1</a:t>
            </a:r>
            <a:r>
              <a:rPr lang="zh-CN" altLang="en-US" sz="4400" b="1">
                <a:solidFill>
                  <a:srgbClr val="BA5F11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自然段就是这句话，为什么这里又出现了一次？</a:t>
            </a:r>
            <a:endParaRPr lang="zh-CN" altLang="en-US" sz="4400" b="1">
              <a:solidFill>
                <a:srgbClr val="BA5F1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279650" y="4800600"/>
            <a:ext cx="71691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首尾照应，强调突出。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6"/>
          <p:cNvPicPr>
            <a:picLocks noChangeAspect="1" noChangeArrowheads="1"/>
          </p:cNvPicPr>
          <p:nvPr/>
        </p:nvPicPr>
        <p:blipFill>
          <a:blip r:embed="rId2" cstate="print"/>
          <a:srcRect l="16713" t="27747" r="18587" b="27982"/>
          <a:stretch>
            <a:fillRect/>
          </a:stretch>
        </p:blipFill>
        <p:spPr bwMode="auto">
          <a:xfrm>
            <a:off x="473075" y="1096963"/>
            <a:ext cx="11245850" cy="559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746" name="组合 13"/>
          <p:cNvGrpSpPr>
            <a:grpSpLocks/>
          </p:cNvGrpSpPr>
          <p:nvPr/>
        </p:nvGrpSpPr>
        <p:grpSpPr bwMode="auto">
          <a:xfrm>
            <a:off x="406400" y="382588"/>
            <a:ext cx="3221038" cy="714375"/>
            <a:chOff x="1328" y="452"/>
            <a:chExt cx="5073" cy="1126"/>
          </a:xfrm>
        </p:grpSpPr>
        <p:pic>
          <p:nvPicPr>
            <p:cNvPr id="31747" name="图片 14" descr="PPT图标蓝色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48" name="TextBox 76"/>
            <p:cNvSpPr txBox="1">
              <a:spLocks noChangeArrowheads="1"/>
            </p:cNvSpPr>
            <p:nvPr/>
          </p:nvSpPr>
          <p:spPr bwMode="auto">
            <a:xfrm>
              <a:off x="1328" y="452"/>
              <a:ext cx="3632" cy="1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>
                  <a:sym typeface="Cambria" pitchFamily="18" charset="0"/>
                </a:rPr>
                <a:t>结构梳理</a:t>
              </a:r>
            </a:p>
          </p:txBody>
        </p:sp>
      </p:grpSp>
      <p:sp>
        <p:nvSpPr>
          <p:cNvPr id="31749" name="文本框 4"/>
          <p:cNvSpPr txBox="1">
            <a:spLocks noChangeArrowheads="1"/>
          </p:cNvSpPr>
          <p:nvPr/>
        </p:nvSpPr>
        <p:spPr bwMode="auto">
          <a:xfrm>
            <a:off x="4427538" y="2441575"/>
            <a:ext cx="4090987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4F4F25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上学路上所见</a:t>
            </a:r>
          </a:p>
        </p:txBody>
      </p:sp>
      <p:sp>
        <p:nvSpPr>
          <p:cNvPr id="31750" name="文本框 1"/>
          <p:cNvSpPr txBox="1">
            <a:spLocks noChangeArrowheads="1"/>
          </p:cNvSpPr>
          <p:nvPr/>
        </p:nvSpPr>
        <p:spPr bwMode="auto">
          <a:xfrm>
            <a:off x="4427538" y="3543300"/>
            <a:ext cx="53133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4F4F25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院墙外的水泥道上所见</a:t>
            </a:r>
          </a:p>
        </p:txBody>
      </p:sp>
      <p:sp>
        <p:nvSpPr>
          <p:cNvPr id="31751" name="左大括号 2"/>
          <p:cNvSpPr>
            <a:spLocks/>
          </p:cNvSpPr>
          <p:nvPr/>
        </p:nvSpPr>
        <p:spPr bwMode="auto">
          <a:xfrm>
            <a:off x="3984625" y="2755900"/>
            <a:ext cx="247650" cy="2281238"/>
          </a:xfrm>
          <a:prstGeom prst="leftBrace">
            <a:avLst>
              <a:gd name="adj1" fmla="val 59491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52" name="右大括号 3"/>
          <p:cNvSpPr>
            <a:spLocks/>
          </p:cNvSpPr>
          <p:nvPr/>
        </p:nvSpPr>
        <p:spPr bwMode="auto">
          <a:xfrm>
            <a:off x="9921875" y="2725738"/>
            <a:ext cx="247650" cy="2311400"/>
          </a:xfrm>
          <a:prstGeom prst="rightBrace">
            <a:avLst>
              <a:gd name="adj1" fmla="val 62265"/>
              <a:gd name="adj2" fmla="val 50000"/>
            </a:avLst>
          </a:prstGeom>
          <a:noFill/>
          <a:ln w="349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53" name="文本框 5"/>
          <p:cNvSpPr txBox="1">
            <a:spLocks noChangeArrowheads="1"/>
          </p:cNvSpPr>
          <p:nvPr/>
        </p:nvSpPr>
        <p:spPr bwMode="auto">
          <a:xfrm>
            <a:off x="4427538" y="4676775"/>
            <a:ext cx="53133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4F4F25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舍不得离去</a:t>
            </a:r>
          </a:p>
        </p:txBody>
      </p:sp>
      <p:sp>
        <p:nvSpPr>
          <p:cNvPr id="31754" name="文本框 6"/>
          <p:cNvSpPr txBox="1">
            <a:spLocks noChangeArrowheads="1"/>
          </p:cNvSpPr>
          <p:nvPr/>
        </p:nvSpPr>
        <p:spPr bwMode="auto">
          <a:xfrm>
            <a:off x="10304463" y="3527425"/>
            <a:ext cx="6937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4F4F25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美</a:t>
            </a:r>
          </a:p>
        </p:txBody>
      </p:sp>
      <p:sp>
        <p:nvSpPr>
          <p:cNvPr id="31755" name="文本框 7"/>
          <p:cNvSpPr txBox="1">
            <a:spLocks noChangeArrowheads="1"/>
          </p:cNvSpPr>
          <p:nvPr/>
        </p:nvSpPr>
        <p:spPr bwMode="auto">
          <a:xfrm>
            <a:off x="1044575" y="3113088"/>
            <a:ext cx="2779713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>
                <a:solidFill>
                  <a:srgbClr val="4F4F25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铺满金色巴掌的水泥道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579563" y="1463675"/>
            <a:ext cx="9032875" cy="3930650"/>
          </a:xfrm>
          <a:prstGeom prst="round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70000"/>
              </a:lnSpc>
            </a:pPr>
            <a:r>
              <a:rPr lang="en-US" altLang="zh-CN" sz="4000" b="1" noProof="1">
                <a:solidFill>
                  <a:schemeClr val="tx1"/>
                </a:solidFill>
              </a:rPr>
              <a:t>    </a:t>
            </a:r>
            <a:r>
              <a:rPr lang="en-US" altLang="zh-CN" sz="4000" b="1" noProof="1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  </a:t>
            </a:r>
            <a:r>
              <a:rPr lang="zh-CN" altLang="en-US" sz="4000" b="1" noProof="1">
                <a:solidFill>
                  <a:schemeClr val="tx1"/>
                </a:solidFill>
              </a:rPr>
              <a:t>大家现在理解这篇课文了吗？还有无法解决的问题吗？说出来，我们一起讨论一下吧！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棱台 4"/>
          <p:cNvSpPr/>
          <p:nvPr/>
        </p:nvSpPr>
        <p:spPr>
          <a:xfrm>
            <a:off x="519113" y="1092200"/>
            <a:ext cx="11153775" cy="5302250"/>
          </a:xfrm>
          <a:prstGeom prst="bevel">
            <a:avLst>
              <a:gd name="adj" fmla="val 2094"/>
            </a:avLst>
          </a:prstGeom>
          <a:solidFill>
            <a:srgbClr val="B6DDC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33794" name="文本框 18"/>
          <p:cNvSpPr txBox="1">
            <a:spLocks noChangeArrowheads="1"/>
          </p:cNvSpPr>
          <p:nvPr/>
        </p:nvSpPr>
        <p:spPr bwMode="auto">
          <a:xfrm>
            <a:off x="657225" y="1316038"/>
            <a:ext cx="10934700" cy="485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宋体" pitchFamily="2" charset="-122"/>
                <a:sym typeface="宋体" pitchFamily="2" charset="-122"/>
              </a:rPr>
              <a:t>1.</a:t>
            </a:r>
            <a:r>
              <a:rPr lang="zh-CN" altLang="en-US" sz="3600" b="1">
                <a:latin typeface="宋体" pitchFamily="2" charset="-122"/>
                <a:sym typeface="宋体" pitchFamily="2" charset="-122"/>
              </a:rPr>
              <a:t>组词。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宋体" pitchFamily="2" charset="-122"/>
                <a:sym typeface="宋体" pitchFamily="2" charset="-122"/>
              </a:rPr>
              <a:t>   烈（    ）  晶（    ）  迟（    ）     </a:t>
            </a:r>
            <a:r>
              <a:rPr lang="en-US" altLang="zh-CN" sz="3200" b="1">
                <a:latin typeface="宋体" pitchFamily="2" charset="-122"/>
                <a:sym typeface="宋体" pitchFamily="2" charset="-122"/>
              </a:rPr>
              <a:t>pū</a:t>
            </a:r>
            <a:r>
              <a:rPr lang="zh-CN" altLang="en-US" sz="3200" b="1">
                <a:latin typeface="宋体" pitchFamily="2" charset="-122"/>
                <a:sym typeface="宋体" pitchFamily="2" charset="-122"/>
              </a:rPr>
              <a:t>（    ）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宋体" pitchFamily="2" charset="-122"/>
                <a:sym typeface="宋体" pitchFamily="2" charset="-122"/>
              </a:rPr>
              <a:t>   列（    ）  品（    ）  还（    ）     </a:t>
            </a:r>
            <a:r>
              <a:rPr lang="en-US" altLang="zh-CN" sz="3200" b="1">
                <a:latin typeface="宋体" pitchFamily="2" charset="-122"/>
                <a:sym typeface="宋体" pitchFamily="2" charset="-122"/>
              </a:rPr>
              <a:t>pù</a:t>
            </a:r>
            <a:r>
              <a:rPr lang="zh-CN" altLang="en-US" sz="3200" b="1">
                <a:latin typeface="宋体" pitchFamily="2" charset="-122"/>
                <a:sym typeface="宋体" pitchFamily="2" charset="-122"/>
              </a:rPr>
              <a:t>（    ）</a:t>
            </a:r>
          </a:p>
          <a:p>
            <a:pPr>
              <a:lnSpc>
                <a:spcPct val="180000"/>
              </a:lnSpc>
            </a:pPr>
            <a:r>
              <a:rPr lang="en-US" altLang="zh-CN" sz="3600" b="1">
                <a:latin typeface="宋体" pitchFamily="2" charset="-122"/>
                <a:sym typeface="宋体" pitchFamily="2" charset="-122"/>
              </a:rPr>
              <a:t>2.</a:t>
            </a:r>
            <a:r>
              <a:rPr lang="zh-CN" altLang="en-US" sz="3600" b="1">
                <a:latin typeface="宋体" pitchFamily="2" charset="-122"/>
                <a:sym typeface="宋体" pitchFamily="2" charset="-122"/>
              </a:rPr>
              <a:t>照样子，写词语。</a:t>
            </a: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宋体" pitchFamily="2" charset="-122"/>
                <a:sym typeface="宋体" pitchFamily="2" charset="-122"/>
              </a:rPr>
              <a:t>  亮晶晶</a:t>
            </a: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宋体" pitchFamily="2" charset="-122"/>
                <a:sym typeface="宋体" pitchFamily="2" charset="-122"/>
              </a:rPr>
              <a:t>  金黄金黄</a:t>
            </a: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宋体" pitchFamily="2" charset="-122"/>
                <a:sym typeface="宋体" pitchFamily="2" charset="-122"/>
              </a:rPr>
              <a:t>  闪闪发光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081213" y="2011363"/>
            <a:ext cx="1000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C00000"/>
                </a:solidFill>
                <a:latin typeface="宋体" pitchFamily="2" charset="-122"/>
                <a:sym typeface="宋体" pitchFamily="2" charset="-122"/>
              </a:rPr>
              <a:t>热烈</a:t>
            </a:r>
          </a:p>
        </p:txBody>
      </p:sp>
      <p:graphicFrame>
        <p:nvGraphicFramePr>
          <p:cNvPr id="33796" name="对象 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638800" y="3457575"/>
          <a:ext cx="914400" cy="215900"/>
        </p:xfrm>
        <a:graphic>
          <a:graphicData uri="http://schemas.openxmlformats.org/presentationml/2006/ole">
            <p:oleObj spid="_x0000_s33796" r:id="rId3" imgW="914400" imgH="215640" progId="Equation.KSEE3">
              <p:embed/>
            </p:oleObj>
          </a:graphicData>
        </a:graphic>
      </p:graphicFrame>
      <p:grpSp>
        <p:nvGrpSpPr>
          <p:cNvPr id="33797" name="组合 15"/>
          <p:cNvGrpSpPr>
            <a:grpSpLocks/>
          </p:cNvGrpSpPr>
          <p:nvPr/>
        </p:nvGrpSpPr>
        <p:grpSpPr bwMode="auto">
          <a:xfrm>
            <a:off x="355600" y="225425"/>
            <a:ext cx="3221038" cy="714375"/>
            <a:chOff x="1328" y="452"/>
            <a:chExt cx="5073" cy="1126"/>
          </a:xfrm>
        </p:grpSpPr>
        <p:pic>
          <p:nvPicPr>
            <p:cNvPr id="33798" name="图片 10" descr="PPT图标蓝色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799" name="TextBox 76"/>
            <p:cNvSpPr txBox="1">
              <a:spLocks noChangeArrowheads="1"/>
            </p:cNvSpPr>
            <p:nvPr/>
          </p:nvSpPr>
          <p:spPr bwMode="auto">
            <a:xfrm>
              <a:off x="1328" y="465"/>
              <a:ext cx="3632" cy="1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>
                  <a:sym typeface="Cambria" pitchFamily="18" charset="0"/>
                </a:rPr>
                <a:t>随堂练习</a:t>
              </a:r>
            </a:p>
          </p:txBody>
        </p:sp>
      </p:grpSp>
      <p:sp>
        <p:nvSpPr>
          <p:cNvPr id="33800" name="文本框 3"/>
          <p:cNvSpPr txBox="1">
            <a:spLocks noChangeArrowheads="1"/>
          </p:cNvSpPr>
          <p:nvPr/>
        </p:nvSpPr>
        <p:spPr bwMode="auto">
          <a:xfrm>
            <a:off x="8493125" y="2351088"/>
            <a:ext cx="5921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宋体" pitchFamily="2" charset="-122"/>
                <a:sym typeface="宋体" pitchFamily="2" charset="-122"/>
              </a:rPr>
              <a:t>铺</a:t>
            </a:r>
          </a:p>
        </p:txBody>
      </p:sp>
      <p:sp>
        <p:nvSpPr>
          <p:cNvPr id="33801" name="左大括号 5"/>
          <p:cNvSpPr>
            <a:spLocks/>
          </p:cNvSpPr>
          <p:nvPr/>
        </p:nvSpPr>
        <p:spPr bwMode="auto">
          <a:xfrm>
            <a:off x="9085263" y="2265363"/>
            <a:ext cx="120650" cy="755650"/>
          </a:xfrm>
          <a:prstGeom prst="leftBrace">
            <a:avLst>
              <a:gd name="adj1" fmla="val 71098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081213" y="2657475"/>
            <a:ext cx="1000125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C00000"/>
                </a:solidFill>
                <a:latin typeface="宋体" pitchFamily="2" charset="-122"/>
                <a:sym typeface="宋体" pitchFamily="2" charset="-122"/>
              </a:rPr>
              <a:t>排列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529138" y="2011363"/>
            <a:ext cx="998537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C00000"/>
                </a:solidFill>
                <a:latin typeface="宋体" pitchFamily="2" charset="-122"/>
                <a:sym typeface="宋体" pitchFamily="2" charset="-122"/>
              </a:rPr>
              <a:t>水晶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529138" y="2655888"/>
            <a:ext cx="9985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C00000"/>
                </a:solidFill>
                <a:latin typeface="宋体" pitchFamily="2" charset="-122"/>
                <a:sym typeface="宋体" pitchFamily="2" charset="-122"/>
              </a:rPr>
              <a:t>食品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0077450" y="2011363"/>
            <a:ext cx="1000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C00000"/>
                </a:solidFill>
                <a:latin typeface="宋体" pitchFamily="2" charset="-122"/>
                <a:sym typeface="宋体" pitchFamily="2" charset="-122"/>
              </a:rPr>
              <a:t>铺床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0077450" y="2657475"/>
            <a:ext cx="1000125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C00000"/>
                </a:solidFill>
                <a:latin typeface="宋体" pitchFamily="2" charset="-122"/>
                <a:sym typeface="宋体" pitchFamily="2" charset="-122"/>
              </a:rPr>
              <a:t>店铺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6991350" y="2014538"/>
            <a:ext cx="1000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C00000"/>
                </a:solidFill>
                <a:latin typeface="宋体" pitchFamily="2" charset="-122"/>
                <a:sym typeface="宋体" pitchFamily="2" charset="-122"/>
              </a:rPr>
              <a:t>迟到</a:t>
            </a: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6991350" y="2660650"/>
            <a:ext cx="1000125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C00000"/>
                </a:solidFill>
                <a:latin typeface="宋体" pitchFamily="2" charset="-122"/>
                <a:sym typeface="宋体" pitchFamily="2" charset="-122"/>
              </a:rPr>
              <a:t>归还</a:t>
            </a:r>
          </a:p>
        </p:txBody>
      </p:sp>
      <p:sp>
        <p:nvSpPr>
          <p:cNvPr id="33809" name="左大括号 19"/>
          <p:cNvSpPr>
            <a:spLocks/>
          </p:cNvSpPr>
          <p:nvPr/>
        </p:nvSpPr>
        <p:spPr bwMode="auto">
          <a:xfrm>
            <a:off x="6080125" y="2265363"/>
            <a:ext cx="120650" cy="755650"/>
          </a:xfrm>
          <a:prstGeom prst="leftBrace">
            <a:avLst>
              <a:gd name="adj1" fmla="val 71098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10" name="左大括号 20"/>
          <p:cNvSpPr>
            <a:spLocks/>
          </p:cNvSpPr>
          <p:nvPr/>
        </p:nvSpPr>
        <p:spPr bwMode="auto">
          <a:xfrm>
            <a:off x="3619500" y="2265363"/>
            <a:ext cx="120650" cy="755650"/>
          </a:xfrm>
          <a:prstGeom prst="leftBrace">
            <a:avLst>
              <a:gd name="adj1" fmla="val 71098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11" name="左大括号 21"/>
          <p:cNvSpPr>
            <a:spLocks/>
          </p:cNvSpPr>
          <p:nvPr/>
        </p:nvSpPr>
        <p:spPr bwMode="auto">
          <a:xfrm>
            <a:off x="1189038" y="2265363"/>
            <a:ext cx="120650" cy="755650"/>
          </a:xfrm>
          <a:prstGeom prst="leftBrace">
            <a:avLst>
              <a:gd name="adj1" fmla="val 71098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33812" name="直接连接符 22"/>
          <p:cNvCxnSpPr>
            <a:cxnSpLocks noChangeShapeType="1"/>
          </p:cNvCxnSpPr>
          <p:nvPr/>
        </p:nvCxnSpPr>
        <p:spPr bwMode="auto">
          <a:xfrm>
            <a:off x="3576638" y="4711700"/>
            <a:ext cx="203993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3813" name="直接连接符 23"/>
          <p:cNvCxnSpPr>
            <a:cxnSpLocks noChangeShapeType="1"/>
          </p:cNvCxnSpPr>
          <p:nvPr/>
        </p:nvCxnSpPr>
        <p:spPr bwMode="auto">
          <a:xfrm>
            <a:off x="6307138" y="4711700"/>
            <a:ext cx="203993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3814" name="直接连接符 24"/>
          <p:cNvCxnSpPr>
            <a:cxnSpLocks noChangeShapeType="1"/>
          </p:cNvCxnSpPr>
          <p:nvPr/>
        </p:nvCxnSpPr>
        <p:spPr bwMode="auto">
          <a:xfrm>
            <a:off x="9037638" y="4711700"/>
            <a:ext cx="203993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3815" name="直接连接符 25"/>
          <p:cNvCxnSpPr>
            <a:cxnSpLocks noChangeShapeType="1"/>
          </p:cNvCxnSpPr>
          <p:nvPr/>
        </p:nvCxnSpPr>
        <p:spPr bwMode="auto">
          <a:xfrm>
            <a:off x="3576638" y="5376863"/>
            <a:ext cx="203993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3816" name="直接连接符 26"/>
          <p:cNvCxnSpPr>
            <a:cxnSpLocks noChangeShapeType="1"/>
          </p:cNvCxnSpPr>
          <p:nvPr/>
        </p:nvCxnSpPr>
        <p:spPr bwMode="auto">
          <a:xfrm>
            <a:off x="6307138" y="5376863"/>
            <a:ext cx="203993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3817" name="直接连接符 27"/>
          <p:cNvCxnSpPr>
            <a:cxnSpLocks noChangeShapeType="1"/>
          </p:cNvCxnSpPr>
          <p:nvPr/>
        </p:nvCxnSpPr>
        <p:spPr bwMode="auto">
          <a:xfrm>
            <a:off x="9037638" y="5376863"/>
            <a:ext cx="203993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3818" name="直接连接符 28"/>
          <p:cNvCxnSpPr>
            <a:cxnSpLocks noChangeShapeType="1"/>
          </p:cNvCxnSpPr>
          <p:nvPr/>
        </p:nvCxnSpPr>
        <p:spPr bwMode="auto">
          <a:xfrm>
            <a:off x="3576638" y="6040438"/>
            <a:ext cx="203993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3819" name="直接连接符 29"/>
          <p:cNvCxnSpPr>
            <a:cxnSpLocks noChangeShapeType="1"/>
          </p:cNvCxnSpPr>
          <p:nvPr/>
        </p:nvCxnSpPr>
        <p:spPr bwMode="auto">
          <a:xfrm>
            <a:off x="6307138" y="6040438"/>
            <a:ext cx="203993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3820" name="直接连接符 30"/>
          <p:cNvCxnSpPr>
            <a:cxnSpLocks noChangeShapeType="1"/>
          </p:cNvCxnSpPr>
          <p:nvPr/>
        </p:nvCxnSpPr>
        <p:spPr bwMode="auto">
          <a:xfrm>
            <a:off x="9037638" y="6040438"/>
            <a:ext cx="203993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</p:cxn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3892550" y="4129088"/>
            <a:ext cx="1408113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C00000"/>
                </a:solidFill>
                <a:latin typeface="宋体" pitchFamily="2" charset="-122"/>
                <a:sym typeface="宋体" pitchFamily="2" charset="-122"/>
              </a:rPr>
              <a:t>湿漉漉</a:t>
            </a: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6623050" y="4129088"/>
            <a:ext cx="1408113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C00000"/>
                </a:solidFill>
                <a:latin typeface="宋体" pitchFamily="2" charset="-122"/>
                <a:sym typeface="宋体" pitchFamily="2" charset="-122"/>
              </a:rPr>
              <a:t>香喷喷</a:t>
            </a: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9351963" y="4129088"/>
            <a:ext cx="1408112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C00000"/>
                </a:solidFill>
                <a:latin typeface="宋体" pitchFamily="2" charset="-122"/>
                <a:sym typeface="宋体" pitchFamily="2" charset="-122"/>
              </a:rPr>
              <a:t>水汪汪</a:t>
            </a: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3687763" y="4794250"/>
            <a:ext cx="1816100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C00000"/>
                </a:solidFill>
                <a:latin typeface="宋体" pitchFamily="2" charset="-122"/>
                <a:sym typeface="宋体" pitchFamily="2" charset="-122"/>
              </a:rPr>
              <a:t>雪白雪白</a:t>
            </a: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6418263" y="4794250"/>
            <a:ext cx="1816100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C00000"/>
                </a:solidFill>
                <a:latin typeface="宋体" pitchFamily="2" charset="-122"/>
                <a:sym typeface="宋体" pitchFamily="2" charset="-122"/>
              </a:rPr>
              <a:t>乌黑乌黑</a:t>
            </a:r>
          </a:p>
        </p:txBody>
      </p: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9147175" y="4794250"/>
            <a:ext cx="1816100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C00000"/>
                </a:solidFill>
                <a:latin typeface="宋体" pitchFamily="2" charset="-122"/>
                <a:sym typeface="宋体" pitchFamily="2" charset="-122"/>
              </a:rPr>
              <a:t>瓦蓝瓦蓝</a:t>
            </a: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3687763" y="5468938"/>
            <a:ext cx="18161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C00000"/>
                </a:solidFill>
                <a:latin typeface="宋体" pitchFamily="2" charset="-122"/>
                <a:sym typeface="宋体" pitchFamily="2" charset="-122"/>
              </a:rPr>
              <a:t>念念不忘</a:t>
            </a:r>
          </a:p>
        </p:txBody>
      </p:sp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6418263" y="5468938"/>
            <a:ext cx="18161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C00000"/>
                </a:solidFill>
                <a:latin typeface="宋体" pitchFamily="2" charset="-122"/>
                <a:sym typeface="宋体" pitchFamily="2" charset="-122"/>
              </a:rPr>
              <a:t>津津有味</a:t>
            </a:r>
          </a:p>
        </p:txBody>
      </p: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9147175" y="5468938"/>
            <a:ext cx="18161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C00000"/>
                </a:solidFill>
                <a:latin typeface="宋体" pitchFamily="2" charset="-122"/>
                <a:sym typeface="宋体" pitchFamily="2" charset="-122"/>
              </a:rPr>
              <a:t>落落大方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/>
      <p:bldP spid="10" grpId="0"/>
      <p:bldP spid="12" grpId="0"/>
      <p:bldP spid="13" grpId="0"/>
      <p:bldP spid="14" grpId="0"/>
      <p:bldP spid="15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69913" y="1219200"/>
            <a:ext cx="11272837" cy="995363"/>
          </a:xfrm>
          <a:prstGeom prst="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531813" y="1092200"/>
            <a:ext cx="111283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71500" indent="-571500">
              <a:lnSpc>
                <a:spcPct val="150000"/>
              </a:lnSpc>
              <a:buFont typeface="Wingdings" pitchFamily="2" charset="2"/>
              <a:buChar char=""/>
            </a:pPr>
            <a:r>
              <a:rPr lang="zh-CN" altLang="en-US" sz="4000" b="1">
                <a:latin typeface="宋体" pitchFamily="2" charset="-122"/>
                <a:sym typeface="宋体" pitchFamily="2" charset="-122"/>
              </a:rPr>
              <a:t>朗读课文。把你喜欢的句子抄写下来。</a:t>
            </a:r>
            <a:endParaRPr lang="zh-CN" altLang="en-US" sz="3600" b="1">
              <a:latin typeface="楷体" pitchFamily="49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50900" y="2441575"/>
            <a:ext cx="10490200" cy="396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600" b="1">
                <a:solidFill>
                  <a:srgbClr val="C00000"/>
                </a:solidFill>
                <a:latin typeface="宋体" pitchFamily="2" charset="-122"/>
                <a:sym typeface="宋体" pitchFamily="2" charset="-122"/>
              </a:rPr>
              <a:t>朗读提示：要注意有感情地朗读课文，本文在朗读时应该用舒缓柔和的音调，语气应是开心愉悦的。</a:t>
            </a:r>
          </a:p>
          <a:p>
            <a:pPr>
              <a:lnSpc>
                <a:spcPct val="140000"/>
              </a:lnSpc>
            </a:pPr>
            <a:r>
              <a:rPr lang="zh-CN" altLang="en-US" sz="3600" b="1">
                <a:solidFill>
                  <a:srgbClr val="C00000"/>
                </a:solidFill>
                <a:latin typeface="宋体" pitchFamily="2" charset="-122"/>
                <a:sym typeface="宋体" pitchFamily="2" charset="-122"/>
              </a:rPr>
              <a:t>抄写示例：</a:t>
            </a:r>
            <a:r>
              <a:rPr lang="zh-CN" altLang="en-US" sz="36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水泥道像铺上了一块彩色的地毯，这是一块印着落叶图案的、闪闪发光的地毯，从脚下一直铺到很远很远的地方，一直到路的尽头……</a:t>
            </a:r>
          </a:p>
        </p:txBody>
      </p:sp>
      <p:grpSp>
        <p:nvGrpSpPr>
          <p:cNvPr id="34820" name="组合 15"/>
          <p:cNvGrpSpPr>
            <a:grpSpLocks/>
          </p:cNvGrpSpPr>
          <p:nvPr/>
        </p:nvGrpSpPr>
        <p:grpSpPr bwMode="auto">
          <a:xfrm>
            <a:off x="406400" y="382588"/>
            <a:ext cx="3221038" cy="714375"/>
            <a:chOff x="1328" y="452"/>
            <a:chExt cx="5073" cy="1126"/>
          </a:xfrm>
        </p:grpSpPr>
        <p:pic>
          <p:nvPicPr>
            <p:cNvPr id="34821" name="图片 10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822" name="TextBox 76"/>
            <p:cNvSpPr txBox="1">
              <a:spLocks noChangeArrowheads="1"/>
            </p:cNvSpPr>
            <p:nvPr/>
          </p:nvSpPr>
          <p:spPr bwMode="auto">
            <a:xfrm>
              <a:off x="1328" y="465"/>
              <a:ext cx="3632" cy="1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>
                  <a:sym typeface="Cambria" pitchFamily="18" charset="0"/>
                </a:rPr>
                <a:t>课后习题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0850" y="293688"/>
            <a:ext cx="11271250" cy="2828925"/>
          </a:xfrm>
          <a:prstGeom prst="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35842" name="文本框 32"/>
          <p:cNvSpPr txBox="1">
            <a:spLocks noChangeArrowheads="1"/>
          </p:cNvSpPr>
          <p:nvPr/>
        </p:nvSpPr>
        <p:spPr bwMode="auto">
          <a:xfrm>
            <a:off x="576263" y="288925"/>
            <a:ext cx="11126787" cy="260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71500" indent="-571500">
              <a:lnSpc>
                <a:spcPct val="120000"/>
              </a:lnSpc>
              <a:buFont typeface="Wingdings" pitchFamily="2" charset="2"/>
              <a:buChar char=""/>
            </a:pPr>
            <a:r>
              <a:rPr lang="zh-CN" altLang="en-US" sz="3600" b="1">
                <a:latin typeface="宋体" pitchFamily="2" charset="-122"/>
                <a:sym typeface="宋体" pitchFamily="2" charset="-122"/>
              </a:rPr>
              <a:t>下面加点的词语你是用什么方法理解的？和同学交流。</a:t>
            </a:r>
          </a:p>
          <a:p>
            <a:pPr marL="571500" indent="-571500">
              <a:lnSpc>
                <a:spcPct val="120000"/>
              </a:lnSpc>
              <a:buFont typeface="Wingdings" pitchFamily="2" charset="2"/>
              <a:buChar char=""/>
            </a:pPr>
            <a:r>
              <a:rPr lang="zh-CN" altLang="en-US" sz="3200" b="1">
                <a:latin typeface="楷体" pitchFamily="49" charset="-122"/>
                <a:ea typeface="楷体" pitchFamily="49" charset="-122"/>
                <a:sym typeface="宋体" pitchFamily="2" charset="-122"/>
              </a:rPr>
              <a:t>啊！多么明朗的天空。</a:t>
            </a:r>
          </a:p>
          <a:p>
            <a:pPr marL="571500" indent="-571500">
              <a:lnSpc>
                <a:spcPct val="120000"/>
              </a:lnSpc>
              <a:buFont typeface="Wingdings" pitchFamily="2" charset="2"/>
              <a:buChar char=""/>
            </a:pPr>
            <a:r>
              <a:rPr lang="zh-CN" altLang="en-US" sz="3200" b="1">
                <a:latin typeface="楷体" pitchFamily="49" charset="-122"/>
                <a:ea typeface="楷体" pitchFamily="49" charset="-122"/>
                <a:sym typeface="宋体" pitchFamily="2" charset="-122"/>
              </a:rPr>
              <a:t>它们排列得并不规则，甚至有些凌乱。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41375" y="3648075"/>
            <a:ext cx="10490200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600" b="1">
                <a:solidFill>
                  <a:srgbClr val="C00000"/>
                </a:solidFill>
                <a:latin typeface="宋体" pitchFamily="2" charset="-122"/>
                <a:sym typeface="宋体" pitchFamily="2" charset="-122"/>
              </a:rPr>
              <a:t>【分解组合法】  明朗： 明亮晴朗</a:t>
            </a:r>
          </a:p>
          <a:p>
            <a:pPr>
              <a:lnSpc>
                <a:spcPct val="140000"/>
              </a:lnSpc>
            </a:pPr>
            <a:r>
              <a:rPr lang="zh-CN" altLang="en-US" sz="3600" b="1">
                <a:solidFill>
                  <a:srgbClr val="C00000"/>
                </a:solidFill>
                <a:latin typeface="宋体" pitchFamily="2" charset="-122"/>
                <a:sym typeface="宋体" pitchFamily="2" charset="-122"/>
              </a:rPr>
              <a:t>【联系上下文理解】  凌乱： 排列不规则</a:t>
            </a:r>
          </a:p>
        </p:txBody>
      </p:sp>
      <p:pic>
        <p:nvPicPr>
          <p:cNvPr id="35844" name="图片 5"/>
          <p:cNvPicPr>
            <a:picLocks noChangeAspect="1" noChangeArrowheads="1"/>
          </p:cNvPicPr>
          <p:nvPr/>
        </p:nvPicPr>
        <p:blipFill>
          <a:blip r:embed="rId2" cstate="print"/>
          <a:srcRect l="24055" t="33305" r="47620" b="42647"/>
          <a:stretch>
            <a:fillRect/>
          </a:stretch>
        </p:blipFill>
        <p:spPr bwMode="auto">
          <a:xfrm>
            <a:off x="3003550" y="2155825"/>
            <a:ext cx="158750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图片 6"/>
          <p:cNvPicPr>
            <a:picLocks noChangeAspect="1" noChangeArrowheads="1"/>
          </p:cNvPicPr>
          <p:nvPr/>
        </p:nvPicPr>
        <p:blipFill>
          <a:blip r:embed="rId2" cstate="print"/>
          <a:srcRect l="24055" t="33305" r="47620" b="42647"/>
          <a:stretch>
            <a:fillRect/>
          </a:stretch>
        </p:blipFill>
        <p:spPr bwMode="auto">
          <a:xfrm>
            <a:off x="3392488" y="2155825"/>
            <a:ext cx="158750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图片 1"/>
          <p:cNvPicPr>
            <a:picLocks noChangeAspect="1" noChangeArrowheads="1"/>
          </p:cNvPicPr>
          <p:nvPr/>
        </p:nvPicPr>
        <p:blipFill>
          <a:blip r:embed="rId2" cstate="print"/>
          <a:srcRect l="24055" t="33305" r="47620" b="42647"/>
          <a:stretch>
            <a:fillRect/>
          </a:stretch>
        </p:blipFill>
        <p:spPr bwMode="auto">
          <a:xfrm>
            <a:off x="7073900" y="2763838"/>
            <a:ext cx="157163" cy="15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图片 4"/>
          <p:cNvPicPr>
            <a:picLocks noChangeAspect="1" noChangeArrowheads="1"/>
          </p:cNvPicPr>
          <p:nvPr/>
        </p:nvPicPr>
        <p:blipFill>
          <a:blip r:embed="rId2" cstate="print"/>
          <a:srcRect l="24055" t="33305" r="47620" b="42647"/>
          <a:stretch>
            <a:fillRect/>
          </a:stretch>
        </p:blipFill>
        <p:spPr bwMode="auto">
          <a:xfrm>
            <a:off x="7462838" y="2763838"/>
            <a:ext cx="157162" cy="15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4775" y="255588"/>
            <a:ext cx="11982450" cy="1930400"/>
          </a:xfrm>
          <a:prstGeom prst="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163513" y="400050"/>
            <a:ext cx="11866562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71500" indent="-571500">
              <a:lnSpc>
                <a:spcPct val="140000"/>
              </a:lnSpc>
              <a:buFont typeface="Wingdings" pitchFamily="2" charset="2"/>
              <a:buChar char=""/>
            </a:pPr>
            <a:r>
              <a:rPr lang="en-US" altLang="zh-CN" sz="3600" b="1">
                <a:latin typeface="宋体" pitchFamily="2" charset="-122"/>
                <a:sym typeface="宋体" pitchFamily="2" charset="-122"/>
              </a:rPr>
              <a:t>“</a:t>
            </a:r>
            <a:r>
              <a:rPr lang="zh-CN" altLang="en-US" sz="3600" b="1">
                <a:latin typeface="宋体" pitchFamily="2" charset="-122"/>
                <a:sym typeface="宋体" pitchFamily="2" charset="-122"/>
              </a:rPr>
              <a:t>铺满金色巴掌的水泥道</a:t>
            </a:r>
            <a:r>
              <a:rPr lang="en-US" altLang="zh-CN" sz="3600" b="1">
                <a:latin typeface="宋体" pitchFamily="2" charset="-122"/>
                <a:sym typeface="宋体" pitchFamily="2" charset="-122"/>
              </a:rPr>
              <a:t>”</a:t>
            </a:r>
            <a:r>
              <a:rPr lang="zh-CN" altLang="en-US" sz="3600" b="1">
                <a:latin typeface="宋体" pitchFamily="2" charset="-122"/>
                <a:sym typeface="宋体" pitchFamily="2" charset="-122"/>
              </a:rPr>
              <a:t>，多美的发现啊！你在上学或放学路上看到了什么样的景色？用几句话写下来吧。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50900" y="2300288"/>
            <a:ext cx="104902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    </a:t>
            </a:r>
            <a:r>
              <a:rPr lang="zh-CN" altLang="en-US" sz="36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在上学的路上，我看到了各种各样的野花，有红色的，有黄色的，有白色的，还有紫色的，美丽极了。路边还有嫩绿的小草和挺拔的大树，在微风中轻轻地摆动着身躯，跳起了欢快的舞蹈。偶尔还可以看到一两只麻雀站在电线上唱歌，远远看去，就像五线谱上跳动的音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2"/>
          <p:cNvPicPr>
            <a:picLocks noChangeAspect="1" noChangeArrowheads="1"/>
          </p:cNvPicPr>
          <p:nvPr/>
        </p:nvPicPr>
        <p:blipFill>
          <a:blip r:embed="rId2" cstate="print"/>
          <a:srcRect t="17445" b="11186"/>
          <a:stretch>
            <a:fillRect/>
          </a:stretch>
        </p:blipFill>
        <p:spPr bwMode="auto">
          <a:xfrm>
            <a:off x="-3175" y="1588"/>
            <a:ext cx="121793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350" y="5372100"/>
            <a:ext cx="12179300" cy="1512888"/>
          </a:xfrm>
          <a:prstGeom prst="rect">
            <a:avLst/>
          </a:prstGeom>
          <a:solidFill>
            <a:schemeClr val="bg1">
              <a:alpha val="7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6600" b="1">
                <a:latin typeface="楷体" pitchFamily="49" charset="-122"/>
                <a:ea typeface="楷体" pitchFamily="49" charset="-122"/>
                <a:sym typeface="宋体" pitchFamily="2" charset="-122"/>
              </a:rPr>
              <a:t>看到课题，你有什么想问的吗？</a:t>
            </a:r>
          </a:p>
        </p:txBody>
      </p:sp>
      <p:grpSp>
        <p:nvGrpSpPr>
          <p:cNvPr id="10243" name="组合 8"/>
          <p:cNvGrpSpPr>
            <a:grpSpLocks/>
          </p:cNvGrpSpPr>
          <p:nvPr/>
        </p:nvGrpSpPr>
        <p:grpSpPr bwMode="auto">
          <a:xfrm>
            <a:off x="365125" y="260350"/>
            <a:ext cx="3221038" cy="714375"/>
            <a:chOff x="1328" y="452"/>
            <a:chExt cx="5073" cy="1126"/>
          </a:xfrm>
        </p:grpSpPr>
        <p:pic>
          <p:nvPicPr>
            <p:cNvPr id="10244" name="图片 14" descr="PPT图标蓝色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45" name="TextBox 76"/>
            <p:cNvSpPr txBox="1">
              <a:spLocks noChangeArrowheads="1"/>
            </p:cNvSpPr>
            <p:nvPr/>
          </p:nvSpPr>
          <p:spPr bwMode="auto">
            <a:xfrm>
              <a:off x="1328" y="465"/>
              <a:ext cx="3632" cy="1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>
                  <a:sym typeface="Cambria" pitchFamily="18" charset="0"/>
                </a:rPr>
                <a:t>新课导入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/>
        </p:nvSpPr>
        <p:spPr>
          <a:xfrm>
            <a:off x="406400" y="1096963"/>
            <a:ext cx="11468100" cy="5478462"/>
          </a:xfrm>
          <a:prstGeom prst="frame">
            <a:avLst>
              <a:gd name="adj1" fmla="val 17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schemeClr val="tx1"/>
              </a:solidFill>
            </a:endParaRPr>
          </a:p>
        </p:txBody>
      </p:sp>
      <p:grpSp>
        <p:nvGrpSpPr>
          <p:cNvPr id="37890" name="组合 15"/>
          <p:cNvGrpSpPr>
            <a:grpSpLocks/>
          </p:cNvGrpSpPr>
          <p:nvPr/>
        </p:nvGrpSpPr>
        <p:grpSpPr bwMode="auto">
          <a:xfrm>
            <a:off x="406400" y="382588"/>
            <a:ext cx="3221038" cy="714375"/>
            <a:chOff x="1328" y="452"/>
            <a:chExt cx="5073" cy="1126"/>
          </a:xfrm>
        </p:grpSpPr>
        <p:pic>
          <p:nvPicPr>
            <p:cNvPr id="37891" name="图片 10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892" name="TextBox 76"/>
            <p:cNvSpPr txBox="1">
              <a:spLocks noChangeArrowheads="1"/>
            </p:cNvSpPr>
            <p:nvPr/>
          </p:nvSpPr>
          <p:spPr bwMode="auto">
            <a:xfrm>
              <a:off x="1328" y="465"/>
              <a:ext cx="3632" cy="1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>
                  <a:sym typeface="Cambria" pitchFamily="18" charset="0"/>
                </a:rPr>
                <a:t>阅读链接</a:t>
              </a:r>
            </a:p>
          </p:txBody>
        </p:sp>
      </p:grp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31813" y="1169988"/>
            <a:ext cx="11231562" cy="533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楷体" pitchFamily="49" charset="-122"/>
                <a:ea typeface="楷体" pitchFamily="49" charset="-122"/>
                <a:sym typeface="宋体" pitchFamily="2" charset="-122"/>
              </a:rPr>
              <a:t>    </a:t>
            </a:r>
            <a:r>
              <a:rPr lang="zh-CN" altLang="en-US" sz="3600" b="1">
                <a:latin typeface="楷体" pitchFamily="49" charset="-122"/>
                <a:ea typeface="楷体" pitchFamily="49" charset="-122"/>
                <a:sym typeface="宋体" pitchFamily="2" charset="-122"/>
              </a:rPr>
              <a:t>从我家到小学要经过一条大街，一条曲曲弯弯的巷子。我放学回家喜欢东看看，西看看，看看那些手工作坊、布店、酱园、杂货店、爆仗店、烧饼店、卖石灰麻刀的铺子、染坊……我到银匠店里去看银匠在一个模子上錾出一个小罗汉，到竹器厂看师傅怎样把一根竹竿做成筢草的筢子，到车匠店看车匠用硬木车旋出各种形状的器物，看灯笼铺糊灯笼……百看不厌。</a:t>
            </a:r>
          </a:p>
          <a:p>
            <a:pPr algn="r">
              <a:lnSpc>
                <a:spcPct val="12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  <a:sym typeface="宋体" pitchFamily="2" charset="-122"/>
              </a:rPr>
              <a:t>——</a:t>
            </a:r>
            <a:r>
              <a:rPr lang="zh-CN" altLang="en-US" sz="3200">
                <a:latin typeface="楷体" pitchFamily="49" charset="-122"/>
                <a:ea typeface="楷体" pitchFamily="49" charset="-122"/>
                <a:sym typeface="宋体" pitchFamily="2" charset="-122"/>
              </a:rPr>
              <a:t>选自汪曾祺的《自报家门》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5" name="组合 8"/>
          <p:cNvGrpSpPr>
            <a:grpSpLocks/>
          </p:cNvGrpSpPr>
          <p:nvPr/>
        </p:nvGrpSpPr>
        <p:grpSpPr bwMode="auto">
          <a:xfrm>
            <a:off x="406400" y="382588"/>
            <a:ext cx="3221038" cy="714375"/>
            <a:chOff x="1328" y="452"/>
            <a:chExt cx="5073" cy="1126"/>
          </a:xfrm>
        </p:grpSpPr>
        <p:pic>
          <p:nvPicPr>
            <p:cNvPr id="11266" name="图片 1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67" name="TextBox 76"/>
            <p:cNvSpPr txBox="1">
              <a:spLocks noChangeArrowheads="1"/>
            </p:cNvSpPr>
            <p:nvPr/>
          </p:nvSpPr>
          <p:spPr bwMode="auto">
            <a:xfrm>
              <a:off x="1328" y="465"/>
              <a:ext cx="3632" cy="1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>
                  <a:sym typeface="Cambria" pitchFamily="18" charset="0"/>
                </a:rPr>
                <a:t>知识锦囊</a:t>
              </a:r>
            </a:p>
          </p:txBody>
        </p:sp>
      </p:grpSp>
      <p:sp>
        <p:nvSpPr>
          <p:cNvPr id="11268" name="文本框 2"/>
          <p:cNvSpPr txBox="1">
            <a:spLocks noChangeArrowheads="1"/>
          </p:cNvSpPr>
          <p:nvPr/>
        </p:nvSpPr>
        <p:spPr bwMode="auto">
          <a:xfrm>
            <a:off x="242888" y="2220913"/>
            <a:ext cx="5922962" cy="319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俗称法桐，在植物分类学上属悬铃木科，喜光，喜湿润温暖气候，较耐寒。树木质紧密，纹理细腻。</a:t>
            </a:r>
          </a:p>
        </p:txBody>
      </p:sp>
      <p:sp>
        <p:nvSpPr>
          <p:cNvPr id="11269" name="文本框 3"/>
          <p:cNvSpPr txBox="1">
            <a:spLocks noChangeArrowheads="1"/>
          </p:cNvSpPr>
          <p:nvPr/>
        </p:nvSpPr>
        <p:spPr bwMode="auto">
          <a:xfrm>
            <a:off x="1836738" y="1514475"/>
            <a:ext cx="2735262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法国梧桐树</a:t>
            </a:r>
          </a:p>
        </p:txBody>
      </p:sp>
      <p:pic>
        <p:nvPicPr>
          <p:cNvPr id="11270" name="图片 4"/>
          <p:cNvPicPr>
            <a:picLocks noChangeAspect="1" noChangeArrowheads="1"/>
          </p:cNvPicPr>
          <p:nvPr/>
        </p:nvPicPr>
        <p:blipFill>
          <a:blip r:embed="rId3" cstate="print"/>
          <a:srcRect l="19682"/>
          <a:stretch>
            <a:fillRect/>
          </a:stretch>
        </p:blipFill>
        <p:spPr bwMode="auto">
          <a:xfrm>
            <a:off x="6316663" y="1304925"/>
            <a:ext cx="5768975" cy="544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545"/>
          <a:stretch>
            <a:fillRect/>
          </a:stretch>
        </p:blipFill>
        <p:spPr bwMode="auto">
          <a:xfrm>
            <a:off x="541338" y="1652588"/>
            <a:ext cx="5467350" cy="380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文本框 3"/>
          <p:cNvSpPr txBox="1">
            <a:spLocks noChangeArrowheads="1"/>
          </p:cNvSpPr>
          <p:nvPr/>
        </p:nvSpPr>
        <p:spPr bwMode="auto">
          <a:xfrm>
            <a:off x="7712075" y="2443163"/>
            <a:ext cx="3243263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latin typeface="黑体" pitchFamily="49" charset="-122"/>
                <a:ea typeface="黑体" pitchFamily="49" charset="-122"/>
              </a:rPr>
              <a:t>法桐树叶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1300163"/>
            <a:ext cx="11880850" cy="548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1062038" y="2112963"/>
            <a:ext cx="9920287" cy="103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4400" b="1">
                <a:latin typeface="宋体" pitchFamily="2" charset="-122"/>
                <a:sym typeface="宋体" pitchFamily="2" charset="-122"/>
              </a:rPr>
              <a:t>1.</a:t>
            </a:r>
            <a:r>
              <a:rPr lang="zh-CN" altLang="en-US" sz="4400" b="1">
                <a:latin typeface="宋体" pitchFamily="2" charset="-122"/>
                <a:sym typeface="宋体" pitchFamily="2" charset="-122"/>
              </a:rPr>
              <a:t>自由读，要求读准字音，读通句子。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62038" y="3416300"/>
            <a:ext cx="10742612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4400" b="1">
                <a:latin typeface="宋体" pitchFamily="2" charset="-122"/>
                <a:sym typeface="宋体" pitchFamily="2" charset="-122"/>
              </a:rPr>
              <a:t>2.</a:t>
            </a:r>
            <a:r>
              <a:rPr lang="zh-CN" altLang="en-US" sz="4400" b="1">
                <a:latin typeface="宋体" pitchFamily="2" charset="-122"/>
                <a:sym typeface="宋体" pitchFamily="2" charset="-122"/>
              </a:rPr>
              <a:t>和同桌合作读，注意读出感情。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062038" y="4705350"/>
            <a:ext cx="10742612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4400" b="1">
                <a:latin typeface="宋体" pitchFamily="2" charset="-122"/>
                <a:sym typeface="宋体" pitchFamily="2" charset="-122"/>
              </a:rPr>
              <a:t>3.</a:t>
            </a:r>
            <a:r>
              <a:rPr lang="zh-CN" altLang="en-US" sz="4400" b="1">
                <a:latin typeface="宋体" pitchFamily="2" charset="-122"/>
                <a:sym typeface="宋体" pitchFamily="2" charset="-122"/>
              </a:rPr>
              <a:t>默读，标注出重点语句和不懂的地方。</a:t>
            </a:r>
          </a:p>
        </p:txBody>
      </p:sp>
      <p:grpSp>
        <p:nvGrpSpPr>
          <p:cNvPr id="13317" name="组合 8"/>
          <p:cNvGrpSpPr>
            <a:grpSpLocks/>
          </p:cNvGrpSpPr>
          <p:nvPr/>
        </p:nvGrpSpPr>
        <p:grpSpPr bwMode="auto">
          <a:xfrm>
            <a:off x="406400" y="382588"/>
            <a:ext cx="3221038" cy="714375"/>
            <a:chOff x="1328" y="452"/>
            <a:chExt cx="5073" cy="1126"/>
          </a:xfrm>
        </p:grpSpPr>
        <p:pic>
          <p:nvPicPr>
            <p:cNvPr id="13318" name="图片 14" descr="PPT图标蓝色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19" name="TextBox 76"/>
            <p:cNvSpPr txBox="1">
              <a:spLocks noChangeArrowheads="1"/>
            </p:cNvSpPr>
            <p:nvPr/>
          </p:nvSpPr>
          <p:spPr bwMode="auto">
            <a:xfrm>
              <a:off x="1328" y="465"/>
              <a:ext cx="3632" cy="1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>
                  <a:sym typeface="Cambria" pitchFamily="18" charset="0"/>
                </a:rPr>
                <a:t>初读课文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8"/>
          <p:cNvPicPr>
            <a:picLocks noChangeAspect="1" noChangeArrowheads="1"/>
          </p:cNvPicPr>
          <p:nvPr/>
        </p:nvPicPr>
        <p:blipFill>
          <a:blip r:embed="rId2" cstate="print"/>
          <a:srcRect l="16103" t="26550" r="17979" b="27383"/>
          <a:stretch>
            <a:fillRect/>
          </a:stretch>
        </p:blipFill>
        <p:spPr bwMode="auto">
          <a:xfrm>
            <a:off x="212725" y="863600"/>
            <a:ext cx="11644313" cy="592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文本框 1"/>
          <p:cNvSpPr txBox="1">
            <a:spLocks noChangeArrowheads="1"/>
          </p:cNvSpPr>
          <p:nvPr/>
        </p:nvSpPr>
        <p:spPr bwMode="auto">
          <a:xfrm>
            <a:off x="1276350" y="1878013"/>
            <a:ext cx="2005013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>
                <a:latin typeface="汉仪中楷简" charset="-122"/>
                <a:ea typeface="汉仪中楷简" charset="-122"/>
              </a:rPr>
              <a:t>水</a:t>
            </a:r>
            <a:r>
              <a:rPr lang="zh-CN" altLang="en-US" sz="6000">
                <a:solidFill>
                  <a:srgbClr val="C00000"/>
                </a:solidFill>
                <a:latin typeface="汉仪中楷简" charset="-122"/>
                <a:ea typeface="汉仪中楷简" charset="-122"/>
              </a:rPr>
              <a:t>洼</a:t>
            </a:r>
          </a:p>
        </p:txBody>
      </p:sp>
      <p:sp>
        <p:nvSpPr>
          <p:cNvPr id="14339" name="文本框 3"/>
          <p:cNvSpPr txBox="1">
            <a:spLocks noChangeArrowheads="1"/>
          </p:cNvSpPr>
          <p:nvPr/>
        </p:nvSpPr>
        <p:spPr bwMode="auto">
          <a:xfrm>
            <a:off x="6464300" y="1878013"/>
            <a:ext cx="1968500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>
                <a:latin typeface="汉仪中楷简" charset="-122"/>
                <a:ea typeface="汉仪中楷简" charset="-122"/>
              </a:rPr>
              <a:t>规则</a:t>
            </a:r>
          </a:p>
        </p:txBody>
      </p:sp>
      <p:sp>
        <p:nvSpPr>
          <p:cNvPr id="14340" name="文本框 32"/>
          <p:cNvSpPr txBox="1">
            <a:spLocks noChangeArrowheads="1"/>
          </p:cNvSpPr>
          <p:nvPr/>
        </p:nvSpPr>
        <p:spPr bwMode="auto">
          <a:xfrm>
            <a:off x="1276350" y="3622675"/>
            <a:ext cx="1971675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C00000"/>
                </a:solidFill>
                <a:latin typeface="汉仪中楷简" charset="-122"/>
                <a:ea typeface="汉仪中楷简" charset="-122"/>
              </a:rPr>
              <a:t>增</a:t>
            </a:r>
            <a:r>
              <a:rPr lang="zh-CN" altLang="en-US" sz="6000">
                <a:latin typeface="汉仪中楷简" charset="-122"/>
                <a:ea typeface="汉仪中楷简" charset="-122"/>
              </a:rPr>
              <a:t>添</a:t>
            </a:r>
          </a:p>
        </p:txBody>
      </p:sp>
      <p:sp>
        <p:nvSpPr>
          <p:cNvPr id="14341" name="文本框 43"/>
          <p:cNvSpPr txBox="1">
            <a:spLocks noChangeArrowheads="1"/>
          </p:cNvSpPr>
          <p:nvPr/>
        </p:nvSpPr>
        <p:spPr bwMode="auto">
          <a:xfrm>
            <a:off x="9063038" y="3622675"/>
            <a:ext cx="1928812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>
                <a:latin typeface="汉仪中楷简" charset="-122"/>
                <a:ea typeface="汉仪中楷简" charset="-122"/>
              </a:rPr>
              <a:t>愉快</a:t>
            </a:r>
          </a:p>
        </p:txBody>
      </p:sp>
      <p:sp>
        <p:nvSpPr>
          <p:cNvPr id="14342" name="文本框 44"/>
          <p:cNvSpPr txBox="1">
            <a:spLocks noChangeArrowheads="1"/>
          </p:cNvSpPr>
          <p:nvPr/>
        </p:nvSpPr>
        <p:spPr bwMode="auto">
          <a:xfrm>
            <a:off x="1276350" y="5354638"/>
            <a:ext cx="2005013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>
                <a:latin typeface="汉仪中楷简" charset="-122"/>
                <a:ea typeface="汉仪中楷简" charset="-122"/>
              </a:rPr>
              <a:t>熨帖</a:t>
            </a:r>
          </a:p>
        </p:txBody>
      </p:sp>
      <p:sp>
        <p:nvSpPr>
          <p:cNvPr id="14343" name="文本框 45"/>
          <p:cNvSpPr txBox="1">
            <a:spLocks noChangeArrowheads="1"/>
          </p:cNvSpPr>
          <p:nvPr/>
        </p:nvSpPr>
        <p:spPr bwMode="auto">
          <a:xfrm>
            <a:off x="3911600" y="1878013"/>
            <a:ext cx="1993900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C00000"/>
                </a:solidFill>
                <a:latin typeface="汉仪中楷简" charset="-122"/>
                <a:ea typeface="汉仪中楷简" charset="-122"/>
              </a:rPr>
              <a:t>印</a:t>
            </a:r>
            <a:r>
              <a:rPr lang="zh-CN" altLang="en-US" sz="6000">
                <a:latin typeface="汉仪中楷简" charset="-122"/>
                <a:ea typeface="汉仪中楷简" charset="-122"/>
              </a:rPr>
              <a:t>章</a:t>
            </a:r>
          </a:p>
        </p:txBody>
      </p:sp>
      <p:sp>
        <p:nvSpPr>
          <p:cNvPr id="14344" name="文本框 47"/>
          <p:cNvSpPr txBox="1">
            <a:spLocks noChangeArrowheads="1"/>
          </p:cNvSpPr>
          <p:nvPr/>
        </p:nvSpPr>
        <p:spPr bwMode="auto">
          <a:xfrm>
            <a:off x="9063038" y="1878013"/>
            <a:ext cx="1993900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C00000"/>
                </a:solidFill>
                <a:latin typeface="汉仪中楷简" charset="-122"/>
                <a:ea typeface="汉仪中楷简" charset="-122"/>
                <a:sym typeface="宋体" pitchFamily="2" charset="-122"/>
              </a:rPr>
              <a:t>凌</a:t>
            </a:r>
            <a:r>
              <a:rPr lang="zh-CN" altLang="en-US" sz="6000">
                <a:latin typeface="汉仪中楷简" charset="-122"/>
                <a:ea typeface="汉仪中楷简" charset="-122"/>
                <a:sym typeface="宋体" pitchFamily="2" charset="-122"/>
              </a:rPr>
              <a:t>乱</a:t>
            </a:r>
          </a:p>
        </p:txBody>
      </p:sp>
      <p:sp>
        <p:nvSpPr>
          <p:cNvPr id="14345" name="文本框 48"/>
          <p:cNvSpPr txBox="1">
            <a:spLocks noChangeArrowheads="1"/>
          </p:cNvSpPr>
          <p:nvPr/>
        </p:nvSpPr>
        <p:spPr bwMode="auto">
          <a:xfrm>
            <a:off x="6464300" y="3622675"/>
            <a:ext cx="1968500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>
                <a:latin typeface="汉仪中楷简" charset="-122"/>
                <a:ea typeface="汉仪中楷简" charset="-122"/>
              </a:rPr>
              <a:t>雨</a:t>
            </a:r>
            <a:r>
              <a:rPr lang="zh-CN" altLang="en-US" sz="6000">
                <a:solidFill>
                  <a:srgbClr val="C00000"/>
                </a:solidFill>
                <a:latin typeface="汉仪中楷简" charset="-122"/>
                <a:ea typeface="汉仪中楷简" charset="-122"/>
              </a:rPr>
              <a:t>靴</a:t>
            </a:r>
          </a:p>
        </p:txBody>
      </p:sp>
      <p:sp>
        <p:nvSpPr>
          <p:cNvPr id="14346" name="文本框 50"/>
          <p:cNvSpPr txBox="1">
            <a:spLocks noChangeArrowheads="1"/>
          </p:cNvSpPr>
          <p:nvPr/>
        </p:nvSpPr>
        <p:spPr bwMode="auto">
          <a:xfrm>
            <a:off x="3911600" y="3622675"/>
            <a:ext cx="1993900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C00000"/>
                </a:solidFill>
                <a:latin typeface="汉仪中楷简" charset="-122"/>
                <a:ea typeface="汉仪中楷简" charset="-122"/>
              </a:rPr>
              <a:t>棕</a:t>
            </a:r>
            <a:r>
              <a:rPr lang="zh-CN" altLang="en-US" sz="6000">
                <a:latin typeface="汉仪中楷简" charset="-122"/>
                <a:ea typeface="汉仪中楷简" charset="-122"/>
              </a:rPr>
              <a:t>红</a:t>
            </a:r>
          </a:p>
        </p:txBody>
      </p:sp>
      <p:sp>
        <p:nvSpPr>
          <p:cNvPr id="14347" name="文本框 51"/>
          <p:cNvSpPr txBox="1">
            <a:spLocks noChangeArrowheads="1"/>
          </p:cNvSpPr>
          <p:nvPr/>
        </p:nvSpPr>
        <p:spPr bwMode="auto">
          <a:xfrm>
            <a:off x="8756650" y="5354638"/>
            <a:ext cx="2709863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>
                <a:latin typeface="汉仪中楷简" charset="-122"/>
                <a:ea typeface="汉仪中楷简" charset="-122"/>
              </a:rPr>
              <a:t>湿漉漉</a:t>
            </a:r>
          </a:p>
        </p:txBody>
      </p:sp>
      <p:sp>
        <p:nvSpPr>
          <p:cNvPr id="54" name="文本框 53"/>
          <p:cNvSpPr txBox="1">
            <a:spLocks noChangeArrowheads="1"/>
          </p:cNvSpPr>
          <p:nvPr/>
        </p:nvSpPr>
        <p:spPr bwMode="auto">
          <a:xfrm>
            <a:off x="1644650" y="1293813"/>
            <a:ext cx="1668463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latin typeface="宋体" pitchFamily="2" charset="-122"/>
                <a:sym typeface="宋体" pitchFamily="2" charset="-122"/>
              </a:rPr>
              <a:t>wā</a:t>
            </a:r>
            <a:endParaRPr lang="en-US" altLang="zh-CN" sz="4000" b="1">
              <a:solidFill>
                <a:srgbClr val="7030A0"/>
              </a:solidFill>
              <a:latin typeface="宋体" pitchFamily="2" charset="-122"/>
            </a:endParaRPr>
          </a:p>
        </p:txBody>
      </p:sp>
      <p:sp>
        <p:nvSpPr>
          <p:cNvPr id="55" name="文本框 54"/>
          <p:cNvSpPr txBox="1">
            <a:spLocks noChangeArrowheads="1"/>
          </p:cNvSpPr>
          <p:nvPr/>
        </p:nvSpPr>
        <p:spPr bwMode="auto">
          <a:xfrm>
            <a:off x="3540125" y="1293813"/>
            <a:ext cx="1666875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latin typeface="宋体" pitchFamily="2" charset="-122"/>
                <a:sym typeface="宋体" pitchFamily="2" charset="-122"/>
              </a:rPr>
              <a:t>yìn</a:t>
            </a:r>
            <a:endParaRPr lang="en-US" altLang="zh-CN" sz="4000" b="1">
              <a:solidFill>
                <a:srgbClr val="7030A0"/>
              </a:solidFill>
              <a:latin typeface="宋体" pitchFamily="2" charset="-122"/>
            </a:endParaRPr>
          </a:p>
        </p:txBody>
      </p:sp>
      <p:sp>
        <p:nvSpPr>
          <p:cNvPr id="56" name="文本框 55"/>
          <p:cNvSpPr txBox="1">
            <a:spLocks noChangeArrowheads="1"/>
          </p:cNvSpPr>
          <p:nvPr/>
        </p:nvSpPr>
        <p:spPr bwMode="auto">
          <a:xfrm>
            <a:off x="6132513" y="1293813"/>
            <a:ext cx="1668462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latin typeface="宋体" pitchFamily="2" charset="-122"/>
                <a:sym typeface="宋体" pitchFamily="2" charset="-122"/>
              </a:rPr>
              <a:t>guī</a:t>
            </a:r>
            <a:endParaRPr lang="en-US" altLang="zh-CN" sz="4000" b="1">
              <a:solidFill>
                <a:srgbClr val="7030A0"/>
              </a:solidFill>
              <a:latin typeface="宋体" pitchFamily="2" charset="-122"/>
            </a:endParaRPr>
          </a:p>
        </p:txBody>
      </p:sp>
      <p:sp>
        <p:nvSpPr>
          <p:cNvPr id="57" name="文本框 56"/>
          <p:cNvSpPr txBox="1">
            <a:spLocks noChangeArrowheads="1"/>
          </p:cNvSpPr>
          <p:nvPr/>
        </p:nvSpPr>
        <p:spPr bwMode="auto">
          <a:xfrm>
            <a:off x="968375" y="3036888"/>
            <a:ext cx="1668463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latin typeface="宋体" pitchFamily="2" charset="-122"/>
                <a:sym typeface="宋体" pitchFamily="2" charset="-122"/>
              </a:rPr>
              <a:t>zēng</a:t>
            </a:r>
            <a:endParaRPr lang="en-US" altLang="zh-CN" sz="4000" b="1">
              <a:solidFill>
                <a:srgbClr val="7030A0"/>
              </a:solidFill>
              <a:latin typeface="宋体" pitchFamily="2" charset="-122"/>
            </a:endParaRPr>
          </a:p>
        </p:txBody>
      </p:sp>
      <p:sp>
        <p:nvSpPr>
          <p:cNvPr id="58" name="文本框 57"/>
          <p:cNvSpPr txBox="1">
            <a:spLocks noChangeArrowheads="1"/>
          </p:cNvSpPr>
          <p:nvPr/>
        </p:nvSpPr>
        <p:spPr bwMode="auto">
          <a:xfrm>
            <a:off x="8624888" y="3036888"/>
            <a:ext cx="1668462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latin typeface="宋体" pitchFamily="2" charset="-122"/>
                <a:sym typeface="宋体" pitchFamily="2" charset="-122"/>
              </a:rPr>
              <a:t>yú</a:t>
            </a:r>
            <a:endParaRPr lang="en-US" altLang="zh-CN" sz="4000" b="1">
              <a:solidFill>
                <a:srgbClr val="7030A0"/>
              </a:solidFill>
              <a:latin typeface="宋体" pitchFamily="2" charset="-122"/>
            </a:endParaRPr>
          </a:p>
        </p:txBody>
      </p: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1089025" y="4768850"/>
            <a:ext cx="21209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latin typeface="宋体" pitchFamily="2" charset="-122"/>
                <a:sym typeface="宋体" pitchFamily="2" charset="-122"/>
              </a:rPr>
              <a:t>yù tiē</a:t>
            </a:r>
            <a:endParaRPr lang="en-US" altLang="zh-CN" sz="4000" b="1">
              <a:solidFill>
                <a:srgbClr val="7030A0"/>
              </a:solidFill>
              <a:latin typeface="宋体" pitchFamily="2" charset="-122"/>
            </a:endParaRPr>
          </a:p>
        </p:txBody>
      </p:sp>
      <p:sp>
        <p:nvSpPr>
          <p:cNvPr id="60" name="文本框 59"/>
          <p:cNvSpPr txBox="1">
            <a:spLocks noChangeArrowheads="1"/>
          </p:cNvSpPr>
          <p:nvPr/>
        </p:nvSpPr>
        <p:spPr bwMode="auto">
          <a:xfrm>
            <a:off x="9131300" y="4768850"/>
            <a:ext cx="16684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latin typeface="宋体" pitchFamily="2" charset="-122"/>
                <a:sym typeface="宋体" pitchFamily="2" charset="-122"/>
              </a:rPr>
              <a:t>lù</a:t>
            </a:r>
            <a:endParaRPr lang="en-US" altLang="zh-CN" sz="4000" b="1">
              <a:solidFill>
                <a:srgbClr val="7030A0"/>
              </a:solidFill>
              <a:latin typeface="宋体" pitchFamily="2" charset="-122"/>
            </a:endParaRPr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3616325" y="3036888"/>
            <a:ext cx="1668463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latin typeface="宋体" pitchFamily="2" charset="-122"/>
                <a:sym typeface="宋体" pitchFamily="2" charset="-122"/>
              </a:rPr>
              <a:t>zōng</a:t>
            </a:r>
            <a:endParaRPr lang="en-US" altLang="zh-CN" sz="4000" b="1">
              <a:solidFill>
                <a:srgbClr val="7030A0"/>
              </a:solidFill>
              <a:latin typeface="宋体" pitchFamily="2" charset="-122"/>
            </a:endParaRPr>
          </a:p>
        </p:txBody>
      </p:sp>
      <p:sp>
        <p:nvSpPr>
          <p:cNvPr id="62" name="文本框 61"/>
          <p:cNvSpPr txBox="1">
            <a:spLocks noChangeArrowheads="1"/>
          </p:cNvSpPr>
          <p:nvPr/>
        </p:nvSpPr>
        <p:spPr bwMode="auto">
          <a:xfrm>
            <a:off x="6886575" y="3036888"/>
            <a:ext cx="1668463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latin typeface="宋体" pitchFamily="2" charset="-122"/>
                <a:sym typeface="宋体" pitchFamily="2" charset="-122"/>
              </a:rPr>
              <a:t>xuē</a:t>
            </a:r>
            <a:endParaRPr lang="en-US" altLang="zh-CN" sz="4000" b="1">
              <a:solidFill>
                <a:srgbClr val="7030A0"/>
              </a:solidFill>
              <a:latin typeface="宋体" pitchFamily="2" charset="-122"/>
            </a:endParaRPr>
          </a:p>
        </p:txBody>
      </p:sp>
      <p:sp>
        <p:nvSpPr>
          <p:cNvPr id="65" name="文本框 64"/>
          <p:cNvSpPr txBox="1">
            <a:spLocks noChangeArrowheads="1"/>
          </p:cNvSpPr>
          <p:nvPr/>
        </p:nvSpPr>
        <p:spPr bwMode="auto">
          <a:xfrm>
            <a:off x="8874125" y="1293813"/>
            <a:ext cx="1209675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latin typeface="宋体" pitchFamily="2" charset="-122"/>
                <a:sym typeface="宋体" pitchFamily="2" charset="-122"/>
              </a:rPr>
              <a:t>líng</a:t>
            </a:r>
            <a:endParaRPr lang="en-US" altLang="zh-CN" sz="4000" b="1">
              <a:solidFill>
                <a:srgbClr val="7030A0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58" name="文本框 4"/>
          <p:cNvSpPr txBox="1">
            <a:spLocks noChangeArrowheads="1"/>
          </p:cNvSpPr>
          <p:nvPr/>
        </p:nvSpPr>
        <p:spPr bwMode="auto">
          <a:xfrm>
            <a:off x="3911600" y="5354638"/>
            <a:ext cx="1993900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>
                <a:latin typeface="汉仪中楷简" charset="-122"/>
                <a:ea typeface="汉仪中楷简" charset="-122"/>
              </a:rPr>
              <a:t>明朗</a:t>
            </a:r>
          </a:p>
        </p:txBody>
      </p:sp>
      <p:sp>
        <p:nvSpPr>
          <p:cNvPr id="14359" name="文本框 5"/>
          <p:cNvSpPr txBox="1">
            <a:spLocks noChangeArrowheads="1"/>
          </p:cNvSpPr>
          <p:nvPr/>
        </p:nvSpPr>
        <p:spPr bwMode="auto">
          <a:xfrm>
            <a:off x="6234113" y="5354638"/>
            <a:ext cx="2271712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6000">
                <a:latin typeface="汉仪中楷简" charset="-122"/>
                <a:ea typeface="汉仪中楷简" charset="-122"/>
              </a:rPr>
              <a:t>地毯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284663" y="4768850"/>
            <a:ext cx="16684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latin typeface="宋体" pitchFamily="2" charset="-122"/>
              </a:rPr>
              <a:t>lǎng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899275" y="4768850"/>
            <a:ext cx="16668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latin typeface="宋体" pitchFamily="2" charset="-122"/>
                <a:sym typeface="宋体" pitchFamily="2" charset="-122"/>
              </a:rPr>
              <a:t>tǎn</a:t>
            </a:r>
          </a:p>
        </p:txBody>
      </p:sp>
      <p:grpSp>
        <p:nvGrpSpPr>
          <p:cNvPr id="14362" name="组合 9"/>
          <p:cNvGrpSpPr>
            <a:grpSpLocks/>
          </p:cNvGrpSpPr>
          <p:nvPr/>
        </p:nvGrpSpPr>
        <p:grpSpPr bwMode="auto">
          <a:xfrm>
            <a:off x="454025" y="244475"/>
            <a:ext cx="3222625" cy="714375"/>
            <a:chOff x="1328" y="452"/>
            <a:chExt cx="5073" cy="1126"/>
          </a:xfrm>
        </p:grpSpPr>
        <p:pic>
          <p:nvPicPr>
            <p:cNvPr id="14363" name="图片 14" descr="PPT图标蓝色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64" name="TextBox 76"/>
            <p:cNvSpPr txBox="1">
              <a:spLocks noChangeArrowheads="1"/>
            </p:cNvSpPr>
            <p:nvPr/>
          </p:nvSpPr>
          <p:spPr bwMode="auto">
            <a:xfrm>
              <a:off x="1328" y="465"/>
              <a:ext cx="3632" cy="1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>
                  <a:sym typeface="Cambria" pitchFamily="18" charset="0"/>
                </a:rPr>
                <a:t>字词学习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5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圆角矩形 55"/>
          <p:cNvSpPr/>
          <p:nvPr/>
        </p:nvSpPr>
        <p:spPr>
          <a:xfrm>
            <a:off x="4933950" y="279400"/>
            <a:ext cx="3479800" cy="30480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54" name="圆角矩形 53"/>
          <p:cNvSpPr/>
          <p:nvPr/>
        </p:nvSpPr>
        <p:spPr>
          <a:xfrm>
            <a:off x="530225" y="279400"/>
            <a:ext cx="4183063" cy="3048000"/>
          </a:xfrm>
          <a:prstGeom prst="roundRect">
            <a:avLst/>
          </a:prstGeom>
          <a:solidFill>
            <a:srgbClr val="A9B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52" name="圆角矩形 51"/>
          <p:cNvSpPr/>
          <p:nvPr/>
        </p:nvSpPr>
        <p:spPr>
          <a:xfrm>
            <a:off x="530225" y="3579813"/>
            <a:ext cx="11131550" cy="3048000"/>
          </a:xfrm>
          <a:prstGeom prst="roundRect">
            <a:avLst/>
          </a:prstGeom>
          <a:solidFill>
            <a:srgbClr val="C8B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731838" y="3784600"/>
            <a:ext cx="1096962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宋体" pitchFamily="2" charset="-122"/>
                <a:sym typeface="宋体" pitchFamily="2" charset="-122"/>
              </a:rPr>
              <a:t>pū</a:t>
            </a:r>
            <a:endParaRPr lang="zh-CN" altLang="en-US" sz="3600" b="1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4505325" y="5765800"/>
            <a:ext cx="3181350" cy="6445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/>
            <a:r>
              <a:rPr lang="zh-CN" altLang="en-US" sz="3600" u="sng" noProof="1"/>
              <a:t>          </a:t>
            </a:r>
            <a:r>
              <a:rPr lang="zh-CN" altLang="en-US" sz="3600" noProof="1"/>
              <a:t>结构</a:t>
            </a:r>
          </a:p>
        </p:txBody>
      </p:sp>
      <p:sp>
        <p:nvSpPr>
          <p:cNvPr id="51" name="文本框 50"/>
          <p:cNvSpPr txBox="1">
            <a:spLocks noChangeArrowheads="1"/>
          </p:cNvSpPr>
          <p:nvPr/>
        </p:nvSpPr>
        <p:spPr bwMode="auto">
          <a:xfrm>
            <a:off x="1573213" y="3784600"/>
            <a:ext cx="149860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宋体" pitchFamily="2" charset="-122"/>
                <a:sym typeface="宋体" pitchFamily="2" charset="-122"/>
              </a:rPr>
              <a:t>ní</a:t>
            </a:r>
            <a:endParaRPr lang="zh-CN" altLang="en-US" sz="3600" b="1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3" name="文本框 52"/>
          <p:cNvSpPr txBox="1">
            <a:spLocks noChangeArrowheads="1"/>
          </p:cNvSpPr>
          <p:nvPr/>
        </p:nvSpPr>
        <p:spPr bwMode="auto">
          <a:xfrm>
            <a:off x="2619375" y="3784600"/>
            <a:ext cx="149860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宋体" pitchFamily="2" charset="-122"/>
                <a:sym typeface="宋体" pitchFamily="2" charset="-122"/>
              </a:rPr>
              <a:t>yuàn</a:t>
            </a:r>
            <a:endParaRPr lang="zh-CN" altLang="en-US" sz="3600" b="1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5" name="文本框 54"/>
          <p:cNvSpPr txBox="1">
            <a:spLocks noChangeArrowheads="1"/>
          </p:cNvSpPr>
          <p:nvPr/>
        </p:nvSpPr>
        <p:spPr bwMode="auto">
          <a:xfrm>
            <a:off x="3681413" y="3784600"/>
            <a:ext cx="1497012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宋体" pitchFamily="2" charset="-122"/>
                <a:sym typeface="宋体" pitchFamily="2" charset="-122"/>
              </a:rPr>
              <a:t>yìn</a:t>
            </a:r>
            <a:endParaRPr lang="zh-CN" altLang="en-US" sz="3600" b="1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4713288" y="3784600"/>
            <a:ext cx="1497012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宋体" pitchFamily="2" charset="-122"/>
                <a:sym typeface="宋体" pitchFamily="2" charset="-122"/>
              </a:rPr>
              <a:t>pái</a:t>
            </a:r>
            <a:endParaRPr lang="zh-CN" altLang="en-US" sz="3600" b="1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5053013" y="5703888"/>
            <a:ext cx="1198562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C00000"/>
                </a:solidFill>
                <a:latin typeface="汉仪中楷简" charset="-122"/>
                <a:ea typeface="汉仪中楷简" charset="-122"/>
                <a:sym typeface="宋体" pitchFamily="2" charset="-122"/>
              </a:rPr>
              <a:t>左右</a:t>
            </a: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1320800" y="420688"/>
            <a:ext cx="14970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宋体" pitchFamily="2" charset="-122"/>
                <a:sym typeface="宋体" pitchFamily="2" charset="-122"/>
              </a:rPr>
              <a:t>jīng</a:t>
            </a:r>
            <a:endParaRPr lang="zh-CN" altLang="en-US" sz="3600" b="1">
              <a:latin typeface="宋体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325563" y="2471738"/>
            <a:ext cx="2592387" cy="6445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/>
            <a:r>
              <a:rPr lang="zh-CN" altLang="en-US" sz="3600" u="sng" noProof="1"/>
              <a:t>          </a:t>
            </a:r>
            <a:r>
              <a:rPr lang="zh-CN" altLang="en-US" sz="3600" noProof="1"/>
              <a:t>结构</a:t>
            </a: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2432050" y="420688"/>
            <a:ext cx="1498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宋体" pitchFamily="2" charset="-122"/>
              </a:rPr>
              <a:t>jǐn</a:t>
            </a:r>
          </a:p>
        </p:txBody>
      </p:sp>
      <p:grpSp>
        <p:nvGrpSpPr>
          <p:cNvPr id="58" name="组合 57"/>
          <p:cNvGrpSpPr>
            <a:grpSpLocks/>
          </p:cNvGrpSpPr>
          <p:nvPr/>
        </p:nvGrpSpPr>
        <p:grpSpPr bwMode="auto">
          <a:xfrm>
            <a:off x="1517650" y="1066800"/>
            <a:ext cx="2208213" cy="1111250"/>
            <a:chOff x="2603" y="6947"/>
            <a:chExt cx="3478" cy="1751"/>
          </a:xfrm>
        </p:grpSpPr>
        <p:pic>
          <p:nvPicPr>
            <p:cNvPr id="15375" name="图片 46"/>
            <p:cNvPicPr>
              <a:picLocks noChangeAspect="1" noChangeArrowheads="1"/>
            </p:cNvPicPr>
            <p:nvPr/>
          </p:nvPicPr>
          <p:blipFill>
            <a:blip r:embed="rId2" cstate="print"/>
            <a:srcRect r="49799"/>
            <a:stretch>
              <a:fillRect/>
            </a:stretch>
          </p:blipFill>
          <p:spPr bwMode="auto">
            <a:xfrm>
              <a:off x="2603" y="6947"/>
              <a:ext cx="3478" cy="17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文本框 23"/>
            <p:cNvSpPr txBox="1"/>
            <p:nvPr/>
          </p:nvSpPr>
          <p:spPr>
            <a:xfrm>
              <a:off x="2663" y="6947"/>
              <a:ext cx="1618" cy="17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6600" b="1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晶</a:t>
              </a:r>
              <a:endParaRPr lang="zh-CN" altLang="en-US" sz="66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416" y="6947"/>
              <a:ext cx="1615" cy="17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6600" b="1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紧</a:t>
              </a:r>
            </a:p>
          </p:txBody>
        </p:sp>
      </p:grp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1577975" y="2409825"/>
            <a:ext cx="120015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C00000"/>
                </a:solidFill>
                <a:latin typeface="汉仪中楷简" charset="-122"/>
                <a:ea typeface="汉仪中楷简" charset="-122"/>
                <a:sym typeface="宋体" pitchFamily="2" charset="-122"/>
              </a:rPr>
              <a:t>上下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5224463" y="2471738"/>
            <a:ext cx="2900362" cy="6445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/>
            <a:r>
              <a:rPr lang="zh-CN" altLang="en-US" sz="3600" u="sng" noProof="1"/>
              <a:t>              </a:t>
            </a:r>
            <a:r>
              <a:rPr lang="zh-CN" altLang="en-US" sz="3600" noProof="1"/>
              <a:t>结构</a:t>
            </a:r>
          </a:p>
        </p:txBody>
      </p:sp>
      <p:pic>
        <p:nvPicPr>
          <p:cNvPr id="39" name="图片 38"/>
          <p:cNvPicPr>
            <a:picLocks noChangeAspect="1" noChangeArrowheads="1"/>
          </p:cNvPicPr>
          <p:nvPr/>
        </p:nvPicPr>
        <p:blipFill>
          <a:blip r:embed="rId3" cstate="print"/>
          <a:srcRect l="940" t="1042" r="1236" b="1164"/>
          <a:stretch>
            <a:fillRect/>
          </a:stretch>
        </p:blipFill>
        <p:spPr bwMode="auto">
          <a:xfrm>
            <a:off x="6121400" y="1066800"/>
            <a:ext cx="1106488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文本框 39"/>
          <p:cNvSpPr txBox="1"/>
          <p:nvPr/>
        </p:nvSpPr>
        <p:spPr>
          <a:xfrm>
            <a:off x="6145213" y="1066800"/>
            <a:ext cx="1028700" cy="1106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66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迟</a:t>
            </a:r>
            <a:endParaRPr lang="zh-CN" altLang="en-US" sz="6600" b="1" noProof="1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5924550" y="420688"/>
            <a:ext cx="1498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宋体" pitchFamily="2" charset="-122"/>
                <a:sym typeface="宋体" pitchFamily="2" charset="-122"/>
              </a:rPr>
              <a:t>chí</a:t>
            </a:r>
            <a:endParaRPr lang="en-US" altLang="zh-CN" sz="3600" b="1">
              <a:latin typeface="宋体" pitchFamily="2" charset="-122"/>
            </a:endParaRPr>
          </a:p>
        </p:txBody>
      </p:sp>
      <p:sp>
        <p:nvSpPr>
          <p:cNvPr id="57" name="文本框 56"/>
          <p:cNvSpPr txBox="1">
            <a:spLocks noChangeArrowheads="1"/>
          </p:cNvSpPr>
          <p:nvPr/>
        </p:nvSpPr>
        <p:spPr bwMode="auto">
          <a:xfrm>
            <a:off x="5359400" y="2409825"/>
            <a:ext cx="170815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C00000"/>
                </a:solidFill>
                <a:latin typeface="汉仪中楷简" charset="-122"/>
                <a:ea typeface="汉仪中楷简" charset="-122"/>
                <a:sym typeface="宋体" pitchFamily="2" charset="-122"/>
              </a:rPr>
              <a:t>半包围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784850" y="3784600"/>
            <a:ext cx="149701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宋体" pitchFamily="2" charset="-122"/>
                <a:sym typeface="宋体" pitchFamily="2" charset="-122"/>
              </a:rPr>
              <a:t>liè</a:t>
            </a:r>
            <a:endParaRPr lang="en-US" altLang="zh-CN" sz="3600" b="1">
              <a:latin typeface="宋体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856413" y="3784600"/>
            <a:ext cx="1498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宋体" pitchFamily="2" charset="-122"/>
              </a:rPr>
              <a:t>g</a:t>
            </a:r>
            <a:r>
              <a:rPr lang="en-US" altLang="zh-CN" sz="3600" b="1">
                <a:latin typeface="宋体" pitchFamily="2" charset="-122"/>
                <a:sym typeface="宋体" pitchFamily="2" charset="-122"/>
              </a:rPr>
              <a:t>uī</a:t>
            </a:r>
            <a:endParaRPr lang="en-US" altLang="zh-CN" sz="3600" b="1">
              <a:latin typeface="宋体" pitchFamily="2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7959725" y="3784600"/>
            <a:ext cx="149860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宋体" pitchFamily="2" charset="-122"/>
                <a:sym typeface="宋体" pitchFamily="2" charset="-122"/>
              </a:rPr>
              <a:t>zé</a:t>
            </a:r>
            <a:endParaRPr lang="en-US" altLang="zh-CN" sz="3600" b="1">
              <a:latin typeface="宋体" pitchFamily="2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9066213" y="3784600"/>
            <a:ext cx="1497012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宋体" pitchFamily="2" charset="-122"/>
              </a:rPr>
              <a:t>luàn</a:t>
            </a:r>
          </a:p>
        </p:txBody>
      </p: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757238" y="4429125"/>
            <a:ext cx="10709275" cy="1122363"/>
            <a:chOff x="1193" y="6975"/>
            <a:chExt cx="16864" cy="1766"/>
          </a:xfrm>
        </p:grpSpPr>
        <p:grpSp>
          <p:nvGrpSpPr>
            <p:cNvPr id="15389" name="组合 17"/>
            <p:cNvGrpSpPr>
              <a:grpSpLocks/>
            </p:cNvGrpSpPr>
            <p:nvPr/>
          </p:nvGrpSpPr>
          <p:grpSpPr bwMode="auto">
            <a:xfrm>
              <a:off x="1193" y="6975"/>
              <a:ext cx="13393" cy="1766"/>
              <a:chOff x="2192" y="1814"/>
              <a:chExt cx="13393" cy="1767"/>
            </a:xfrm>
          </p:grpSpPr>
          <p:grpSp>
            <p:nvGrpSpPr>
              <p:cNvPr id="15390" name="组合 44"/>
              <p:cNvGrpSpPr>
                <a:grpSpLocks/>
              </p:cNvGrpSpPr>
              <p:nvPr/>
            </p:nvGrpSpPr>
            <p:grpSpPr bwMode="auto">
              <a:xfrm>
                <a:off x="2192" y="1814"/>
                <a:ext cx="8225" cy="1767"/>
                <a:chOff x="1256" y="1336"/>
                <a:chExt cx="10514" cy="2133"/>
              </a:xfrm>
            </p:grpSpPr>
            <p:pic>
              <p:nvPicPr>
                <p:cNvPr id="15391" name="图片 42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1256" y="1336"/>
                  <a:ext cx="10514" cy="211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6" name="文本框 5"/>
                <p:cNvSpPr txBox="1"/>
                <p:nvPr/>
              </p:nvSpPr>
              <p:spPr>
                <a:xfrm>
                  <a:off x="1349" y="1348"/>
                  <a:ext cx="1860" cy="2103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r>
                    <a:rPr lang="zh-CN" altLang="en-US" sz="6600" b="1" noProof="1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charset="-122"/>
                      <a:ea typeface="楷体" panose="02010609060101010101" charset="-122"/>
                      <a:sym typeface="+mn-ea"/>
                    </a:rPr>
                    <a:t>铺</a:t>
                  </a:r>
                </a:p>
              </p:txBody>
            </p:sp>
            <p:sp>
              <p:nvSpPr>
                <p:cNvPr id="4" name="文本框 3"/>
                <p:cNvSpPr txBox="1"/>
                <p:nvPr/>
              </p:nvSpPr>
              <p:spPr>
                <a:xfrm>
                  <a:off x="3416" y="1336"/>
                  <a:ext cx="1857" cy="2103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r>
                    <a:rPr lang="zh-CN" altLang="en-US" sz="6600" b="1" noProof="1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charset="-122"/>
                      <a:ea typeface="楷体" panose="02010609060101010101" charset="-122"/>
                      <a:sym typeface="+mn-ea"/>
                    </a:rPr>
                    <a:t>泥</a:t>
                  </a:r>
                </a:p>
              </p:txBody>
            </p:sp>
            <p:sp>
              <p:nvSpPr>
                <p:cNvPr id="9" name="文本框 8"/>
                <p:cNvSpPr txBox="1"/>
                <p:nvPr/>
              </p:nvSpPr>
              <p:spPr>
                <a:xfrm>
                  <a:off x="5551" y="1354"/>
                  <a:ext cx="1860" cy="210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r>
                    <a:rPr lang="zh-CN" altLang="en-US" sz="6600" b="1" noProof="1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charset="-122"/>
                      <a:ea typeface="楷体" panose="02010609060101010101" charset="-122"/>
                      <a:sym typeface="+mn-ea"/>
                    </a:rPr>
                    <a:t>院</a:t>
                  </a:r>
                </a:p>
              </p:txBody>
            </p:sp>
            <p:sp>
              <p:nvSpPr>
                <p:cNvPr id="13" name="文本框 12"/>
                <p:cNvSpPr txBox="1"/>
                <p:nvPr/>
              </p:nvSpPr>
              <p:spPr>
                <a:xfrm>
                  <a:off x="7596" y="1366"/>
                  <a:ext cx="1860" cy="2103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r>
                    <a:rPr lang="zh-CN" altLang="en-US" sz="6600" b="1" noProof="1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charset="-122"/>
                      <a:ea typeface="楷体" panose="02010609060101010101" charset="-122"/>
                      <a:sym typeface="+mn-ea"/>
                    </a:rPr>
                    <a:t>印</a:t>
                  </a:r>
                  <a:endParaRPr lang="zh-CN" altLang="en-US" sz="6600" b="1" noProof="1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15" name="文本框 14"/>
                <p:cNvSpPr txBox="1"/>
                <p:nvPr/>
              </p:nvSpPr>
              <p:spPr>
                <a:xfrm>
                  <a:off x="9664" y="1354"/>
                  <a:ext cx="1860" cy="210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r>
                    <a:rPr lang="zh-CN" altLang="en-US" sz="6600" b="1" noProof="1">
                      <a:solidFill>
                        <a:schemeClr val="accent6">
                          <a:lumMod val="50000"/>
                        </a:schemeClr>
                      </a:solidFill>
                      <a:latin typeface="楷体" panose="02010609060101010101" charset="-122"/>
                      <a:ea typeface="楷体" panose="02010609060101010101" charset="-122"/>
                      <a:sym typeface="+mn-ea"/>
                    </a:rPr>
                    <a:t>排</a:t>
                  </a:r>
                  <a:endParaRPr lang="zh-CN" altLang="en-US" sz="6600" b="1" noProof="1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  <p:pic>
            <p:nvPicPr>
              <p:cNvPr id="15397" name="图片 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940" t="1042" r="1236" b="1164"/>
              <a:stretch>
                <a:fillRect/>
              </a:stretch>
            </p:blipFill>
            <p:spPr bwMode="auto">
              <a:xfrm>
                <a:off x="10417" y="1814"/>
                <a:ext cx="1742" cy="17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" name="文本框 2"/>
              <p:cNvSpPr txBox="1"/>
              <p:nvPr/>
            </p:nvSpPr>
            <p:spPr>
              <a:xfrm>
                <a:off x="10454" y="1814"/>
                <a:ext cx="1620" cy="174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r>
                  <a:rPr lang="zh-CN" altLang="en-US" sz="6600" b="1" noProof="1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列</a:t>
                </a:r>
                <a:endParaRPr lang="zh-CN" altLang="en-US" sz="6600" b="1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pic>
            <p:nvPicPr>
              <p:cNvPr id="15399" name="图片 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940" t="1042" r="1236" b="1164"/>
              <a:stretch>
                <a:fillRect/>
              </a:stretch>
            </p:blipFill>
            <p:spPr bwMode="auto">
              <a:xfrm>
                <a:off x="12106" y="1816"/>
                <a:ext cx="1742" cy="17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" name="文本框 7"/>
              <p:cNvSpPr txBox="1"/>
              <p:nvPr/>
            </p:nvSpPr>
            <p:spPr>
              <a:xfrm>
                <a:off x="12144" y="1817"/>
                <a:ext cx="1620" cy="174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r>
                  <a:rPr lang="zh-CN" altLang="en-US" sz="6600" b="1" noProof="1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规</a:t>
                </a:r>
                <a:endParaRPr lang="zh-CN" altLang="en-US" sz="6600" b="1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pic>
            <p:nvPicPr>
              <p:cNvPr id="15401" name="图片 10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940" t="1042" r="1236" b="1164"/>
              <a:stretch>
                <a:fillRect/>
              </a:stretch>
            </p:blipFill>
            <p:spPr bwMode="auto">
              <a:xfrm>
                <a:off x="13843" y="1814"/>
                <a:ext cx="1742" cy="17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" name="文本框 11"/>
              <p:cNvSpPr txBox="1"/>
              <p:nvPr/>
            </p:nvSpPr>
            <p:spPr>
              <a:xfrm>
                <a:off x="13881" y="1814"/>
                <a:ext cx="1620" cy="174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r>
                  <a:rPr lang="zh-CN" altLang="en-US" sz="6600" b="1" noProof="1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则</a:t>
                </a:r>
                <a:endParaRPr lang="zh-CN" altLang="en-US" sz="6600" b="1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pic>
          <p:nvPicPr>
            <p:cNvPr id="15403" name="图片 15"/>
            <p:cNvPicPr>
              <a:picLocks noChangeAspect="1" noChangeArrowheads="1"/>
            </p:cNvPicPr>
            <p:nvPr/>
          </p:nvPicPr>
          <p:blipFill>
            <a:blip r:embed="rId3" cstate="print"/>
            <a:srcRect l="940" t="1042" r="1236" b="1164"/>
            <a:stretch>
              <a:fillRect/>
            </a:stretch>
          </p:blipFill>
          <p:spPr bwMode="auto">
            <a:xfrm>
              <a:off x="14586" y="6975"/>
              <a:ext cx="1742" cy="1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" name="文本框 30"/>
            <p:cNvSpPr txBox="1"/>
            <p:nvPr/>
          </p:nvSpPr>
          <p:spPr>
            <a:xfrm>
              <a:off x="14622" y="6975"/>
              <a:ext cx="1620" cy="17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6600" b="1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乱</a:t>
              </a:r>
            </a:p>
          </p:txBody>
        </p:sp>
        <p:pic>
          <p:nvPicPr>
            <p:cNvPr id="15405" name="图片 32"/>
            <p:cNvPicPr>
              <a:picLocks noChangeAspect="1" noChangeArrowheads="1"/>
            </p:cNvPicPr>
            <p:nvPr/>
          </p:nvPicPr>
          <p:blipFill>
            <a:blip r:embed="rId3" cstate="print"/>
            <a:srcRect l="940" t="1042" r="1236" b="1164"/>
            <a:stretch>
              <a:fillRect/>
            </a:stretch>
          </p:blipFill>
          <p:spPr bwMode="auto">
            <a:xfrm>
              <a:off x="16315" y="6975"/>
              <a:ext cx="1742" cy="1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" name="文本框 33"/>
            <p:cNvSpPr txBox="1"/>
            <p:nvPr/>
          </p:nvSpPr>
          <p:spPr>
            <a:xfrm>
              <a:off x="16352" y="6975"/>
              <a:ext cx="1620" cy="17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6600" b="1" noProof="1">
                  <a:solidFill>
                    <a:schemeClr val="accent6">
                      <a:lumMod val="50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棕</a:t>
              </a:r>
            </a:p>
          </p:txBody>
        </p:sp>
      </p:grp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10163175" y="3784600"/>
            <a:ext cx="149860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latin typeface="宋体" pitchFamily="2" charset="-122"/>
              </a:rPr>
              <a:t>zōng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5" dur="1" fill="hold"/>
                                        <p:tgtEl>
                                          <p:spTgt spid="4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4" dur="1" fill="hold"/>
                                        <p:tgtEl>
                                          <p:spTgt spid="4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9" dur="1" fill="hold"/>
                                        <p:tgtEl>
                                          <p:spTgt spid="5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4" dur="1" fill="hold"/>
                                        <p:tgtEl>
                                          <p:spTgt spid="5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9" dur="1" fill="hold"/>
                                        <p:tgtEl>
                                          <p:spTgt spid="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4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9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4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9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4" dur="1" fill="hold"/>
                                        <p:tgtEl>
                                          <p:spTgt spid="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9" dur="1" fill="hold"/>
                                        <p:tgtEl>
                                          <p:spTgt spid="3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7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69" grpId="0" bldLvl="0" animBg="1"/>
      <p:bldP spid="51" grpId="0"/>
      <p:bldP spid="53" grpId="0"/>
      <p:bldP spid="55" grpId="0"/>
      <p:bldP spid="17" grpId="0"/>
      <p:bldP spid="22" grpId="0"/>
      <p:bldP spid="25" grpId="0"/>
      <p:bldP spid="26" grpId="0" bldLvl="0" animBg="1"/>
      <p:bldP spid="29" grpId="0"/>
      <p:bldP spid="37" grpId="0"/>
      <p:bldP spid="38" grpId="0" bldLvl="0" animBg="1"/>
      <p:bldP spid="40" grpId="0"/>
      <p:bldP spid="41" grpId="0"/>
      <p:bldP spid="57" grpId="0"/>
      <p:bldP spid="5" grpId="0"/>
      <p:bldP spid="10" grpId="0"/>
      <p:bldP spid="14" grpId="0"/>
      <p:bldP spid="32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5"/>
          <p:cNvPicPr>
            <a:picLocks noChangeAspect="1" noChangeArrowheads="1"/>
          </p:cNvPicPr>
          <p:nvPr/>
        </p:nvPicPr>
        <p:blipFill>
          <a:blip r:embed="rId2" cstate="print"/>
          <a:srcRect l="1317" t="5241" r="1308" b="5867"/>
          <a:stretch>
            <a:fillRect/>
          </a:stretch>
        </p:blipFill>
        <p:spPr bwMode="auto">
          <a:xfrm>
            <a:off x="1588" y="-4763"/>
            <a:ext cx="12190412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2419350" y="1758950"/>
            <a:ext cx="7353300" cy="334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4400" b="1">
                <a:latin typeface="宋体" pitchFamily="2" charset="-122"/>
                <a:sym typeface="宋体" pitchFamily="2" charset="-122"/>
              </a:rPr>
              <a:t>    本课描写的是</a:t>
            </a:r>
            <a:r>
              <a:rPr lang="zh-CN" altLang="en-US" sz="4400" b="1" u="sng">
                <a:latin typeface="宋体" pitchFamily="2" charset="-122"/>
                <a:sym typeface="宋体" pitchFamily="2" charset="-122"/>
              </a:rPr>
              <a:t>      </a:t>
            </a:r>
            <a:r>
              <a:rPr lang="zh-CN" altLang="en-US" sz="4400" b="1">
                <a:latin typeface="宋体" pitchFamily="2" charset="-122"/>
                <a:sym typeface="宋体" pitchFamily="2" charset="-122"/>
              </a:rPr>
              <a:t>的景色，课题中的</a:t>
            </a:r>
            <a:r>
              <a:rPr lang="en-US" altLang="zh-CN" sz="4400" b="1">
                <a:latin typeface="宋体" pitchFamily="2" charset="-122"/>
                <a:sym typeface="宋体" pitchFamily="2" charset="-122"/>
              </a:rPr>
              <a:t>“</a:t>
            </a:r>
            <a:r>
              <a:rPr lang="zh-CN" altLang="en-US" sz="4400" b="1">
                <a:latin typeface="宋体" pitchFamily="2" charset="-122"/>
                <a:sym typeface="宋体" pitchFamily="2" charset="-122"/>
              </a:rPr>
              <a:t>金色巴掌</a:t>
            </a:r>
            <a:r>
              <a:rPr lang="en-US" altLang="zh-CN" sz="4400" b="1">
                <a:latin typeface="宋体" pitchFamily="2" charset="-122"/>
                <a:sym typeface="宋体" pitchFamily="2" charset="-122"/>
              </a:rPr>
              <a:t>”</a:t>
            </a:r>
            <a:r>
              <a:rPr lang="zh-CN" altLang="en-US" sz="4400" b="1">
                <a:latin typeface="宋体" pitchFamily="2" charset="-122"/>
                <a:sym typeface="宋体" pitchFamily="2" charset="-122"/>
              </a:rPr>
              <a:t>是指</a:t>
            </a:r>
            <a:r>
              <a:rPr lang="zh-CN" altLang="en-US" sz="4400" b="1" u="sng">
                <a:latin typeface="宋体" pitchFamily="2" charset="-122"/>
                <a:sym typeface="宋体" pitchFamily="2" charset="-122"/>
              </a:rPr>
              <a:t>             </a:t>
            </a:r>
            <a:r>
              <a:rPr lang="zh-CN" altLang="en-US" sz="4400" b="1">
                <a:latin typeface="宋体" pitchFamily="2" charset="-122"/>
                <a:sym typeface="宋体" pitchFamily="2" charset="-122"/>
              </a:rPr>
              <a:t>。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334250" y="2070100"/>
            <a:ext cx="1101725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秋天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563938" y="4230688"/>
            <a:ext cx="3856037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法国梧桐树的落叶</a:t>
            </a:r>
          </a:p>
        </p:txBody>
      </p:sp>
      <p:grpSp>
        <p:nvGrpSpPr>
          <p:cNvPr id="16389" name="组合 8"/>
          <p:cNvGrpSpPr>
            <a:grpSpLocks/>
          </p:cNvGrpSpPr>
          <p:nvPr/>
        </p:nvGrpSpPr>
        <p:grpSpPr bwMode="auto">
          <a:xfrm>
            <a:off x="406400" y="382588"/>
            <a:ext cx="3221038" cy="714375"/>
            <a:chOff x="1328" y="452"/>
            <a:chExt cx="5073" cy="1126"/>
          </a:xfrm>
        </p:grpSpPr>
        <p:pic>
          <p:nvPicPr>
            <p:cNvPr id="16390" name="图片 14" descr="PPT图标蓝色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1" name="TextBox 76"/>
            <p:cNvSpPr txBox="1">
              <a:spLocks noChangeArrowheads="1"/>
            </p:cNvSpPr>
            <p:nvPr/>
          </p:nvSpPr>
          <p:spPr bwMode="auto">
            <a:xfrm>
              <a:off x="1328" y="465"/>
              <a:ext cx="3632" cy="1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000" b="1">
                  <a:sym typeface="Cambria" pitchFamily="18" charset="0"/>
                </a:rPr>
                <a:t>整体感知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" grpId="0"/>
      <p:bldP spid="3" grpId="0"/>
    </p:bldLst>
  </p:timing>
</p:sld>
</file>

<file path=ppt/theme/theme1.xml><?xml version="1.0" encoding="utf-8"?>
<a:theme xmlns:a="http://schemas.openxmlformats.org/drawingml/2006/main" name="0">
  <a:themeElements>
    <a:clrScheme name="">
      <a:dk1>
        <a:srgbClr val="000000"/>
      </a:dk1>
      <a:lt1>
        <a:srgbClr val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FFFFFF"/>
      </a:accent3>
      <a:accent4>
        <a:srgbClr val="000000"/>
      </a:accent4>
      <a:accent5>
        <a:srgbClr val="F3C0AC"/>
      </a:accent5>
      <a:accent6>
        <a:srgbClr val="9E9E49"/>
      </a:accent6>
      <a:hlink>
        <a:srgbClr val="EB7F23"/>
      </a:hlink>
      <a:folHlink>
        <a:srgbClr val="404040"/>
      </a:folHlink>
    </a:clrScheme>
    <a:fontScheme name="Back to School 16x9">
      <a:majorFont>
        <a:latin typeface="Cambria"/>
        <a:ea typeface="宋体"/>
        <a:cs typeface=""/>
      </a:majorFont>
      <a:minorFont>
        <a:latin typeface="Cambri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0">
  <a:themeElements>
    <a:clrScheme name="">
      <a:dk1>
        <a:srgbClr val="000000"/>
      </a:dk1>
      <a:lt1>
        <a:srgbClr val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FFFFFF"/>
      </a:accent3>
      <a:accent4>
        <a:srgbClr val="000000"/>
      </a:accent4>
      <a:accent5>
        <a:srgbClr val="F3C0AC"/>
      </a:accent5>
      <a:accent6>
        <a:srgbClr val="9E9E49"/>
      </a:accent6>
      <a:hlink>
        <a:srgbClr val="EB7F23"/>
      </a:hlink>
      <a:folHlink>
        <a:srgbClr val="404040"/>
      </a:folHlink>
    </a:clrScheme>
    <a:fontScheme name="Back to School 16x9">
      <a:majorFont>
        <a:latin typeface="Cambria"/>
        <a:ea typeface="宋体"/>
        <a:cs typeface=""/>
      </a:majorFont>
      <a:minorFont>
        <a:latin typeface="Cambri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FFFFFF"/>
      </a:accent3>
      <a:accent4>
        <a:srgbClr val="000000"/>
      </a:accent4>
      <a:accent5>
        <a:srgbClr val="F3C0AC"/>
      </a:accent5>
      <a:accent6>
        <a:srgbClr val="9E9E49"/>
      </a:accent6>
      <a:hlink>
        <a:srgbClr val="EB7F23"/>
      </a:hlink>
      <a:folHlink>
        <a:srgbClr val="40404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2139</Words>
  <Application>Microsoft Office PowerPoint</Application>
  <PresentationFormat>自定义</PresentationFormat>
  <Paragraphs>181</Paragraphs>
  <Slides>30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8" baseType="lpstr">
      <vt:lpstr>Arial</vt:lpstr>
      <vt:lpstr>宋体</vt:lpstr>
      <vt:lpstr>Wingdings</vt:lpstr>
      <vt:lpstr>Cambria</vt:lpstr>
      <vt:lpstr>Calibri</vt:lpstr>
      <vt:lpstr>汉仪太极体简</vt:lpstr>
      <vt:lpstr>楷体</vt:lpstr>
      <vt:lpstr>黑体</vt:lpstr>
      <vt:lpstr>汉仪中楷简</vt:lpstr>
      <vt:lpstr>Arial Unicode MS</vt:lpstr>
      <vt:lpstr>Wingdings</vt:lpstr>
      <vt:lpstr>Arial Narrow</vt:lpstr>
      <vt:lpstr>微软雅黑</vt:lpstr>
      <vt:lpstr>Bell MT</vt:lpstr>
      <vt:lpstr>E-B7</vt:lpstr>
      <vt:lpstr>0</vt:lpstr>
      <vt:lpstr>1_0</vt:lpstr>
      <vt:lpstr>A Equation</vt:lpstr>
      <vt:lpstr>5 铺满金色巴掌的水泥道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 铺满金色巴掌的水泥道</dc:title>
  <dc:creator>Administrator</dc:creator>
  <cp:lastModifiedBy>Administrator</cp:lastModifiedBy>
  <cp:revision>1</cp:revision>
  <dcterms:modified xsi:type="dcterms:W3CDTF">2018-08-09T01:45:22Z</dcterms:modified>
</cp:coreProperties>
</file>