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98" r:id="rId2"/>
    <p:sldId id="304" r:id="rId3"/>
    <p:sldId id="300" r:id="rId4"/>
    <p:sldId id="305" r:id="rId5"/>
    <p:sldId id="302" r:id="rId6"/>
    <p:sldId id="301" r:id="rId7"/>
    <p:sldId id="303" r:id="rId8"/>
    <p:sldId id="306" r:id="rId9"/>
    <p:sldId id="309" r:id="rId10"/>
    <p:sldId id="308" r:id="rId11"/>
    <p:sldId id="280" r:id="rId12"/>
    <p:sldId id="294" r:id="rId13"/>
    <p:sldId id="281" r:id="rId14"/>
    <p:sldId id="295" r:id="rId15"/>
    <p:sldId id="310" r:id="rId16"/>
    <p:sldId id="283" r:id="rId17"/>
    <p:sldId id="314" r:id="rId18"/>
    <p:sldId id="315" r:id="rId19"/>
    <p:sldId id="297" r:id="rId20"/>
    <p:sldId id="284" r:id="rId21"/>
    <p:sldId id="287" r:id="rId22"/>
    <p:sldId id="285" r:id="rId23"/>
    <p:sldId id="286" r:id="rId24"/>
    <p:sldId id="288" r:id="rId25"/>
    <p:sldId id="296" r:id="rId26"/>
    <p:sldId id="289" r:id="rId27"/>
    <p:sldId id="290" r:id="rId28"/>
    <p:sldId id="291" r:id="rId29"/>
    <p:sldId id="292" r:id="rId30"/>
    <p:sldId id="320" r:id="rId31"/>
    <p:sldId id="312" r:id="rId32"/>
    <p:sldId id="317" r:id="rId33"/>
    <p:sldId id="318" r:id="rId34"/>
    <p:sldId id="319" r:id="rId35"/>
    <p:sldId id="321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0000"/>
    <a:srgbClr val="CCFFCC"/>
    <a:srgbClr val="9966FF"/>
    <a:srgbClr val="00CC00"/>
    <a:srgbClr val="3831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50" autoAdjust="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17380-94B0-44F7-8E3E-C749431F3F13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AC7D1-D433-47C5-A2B4-A5AD7726A4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AC7D1-D433-47C5-A2B4-A5AD7726A4B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AC7D1-D433-47C5-A2B4-A5AD7726A4B6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28794" y="0"/>
            <a:ext cx="55948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Lingshan</a:t>
            </a:r>
            <a:r>
              <a:rPr lang="en-US" altLang="zh-CN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Temple</a:t>
            </a:r>
          </a:p>
          <a:p>
            <a:pPr algn="ctr"/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6c0d93f980aaa887c1e71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72000" y="857232"/>
            <a:ext cx="22477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Thousand-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15140" y="857232"/>
            <a:ext cx="162256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B</a:t>
            </a:r>
            <a:r>
              <a:rPr lang="en-US" altLang="zh-CN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uddha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0760" y="1571612"/>
            <a:ext cx="129394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Tower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86512" y="2428868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千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6512" y="3286124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佛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7950" y="4286256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塔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" y="5572140"/>
            <a:ext cx="51945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Ordained  Monument</a:t>
            </a:r>
            <a:endParaRPr lang="zh-CN" alt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6248" y="6211670"/>
            <a:ext cx="15744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祝圣碑</a:t>
            </a:r>
            <a:endParaRPr lang="zh-CN" altLang="en-US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9" y="5214950"/>
            <a:ext cx="44629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Scripture site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9124" y="6211670"/>
            <a:ext cx="159370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写经台</a:t>
            </a:r>
            <a:endParaRPr lang="zh-CN" altLang="en-US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33000" r="-8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86050" y="6088559"/>
            <a:ext cx="51883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方正舒体" pitchFamily="2" charset="-122"/>
                <a:ea typeface="方正舒体" pitchFamily="2" charset="-122"/>
              </a:rPr>
              <a:t>Liuyi</a:t>
            </a:r>
            <a:r>
              <a:rPr lang="en-US" altLang="zh-CN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方正舒体" pitchFamily="2" charset="-122"/>
                <a:ea typeface="方正舒体" pitchFamily="2" charset="-122"/>
              </a:rPr>
              <a:t> Pavilion</a:t>
            </a:r>
            <a:endParaRPr lang="zh-CN" altLang="en-US" sz="4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13177_114_1299055510_31sma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1546"/>
            <a:ext cx="4000496" cy="4643470"/>
          </a:xfrm>
          <a:prstGeom prst="rect">
            <a:avLst/>
          </a:prstGeom>
        </p:spPr>
      </p:pic>
      <p:pic>
        <p:nvPicPr>
          <p:cNvPr id="4" name="图片 3" descr="20079221938124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214950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山重水复疑无路，柳暗花明又一村</a:t>
            </a:r>
            <a:endParaRPr lang="zh-CN" altLang="en-US" sz="2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3857628"/>
            <a:ext cx="61436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FF66FF"/>
                </a:solidFill>
              </a:rPr>
              <a:t>After endless mountains and rivers that leave doubt whether there is a path out, suddenly one encounters the shade of a willow, bright flowers and a lovely village</a:t>
            </a:r>
            <a:endParaRPr lang="zh-CN" altLang="en-US" sz="2000" b="1" i="1" dirty="0">
              <a:solidFill>
                <a:srgbClr val="FF66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29058" y="6211669"/>
            <a:ext cx="52149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  <a:ea typeface="华文行楷" pitchFamily="2" charset="-122"/>
              </a:rPr>
              <a:t>Tongue-mirror Tower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61000" r="-7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t="-7000" r="-7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3306" y="6273225"/>
            <a:ext cx="36599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华文隶书" pitchFamily="2" charset="-122"/>
              </a:rPr>
              <a:t>Scripture Library</a:t>
            </a:r>
            <a:endParaRPr lang="zh-CN" alt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ea typeface="华文隶书" pitchFamily="2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57620" y="6211669"/>
            <a:ext cx="34579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  <a:ea typeface="华文隶书" pitchFamily="2" charset="-122"/>
              </a:rPr>
              <a:t>Pull wood Dock</a:t>
            </a:r>
            <a:endParaRPr lang="zh-CN" alt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  <a:ea typeface="华文隶书" pitchFamily="2" charset="-122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22000" r="-7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3306" y="6396335"/>
            <a:ext cx="34179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  <a:ea typeface="华文隶书" pitchFamily="2" charset="-122"/>
              </a:rPr>
              <a:t>Thousand-clump Fruit</a:t>
            </a:r>
            <a:endParaRPr lang="zh-CN" altLang="en-US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  <a:ea typeface="华文隶书" pitchFamily="2" charset="-12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868" y="6273225"/>
            <a:ext cx="41360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  <a:ea typeface="方正舒体" pitchFamily="2" charset="-122"/>
              </a:rPr>
              <a:t>White stone Groove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  <a:ea typeface="方正舒体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a5b6e273b60c749908f9d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643438" cy="6858000"/>
          </a:xfrm>
          <a:prstGeom prst="rect">
            <a:avLst/>
          </a:prstGeom>
        </p:spPr>
      </p:pic>
      <p:pic>
        <p:nvPicPr>
          <p:cNvPr id="3" name="图片 2" descr="529b5a2c446e99a68b1399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6116" y="0"/>
            <a:ext cx="28873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  <a:ea typeface="华文新魏" pitchFamily="2" charset="-122"/>
              </a:rPr>
              <a:t>Stone carving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2852"/>
            <a:ext cx="29931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Brozen</a:t>
            </a:r>
            <a:r>
              <a:rPr lang="en-US" altLang="zh-CN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 lion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3450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Orchid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3c5a4770cd68351b151b9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1026" name="Picture 2" descr="C:\Users\Administrator.PC-20121025IVUT\Pictures\1ae9c0118145775ab8127b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5500694" y="5103674"/>
            <a:ext cx="279666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worship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（</a:t>
            </a:r>
            <a:r>
              <a:rPr lang="zh-CN" alt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朝拜</a:t>
            </a:r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）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934670"/>
            <a:ext cx="42122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Handwriting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714356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翰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928802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墨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071810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千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214818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秋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63631" y="785794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流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63631" y="1928802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芳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63631" y="2928934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百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63631" y="4143380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世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0804623">
            <a:off x="1278228" y="5516938"/>
            <a:ext cx="613450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can’t afford to miss it!!!</a:t>
            </a:r>
            <a:endParaRPr lang="zh-CN" alt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1802" y="0"/>
            <a:ext cx="2624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The end</a:t>
            </a:r>
            <a:endParaRPr lang="zh-CN" altLang="en-US" sz="5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0826" y="928670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--</a:t>
            </a:r>
            <a:r>
              <a:rPr lang="en-US" altLang="zh-CN" sz="2400" dirty="0" smtClean="0">
                <a:solidFill>
                  <a:srgbClr val="FF0000"/>
                </a:solidFill>
              </a:rPr>
              <a:t>By Leonard Wu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15338" y="928670"/>
            <a:ext cx="928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159" y="5934670"/>
            <a:ext cx="94085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Da</a:t>
            </a:r>
            <a:r>
              <a:rPr lang="en-US" altLang="zh-CN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dian</a:t>
            </a:r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Patriarch</a:t>
            </a:r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（</a:t>
            </a:r>
            <a:r>
              <a:rPr lang="zh-CN" alt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大颠祖师</a:t>
            </a:r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）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7000" r="-7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4414" y="5934670"/>
            <a:ext cx="6732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Nine –Dragon Spring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1928ccb1072b8b753664f5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698802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6314" y="428604"/>
            <a:ext cx="1835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  <a:ea typeface="华文行楷" pitchFamily="2" charset="-122"/>
              </a:rPr>
              <a:t>Nine</a:t>
            </a:r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  <a:ea typeface="华文行楷" pitchFamily="2" charset="-122"/>
              </a:rPr>
              <a:t>-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  <a:ea typeface="华文行楷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72264" y="500042"/>
            <a:ext cx="208743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Dragon</a:t>
            </a:r>
          </a:p>
        </p:txBody>
      </p:sp>
      <p:sp>
        <p:nvSpPr>
          <p:cNvPr id="5" name="矩形 4"/>
          <p:cNvSpPr/>
          <p:nvPr/>
        </p:nvSpPr>
        <p:spPr>
          <a:xfrm>
            <a:off x="5786446" y="1285860"/>
            <a:ext cx="19014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Spring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7950" y="2357430"/>
            <a:ext cx="877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九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57950" y="3286124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龙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7950" y="4286256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泉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</TotalTime>
  <Words>115</Words>
  <PresentationFormat>全屏显示(4:3)</PresentationFormat>
  <Paragraphs>45</Paragraphs>
  <Slides>35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134</cp:revision>
  <dcterms:created xsi:type="dcterms:W3CDTF">2012-10-24T18:55:02Z</dcterms:created>
  <dcterms:modified xsi:type="dcterms:W3CDTF">2012-10-28T09:59:47Z</dcterms:modified>
</cp:coreProperties>
</file>