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9" r:id="rId12"/>
    <p:sldId id="270" r:id="rId13"/>
    <p:sldId id="275" r:id="rId14"/>
    <p:sldId id="273" r:id="rId15"/>
    <p:sldId id="274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CC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>
      <p:cViewPr varScale="1">
        <p:scale>
          <a:sx n="66" d="100"/>
          <a:sy n="66" d="100"/>
        </p:scale>
        <p:origin x="-14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F82E66-612D-476B-9C1F-A3FB00AAC55C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BF5FB8-813C-4025-B86A-B24F1AC459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53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B97BC2-07AC-47D7-8BBE-C3E39A321EC5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92959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384E4AE-57A1-4B1F-92A0-06163F249FE2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74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32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432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062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43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5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84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718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97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83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588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823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51FF9-0DAE-4F18-BDBE-7F3795F2AD9A}" type="datetimeFigureOut">
              <a:rPr lang="zh-CN" altLang="en-US" smtClean="0"/>
              <a:t>2016/11/24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1817F2-46A8-485B-973D-B1089B2111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736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6154;&#28487;\&#30011;&#23478;&#20065;\12.MID" TargetMode="Externa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2.xml"/><Relationship Id="rId7" Type="http://schemas.openxmlformats.org/officeDocument/2006/relationships/slide" Target="slide6.xml"/><Relationship Id="rId12" Type="http://schemas.openxmlformats.org/officeDocument/2006/relationships/slide" Target="slide14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3.xml"/><Relationship Id="rId5" Type="http://schemas.openxmlformats.org/officeDocument/2006/relationships/slide" Target="slide3.xml"/><Relationship Id="rId10" Type="http://schemas.openxmlformats.org/officeDocument/2006/relationships/slide" Target="slide12.xml"/><Relationship Id="rId4" Type="http://schemas.openxmlformats.org/officeDocument/2006/relationships/slide" Target="slide7.xml"/><Relationship Id="rId9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 descr="200907121728014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628801"/>
            <a:ext cx="9144000" cy="52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063" name="WordArt 7"/>
          <p:cNvSpPr>
            <a:spLocks noChangeArrowheads="1" noChangeShapeType="1" noTextEdit="1"/>
          </p:cNvSpPr>
          <p:nvPr/>
        </p:nvSpPr>
        <p:spPr bwMode="auto">
          <a:xfrm>
            <a:off x="611560" y="1268760"/>
            <a:ext cx="8229600" cy="1295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0586107"/>
              </a:avLst>
            </a:prstTxWarp>
          </a:bodyPr>
          <a:lstStyle/>
          <a:p>
            <a:endParaRPr lang="zh-CN" altLang="en-US" sz="8000" kern="10" dirty="0">
              <a:ln w="57150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0674" y="907504"/>
            <a:ext cx="7846640" cy="722511"/>
          </a:xfrm>
        </p:spPr>
        <p:txBody>
          <a:bodyPr>
            <a:normAutofit fontScale="90000"/>
          </a:bodyPr>
          <a:lstStyle/>
          <a:p>
            <a:r>
              <a:rPr lang="zh-CN" altLang="en-US" kern="10" dirty="0">
                <a:ln w="571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  <a:t>手捧空花盆的孩子</a:t>
            </a:r>
            <a:br>
              <a:rPr lang="zh-CN" altLang="en-US" kern="10" dirty="0">
                <a:ln w="5715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楷体_GB2312"/>
                <a:ea typeface="楷体_GB2312"/>
              </a:rPr>
            </a:b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204467" y="1859265"/>
            <a:ext cx="4832030" cy="777647"/>
          </a:xfrm>
        </p:spPr>
        <p:txBody>
          <a:bodyPr/>
          <a:lstStyle/>
          <a:p>
            <a:r>
              <a:rPr lang="zh-CN" altLang="en-US" dirty="0" smtClean="0"/>
              <a:t>制作人：钟静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92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6" name="Picture 2" descr="问号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9925" y="692150"/>
            <a:ext cx="180022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9987" name="Text Box 3"/>
          <p:cNvSpPr txBox="1">
            <a:spLocks noChangeArrowheads="1"/>
          </p:cNvSpPr>
          <p:nvPr/>
        </p:nvSpPr>
        <p:spPr bwMode="auto">
          <a:xfrm>
            <a:off x="250825" y="609600"/>
            <a:ext cx="35290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8000" b="1" dirty="0">
                <a:solidFill>
                  <a:srgbClr val="FF3300"/>
                </a:solidFill>
              </a:rPr>
              <a:t>想一 想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44450" y="2209800"/>
            <a:ext cx="894715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dirty="0"/>
              <a:t>      </a:t>
            </a:r>
            <a:r>
              <a:rPr lang="zh-CN" altLang="en-US" sz="5400" b="1" dirty="0">
                <a:ea typeface="楷体_GB2312" pitchFamily="49" charset="-122"/>
              </a:rPr>
              <a:t>许多孩子捧着盛开着鲜</a:t>
            </a: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  花的花盆来见国王，</a:t>
            </a: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 </a:t>
            </a:r>
          </a:p>
          <a:p>
            <a:pPr algn="l"/>
            <a:r>
              <a:rPr lang="zh-CN" altLang="en-US" sz="5400" b="1" dirty="0">
                <a:ea typeface="楷体_GB2312" pitchFamily="49" charset="-122"/>
              </a:rPr>
              <a:t>为什么雄日却捧着空花盆呢？</a:t>
            </a:r>
          </a:p>
        </p:txBody>
      </p:sp>
      <p:pic>
        <p:nvPicPr>
          <p:cNvPr id="169989" name="12.MID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6308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9990" name="Picture 6" descr="橙子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8463" y="5562600"/>
            <a:ext cx="1125537" cy="128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496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9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699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374" fill="hold"/>
                                        <p:tgtEl>
                                          <p:spTgt spid="1699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989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9989"/>
                </p:tgtEl>
              </p:cMediaNode>
            </p:audio>
          </p:childTnLst>
        </p:cTn>
      </p:par>
    </p:tnLst>
    <p:bldLst>
      <p:bldP spid="169987" grpId="0"/>
      <p:bldP spid="1699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边框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225" y="20556"/>
            <a:ext cx="9144000" cy="689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243" name="Text Box 3"/>
          <p:cNvSpPr txBox="1">
            <a:spLocks noChangeArrowheads="1"/>
          </p:cNvSpPr>
          <p:nvPr/>
        </p:nvSpPr>
        <p:spPr bwMode="auto">
          <a:xfrm>
            <a:off x="1619250" y="2349500"/>
            <a:ext cx="6192838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40000"/>
              </a:lnSpc>
              <a:spcBef>
                <a:spcPct val="50000"/>
              </a:spcBef>
            </a:pPr>
            <a:r>
              <a:rPr kumimoji="1" lang="en-US" altLang="zh-CN" sz="4400" dirty="0">
                <a:latin typeface="Times New Roman" pitchFamily="18" charset="0"/>
                <a:ea typeface="楷体_GB2312" pitchFamily="49" charset="-122"/>
              </a:rPr>
              <a:t>      </a:t>
            </a:r>
            <a:r>
              <a:rPr kumimoji="1" lang="zh-CN" altLang="en-US" sz="4400" dirty="0">
                <a:latin typeface="Times New Roman" pitchFamily="18" charset="0"/>
                <a:ea typeface="楷体_GB2312" pitchFamily="49" charset="-122"/>
              </a:rPr>
              <a:t>你想对手捧鲜花的孩子说什么？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1697449" y="908720"/>
            <a:ext cx="2880320" cy="923330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  <a:sp3d>
            <a:bevelT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说一说</a:t>
            </a:r>
            <a:endParaRPr lang="zh-CN" altLang="en-US" sz="5400" b="1" cap="none" spc="0" dirty="0">
              <a:ln w="11430"/>
              <a:solidFill>
                <a:srgbClr val="7030A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570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ih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9" y="344487"/>
            <a:ext cx="6563072" cy="33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3363" name="Group 3"/>
          <p:cNvGrpSpPr>
            <a:grpSpLocks/>
          </p:cNvGrpSpPr>
          <p:nvPr/>
        </p:nvGrpSpPr>
        <p:grpSpPr bwMode="auto">
          <a:xfrm>
            <a:off x="304799" y="1059991"/>
            <a:ext cx="2054063" cy="1936961"/>
            <a:chOff x="384" y="432"/>
            <a:chExt cx="1392" cy="1440"/>
          </a:xfrm>
        </p:grpSpPr>
        <p:sp>
          <p:nvSpPr>
            <p:cNvPr id="143364" name="Rectangle 4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65" name="Line 5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366" name="Line 6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367" name="Rectangle 7"/>
          <p:cNvSpPr>
            <a:spLocks noChangeArrowheads="1"/>
          </p:cNvSpPr>
          <p:nvPr/>
        </p:nvSpPr>
        <p:spPr bwMode="auto">
          <a:xfrm>
            <a:off x="676541" y="1064278"/>
            <a:ext cx="122098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8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</a:p>
        </p:txBody>
      </p:sp>
      <p:grpSp>
        <p:nvGrpSpPr>
          <p:cNvPr id="143368" name="Group 8"/>
          <p:cNvGrpSpPr>
            <a:grpSpLocks/>
          </p:cNvGrpSpPr>
          <p:nvPr/>
        </p:nvGrpSpPr>
        <p:grpSpPr bwMode="auto">
          <a:xfrm>
            <a:off x="3333727" y="1052736"/>
            <a:ext cx="2174377" cy="1903738"/>
            <a:chOff x="384" y="432"/>
            <a:chExt cx="1392" cy="1440"/>
          </a:xfrm>
        </p:grpSpPr>
        <p:sp>
          <p:nvSpPr>
            <p:cNvPr id="143369" name="Rectangle 9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370" name="Line 10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371" name="Line 11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3372" name="Picture 12" descr="dihu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6400800"/>
            <a:ext cx="5121275" cy="263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73" name="Rectangle 13"/>
          <p:cNvSpPr>
            <a:spLocks noChangeArrowheads="1"/>
          </p:cNvSpPr>
          <p:nvPr/>
        </p:nvSpPr>
        <p:spPr bwMode="auto">
          <a:xfrm>
            <a:off x="3682280" y="1076200"/>
            <a:ext cx="12622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8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要</a:t>
            </a:r>
          </a:p>
        </p:txBody>
      </p:sp>
      <p:sp>
        <p:nvSpPr>
          <p:cNvPr id="143375" name="Text Box 15"/>
          <p:cNvSpPr txBox="1">
            <a:spLocks noChangeArrowheads="1"/>
          </p:cNvSpPr>
          <p:nvPr/>
        </p:nvSpPr>
        <p:spPr bwMode="auto">
          <a:xfrm>
            <a:off x="395288" y="5084763"/>
            <a:ext cx="23756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我会写</a:t>
            </a:r>
            <a:endParaRPr lang="zh-CN" altLang="en-US" sz="5400" b="1" cap="none" spc="0" dirty="0">
              <a:ln>
                <a:prstDash val="solid"/>
              </a:ln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17" name="Group 3"/>
          <p:cNvGrpSpPr>
            <a:grpSpLocks/>
          </p:cNvGrpSpPr>
          <p:nvPr/>
        </p:nvGrpSpPr>
        <p:grpSpPr bwMode="auto">
          <a:xfrm>
            <a:off x="6465396" y="1052736"/>
            <a:ext cx="1995036" cy="1944216"/>
            <a:chOff x="384" y="432"/>
            <a:chExt cx="1392" cy="1440"/>
          </a:xfrm>
        </p:grpSpPr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5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6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660232" y="1090896"/>
            <a:ext cx="1152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9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没</a:t>
            </a:r>
          </a:p>
        </p:txBody>
      </p:sp>
      <p:grpSp>
        <p:nvGrpSpPr>
          <p:cNvPr id="23" name="Group 8"/>
          <p:cNvGrpSpPr>
            <a:grpSpLocks/>
          </p:cNvGrpSpPr>
          <p:nvPr/>
        </p:nvGrpSpPr>
        <p:grpSpPr bwMode="auto">
          <a:xfrm>
            <a:off x="304801" y="3717033"/>
            <a:ext cx="2054062" cy="1944216"/>
            <a:chOff x="384" y="432"/>
            <a:chExt cx="1392" cy="1440"/>
          </a:xfrm>
        </p:grpSpPr>
        <p:sp>
          <p:nvSpPr>
            <p:cNvPr id="24" name="Rectangle 9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10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11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695310" y="3830614"/>
            <a:ext cx="12022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8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位</a:t>
            </a:r>
          </a:p>
        </p:txBody>
      </p:sp>
      <p:grpSp>
        <p:nvGrpSpPr>
          <p:cNvPr id="28" name="Group 3"/>
          <p:cNvGrpSpPr>
            <a:grpSpLocks/>
          </p:cNvGrpSpPr>
          <p:nvPr/>
        </p:nvGrpSpPr>
        <p:grpSpPr bwMode="auto">
          <a:xfrm>
            <a:off x="3333727" y="3717032"/>
            <a:ext cx="2174377" cy="1944217"/>
            <a:chOff x="384" y="432"/>
            <a:chExt cx="1392" cy="1440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5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6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Group 3"/>
          <p:cNvGrpSpPr>
            <a:grpSpLocks/>
          </p:cNvGrpSpPr>
          <p:nvPr/>
        </p:nvGrpSpPr>
        <p:grpSpPr bwMode="auto">
          <a:xfrm>
            <a:off x="6465396" y="3717032"/>
            <a:ext cx="1995036" cy="1944217"/>
            <a:chOff x="384" y="432"/>
            <a:chExt cx="1392" cy="1440"/>
          </a:xfrm>
        </p:grpSpPr>
        <p:sp>
          <p:nvSpPr>
            <p:cNvPr id="33" name="Rectangle 4"/>
            <p:cNvSpPr>
              <a:spLocks noChangeArrowheads="1"/>
            </p:cNvSpPr>
            <p:nvPr/>
          </p:nvSpPr>
          <p:spPr bwMode="auto">
            <a:xfrm>
              <a:off x="384" y="432"/>
              <a:ext cx="1392" cy="1440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5"/>
            <p:cNvSpPr>
              <a:spLocks noChangeShapeType="1"/>
            </p:cNvSpPr>
            <p:nvPr/>
          </p:nvSpPr>
          <p:spPr bwMode="auto">
            <a:xfrm>
              <a:off x="432" y="1152"/>
              <a:ext cx="134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6"/>
            <p:cNvSpPr>
              <a:spLocks noChangeShapeType="1"/>
            </p:cNvSpPr>
            <p:nvPr/>
          </p:nvSpPr>
          <p:spPr bwMode="auto">
            <a:xfrm>
              <a:off x="1056" y="432"/>
              <a:ext cx="0" cy="14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714689" y="3695114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9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孩</a:t>
            </a:r>
          </a:p>
        </p:txBody>
      </p:sp>
      <p:sp>
        <p:nvSpPr>
          <p:cNvPr id="7" name="矩形 6"/>
          <p:cNvSpPr/>
          <p:nvPr/>
        </p:nvSpPr>
        <p:spPr>
          <a:xfrm>
            <a:off x="6787020" y="3687972"/>
            <a:ext cx="142058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9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选</a:t>
            </a:r>
          </a:p>
        </p:txBody>
      </p:sp>
    </p:spTree>
    <p:extLst>
      <p:ext uri="{BB962C8B-B14F-4D97-AF65-F5344CB8AC3E}">
        <p14:creationId xmlns:p14="http://schemas.microsoft.com/office/powerpoint/2010/main" val="3828802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7" grpId="0"/>
      <p:bldP spid="143373" grpId="0"/>
      <p:bldP spid="2" grpId="0"/>
      <p:bldP spid="3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ChangeArrowheads="1"/>
          </p:cNvSpPr>
          <p:nvPr/>
        </p:nvSpPr>
        <p:spPr bwMode="auto">
          <a:xfrm>
            <a:off x="0" y="0"/>
            <a:ext cx="226215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5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猜一猜</a:t>
            </a:r>
          </a:p>
        </p:txBody>
      </p:sp>
      <p:grpSp>
        <p:nvGrpSpPr>
          <p:cNvPr id="172035" name="Group 3"/>
          <p:cNvGrpSpPr>
            <a:grpSpLocks/>
          </p:cNvGrpSpPr>
          <p:nvPr/>
        </p:nvGrpSpPr>
        <p:grpSpPr bwMode="auto">
          <a:xfrm>
            <a:off x="206602" y="817528"/>
            <a:ext cx="5256212" cy="1200151"/>
            <a:chOff x="521" y="1344"/>
            <a:chExt cx="3311" cy="756"/>
          </a:xfrm>
        </p:grpSpPr>
        <p:sp>
          <p:nvSpPr>
            <p:cNvPr id="172036" name="Rectangle 4"/>
            <p:cNvSpPr>
              <a:spLocks noChangeArrowheads="1"/>
            </p:cNvSpPr>
            <p:nvPr/>
          </p:nvSpPr>
          <p:spPr bwMode="auto">
            <a:xfrm>
              <a:off x="521" y="1344"/>
              <a:ext cx="2626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30000"/>
                </a:spcBef>
              </a:pPr>
              <a:r>
                <a:rPr kumimoji="1" lang="en-US" altLang="zh-CN" sz="7200" dirty="0" smtClean="0">
                  <a:latin typeface="Times New Roman" pitchFamily="18" charset="0"/>
                </a:rPr>
                <a:t> 1</a:t>
              </a:r>
              <a:r>
                <a:rPr kumimoji="1" lang="zh-CN" altLang="en-US" sz="7200" dirty="0">
                  <a:latin typeface="Times New Roman" pitchFamily="18" charset="0"/>
                </a:rPr>
                <a:t>、夫</a:t>
              </a:r>
              <a:r>
                <a:rPr kumimoji="1" lang="en-US" altLang="zh-CN" sz="7200" dirty="0">
                  <a:latin typeface="Times New Roman" pitchFamily="18" charset="0"/>
                </a:rPr>
                <a:t>+</a:t>
              </a:r>
              <a:r>
                <a:rPr kumimoji="1" lang="zh-CN" altLang="en-US" sz="7200" dirty="0">
                  <a:latin typeface="Times New Roman" pitchFamily="18" charset="0"/>
                </a:rPr>
                <a:t>见</a:t>
              </a:r>
            </a:p>
          </p:txBody>
        </p:sp>
        <p:sp>
          <p:nvSpPr>
            <p:cNvPr id="172037" name="Line 5"/>
            <p:cNvSpPr>
              <a:spLocks noChangeShapeType="1"/>
            </p:cNvSpPr>
            <p:nvPr/>
          </p:nvSpPr>
          <p:spPr bwMode="auto">
            <a:xfrm>
              <a:off x="3016" y="1706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2038" name="Group 6"/>
          <p:cNvGrpSpPr>
            <a:grpSpLocks/>
          </p:cNvGrpSpPr>
          <p:nvPr/>
        </p:nvGrpSpPr>
        <p:grpSpPr bwMode="auto">
          <a:xfrm>
            <a:off x="459787" y="1845791"/>
            <a:ext cx="5327650" cy="1189038"/>
            <a:chOff x="476" y="2069"/>
            <a:chExt cx="3356" cy="749"/>
          </a:xfrm>
        </p:grpSpPr>
        <p:sp>
          <p:nvSpPr>
            <p:cNvPr id="172039" name="Rectangle 7"/>
            <p:cNvSpPr>
              <a:spLocks noChangeArrowheads="1"/>
            </p:cNvSpPr>
            <p:nvPr/>
          </p:nvSpPr>
          <p:spPr bwMode="auto">
            <a:xfrm>
              <a:off x="476" y="2069"/>
              <a:ext cx="2457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30000"/>
                </a:spcBef>
              </a:pPr>
              <a:r>
                <a:rPr kumimoji="1" lang="en-US" altLang="zh-CN" sz="7200" dirty="0">
                  <a:latin typeface="Times New Roman" pitchFamily="18" charset="0"/>
                </a:rPr>
                <a:t>2</a:t>
              </a:r>
              <a:r>
                <a:rPr kumimoji="1" lang="zh-CN" altLang="en-US" sz="7200" dirty="0">
                  <a:latin typeface="Times New Roman" pitchFamily="18" charset="0"/>
                </a:rPr>
                <a:t>、八</a:t>
              </a:r>
              <a:r>
                <a:rPr kumimoji="1" lang="en-US" altLang="zh-CN" sz="7200" dirty="0">
                  <a:latin typeface="Times New Roman" pitchFamily="18" charset="0"/>
                </a:rPr>
                <a:t>+</a:t>
              </a:r>
              <a:r>
                <a:rPr kumimoji="1" lang="zh-CN" altLang="en-US" sz="7200" dirty="0">
                  <a:latin typeface="Times New Roman" pitchFamily="18" charset="0"/>
                </a:rPr>
                <a:t>刀</a:t>
              </a:r>
            </a:p>
          </p:txBody>
        </p:sp>
        <p:sp>
          <p:nvSpPr>
            <p:cNvPr id="172040" name="Line 8"/>
            <p:cNvSpPr>
              <a:spLocks noChangeShapeType="1"/>
            </p:cNvSpPr>
            <p:nvPr/>
          </p:nvSpPr>
          <p:spPr bwMode="auto">
            <a:xfrm>
              <a:off x="3016" y="247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2041" name="Group 9"/>
          <p:cNvGrpSpPr>
            <a:grpSpLocks/>
          </p:cNvGrpSpPr>
          <p:nvPr/>
        </p:nvGrpSpPr>
        <p:grpSpPr bwMode="auto">
          <a:xfrm>
            <a:off x="532812" y="2996729"/>
            <a:ext cx="5327650" cy="1189037"/>
            <a:chOff x="476" y="2069"/>
            <a:chExt cx="3356" cy="749"/>
          </a:xfrm>
        </p:grpSpPr>
        <p:sp>
          <p:nvSpPr>
            <p:cNvPr id="172042" name="Rectangle 10"/>
            <p:cNvSpPr>
              <a:spLocks noChangeArrowheads="1"/>
            </p:cNvSpPr>
            <p:nvPr/>
          </p:nvSpPr>
          <p:spPr bwMode="auto">
            <a:xfrm>
              <a:off x="476" y="2069"/>
              <a:ext cx="2457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30000"/>
                </a:spcBef>
              </a:pPr>
              <a:r>
                <a:rPr kumimoji="1" lang="en-US" altLang="zh-CN" sz="7200" dirty="0">
                  <a:latin typeface="Times New Roman" pitchFamily="18" charset="0"/>
                </a:rPr>
                <a:t>3</a:t>
              </a:r>
              <a:r>
                <a:rPr kumimoji="1" lang="zh-CN" altLang="en-US" sz="7200" dirty="0">
                  <a:latin typeface="Times New Roman" pitchFamily="18" charset="0"/>
                </a:rPr>
                <a:t>、西</a:t>
              </a:r>
              <a:r>
                <a:rPr kumimoji="1" lang="en-US" altLang="zh-CN" sz="7200" dirty="0">
                  <a:latin typeface="Times New Roman" pitchFamily="18" charset="0"/>
                </a:rPr>
                <a:t>+</a:t>
              </a:r>
              <a:r>
                <a:rPr kumimoji="1" lang="zh-CN" altLang="en-US" sz="7200" dirty="0">
                  <a:latin typeface="Times New Roman" pitchFamily="18" charset="0"/>
                </a:rPr>
                <a:t>女</a:t>
              </a:r>
            </a:p>
          </p:txBody>
        </p:sp>
        <p:sp>
          <p:nvSpPr>
            <p:cNvPr id="172043" name="Line 11"/>
            <p:cNvSpPr>
              <a:spLocks noChangeShapeType="1"/>
            </p:cNvSpPr>
            <p:nvPr/>
          </p:nvSpPr>
          <p:spPr bwMode="auto">
            <a:xfrm>
              <a:off x="3016" y="247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2044" name="Group 12"/>
          <p:cNvGrpSpPr>
            <a:grpSpLocks/>
          </p:cNvGrpSpPr>
          <p:nvPr/>
        </p:nvGrpSpPr>
        <p:grpSpPr bwMode="auto">
          <a:xfrm>
            <a:off x="604249" y="4293716"/>
            <a:ext cx="5327650" cy="1189038"/>
            <a:chOff x="476" y="2069"/>
            <a:chExt cx="3356" cy="749"/>
          </a:xfrm>
        </p:grpSpPr>
        <p:sp>
          <p:nvSpPr>
            <p:cNvPr id="172045" name="Rectangle 13"/>
            <p:cNvSpPr>
              <a:spLocks noChangeArrowheads="1"/>
            </p:cNvSpPr>
            <p:nvPr/>
          </p:nvSpPr>
          <p:spPr bwMode="auto">
            <a:xfrm>
              <a:off x="476" y="2069"/>
              <a:ext cx="2457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spcBef>
                  <a:spcPct val="30000"/>
                </a:spcBef>
              </a:pPr>
              <a:r>
                <a:rPr kumimoji="1" lang="en-US" altLang="zh-CN" sz="7200" dirty="0">
                  <a:latin typeface="Times New Roman" pitchFamily="18" charset="0"/>
                </a:rPr>
                <a:t>4</a:t>
              </a:r>
              <a:r>
                <a:rPr kumimoji="1" lang="zh-CN" altLang="en-US" sz="7200" dirty="0">
                  <a:latin typeface="Times New Roman" pitchFamily="18" charset="0"/>
                </a:rPr>
                <a:t>、子</a:t>
              </a:r>
              <a:r>
                <a:rPr kumimoji="1" lang="en-US" altLang="zh-CN" sz="7200" dirty="0">
                  <a:latin typeface="Times New Roman" pitchFamily="18" charset="0"/>
                </a:rPr>
                <a:t>+</a:t>
              </a:r>
              <a:r>
                <a:rPr kumimoji="1" lang="zh-CN" altLang="en-US" sz="7200" dirty="0">
                  <a:latin typeface="Times New Roman" pitchFamily="18" charset="0"/>
                </a:rPr>
                <a:t>亥</a:t>
              </a:r>
            </a:p>
          </p:txBody>
        </p:sp>
        <p:sp>
          <p:nvSpPr>
            <p:cNvPr id="172046" name="Line 14"/>
            <p:cNvSpPr>
              <a:spLocks noChangeShapeType="1"/>
            </p:cNvSpPr>
            <p:nvPr/>
          </p:nvSpPr>
          <p:spPr bwMode="auto">
            <a:xfrm>
              <a:off x="3016" y="247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2047" name="Rectangle 15"/>
          <p:cNvSpPr>
            <a:spLocks noChangeArrowheads="1"/>
          </p:cNvSpPr>
          <p:nvPr/>
        </p:nvSpPr>
        <p:spPr bwMode="auto">
          <a:xfrm>
            <a:off x="6076362" y="764704"/>
            <a:ext cx="1098550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30000"/>
              </a:spcBef>
            </a:pPr>
            <a:r>
              <a:rPr kumimoji="1" lang="zh-CN" altLang="en-US" sz="7200" b="1" dirty="0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规</a:t>
            </a:r>
          </a:p>
        </p:txBody>
      </p:sp>
      <p:sp>
        <p:nvSpPr>
          <p:cNvPr id="172048" name="Rectangle 16"/>
          <p:cNvSpPr>
            <a:spLocks noChangeArrowheads="1"/>
          </p:cNvSpPr>
          <p:nvPr/>
        </p:nvSpPr>
        <p:spPr bwMode="auto">
          <a:xfrm>
            <a:off x="6149387" y="1988666"/>
            <a:ext cx="110172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30000"/>
              </a:spcBef>
            </a:pPr>
            <a:r>
              <a:rPr kumimoji="1" lang="zh-CN" altLang="en-US" sz="7200" b="1" dirty="0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分</a:t>
            </a:r>
          </a:p>
        </p:txBody>
      </p:sp>
      <p:sp>
        <p:nvSpPr>
          <p:cNvPr id="172049" name="Rectangle 17"/>
          <p:cNvSpPr>
            <a:spLocks noChangeArrowheads="1"/>
          </p:cNvSpPr>
          <p:nvPr/>
        </p:nvSpPr>
        <p:spPr bwMode="auto">
          <a:xfrm>
            <a:off x="6220824" y="3141191"/>
            <a:ext cx="134203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30000"/>
              </a:spcBef>
            </a:pPr>
            <a:r>
              <a:rPr kumimoji="1" lang="zh-CN" altLang="en-US" sz="7200" b="1" dirty="0" smtClean="0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要 </a:t>
            </a:r>
            <a:endParaRPr kumimoji="1" lang="zh-CN" altLang="en-US" sz="7200" b="1" dirty="0">
              <a:solidFill>
                <a:srgbClr val="D60093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172050" name="Rectangle 18"/>
          <p:cNvSpPr>
            <a:spLocks noChangeArrowheads="1"/>
          </p:cNvSpPr>
          <p:nvPr/>
        </p:nvSpPr>
        <p:spPr bwMode="auto">
          <a:xfrm>
            <a:off x="6220824" y="4293716"/>
            <a:ext cx="1101725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7200" b="1" dirty="0">
                <a:solidFill>
                  <a:srgbClr val="D60093"/>
                </a:solidFill>
                <a:latin typeface="Times New Roman" pitchFamily="18" charset="0"/>
                <a:ea typeface="楷体_GB2312" pitchFamily="49" charset="-122"/>
              </a:rPr>
              <a:t>孩</a:t>
            </a:r>
          </a:p>
        </p:txBody>
      </p:sp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0" y="5373216"/>
            <a:ext cx="8952231" cy="1484784"/>
            <a:chOff x="0" y="2976"/>
            <a:chExt cx="5911" cy="1344"/>
          </a:xfrm>
        </p:grpSpPr>
        <p:grpSp>
          <p:nvGrpSpPr>
            <p:cNvPr id="20" name="Group 4"/>
            <p:cNvGrpSpPr>
              <a:grpSpLocks/>
            </p:cNvGrpSpPr>
            <p:nvPr/>
          </p:nvGrpSpPr>
          <p:grpSpPr bwMode="auto">
            <a:xfrm>
              <a:off x="0" y="2976"/>
              <a:ext cx="1303" cy="1344"/>
              <a:chOff x="0" y="1584"/>
              <a:chExt cx="2407" cy="2736"/>
            </a:xfrm>
          </p:grpSpPr>
          <p:pic>
            <p:nvPicPr>
              <p:cNvPr id="33" name="Picture 5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6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1" name="Group 7"/>
            <p:cNvGrpSpPr>
              <a:grpSpLocks/>
            </p:cNvGrpSpPr>
            <p:nvPr/>
          </p:nvGrpSpPr>
          <p:grpSpPr bwMode="auto">
            <a:xfrm>
              <a:off x="3456" y="2976"/>
              <a:ext cx="1303" cy="1344"/>
              <a:chOff x="0" y="1584"/>
              <a:chExt cx="2407" cy="2736"/>
            </a:xfrm>
          </p:grpSpPr>
          <p:pic>
            <p:nvPicPr>
              <p:cNvPr id="31" name="Picture 8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9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2" name="Group 10"/>
            <p:cNvGrpSpPr>
              <a:grpSpLocks/>
            </p:cNvGrpSpPr>
            <p:nvPr/>
          </p:nvGrpSpPr>
          <p:grpSpPr bwMode="auto">
            <a:xfrm>
              <a:off x="2304" y="2976"/>
              <a:ext cx="1303" cy="1344"/>
              <a:chOff x="0" y="1584"/>
              <a:chExt cx="2407" cy="2736"/>
            </a:xfrm>
          </p:grpSpPr>
          <p:pic>
            <p:nvPicPr>
              <p:cNvPr id="29" name="Picture 11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12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3" name="Group 13"/>
            <p:cNvGrpSpPr>
              <a:grpSpLocks/>
            </p:cNvGrpSpPr>
            <p:nvPr/>
          </p:nvGrpSpPr>
          <p:grpSpPr bwMode="auto">
            <a:xfrm>
              <a:off x="1104" y="2976"/>
              <a:ext cx="1303" cy="1344"/>
              <a:chOff x="0" y="1584"/>
              <a:chExt cx="2407" cy="2736"/>
            </a:xfrm>
          </p:grpSpPr>
          <p:pic>
            <p:nvPicPr>
              <p:cNvPr id="27" name="Picture 14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15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24" name="Group 16"/>
            <p:cNvGrpSpPr>
              <a:grpSpLocks/>
            </p:cNvGrpSpPr>
            <p:nvPr/>
          </p:nvGrpSpPr>
          <p:grpSpPr bwMode="auto">
            <a:xfrm>
              <a:off x="4608" y="2976"/>
              <a:ext cx="1303" cy="1344"/>
              <a:chOff x="0" y="1584"/>
              <a:chExt cx="2407" cy="2736"/>
            </a:xfrm>
          </p:grpSpPr>
          <p:pic>
            <p:nvPicPr>
              <p:cNvPr id="25" name="Picture 17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18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507401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7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7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2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47" grpId="0"/>
      <p:bldP spid="172048" grpId="0"/>
      <p:bldP spid="172049" grpId="0"/>
      <p:bldP spid="1720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83" name="Picture 19" descr="20091220935735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395536" y="260649"/>
            <a:ext cx="874846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kumimoji="1"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诚实赢得千家赞</a:t>
            </a:r>
            <a:r>
              <a:rPr kumimoji="1" lang="zh-CN" altLang="en-US" sz="3200" b="1" dirty="0" smtClean="0">
                <a:solidFill>
                  <a:srgbClr val="FF0000"/>
                </a:solidFill>
                <a:ea typeface="楷体_GB2312" pitchFamily="49" charset="-122"/>
              </a:rPr>
              <a:t>，虚伪</a:t>
            </a:r>
            <a:r>
              <a:rPr kumimoji="1"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招来万户嫌。</a:t>
            </a:r>
          </a:p>
        </p:txBody>
      </p:sp>
      <p:grpSp>
        <p:nvGrpSpPr>
          <p:cNvPr id="62467" name="Group 3"/>
          <p:cNvGrpSpPr>
            <a:grpSpLocks/>
          </p:cNvGrpSpPr>
          <p:nvPr/>
        </p:nvGrpSpPr>
        <p:grpSpPr bwMode="auto">
          <a:xfrm>
            <a:off x="0" y="4797425"/>
            <a:ext cx="9144000" cy="2060575"/>
            <a:chOff x="0" y="2976"/>
            <a:chExt cx="5911" cy="1344"/>
          </a:xfrm>
        </p:grpSpPr>
        <p:grpSp>
          <p:nvGrpSpPr>
            <p:cNvPr id="62468" name="Group 4"/>
            <p:cNvGrpSpPr>
              <a:grpSpLocks/>
            </p:cNvGrpSpPr>
            <p:nvPr/>
          </p:nvGrpSpPr>
          <p:grpSpPr bwMode="auto">
            <a:xfrm>
              <a:off x="0" y="2976"/>
              <a:ext cx="1303" cy="1344"/>
              <a:chOff x="0" y="1584"/>
              <a:chExt cx="2407" cy="2736"/>
            </a:xfrm>
          </p:grpSpPr>
          <p:pic>
            <p:nvPicPr>
              <p:cNvPr id="62469" name="Picture 5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470" name="Picture 6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2471" name="Group 7"/>
            <p:cNvGrpSpPr>
              <a:grpSpLocks/>
            </p:cNvGrpSpPr>
            <p:nvPr/>
          </p:nvGrpSpPr>
          <p:grpSpPr bwMode="auto">
            <a:xfrm>
              <a:off x="3456" y="2976"/>
              <a:ext cx="1303" cy="1344"/>
              <a:chOff x="0" y="1584"/>
              <a:chExt cx="2407" cy="2736"/>
            </a:xfrm>
          </p:grpSpPr>
          <p:pic>
            <p:nvPicPr>
              <p:cNvPr id="62472" name="Picture 8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473" name="Picture 9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2474" name="Group 10"/>
            <p:cNvGrpSpPr>
              <a:grpSpLocks/>
            </p:cNvGrpSpPr>
            <p:nvPr/>
          </p:nvGrpSpPr>
          <p:grpSpPr bwMode="auto">
            <a:xfrm>
              <a:off x="2304" y="2976"/>
              <a:ext cx="1303" cy="1344"/>
              <a:chOff x="0" y="1584"/>
              <a:chExt cx="2407" cy="2736"/>
            </a:xfrm>
          </p:grpSpPr>
          <p:pic>
            <p:nvPicPr>
              <p:cNvPr id="62475" name="Picture 11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476" name="Picture 12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2477" name="Group 13"/>
            <p:cNvGrpSpPr>
              <a:grpSpLocks/>
            </p:cNvGrpSpPr>
            <p:nvPr/>
          </p:nvGrpSpPr>
          <p:grpSpPr bwMode="auto">
            <a:xfrm>
              <a:off x="1104" y="2976"/>
              <a:ext cx="1303" cy="1344"/>
              <a:chOff x="0" y="1584"/>
              <a:chExt cx="2407" cy="2736"/>
            </a:xfrm>
          </p:grpSpPr>
          <p:pic>
            <p:nvPicPr>
              <p:cNvPr id="62478" name="Picture 14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479" name="Picture 15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62480" name="Group 16"/>
            <p:cNvGrpSpPr>
              <a:grpSpLocks/>
            </p:cNvGrpSpPr>
            <p:nvPr/>
          </p:nvGrpSpPr>
          <p:grpSpPr bwMode="auto">
            <a:xfrm>
              <a:off x="4608" y="2976"/>
              <a:ext cx="1303" cy="1344"/>
              <a:chOff x="0" y="1584"/>
              <a:chExt cx="2407" cy="2736"/>
            </a:xfrm>
          </p:grpSpPr>
          <p:pic>
            <p:nvPicPr>
              <p:cNvPr id="62481" name="Picture 17" descr="B023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662"/>
                <a:ext cx="2407" cy="26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2482" name="Picture 18" descr="B02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3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" y="1584"/>
                <a:ext cx="2034" cy="20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TextBox 1"/>
          <p:cNvSpPr txBox="1"/>
          <p:nvPr/>
        </p:nvSpPr>
        <p:spPr>
          <a:xfrm>
            <a:off x="1187624" y="1700808"/>
            <a:ext cx="694854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b="1" dirty="0" smtClean="0">
                <a:solidFill>
                  <a:srgbClr val="CC6600"/>
                </a:solidFill>
                <a:latin typeface="Times New Roman" pitchFamily="18" charset="0"/>
                <a:ea typeface="华文中宋" pitchFamily="2" charset="-122"/>
              </a:rPr>
              <a:t>没有什么比说谎更让人羞愧，</a:t>
            </a:r>
          </a:p>
          <a:p>
            <a:endParaRPr kumimoji="1" lang="zh-CN" altLang="en-US" sz="2800" b="1" dirty="0" smtClean="0">
              <a:solidFill>
                <a:srgbClr val="CC6600"/>
              </a:solidFill>
              <a:latin typeface="Times New Roman" pitchFamily="18" charset="0"/>
              <a:ea typeface="华文中宋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CC6600"/>
                </a:solidFill>
                <a:latin typeface="Times New Roman" pitchFamily="18" charset="0"/>
                <a:ea typeface="华文中宋" pitchFamily="2" charset="-122"/>
              </a:rPr>
              <a:t>也没有什么比诚实更让人愉快。诚</a:t>
            </a:r>
          </a:p>
          <a:p>
            <a:endParaRPr kumimoji="1" lang="zh-CN" altLang="en-US" sz="2800" b="1" dirty="0" smtClean="0">
              <a:solidFill>
                <a:srgbClr val="CC6600"/>
              </a:solidFill>
              <a:latin typeface="Times New Roman" pitchFamily="18" charset="0"/>
              <a:ea typeface="华文中宋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CC6600"/>
                </a:solidFill>
                <a:latin typeface="Times New Roman" pitchFamily="18" charset="0"/>
                <a:ea typeface="华文中宋" pitchFamily="2" charset="-122"/>
              </a:rPr>
              <a:t>实是一种勇敢的行为，我们要勇于</a:t>
            </a:r>
          </a:p>
          <a:p>
            <a:endParaRPr kumimoji="1" lang="zh-CN" altLang="en-US" sz="2800" b="1" dirty="0" smtClean="0">
              <a:solidFill>
                <a:srgbClr val="CC6600"/>
              </a:solidFill>
              <a:latin typeface="Times New Roman" pitchFamily="18" charset="0"/>
              <a:ea typeface="华文中宋" pitchFamily="2" charset="-122"/>
            </a:endParaRPr>
          </a:p>
          <a:p>
            <a:r>
              <a:rPr kumimoji="1" lang="zh-CN" altLang="en-US" sz="2800" b="1" dirty="0" smtClean="0">
                <a:solidFill>
                  <a:srgbClr val="CC6600"/>
                </a:solidFill>
                <a:latin typeface="Times New Roman" pitchFamily="18" charset="0"/>
                <a:ea typeface="华文中宋" pitchFamily="2" charset="-122"/>
              </a:rPr>
              <a:t>面对自己的错误，敢于批评自己。</a:t>
            </a:r>
            <a:endParaRPr kumimoji="1" lang="zh-CN" altLang="en-US" sz="2800" b="1" dirty="0">
              <a:solidFill>
                <a:srgbClr val="CC6600"/>
              </a:solidFill>
              <a:latin typeface="Times New Roman" pitchFamily="18" charset="0"/>
              <a:ea typeface="华文中宋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38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6" name="Picture 4" descr="ren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325" y="2005013"/>
            <a:ext cx="3827463" cy="485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7" name="Picture 5" descr="peng0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89883">
            <a:off x="3276600" y="4437063"/>
            <a:ext cx="2032000" cy="1938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79" name="Picture 7" descr="taiyang0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8538" y="-171450"/>
            <a:ext cx="1990725" cy="188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880" name="Picture 8" descr="shu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549275"/>
            <a:ext cx="3983038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088260" y="2492896"/>
            <a:ext cx="3283939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谢谢观看</a:t>
            </a:r>
            <a:endParaRPr lang="zh-CN" altLang="en-US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620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862" y="-3267"/>
            <a:ext cx="9179862" cy="69013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10093" y="609960"/>
            <a:ext cx="2976234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B050"/>
                </a:solidFill>
              </a:rPr>
              <a:t> </a:t>
            </a:r>
            <a:r>
              <a:rPr lang="zh-CN" altLang="en-US" sz="3200" b="1" dirty="0" smtClean="0">
                <a:solidFill>
                  <a:srgbClr val="00B050"/>
                </a:solidFill>
                <a:hlinkClick r:id="rId3" action="ppaction://hlinksldjump"/>
              </a:rPr>
              <a:t>一</a:t>
            </a:r>
            <a:r>
              <a:rPr lang="zh-CN" altLang="en-US" sz="3200" b="1" dirty="0">
                <a:solidFill>
                  <a:srgbClr val="00B050"/>
                </a:solidFill>
                <a:hlinkClick r:id="rId3" action="ppaction://hlinksldjump"/>
              </a:rPr>
              <a:t>、自学要求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84970" y="1703291"/>
            <a:ext cx="2976234" cy="584775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92D050"/>
                </a:solidFill>
              </a:rPr>
              <a:t>二、</a:t>
            </a:r>
            <a:r>
              <a:rPr lang="zh-CN" altLang="en-US" sz="3200" b="1" dirty="0" smtClean="0">
                <a:solidFill>
                  <a:srgbClr val="92D050"/>
                </a:solidFill>
              </a:rPr>
              <a:t>我能行</a:t>
            </a:r>
            <a:endParaRPr lang="zh-CN" altLang="en-US" sz="2800" b="1" dirty="0">
              <a:solidFill>
                <a:srgbClr val="92D05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1583" y="3293279"/>
            <a:ext cx="2976235" cy="584775"/>
          </a:xfrm>
          <a:prstGeom prst="rect">
            <a:avLst/>
          </a:prstGeom>
          <a:solidFill>
            <a:srgbClr val="00FF00"/>
          </a:solidFill>
          <a:ln>
            <a:solidFill>
              <a:srgbClr val="00FF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hlinkClick r:id="rId4" action="ppaction://hlinksldjump"/>
              </a:rPr>
              <a:t>三、课文解读</a:t>
            </a:r>
            <a:endParaRPr lang="zh-CN" altLang="en-US" sz="32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55807" y="4869160"/>
            <a:ext cx="2880322" cy="584775"/>
          </a:xfrm>
          <a:prstGeom prst="rect">
            <a:avLst/>
          </a:prstGeom>
          <a:solidFill>
            <a:srgbClr val="FF0066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</a:rPr>
              <a:t>四、随堂练习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1331640" y="1050133"/>
            <a:ext cx="576064" cy="2521161"/>
          </a:xfrm>
          <a:prstGeom prst="leftBrac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1" name="左大括号 10"/>
          <p:cNvSpPr/>
          <p:nvPr/>
        </p:nvSpPr>
        <p:spPr bwMode="auto">
          <a:xfrm>
            <a:off x="1331641" y="620689"/>
            <a:ext cx="288032" cy="5688632"/>
          </a:xfrm>
          <a:prstGeom prst="leftBrace">
            <a:avLst/>
          </a:prstGeom>
          <a:noFill/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6952" y="1411485"/>
            <a:ext cx="738664" cy="38884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/>
              <a:t>手捧花盆的孩子</a:t>
            </a:r>
            <a:endParaRPr lang="zh-CN" altLang="en-US" sz="36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5697782" y="980728"/>
            <a:ext cx="962450" cy="369332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5" action="ppaction://hlinksldjump"/>
              </a:rPr>
              <a:t>我会认</a:t>
            </a:r>
            <a:endParaRPr lang="zh-CN" alt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97782" y="1620894"/>
            <a:ext cx="962450" cy="369332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6" action="ppaction://hlinksldjump"/>
              </a:rPr>
              <a:t>我会读</a:t>
            </a:r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697782" y="2288066"/>
            <a:ext cx="962450" cy="369332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7" action="ppaction://hlinksldjump"/>
              </a:rPr>
              <a:t>我会玩</a:t>
            </a:r>
            <a:endParaRPr lang="zh-CN" altLang="en-US" b="1" dirty="0"/>
          </a:p>
        </p:txBody>
      </p:sp>
      <p:sp>
        <p:nvSpPr>
          <p:cNvPr id="13" name="左大括号 12"/>
          <p:cNvSpPr/>
          <p:nvPr/>
        </p:nvSpPr>
        <p:spPr>
          <a:xfrm>
            <a:off x="5148064" y="1196752"/>
            <a:ext cx="549718" cy="1355817"/>
          </a:xfrm>
          <a:prstGeom prst="leftBrace">
            <a:avLst/>
          </a:prstGeom>
          <a:noFill/>
          <a:ln w="127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697782" y="3068960"/>
            <a:ext cx="962450" cy="36933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8" action="ppaction://hlinksldjump"/>
              </a:rPr>
              <a:t>想一想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97782" y="3867449"/>
            <a:ext cx="962450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9" action="ppaction://hlinksldjump"/>
              </a:rPr>
              <a:t>说一说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697782" y="4581128"/>
            <a:ext cx="962450" cy="369332"/>
          </a:xfrm>
          <a:prstGeom prst="rect">
            <a:avLst/>
          </a:prstGeom>
          <a:solidFill>
            <a:srgbClr val="CC00CC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10" action="ppaction://hlinksldjump"/>
              </a:rPr>
              <a:t>我会写</a:t>
            </a:r>
            <a:endParaRPr lang="zh-CN" altLang="en-US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730620" y="5404574"/>
            <a:ext cx="962450" cy="369332"/>
          </a:xfrm>
          <a:prstGeom prst="rect">
            <a:avLst/>
          </a:prstGeom>
          <a:solidFill>
            <a:srgbClr val="FF9966"/>
          </a:solidFill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hlinkClick r:id="rId11" action="ppaction://hlinksldjump"/>
              </a:rPr>
              <a:t>猜一猜</a:t>
            </a:r>
            <a:endParaRPr lang="zh-CN" altLang="en-US" b="1" dirty="0"/>
          </a:p>
        </p:txBody>
      </p:sp>
      <p:sp>
        <p:nvSpPr>
          <p:cNvPr id="18" name="左大括号 17"/>
          <p:cNvSpPr/>
          <p:nvPr/>
        </p:nvSpPr>
        <p:spPr>
          <a:xfrm>
            <a:off x="5292081" y="3212976"/>
            <a:ext cx="288032" cy="983155"/>
          </a:xfrm>
          <a:prstGeom prst="lef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左大括号 18"/>
          <p:cNvSpPr/>
          <p:nvPr/>
        </p:nvSpPr>
        <p:spPr>
          <a:xfrm>
            <a:off x="5292082" y="4581128"/>
            <a:ext cx="288032" cy="1089413"/>
          </a:xfrm>
          <a:prstGeom prst="lef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1910093" y="6165304"/>
            <a:ext cx="2976234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hlinkClick r:id="rId12" action="ppaction://hlinksldjump"/>
              </a:rPr>
              <a:t>五、总结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12" grpId="0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2" descr="20081010213217190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79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55" name="Text Box 3"/>
          <p:cNvSpPr txBox="1">
            <a:spLocks noChangeArrowheads="1"/>
          </p:cNvSpPr>
          <p:nvPr/>
        </p:nvSpPr>
        <p:spPr bwMode="auto">
          <a:xfrm>
            <a:off x="1824932" y="1052513"/>
            <a:ext cx="22445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</a:rPr>
              <a:t>自学要求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：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25956" name="Text Box 4"/>
          <p:cNvSpPr txBox="1">
            <a:spLocks noChangeArrowheads="1"/>
          </p:cNvSpPr>
          <p:nvPr/>
        </p:nvSpPr>
        <p:spPr bwMode="auto">
          <a:xfrm>
            <a:off x="2268538" y="1916113"/>
            <a:ext cx="5903912" cy="228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0000FF"/>
                </a:solidFill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</a:rPr>
              <a:t>、标出自然段的序号</a:t>
            </a:r>
            <a:r>
              <a:rPr lang="en-US" altLang="zh-CN" sz="2800" b="1" dirty="0">
                <a:solidFill>
                  <a:srgbClr val="0000FF"/>
                </a:solidFill>
              </a:rPr>
              <a:t>.</a:t>
            </a:r>
          </a:p>
          <a:p>
            <a:pPr algn="l"/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、圈出本课的生字，多读几次。</a:t>
            </a:r>
          </a:p>
          <a:p>
            <a:pPr algn="l"/>
            <a:r>
              <a:rPr lang="en-US" altLang="zh-CN" sz="2800" b="1" dirty="0">
                <a:solidFill>
                  <a:srgbClr val="0000FF"/>
                </a:solidFill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</a:rPr>
              <a:t>、借助拼音把课文读准确，读通顺。</a:t>
            </a:r>
            <a:endParaRPr lang="zh-CN" altLang="en-US" sz="2800" dirty="0"/>
          </a:p>
          <a:p>
            <a:pPr algn="l"/>
            <a:r>
              <a:rPr lang="zh-CN" altLang="en-US" sz="2400" dirty="0"/>
              <a:t>   </a:t>
            </a:r>
            <a:r>
              <a:rPr lang="zh-CN" altLang="en-US" sz="3200" b="1" dirty="0">
                <a:solidFill>
                  <a:srgbClr val="FF0000"/>
                </a:solidFill>
              </a:rPr>
              <a:t>相信你是最棒的，开始吧！</a:t>
            </a:r>
          </a:p>
        </p:txBody>
      </p:sp>
    </p:spTree>
    <p:extLst>
      <p:ext uri="{BB962C8B-B14F-4D97-AF65-F5344CB8AC3E}">
        <p14:creationId xmlns:p14="http://schemas.microsoft.com/office/powerpoint/2010/main" val="353454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效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259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效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/>
      <p:bldP spid="1259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2" descr="cd305282e4c4d0f99023d9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31" name="Text Box 3"/>
          <p:cNvSpPr txBox="1">
            <a:spLocks noChangeArrowheads="1"/>
          </p:cNvSpPr>
          <p:nvPr/>
        </p:nvSpPr>
        <p:spPr bwMode="auto">
          <a:xfrm>
            <a:off x="6019800" y="5568950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>
              <a:solidFill>
                <a:srgbClr val="FF0000"/>
              </a:solidFill>
            </a:endParaRPr>
          </a:p>
        </p:txBody>
      </p:sp>
      <p:sp>
        <p:nvSpPr>
          <p:cNvPr id="124932" name="AutoShape 4"/>
          <p:cNvSpPr>
            <a:spLocks noChangeArrowheads="1"/>
          </p:cNvSpPr>
          <p:nvPr/>
        </p:nvSpPr>
        <p:spPr bwMode="auto">
          <a:xfrm>
            <a:off x="3348038" y="549275"/>
            <a:ext cx="1295400" cy="1584325"/>
          </a:xfrm>
          <a:prstGeom prst="star24">
            <a:avLst>
              <a:gd name="adj" fmla="val 37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 sz="4800" b="1"/>
          </a:p>
        </p:txBody>
      </p:sp>
      <p:sp>
        <p:nvSpPr>
          <p:cNvPr id="124933" name="AutoShape 5"/>
          <p:cNvSpPr>
            <a:spLocks noChangeArrowheads="1"/>
          </p:cNvSpPr>
          <p:nvPr/>
        </p:nvSpPr>
        <p:spPr bwMode="auto">
          <a:xfrm>
            <a:off x="6084888" y="620713"/>
            <a:ext cx="1439862" cy="1512887"/>
          </a:xfrm>
          <a:prstGeom prst="star24">
            <a:avLst>
              <a:gd name="adj" fmla="val 37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34" name="AutoShape 6"/>
          <p:cNvSpPr>
            <a:spLocks noChangeArrowheads="1"/>
          </p:cNvSpPr>
          <p:nvPr/>
        </p:nvSpPr>
        <p:spPr bwMode="auto">
          <a:xfrm>
            <a:off x="-20638" y="3429000"/>
            <a:ext cx="1871663" cy="151130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CCFF"/>
              </a:gs>
              <a:gs pos="100000">
                <a:srgbClr val="FFCC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35" name="AutoShape 7"/>
          <p:cNvSpPr>
            <a:spLocks noChangeArrowheads="1"/>
          </p:cNvSpPr>
          <p:nvPr/>
        </p:nvSpPr>
        <p:spPr bwMode="auto">
          <a:xfrm rot="1454096">
            <a:off x="1547813" y="3500438"/>
            <a:ext cx="1495425" cy="1512887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36" name="AutoShape 8"/>
          <p:cNvSpPr>
            <a:spLocks noChangeArrowheads="1"/>
          </p:cNvSpPr>
          <p:nvPr/>
        </p:nvSpPr>
        <p:spPr bwMode="auto">
          <a:xfrm rot="-1226793">
            <a:off x="3276600" y="3357563"/>
            <a:ext cx="1644650" cy="1428750"/>
          </a:xfrm>
          <a:prstGeom prst="star32">
            <a:avLst>
              <a:gd name="adj" fmla="val 375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37" name="AutoShape 9"/>
          <p:cNvSpPr>
            <a:spLocks noChangeArrowheads="1"/>
          </p:cNvSpPr>
          <p:nvPr/>
        </p:nvSpPr>
        <p:spPr bwMode="auto">
          <a:xfrm rot="-3243363">
            <a:off x="4582319" y="711994"/>
            <a:ext cx="1582738" cy="1447800"/>
          </a:xfrm>
          <a:prstGeom prst="star16">
            <a:avLst>
              <a:gd name="adj" fmla="val 375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zh-CN"/>
          </a:p>
        </p:txBody>
      </p:sp>
      <p:sp>
        <p:nvSpPr>
          <p:cNvPr id="124938" name="AutoShape 10"/>
          <p:cNvSpPr>
            <a:spLocks noChangeArrowheads="1"/>
          </p:cNvSpPr>
          <p:nvPr/>
        </p:nvSpPr>
        <p:spPr bwMode="auto">
          <a:xfrm rot="1704952">
            <a:off x="7451725" y="620713"/>
            <a:ext cx="1512888" cy="1858962"/>
          </a:xfrm>
          <a:prstGeom prst="star32">
            <a:avLst>
              <a:gd name="adj" fmla="val 375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39" name="AutoShape 11"/>
          <p:cNvSpPr>
            <a:spLocks noChangeArrowheads="1"/>
          </p:cNvSpPr>
          <p:nvPr/>
        </p:nvSpPr>
        <p:spPr bwMode="auto">
          <a:xfrm rot="1704952">
            <a:off x="4716463" y="3357563"/>
            <a:ext cx="1441450" cy="1714500"/>
          </a:xfrm>
          <a:prstGeom prst="star32">
            <a:avLst>
              <a:gd name="adj" fmla="val 375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40" name="AutoShape 12"/>
          <p:cNvSpPr>
            <a:spLocks noChangeArrowheads="1"/>
          </p:cNvSpPr>
          <p:nvPr/>
        </p:nvSpPr>
        <p:spPr bwMode="auto">
          <a:xfrm rot="-3243363">
            <a:off x="6170613" y="3332163"/>
            <a:ext cx="1585912" cy="1471612"/>
          </a:xfrm>
          <a:prstGeom prst="star16">
            <a:avLst>
              <a:gd name="adj" fmla="val 37500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zh-CN"/>
          </a:p>
        </p:txBody>
      </p:sp>
      <p:sp>
        <p:nvSpPr>
          <p:cNvPr id="124941" name="AutoShape 13"/>
          <p:cNvSpPr>
            <a:spLocks noChangeArrowheads="1"/>
          </p:cNvSpPr>
          <p:nvPr/>
        </p:nvSpPr>
        <p:spPr bwMode="auto">
          <a:xfrm>
            <a:off x="360363" y="827088"/>
            <a:ext cx="1439862" cy="1511300"/>
          </a:xfrm>
          <a:prstGeom prst="star24">
            <a:avLst>
              <a:gd name="adj" fmla="val 37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 sz="4800" b="1"/>
          </a:p>
        </p:txBody>
      </p:sp>
      <p:sp>
        <p:nvSpPr>
          <p:cNvPr id="124942" name="AutoShape 14"/>
          <p:cNvSpPr>
            <a:spLocks noChangeArrowheads="1"/>
          </p:cNvSpPr>
          <p:nvPr/>
        </p:nvSpPr>
        <p:spPr bwMode="auto">
          <a:xfrm>
            <a:off x="7415213" y="3346450"/>
            <a:ext cx="1439862" cy="1368425"/>
          </a:xfrm>
          <a:prstGeom prst="star24">
            <a:avLst>
              <a:gd name="adj" fmla="val 375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43" name="AutoShape 15"/>
          <p:cNvSpPr>
            <a:spLocks noChangeArrowheads="1"/>
          </p:cNvSpPr>
          <p:nvPr/>
        </p:nvSpPr>
        <p:spPr bwMode="auto">
          <a:xfrm rot="1454096">
            <a:off x="1822450" y="673100"/>
            <a:ext cx="1439863" cy="1503363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CCFFFF"/>
              </a:gs>
              <a:gs pos="100000">
                <a:srgbClr val="CCFF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zh-CN"/>
          </a:p>
        </p:txBody>
      </p:sp>
      <p:sp>
        <p:nvSpPr>
          <p:cNvPr id="124944" name="Text Box 16"/>
          <p:cNvSpPr txBox="1">
            <a:spLocks noChangeArrowheads="1"/>
          </p:cNvSpPr>
          <p:nvPr/>
        </p:nvSpPr>
        <p:spPr bwMode="auto">
          <a:xfrm>
            <a:off x="755650" y="827088"/>
            <a:ext cx="7921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f</a:t>
            </a:r>
            <a:r>
              <a:rPr lang="en-US" altLang="zh-CN" sz="3200" b="1">
                <a:solidFill>
                  <a:srgbClr val="0000FF"/>
                </a:solidFill>
              </a:rPr>
              <a:t>ē</a:t>
            </a:r>
            <a:r>
              <a:rPr lang="en-US" altLang="zh-CN" sz="2800" b="1">
                <a:solidFill>
                  <a:srgbClr val="0000FF"/>
                </a:solidFill>
              </a:rPr>
              <a:t>n</a:t>
            </a:r>
          </a:p>
        </p:txBody>
      </p:sp>
      <p:sp>
        <p:nvSpPr>
          <p:cNvPr id="124945" name="Text Box 17"/>
          <p:cNvSpPr txBox="1">
            <a:spLocks noChangeArrowheads="1"/>
          </p:cNvSpPr>
          <p:nvPr/>
        </p:nvSpPr>
        <p:spPr bwMode="auto">
          <a:xfrm>
            <a:off x="2195513" y="1114425"/>
            <a:ext cx="793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盆</a:t>
            </a:r>
          </a:p>
        </p:txBody>
      </p:sp>
      <p:sp>
        <p:nvSpPr>
          <p:cNvPr id="124946" name="Text Box 18"/>
          <p:cNvSpPr txBox="1">
            <a:spLocks noChangeArrowheads="1"/>
          </p:cNvSpPr>
          <p:nvPr/>
        </p:nvSpPr>
        <p:spPr bwMode="auto">
          <a:xfrm>
            <a:off x="2195513" y="827088"/>
            <a:ext cx="817562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pén</a:t>
            </a:r>
          </a:p>
        </p:txBody>
      </p:sp>
      <p:sp>
        <p:nvSpPr>
          <p:cNvPr id="124947" name="Text Box 19"/>
          <p:cNvSpPr txBox="1">
            <a:spLocks noChangeArrowheads="1"/>
          </p:cNvSpPr>
          <p:nvPr/>
        </p:nvSpPr>
        <p:spPr bwMode="auto">
          <a:xfrm>
            <a:off x="3563938" y="765175"/>
            <a:ext cx="9350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bìng</a:t>
            </a:r>
          </a:p>
        </p:txBody>
      </p:sp>
      <p:sp>
        <p:nvSpPr>
          <p:cNvPr id="124948" name="Text Box 20"/>
          <p:cNvSpPr txBox="1">
            <a:spLocks noChangeArrowheads="1"/>
          </p:cNvSpPr>
          <p:nvPr/>
        </p:nvSpPr>
        <p:spPr bwMode="auto">
          <a:xfrm>
            <a:off x="4859338" y="1268413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盛</a:t>
            </a:r>
          </a:p>
        </p:txBody>
      </p:sp>
      <p:sp>
        <p:nvSpPr>
          <p:cNvPr id="124949" name="Text Box 21"/>
          <p:cNvSpPr txBox="1">
            <a:spLocks noChangeArrowheads="1"/>
          </p:cNvSpPr>
          <p:nvPr/>
        </p:nvSpPr>
        <p:spPr bwMode="auto">
          <a:xfrm>
            <a:off x="4716463" y="981075"/>
            <a:ext cx="12334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shèng</a:t>
            </a:r>
          </a:p>
        </p:txBody>
      </p:sp>
      <p:sp>
        <p:nvSpPr>
          <p:cNvPr id="124950" name="Text Box 22"/>
          <p:cNvSpPr txBox="1">
            <a:spLocks noChangeArrowheads="1"/>
          </p:cNvSpPr>
          <p:nvPr/>
        </p:nvSpPr>
        <p:spPr bwMode="auto">
          <a:xfrm>
            <a:off x="6372225" y="1125538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煮</a:t>
            </a:r>
          </a:p>
        </p:txBody>
      </p:sp>
      <p:sp>
        <p:nvSpPr>
          <p:cNvPr id="124951" name="Text Box 23"/>
          <p:cNvSpPr txBox="1">
            <a:spLocks noChangeArrowheads="1"/>
          </p:cNvSpPr>
          <p:nvPr/>
        </p:nvSpPr>
        <p:spPr bwMode="auto">
          <a:xfrm>
            <a:off x="6372225" y="765175"/>
            <a:ext cx="863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zh</a:t>
            </a:r>
            <a:r>
              <a:rPr lang="en-US" altLang="zh-CN" sz="3200" b="1">
                <a:solidFill>
                  <a:srgbClr val="0000FF"/>
                </a:solidFill>
              </a:rPr>
              <a:t>ǔ</a:t>
            </a:r>
          </a:p>
        </p:txBody>
      </p:sp>
      <p:sp>
        <p:nvSpPr>
          <p:cNvPr id="124952" name="Text Box 24"/>
          <p:cNvSpPr txBox="1">
            <a:spLocks noChangeArrowheads="1"/>
          </p:cNvSpPr>
          <p:nvPr/>
        </p:nvSpPr>
        <p:spPr bwMode="auto">
          <a:xfrm>
            <a:off x="7885113" y="1125538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丝</a:t>
            </a:r>
          </a:p>
        </p:txBody>
      </p:sp>
      <p:sp>
        <p:nvSpPr>
          <p:cNvPr id="124953" name="Text Box 25"/>
          <p:cNvSpPr txBox="1">
            <a:spLocks noChangeArrowheads="1"/>
          </p:cNvSpPr>
          <p:nvPr/>
        </p:nvSpPr>
        <p:spPr bwMode="auto">
          <a:xfrm>
            <a:off x="8027988" y="836613"/>
            <a:ext cx="5873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s</a:t>
            </a:r>
            <a:r>
              <a:rPr lang="en-US" altLang="zh-CN" sz="3200" b="1">
                <a:solidFill>
                  <a:srgbClr val="0000FF"/>
                </a:solidFill>
              </a:rPr>
              <a:t>ī</a:t>
            </a:r>
          </a:p>
        </p:txBody>
      </p:sp>
      <p:sp>
        <p:nvSpPr>
          <p:cNvPr id="124954" name="Text Box 26"/>
          <p:cNvSpPr txBox="1">
            <a:spLocks noChangeArrowheads="1"/>
          </p:cNvSpPr>
          <p:nvPr/>
        </p:nvSpPr>
        <p:spPr bwMode="auto">
          <a:xfrm>
            <a:off x="482600" y="3860800"/>
            <a:ext cx="793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宣</a:t>
            </a:r>
          </a:p>
        </p:txBody>
      </p:sp>
      <p:sp>
        <p:nvSpPr>
          <p:cNvPr id="124955" name="Text Box 27"/>
          <p:cNvSpPr txBox="1">
            <a:spLocks noChangeArrowheads="1"/>
          </p:cNvSpPr>
          <p:nvPr/>
        </p:nvSpPr>
        <p:spPr bwMode="auto">
          <a:xfrm>
            <a:off x="303213" y="3500438"/>
            <a:ext cx="11160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xu</a:t>
            </a:r>
            <a:r>
              <a:rPr lang="en-US" altLang="zh-CN" sz="3200" b="1">
                <a:solidFill>
                  <a:srgbClr val="0000FF"/>
                </a:solidFill>
              </a:rPr>
              <a:t>ā</a:t>
            </a:r>
            <a:r>
              <a:rPr lang="en-US" altLang="zh-CN" sz="2800" b="1">
                <a:solidFill>
                  <a:srgbClr val="0000FF"/>
                </a:solidFill>
              </a:rPr>
              <a:t>n</a:t>
            </a:r>
          </a:p>
        </p:txBody>
      </p:sp>
      <p:sp>
        <p:nvSpPr>
          <p:cNvPr id="124956" name="Text Box 28"/>
          <p:cNvSpPr txBox="1">
            <a:spLocks noChangeArrowheads="1"/>
          </p:cNvSpPr>
          <p:nvPr/>
        </p:nvSpPr>
        <p:spPr bwMode="auto">
          <a:xfrm>
            <a:off x="1851025" y="4005263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选</a:t>
            </a:r>
          </a:p>
        </p:txBody>
      </p:sp>
      <p:sp>
        <p:nvSpPr>
          <p:cNvPr id="124957" name="Text Box 29"/>
          <p:cNvSpPr txBox="1">
            <a:spLocks noChangeArrowheads="1"/>
          </p:cNvSpPr>
          <p:nvPr/>
        </p:nvSpPr>
        <p:spPr bwMode="auto">
          <a:xfrm>
            <a:off x="1779588" y="3644900"/>
            <a:ext cx="12239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xu</a:t>
            </a:r>
            <a:r>
              <a:rPr lang="en-US" altLang="zh-CN" sz="3200" b="1">
                <a:solidFill>
                  <a:srgbClr val="0000FF"/>
                </a:solidFill>
              </a:rPr>
              <a:t>ǎ</a:t>
            </a:r>
            <a:r>
              <a:rPr lang="en-US" altLang="zh-CN" sz="2800" b="1">
                <a:solidFill>
                  <a:srgbClr val="0000FF"/>
                </a:solidFill>
              </a:rPr>
              <a:t>n</a:t>
            </a:r>
          </a:p>
        </p:txBody>
      </p:sp>
      <p:sp>
        <p:nvSpPr>
          <p:cNvPr id="124958" name="Text Box 30"/>
          <p:cNvSpPr txBox="1">
            <a:spLocks noChangeArrowheads="1"/>
          </p:cNvSpPr>
          <p:nvPr/>
        </p:nvSpPr>
        <p:spPr bwMode="auto">
          <a:xfrm>
            <a:off x="3635375" y="3789363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芽</a:t>
            </a:r>
          </a:p>
        </p:txBody>
      </p:sp>
      <p:sp>
        <p:nvSpPr>
          <p:cNvPr id="124959" name="Text Box 31"/>
          <p:cNvSpPr txBox="1">
            <a:spLocks noChangeArrowheads="1"/>
          </p:cNvSpPr>
          <p:nvPr/>
        </p:nvSpPr>
        <p:spPr bwMode="auto">
          <a:xfrm>
            <a:off x="3779838" y="3429000"/>
            <a:ext cx="5810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yá</a:t>
            </a:r>
          </a:p>
        </p:txBody>
      </p:sp>
      <p:sp>
        <p:nvSpPr>
          <p:cNvPr id="124960" name="Text Box 32"/>
          <p:cNvSpPr txBox="1">
            <a:spLocks noChangeArrowheads="1"/>
          </p:cNvSpPr>
          <p:nvPr/>
        </p:nvSpPr>
        <p:spPr bwMode="auto">
          <a:xfrm>
            <a:off x="6588125" y="3849688"/>
            <a:ext cx="7969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表</a:t>
            </a:r>
          </a:p>
        </p:txBody>
      </p:sp>
      <p:sp>
        <p:nvSpPr>
          <p:cNvPr id="124961" name="Text Box 33"/>
          <p:cNvSpPr txBox="1">
            <a:spLocks noChangeArrowheads="1"/>
          </p:cNvSpPr>
          <p:nvPr/>
        </p:nvSpPr>
        <p:spPr bwMode="auto">
          <a:xfrm>
            <a:off x="6515100" y="3490913"/>
            <a:ext cx="1152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bi</a:t>
            </a:r>
            <a:r>
              <a:rPr lang="en-US" altLang="zh-CN" sz="3200" b="1">
                <a:solidFill>
                  <a:srgbClr val="0000FF"/>
                </a:solidFill>
              </a:rPr>
              <a:t>ǎ</a:t>
            </a:r>
            <a:r>
              <a:rPr lang="en-US" altLang="zh-CN" sz="2800" b="1">
                <a:solidFill>
                  <a:srgbClr val="0000FF"/>
                </a:solidFill>
              </a:rPr>
              <a:t>o</a:t>
            </a:r>
          </a:p>
        </p:txBody>
      </p:sp>
      <p:pic>
        <p:nvPicPr>
          <p:cNvPr id="124962" name="Picture 34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3924300" y="4797425"/>
            <a:ext cx="1143000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63" name="Text Box 35"/>
          <p:cNvSpPr txBox="1">
            <a:spLocks noChangeArrowheads="1"/>
          </p:cNvSpPr>
          <p:nvPr/>
        </p:nvSpPr>
        <p:spPr bwMode="auto">
          <a:xfrm>
            <a:off x="7667625" y="3706813"/>
            <a:ext cx="7969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位</a:t>
            </a:r>
          </a:p>
        </p:txBody>
      </p:sp>
      <p:sp>
        <p:nvSpPr>
          <p:cNvPr id="124964" name="Text Box 36"/>
          <p:cNvSpPr txBox="1">
            <a:spLocks noChangeArrowheads="1"/>
          </p:cNvSpPr>
          <p:nvPr/>
        </p:nvSpPr>
        <p:spPr bwMode="auto">
          <a:xfrm>
            <a:off x="7667625" y="3417888"/>
            <a:ext cx="7572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wèi</a:t>
            </a:r>
          </a:p>
        </p:txBody>
      </p:sp>
      <p:pic>
        <p:nvPicPr>
          <p:cNvPr id="124965" name="Picture 37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1260475" y="2051050"/>
            <a:ext cx="1143000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66" name="Picture 38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3924300" y="1989138"/>
            <a:ext cx="1143000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67" name="Text Box 39"/>
          <p:cNvSpPr txBox="1">
            <a:spLocks noChangeArrowheads="1"/>
          </p:cNvSpPr>
          <p:nvPr/>
        </p:nvSpPr>
        <p:spPr bwMode="auto">
          <a:xfrm>
            <a:off x="5076825" y="3573463"/>
            <a:ext cx="10080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gu</a:t>
            </a:r>
            <a:r>
              <a:rPr lang="en-US" altLang="zh-CN" sz="3200" b="1">
                <a:solidFill>
                  <a:srgbClr val="0000FF"/>
                </a:solidFill>
              </a:rPr>
              <a:t>ī</a:t>
            </a:r>
          </a:p>
        </p:txBody>
      </p:sp>
      <p:sp>
        <p:nvSpPr>
          <p:cNvPr id="124968" name="Text Box 40"/>
          <p:cNvSpPr txBox="1">
            <a:spLocks noChangeArrowheads="1"/>
          </p:cNvSpPr>
          <p:nvPr/>
        </p:nvSpPr>
        <p:spPr bwMode="auto">
          <a:xfrm>
            <a:off x="5076825" y="4005263"/>
            <a:ext cx="796925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规</a:t>
            </a:r>
          </a:p>
        </p:txBody>
      </p:sp>
      <p:pic>
        <p:nvPicPr>
          <p:cNvPr id="124969" name="Picture 41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6732588" y="2060575"/>
            <a:ext cx="1143000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70" name="Picture 42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842963" y="4868863"/>
            <a:ext cx="1143000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71" name="Picture 43" descr="peng0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8348">
            <a:off x="6875463" y="4714875"/>
            <a:ext cx="1143000" cy="109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72" name="Text Box 44"/>
          <p:cNvSpPr txBox="1">
            <a:spLocks noChangeArrowheads="1"/>
          </p:cNvSpPr>
          <p:nvPr/>
        </p:nvSpPr>
        <p:spPr bwMode="auto">
          <a:xfrm>
            <a:off x="684213" y="1187450"/>
            <a:ext cx="79375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分</a:t>
            </a:r>
          </a:p>
        </p:txBody>
      </p:sp>
      <p:sp>
        <p:nvSpPr>
          <p:cNvPr id="124973" name="Text Box 45"/>
          <p:cNvSpPr txBox="1">
            <a:spLocks noChangeArrowheads="1"/>
          </p:cNvSpPr>
          <p:nvPr/>
        </p:nvSpPr>
        <p:spPr bwMode="auto">
          <a:xfrm>
            <a:off x="3563938" y="1052513"/>
            <a:ext cx="79375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/>
              <a:t>并</a:t>
            </a:r>
          </a:p>
        </p:txBody>
      </p:sp>
      <p:sp>
        <p:nvSpPr>
          <p:cNvPr id="3" name="矩形 2"/>
          <p:cNvSpPr/>
          <p:nvPr/>
        </p:nvSpPr>
        <p:spPr>
          <a:xfrm>
            <a:off x="-93139" y="-3909"/>
            <a:ext cx="2484708" cy="83099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8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FF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我会认</a:t>
            </a:r>
            <a:endParaRPr lang="zh-CN" altLang="en-US" sz="48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FF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0849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249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4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2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4" dur="20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7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6" dur="20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9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9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8" dur="20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0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0" dur="20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4" dur="20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3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4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6" dur="20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7" grpId="0" animBg="1"/>
      <p:bldP spid="124945" grpId="0"/>
      <p:bldP spid="124948" grpId="0"/>
      <p:bldP spid="124950" grpId="0"/>
      <p:bldP spid="124952" grpId="0"/>
      <p:bldP spid="124954" grpId="0"/>
      <p:bldP spid="124956" grpId="0"/>
      <p:bldP spid="124958" grpId="0"/>
      <p:bldP spid="124960" grpId="0"/>
      <p:bldP spid="124963" grpId="0"/>
      <p:bldP spid="124968" grpId="0"/>
      <p:bldP spid="124972" grpId="0"/>
      <p:bldP spid="1249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3" name="Picture 3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1175" y="1793875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4" name="Picture 4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1190625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5" name="Picture 5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113" y="32131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6" name="Picture 6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488" y="1700213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7" name="Picture 7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94275" y="1793875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8" name="Picture 8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31623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89" name="Picture 9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588" y="47244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90" name="Picture 10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8150" y="47244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91" name="Picture 11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8738" y="47244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92" name="Picture 12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0400" y="47244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93" name="Picture 13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7300" y="31623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494" name="Picture 14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78150" y="3233738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95" name="Text Box 15"/>
          <p:cNvSpPr txBox="1">
            <a:spLocks noChangeArrowheads="1"/>
          </p:cNvSpPr>
          <p:nvPr/>
        </p:nvSpPr>
        <p:spPr bwMode="auto">
          <a:xfrm>
            <a:off x="3419475" y="1647825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位</a:t>
            </a:r>
          </a:p>
        </p:txBody>
      </p:sp>
      <p:pic>
        <p:nvPicPr>
          <p:cNvPr id="148496" name="Picture 16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7900" y="1190625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97" name="Text Box 17"/>
          <p:cNvSpPr txBox="1">
            <a:spLocks noChangeArrowheads="1"/>
          </p:cNvSpPr>
          <p:nvPr/>
        </p:nvSpPr>
        <p:spPr bwMode="auto">
          <a:xfrm>
            <a:off x="5507038" y="170021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选</a:t>
            </a:r>
          </a:p>
        </p:txBody>
      </p:sp>
      <p:pic>
        <p:nvPicPr>
          <p:cNvPr id="148498" name="Picture 18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73863" y="1117600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499" name="Text Box 19"/>
          <p:cNvSpPr txBox="1">
            <a:spLocks noChangeArrowheads="1"/>
          </p:cNvSpPr>
          <p:nvPr/>
        </p:nvSpPr>
        <p:spPr bwMode="auto">
          <a:xfrm>
            <a:off x="7523163" y="170021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宣</a:t>
            </a:r>
          </a:p>
        </p:txBody>
      </p:sp>
      <p:pic>
        <p:nvPicPr>
          <p:cNvPr id="148500" name="Picture 20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557463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01" name="Text Box 21"/>
          <p:cNvSpPr txBox="1">
            <a:spLocks noChangeArrowheads="1"/>
          </p:cNvSpPr>
          <p:nvPr/>
        </p:nvSpPr>
        <p:spPr bwMode="auto">
          <a:xfrm>
            <a:off x="1401763" y="301466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分</a:t>
            </a:r>
          </a:p>
        </p:txBody>
      </p:sp>
      <p:pic>
        <p:nvPicPr>
          <p:cNvPr id="148502" name="Picture 22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2630488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03" name="Text Box 23"/>
          <p:cNvSpPr txBox="1">
            <a:spLocks noChangeArrowheads="1"/>
          </p:cNvSpPr>
          <p:nvPr/>
        </p:nvSpPr>
        <p:spPr bwMode="auto">
          <a:xfrm>
            <a:off x="3490913" y="3159125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芽</a:t>
            </a:r>
          </a:p>
        </p:txBody>
      </p:sp>
      <p:pic>
        <p:nvPicPr>
          <p:cNvPr id="148504" name="Picture 24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9338" y="2557463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05" name="Text Box 25"/>
          <p:cNvSpPr txBox="1">
            <a:spLocks noChangeArrowheads="1"/>
          </p:cNvSpPr>
          <p:nvPr/>
        </p:nvSpPr>
        <p:spPr bwMode="auto">
          <a:xfrm>
            <a:off x="5578475" y="3087688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规</a:t>
            </a:r>
          </a:p>
        </p:txBody>
      </p:sp>
      <p:pic>
        <p:nvPicPr>
          <p:cNvPr id="148506" name="Picture 26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5300" y="2557463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07" name="Text Box 27"/>
          <p:cNvSpPr txBox="1">
            <a:spLocks noChangeArrowheads="1"/>
          </p:cNvSpPr>
          <p:nvPr/>
        </p:nvSpPr>
        <p:spPr bwMode="auto">
          <a:xfrm>
            <a:off x="7523163" y="301466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盛</a:t>
            </a:r>
          </a:p>
        </p:txBody>
      </p:sp>
      <p:pic>
        <p:nvPicPr>
          <p:cNvPr id="148508" name="Picture 28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488" y="4070350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09" name="Text Box 29"/>
          <p:cNvSpPr txBox="1">
            <a:spLocks noChangeArrowheads="1"/>
          </p:cNvSpPr>
          <p:nvPr/>
        </p:nvSpPr>
        <p:spPr bwMode="auto">
          <a:xfrm>
            <a:off x="1401763" y="465296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丝</a:t>
            </a:r>
          </a:p>
        </p:txBody>
      </p:sp>
      <p:pic>
        <p:nvPicPr>
          <p:cNvPr id="148510" name="Picture 30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4070350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11" name="Text Box 31"/>
          <p:cNvSpPr txBox="1">
            <a:spLocks noChangeArrowheads="1"/>
          </p:cNvSpPr>
          <p:nvPr/>
        </p:nvSpPr>
        <p:spPr bwMode="auto">
          <a:xfrm>
            <a:off x="3417888" y="4581525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情</a:t>
            </a:r>
          </a:p>
        </p:txBody>
      </p:sp>
      <p:pic>
        <p:nvPicPr>
          <p:cNvPr id="148512" name="Picture 32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73638" y="4070350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13" name="Text Box 33"/>
          <p:cNvSpPr txBox="1">
            <a:spLocks noChangeArrowheads="1"/>
          </p:cNvSpPr>
          <p:nvPr/>
        </p:nvSpPr>
        <p:spPr bwMode="auto">
          <a:xfrm>
            <a:off x="5580063" y="4652963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煮</a:t>
            </a:r>
          </a:p>
        </p:txBody>
      </p:sp>
      <p:pic>
        <p:nvPicPr>
          <p:cNvPr id="148514" name="Picture 34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4141788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15" name="Text Box 35"/>
          <p:cNvSpPr txBox="1">
            <a:spLocks noChangeArrowheads="1"/>
          </p:cNvSpPr>
          <p:nvPr/>
        </p:nvSpPr>
        <p:spPr bwMode="auto">
          <a:xfrm>
            <a:off x="7523163" y="4581525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表</a:t>
            </a:r>
          </a:p>
        </p:txBody>
      </p:sp>
      <p:pic>
        <p:nvPicPr>
          <p:cNvPr id="148516" name="Picture 36" descr="花盆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0588" y="1866900"/>
            <a:ext cx="441325" cy="48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517" name="Picture 37" descr="hyyy04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5488" y="1262063"/>
            <a:ext cx="822325" cy="115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8518" name="Text Box 38"/>
          <p:cNvSpPr txBox="1">
            <a:spLocks noChangeArrowheads="1"/>
          </p:cNvSpPr>
          <p:nvPr/>
        </p:nvSpPr>
        <p:spPr bwMode="auto">
          <a:xfrm>
            <a:off x="1401763" y="1628775"/>
            <a:ext cx="7937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dist" fontAlgn="t"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99"/>
                </a:solidFill>
                <a:latin typeface="Times New Roman" pitchFamily="18" charset="0"/>
                <a:ea typeface="楷体_GB2312" pitchFamily="49" charset="-122"/>
              </a:rPr>
              <a:t>盆</a:t>
            </a:r>
          </a:p>
        </p:txBody>
      </p:sp>
      <p:sp>
        <p:nvSpPr>
          <p:cNvPr id="3" name="矩形 2"/>
          <p:cNvSpPr/>
          <p:nvPr/>
        </p:nvSpPr>
        <p:spPr>
          <a:xfrm>
            <a:off x="509872" y="182878"/>
            <a:ext cx="22910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我会读</a:t>
            </a:r>
            <a:endParaRPr lang="zh-CN" altLang="en-US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6490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8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8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8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8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48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8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48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8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48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148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u=3003673064,410790168&amp;fm=0&amp;gp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51725" y="1989138"/>
            <a:ext cx="1687513" cy="3494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9507" name="Group 3"/>
          <p:cNvGrpSpPr>
            <a:grpSpLocks/>
          </p:cNvGrpSpPr>
          <p:nvPr/>
        </p:nvGrpSpPr>
        <p:grpSpPr bwMode="auto">
          <a:xfrm>
            <a:off x="107950" y="4437063"/>
            <a:ext cx="1079500" cy="2265362"/>
            <a:chOff x="204" y="2795"/>
            <a:chExt cx="680" cy="1427"/>
          </a:xfrm>
        </p:grpSpPr>
        <p:grpSp>
          <p:nvGrpSpPr>
            <p:cNvPr id="149508" name="Group 4"/>
            <p:cNvGrpSpPr>
              <a:grpSpLocks/>
            </p:cNvGrpSpPr>
            <p:nvPr/>
          </p:nvGrpSpPr>
          <p:grpSpPr bwMode="auto">
            <a:xfrm>
              <a:off x="204" y="2795"/>
              <a:ext cx="680" cy="1427"/>
              <a:chOff x="431" y="2358"/>
              <a:chExt cx="680" cy="1427"/>
            </a:xfrm>
          </p:grpSpPr>
          <p:sp>
            <p:nvSpPr>
              <p:cNvPr id="149509" name="Oval 5"/>
              <p:cNvSpPr>
                <a:spLocks noChangeArrowheads="1"/>
              </p:cNvSpPr>
              <p:nvPr/>
            </p:nvSpPr>
            <p:spPr bwMode="auto">
              <a:xfrm>
                <a:off x="431" y="2358"/>
                <a:ext cx="680" cy="8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10" name="Freeform 6"/>
              <p:cNvSpPr>
                <a:spLocks/>
              </p:cNvSpPr>
              <p:nvPr/>
            </p:nvSpPr>
            <p:spPr bwMode="auto">
              <a:xfrm>
                <a:off x="657" y="3203"/>
                <a:ext cx="90" cy="582"/>
              </a:xfrm>
              <a:custGeom>
                <a:avLst/>
                <a:gdLst>
                  <a:gd name="T0" fmla="*/ 101 w 101"/>
                  <a:gd name="T1" fmla="*/ 0 h 594"/>
                  <a:gd name="T2" fmla="*/ 0 w 101"/>
                  <a:gd name="T3" fmla="*/ 128 h 594"/>
                  <a:gd name="T4" fmla="*/ 55 w 101"/>
                  <a:gd name="T5" fmla="*/ 219 h 594"/>
                  <a:gd name="T6" fmla="*/ 55 w 101"/>
                  <a:gd name="T7" fmla="*/ 429 h 594"/>
                  <a:gd name="T8" fmla="*/ 64 w 101"/>
                  <a:gd name="T9" fmla="*/ 484 h 594"/>
                  <a:gd name="T10" fmla="*/ 83 w 101"/>
                  <a:gd name="T11" fmla="*/ 502 h 594"/>
                  <a:gd name="T12" fmla="*/ 92 w 101"/>
                  <a:gd name="T13" fmla="*/ 530 h 594"/>
                  <a:gd name="T14" fmla="*/ 46 w 101"/>
                  <a:gd name="T15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594">
                    <a:moveTo>
                      <a:pt x="101" y="0"/>
                    </a:moveTo>
                    <a:cubicBezTo>
                      <a:pt x="49" y="17"/>
                      <a:pt x="16" y="77"/>
                      <a:pt x="0" y="128"/>
                    </a:cubicBezTo>
                    <a:cubicBezTo>
                      <a:pt x="9" y="190"/>
                      <a:pt x="1" y="201"/>
                      <a:pt x="55" y="219"/>
                    </a:cubicBezTo>
                    <a:cubicBezTo>
                      <a:pt x="99" y="286"/>
                      <a:pt x="79" y="357"/>
                      <a:pt x="55" y="429"/>
                    </a:cubicBezTo>
                    <a:cubicBezTo>
                      <a:pt x="58" y="447"/>
                      <a:pt x="57" y="467"/>
                      <a:pt x="64" y="484"/>
                    </a:cubicBezTo>
                    <a:cubicBezTo>
                      <a:pt x="67" y="492"/>
                      <a:pt x="78" y="495"/>
                      <a:pt x="83" y="502"/>
                    </a:cubicBezTo>
                    <a:cubicBezTo>
                      <a:pt x="88" y="510"/>
                      <a:pt x="89" y="521"/>
                      <a:pt x="92" y="530"/>
                    </a:cubicBezTo>
                    <a:cubicBezTo>
                      <a:pt x="77" y="552"/>
                      <a:pt x="58" y="570"/>
                      <a:pt x="46" y="59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11" name="Text Box 7"/>
            <p:cNvSpPr txBox="1">
              <a:spLocks noChangeArrowheads="1"/>
            </p:cNvSpPr>
            <p:nvPr/>
          </p:nvSpPr>
          <p:spPr bwMode="auto">
            <a:xfrm>
              <a:off x="295" y="2840"/>
              <a:ext cx="544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600" b="1"/>
                <a:t>fēn  </a:t>
              </a:r>
            </a:p>
            <a:p>
              <a:pPr algn="l"/>
              <a:r>
                <a:rPr lang="zh-CN" altLang="en-US" sz="3600" b="1"/>
                <a:t>分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12" name="Group 8"/>
          <p:cNvGrpSpPr>
            <a:grpSpLocks/>
          </p:cNvGrpSpPr>
          <p:nvPr/>
        </p:nvGrpSpPr>
        <p:grpSpPr bwMode="auto">
          <a:xfrm>
            <a:off x="6300788" y="4508500"/>
            <a:ext cx="1079500" cy="2265363"/>
            <a:chOff x="3969" y="2840"/>
            <a:chExt cx="680" cy="1427"/>
          </a:xfrm>
        </p:grpSpPr>
        <p:grpSp>
          <p:nvGrpSpPr>
            <p:cNvPr id="149513" name="Group 9"/>
            <p:cNvGrpSpPr>
              <a:grpSpLocks/>
            </p:cNvGrpSpPr>
            <p:nvPr/>
          </p:nvGrpSpPr>
          <p:grpSpPr bwMode="auto">
            <a:xfrm>
              <a:off x="3969" y="2840"/>
              <a:ext cx="680" cy="1427"/>
              <a:chOff x="431" y="2358"/>
              <a:chExt cx="680" cy="1427"/>
            </a:xfrm>
          </p:grpSpPr>
          <p:sp>
            <p:nvSpPr>
              <p:cNvPr id="149514" name="Oval 10"/>
              <p:cNvSpPr>
                <a:spLocks noChangeArrowheads="1"/>
              </p:cNvSpPr>
              <p:nvPr/>
            </p:nvSpPr>
            <p:spPr bwMode="auto">
              <a:xfrm>
                <a:off x="431" y="2358"/>
                <a:ext cx="680" cy="845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15" name="Freeform 11"/>
              <p:cNvSpPr>
                <a:spLocks/>
              </p:cNvSpPr>
              <p:nvPr/>
            </p:nvSpPr>
            <p:spPr bwMode="auto">
              <a:xfrm>
                <a:off x="657" y="3203"/>
                <a:ext cx="90" cy="582"/>
              </a:xfrm>
              <a:custGeom>
                <a:avLst/>
                <a:gdLst>
                  <a:gd name="T0" fmla="*/ 101 w 101"/>
                  <a:gd name="T1" fmla="*/ 0 h 594"/>
                  <a:gd name="T2" fmla="*/ 0 w 101"/>
                  <a:gd name="T3" fmla="*/ 128 h 594"/>
                  <a:gd name="T4" fmla="*/ 55 w 101"/>
                  <a:gd name="T5" fmla="*/ 219 h 594"/>
                  <a:gd name="T6" fmla="*/ 55 w 101"/>
                  <a:gd name="T7" fmla="*/ 429 h 594"/>
                  <a:gd name="T8" fmla="*/ 64 w 101"/>
                  <a:gd name="T9" fmla="*/ 484 h 594"/>
                  <a:gd name="T10" fmla="*/ 83 w 101"/>
                  <a:gd name="T11" fmla="*/ 502 h 594"/>
                  <a:gd name="T12" fmla="*/ 92 w 101"/>
                  <a:gd name="T13" fmla="*/ 530 h 594"/>
                  <a:gd name="T14" fmla="*/ 46 w 101"/>
                  <a:gd name="T15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594">
                    <a:moveTo>
                      <a:pt x="101" y="0"/>
                    </a:moveTo>
                    <a:cubicBezTo>
                      <a:pt x="49" y="17"/>
                      <a:pt x="16" y="77"/>
                      <a:pt x="0" y="128"/>
                    </a:cubicBezTo>
                    <a:cubicBezTo>
                      <a:pt x="9" y="190"/>
                      <a:pt x="1" y="201"/>
                      <a:pt x="55" y="219"/>
                    </a:cubicBezTo>
                    <a:cubicBezTo>
                      <a:pt x="99" y="286"/>
                      <a:pt x="79" y="357"/>
                      <a:pt x="55" y="429"/>
                    </a:cubicBezTo>
                    <a:cubicBezTo>
                      <a:pt x="58" y="447"/>
                      <a:pt x="57" y="467"/>
                      <a:pt x="64" y="484"/>
                    </a:cubicBezTo>
                    <a:cubicBezTo>
                      <a:pt x="67" y="492"/>
                      <a:pt x="78" y="495"/>
                      <a:pt x="83" y="502"/>
                    </a:cubicBezTo>
                    <a:cubicBezTo>
                      <a:pt x="88" y="510"/>
                      <a:pt x="89" y="521"/>
                      <a:pt x="92" y="530"/>
                    </a:cubicBezTo>
                    <a:cubicBezTo>
                      <a:pt x="77" y="552"/>
                      <a:pt x="58" y="570"/>
                      <a:pt x="46" y="59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16" name="Text Box 12"/>
            <p:cNvSpPr txBox="1">
              <a:spLocks noChangeArrowheads="1"/>
            </p:cNvSpPr>
            <p:nvPr/>
          </p:nvSpPr>
          <p:spPr bwMode="auto">
            <a:xfrm>
              <a:off x="4059" y="2886"/>
              <a:ext cx="545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600" b="1"/>
                <a:t>hái </a:t>
              </a:r>
            </a:p>
            <a:p>
              <a:pPr algn="l"/>
              <a:r>
                <a:rPr lang="zh-CN" altLang="en-US" sz="3600" b="1"/>
                <a:t>孩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17" name="Group 13"/>
          <p:cNvGrpSpPr>
            <a:grpSpLocks/>
          </p:cNvGrpSpPr>
          <p:nvPr/>
        </p:nvGrpSpPr>
        <p:grpSpPr bwMode="auto">
          <a:xfrm>
            <a:off x="900113" y="4797425"/>
            <a:ext cx="1296987" cy="1995488"/>
            <a:chOff x="793" y="3022"/>
            <a:chExt cx="817" cy="1257"/>
          </a:xfrm>
        </p:grpSpPr>
        <p:grpSp>
          <p:nvGrpSpPr>
            <p:cNvPr id="149518" name="Group 14"/>
            <p:cNvGrpSpPr>
              <a:grpSpLocks/>
            </p:cNvGrpSpPr>
            <p:nvPr/>
          </p:nvGrpSpPr>
          <p:grpSpPr bwMode="auto">
            <a:xfrm>
              <a:off x="793" y="3022"/>
              <a:ext cx="680" cy="1257"/>
              <a:chOff x="793" y="3022"/>
              <a:chExt cx="680" cy="1257"/>
            </a:xfrm>
          </p:grpSpPr>
          <p:sp>
            <p:nvSpPr>
              <p:cNvPr id="149519" name="Oval 15"/>
              <p:cNvSpPr>
                <a:spLocks noChangeArrowheads="1"/>
              </p:cNvSpPr>
              <p:nvPr/>
            </p:nvSpPr>
            <p:spPr bwMode="auto">
              <a:xfrm>
                <a:off x="793" y="3022"/>
                <a:ext cx="680" cy="90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20" name="Freeform 16"/>
              <p:cNvSpPr>
                <a:spLocks/>
              </p:cNvSpPr>
              <p:nvPr/>
            </p:nvSpPr>
            <p:spPr bwMode="auto">
              <a:xfrm>
                <a:off x="992" y="3922"/>
                <a:ext cx="113" cy="357"/>
              </a:xfrm>
              <a:custGeom>
                <a:avLst/>
                <a:gdLst>
                  <a:gd name="T0" fmla="*/ 105 w 113"/>
                  <a:gd name="T1" fmla="*/ 0 h 357"/>
                  <a:gd name="T2" fmla="*/ 23 w 113"/>
                  <a:gd name="T3" fmla="*/ 46 h 357"/>
                  <a:gd name="T4" fmla="*/ 23 w 113"/>
                  <a:gd name="T5" fmla="*/ 128 h 357"/>
                  <a:gd name="T6" fmla="*/ 96 w 113"/>
                  <a:gd name="T7" fmla="*/ 147 h 357"/>
                  <a:gd name="T8" fmla="*/ 41 w 113"/>
                  <a:gd name="T9" fmla="*/ 284 h 357"/>
                  <a:gd name="T10" fmla="*/ 41 w 113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357">
                    <a:moveTo>
                      <a:pt x="105" y="0"/>
                    </a:moveTo>
                    <a:cubicBezTo>
                      <a:pt x="38" y="23"/>
                      <a:pt x="64" y="5"/>
                      <a:pt x="23" y="46"/>
                    </a:cubicBezTo>
                    <a:cubicBezTo>
                      <a:pt x="15" y="71"/>
                      <a:pt x="0" y="101"/>
                      <a:pt x="23" y="128"/>
                    </a:cubicBezTo>
                    <a:cubicBezTo>
                      <a:pt x="39" y="147"/>
                      <a:pt x="72" y="138"/>
                      <a:pt x="96" y="147"/>
                    </a:cubicBezTo>
                    <a:cubicBezTo>
                      <a:pt x="113" y="214"/>
                      <a:pt x="84" y="238"/>
                      <a:pt x="41" y="284"/>
                    </a:cubicBezTo>
                    <a:cubicBezTo>
                      <a:pt x="31" y="315"/>
                      <a:pt x="5" y="339"/>
                      <a:pt x="41" y="35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21" name="Text Box 17"/>
            <p:cNvSpPr txBox="1">
              <a:spLocks noChangeArrowheads="1"/>
            </p:cNvSpPr>
            <p:nvPr/>
          </p:nvSpPr>
          <p:spPr bwMode="auto">
            <a:xfrm>
              <a:off x="884" y="3158"/>
              <a:ext cx="726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 dirty="0" err="1"/>
                <a:t>pén</a:t>
              </a:r>
              <a:r>
                <a:rPr lang="en-US" altLang="zh-CN" sz="3200" b="1" dirty="0"/>
                <a:t> </a:t>
              </a:r>
            </a:p>
            <a:p>
              <a:pPr algn="l"/>
              <a:r>
                <a:rPr lang="zh-CN" altLang="en-US" sz="3200" b="1" dirty="0"/>
                <a:t>盆</a:t>
              </a:r>
              <a:r>
                <a:rPr lang="zh-CN" altLang="en-US" b="1" dirty="0"/>
                <a:t> </a:t>
              </a:r>
            </a:p>
          </p:txBody>
        </p:sp>
      </p:grpSp>
      <p:grpSp>
        <p:nvGrpSpPr>
          <p:cNvPr id="149522" name="Group 18"/>
          <p:cNvGrpSpPr>
            <a:grpSpLocks/>
          </p:cNvGrpSpPr>
          <p:nvPr/>
        </p:nvGrpSpPr>
        <p:grpSpPr bwMode="auto">
          <a:xfrm>
            <a:off x="7235825" y="5084763"/>
            <a:ext cx="1152525" cy="1995487"/>
            <a:chOff x="4558" y="3203"/>
            <a:chExt cx="726" cy="1257"/>
          </a:xfrm>
        </p:grpSpPr>
        <p:grpSp>
          <p:nvGrpSpPr>
            <p:cNvPr id="149523" name="Group 19"/>
            <p:cNvGrpSpPr>
              <a:grpSpLocks/>
            </p:cNvGrpSpPr>
            <p:nvPr/>
          </p:nvGrpSpPr>
          <p:grpSpPr bwMode="auto">
            <a:xfrm>
              <a:off x="4558" y="3203"/>
              <a:ext cx="680" cy="1257"/>
              <a:chOff x="793" y="3022"/>
              <a:chExt cx="680" cy="1257"/>
            </a:xfrm>
          </p:grpSpPr>
          <p:sp>
            <p:nvSpPr>
              <p:cNvPr id="149524" name="Oval 20"/>
              <p:cNvSpPr>
                <a:spLocks noChangeArrowheads="1"/>
              </p:cNvSpPr>
              <p:nvPr/>
            </p:nvSpPr>
            <p:spPr bwMode="auto">
              <a:xfrm>
                <a:off x="793" y="3022"/>
                <a:ext cx="680" cy="907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25" name="Freeform 21"/>
              <p:cNvSpPr>
                <a:spLocks/>
              </p:cNvSpPr>
              <p:nvPr/>
            </p:nvSpPr>
            <p:spPr bwMode="auto">
              <a:xfrm>
                <a:off x="992" y="3922"/>
                <a:ext cx="113" cy="357"/>
              </a:xfrm>
              <a:custGeom>
                <a:avLst/>
                <a:gdLst>
                  <a:gd name="T0" fmla="*/ 105 w 113"/>
                  <a:gd name="T1" fmla="*/ 0 h 357"/>
                  <a:gd name="T2" fmla="*/ 23 w 113"/>
                  <a:gd name="T3" fmla="*/ 46 h 357"/>
                  <a:gd name="T4" fmla="*/ 23 w 113"/>
                  <a:gd name="T5" fmla="*/ 128 h 357"/>
                  <a:gd name="T6" fmla="*/ 96 w 113"/>
                  <a:gd name="T7" fmla="*/ 147 h 357"/>
                  <a:gd name="T8" fmla="*/ 41 w 113"/>
                  <a:gd name="T9" fmla="*/ 284 h 357"/>
                  <a:gd name="T10" fmla="*/ 41 w 113"/>
                  <a:gd name="T11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357">
                    <a:moveTo>
                      <a:pt x="105" y="0"/>
                    </a:moveTo>
                    <a:cubicBezTo>
                      <a:pt x="38" y="23"/>
                      <a:pt x="64" y="5"/>
                      <a:pt x="23" y="46"/>
                    </a:cubicBezTo>
                    <a:cubicBezTo>
                      <a:pt x="15" y="71"/>
                      <a:pt x="0" y="101"/>
                      <a:pt x="23" y="128"/>
                    </a:cubicBezTo>
                    <a:cubicBezTo>
                      <a:pt x="39" y="147"/>
                      <a:pt x="72" y="138"/>
                      <a:pt x="96" y="147"/>
                    </a:cubicBezTo>
                    <a:cubicBezTo>
                      <a:pt x="113" y="214"/>
                      <a:pt x="84" y="238"/>
                      <a:pt x="41" y="284"/>
                    </a:cubicBezTo>
                    <a:cubicBezTo>
                      <a:pt x="31" y="315"/>
                      <a:pt x="5" y="339"/>
                      <a:pt x="41" y="35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26" name="Text Box 22"/>
            <p:cNvSpPr txBox="1">
              <a:spLocks noChangeArrowheads="1"/>
            </p:cNvSpPr>
            <p:nvPr/>
          </p:nvSpPr>
          <p:spPr bwMode="auto">
            <a:xfrm>
              <a:off x="4649" y="3294"/>
              <a:ext cx="635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/>
                <a:t>wèi </a:t>
              </a:r>
            </a:p>
            <a:p>
              <a:pPr algn="l"/>
              <a:r>
                <a:rPr lang="zh-CN" altLang="en-US" sz="3200" b="1"/>
                <a:t>位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27" name="Group 23"/>
          <p:cNvGrpSpPr>
            <a:grpSpLocks/>
          </p:cNvGrpSpPr>
          <p:nvPr/>
        </p:nvGrpSpPr>
        <p:grpSpPr bwMode="auto">
          <a:xfrm>
            <a:off x="1692275" y="4221163"/>
            <a:ext cx="1150938" cy="2439987"/>
            <a:chOff x="1247" y="2614"/>
            <a:chExt cx="725" cy="1537"/>
          </a:xfrm>
        </p:grpSpPr>
        <p:grpSp>
          <p:nvGrpSpPr>
            <p:cNvPr id="149528" name="Group 24"/>
            <p:cNvGrpSpPr>
              <a:grpSpLocks/>
            </p:cNvGrpSpPr>
            <p:nvPr/>
          </p:nvGrpSpPr>
          <p:grpSpPr bwMode="auto">
            <a:xfrm>
              <a:off x="1247" y="2614"/>
              <a:ext cx="635" cy="1537"/>
              <a:chOff x="1247" y="2614"/>
              <a:chExt cx="635" cy="1537"/>
            </a:xfrm>
          </p:grpSpPr>
          <p:sp>
            <p:nvSpPr>
              <p:cNvPr id="149529" name="Oval 25"/>
              <p:cNvSpPr>
                <a:spLocks noChangeArrowheads="1"/>
              </p:cNvSpPr>
              <p:nvPr/>
            </p:nvSpPr>
            <p:spPr bwMode="auto">
              <a:xfrm>
                <a:off x="1247" y="2614"/>
                <a:ext cx="635" cy="907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30" name="Freeform 26"/>
              <p:cNvSpPr>
                <a:spLocks/>
              </p:cNvSpPr>
              <p:nvPr/>
            </p:nvSpPr>
            <p:spPr bwMode="auto">
              <a:xfrm>
                <a:off x="1466" y="3502"/>
                <a:ext cx="152" cy="649"/>
              </a:xfrm>
              <a:custGeom>
                <a:avLst/>
                <a:gdLst>
                  <a:gd name="T0" fmla="*/ 152 w 152"/>
                  <a:gd name="T1" fmla="*/ 0 h 649"/>
                  <a:gd name="T2" fmla="*/ 88 w 152"/>
                  <a:gd name="T3" fmla="*/ 73 h 649"/>
                  <a:gd name="T4" fmla="*/ 97 w 152"/>
                  <a:gd name="T5" fmla="*/ 137 h 649"/>
                  <a:gd name="T6" fmla="*/ 116 w 152"/>
                  <a:gd name="T7" fmla="*/ 155 h 649"/>
                  <a:gd name="T8" fmla="*/ 125 w 152"/>
                  <a:gd name="T9" fmla="*/ 183 h 649"/>
                  <a:gd name="T10" fmla="*/ 116 w 152"/>
                  <a:gd name="T11" fmla="*/ 247 h 649"/>
                  <a:gd name="T12" fmla="*/ 97 w 152"/>
                  <a:gd name="T13" fmla="*/ 265 h 649"/>
                  <a:gd name="T14" fmla="*/ 61 w 152"/>
                  <a:gd name="T15" fmla="*/ 329 h 649"/>
                  <a:gd name="T16" fmla="*/ 70 w 152"/>
                  <a:gd name="T17" fmla="*/ 503 h 649"/>
                  <a:gd name="T18" fmla="*/ 15 w 152"/>
                  <a:gd name="T19" fmla="*/ 567 h 649"/>
                  <a:gd name="T20" fmla="*/ 6 w 152"/>
                  <a:gd name="T21" fmla="*/ 649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649">
                    <a:moveTo>
                      <a:pt x="152" y="0"/>
                    </a:moveTo>
                    <a:cubicBezTo>
                      <a:pt x="113" y="13"/>
                      <a:pt x="100" y="35"/>
                      <a:pt x="88" y="73"/>
                    </a:cubicBezTo>
                    <a:cubicBezTo>
                      <a:pt x="91" y="94"/>
                      <a:pt x="90" y="117"/>
                      <a:pt x="97" y="137"/>
                    </a:cubicBezTo>
                    <a:cubicBezTo>
                      <a:pt x="100" y="145"/>
                      <a:pt x="111" y="148"/>
                      <a:pt x="116" y="155"/>
                    </a:cubicBezTo>
                    <a:cubicBezTo>
                      <a:pt x="121" y="163"/>
                      <a:pt x="122" y="174"/>
                      <a:pt x="125" y="183"/>
                    </a:cubicBezTo>
                    <a:cubicBezTo>
                      <a:pt x="122" y="204"/>
                      <a:pt x="123" y="227"/>
                      <a:pt x="116" y="247"/>
                    </a:cubicBezTo>
                    <a:cubicBezTo>
                      <a:pt x="113" y="255"/>
                      <a:pt x="103" y="258"/>
                      <a:pt x="97" y="265"/>
                    </a:cubicBezTo>
                    <a:cubicBezTo>
                      <a:pt x="80" y="286"/>
                      <a:pt x="73" y="305"/>
                      <a:pt x="61" y="329"/>
                    </a:cubicBezTo>
                    <a:cubicBezTo>
                      <a:pt x="75" y="400"/>
                      <a:pt x="88" y="420"/>
                      <a:pt x="70" y="503"/>
                    </a:cubicBezTo>
                    <a:cubicBezTo>
                      <a:pt x="65" y="526"/>
                      <a:pt x="31" y="551"/>
                      <a:pt x="15" y="567"/>
                    </a:cubicBezTo>
                    <a:cubicBezTo>
                      <a:pt x="0" y="611"/>
                      <a:pt x="6" y="585"/>
                      <a:pt x="6" y="64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31" name="Text Box 27"/>
            <p:cNvSpPr txBox="1">
              <a:spLocks noChangeArrowheads="1"/>
            </p:cNvSpPr>
            <p:nvPr/>
          </p:nvSpPr>
          <p:spPr bwMode="auto">
            <a:xfrm>
              <a:off x="1292" y="2795"/>
              <a:ext cx="68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xuǎn </a:t>
              </a:r>
            </a:p>
            <a:p>
              <a:pPr algn="l"/>
              <a:r>
                <a:rPr lang="zh-CN" altLang="en-US" sz="2800" b="1"/>
                <a:t>选 </a:t>
              </a:r>
            </a:p>
          </p:txBody>
        </p:sp>
      </p:grpSp>
      <p:grpSp>
        <p:nvGrpSpPr>
          <p:cNvPr id="149532" name="Group 28"/>
          <p:cNvGrpSpPr>
            <a:grpSpLocks/>
          </p:cNvGrpSpPr>
          <p:nvPr/>
        </p:nvGrpSpPr>
        <p:grpSpPr bwMode="auto">
          <a:xfrm>
            <a:off x="5508625" y="4724400"/>
            <a:ext cx="1150938" cy="2439988"/>
            <a:chOff x="3470" y="2976"/>
            <a:chExt cx="725" cy="1537"/>
          </a:xfrm>
        </p:grpSpPr>
        <p:grpSp>
          <p:nvGrpSpPr>
            <p:cNvPr id="149533" name="Group 29"/>
            <p:cNvGrpSpPr>
              <a:grpSpLocks/>
            </p:cNvGrpSpPr>
            <p:nvPr/>
          </p:nvGrpSpPr>
          <p:grpSpPr bwMode="auto">
            <a:xfrm>
              <a:off x="3470" y="2976"/>
              <a:ext cx="635" cy="1537"/>
              <a:chOff x="1247" y="2614"/>
              <a:chExt cx="635" cy="1537"/>
            </a:xfrm>
          </p:grpSpPr>
          <p:sp>
            <p:nvSpPr>
              <p:cNvPr id="149534" name="Oval 30"/>
              <p:cNvSpPr>
                <a:spLocks noChangeArrowheads="1"/>
              </p:cNvSpPr>
              <p:nvPr/>
            </p:nvSpPr>
            <p:spPr bwMode="auto">
              <a:xfrm>
                <a:off x="1247" y="2614"/>
                <a:ext cx="635" cy="907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35" name="Freeform 31"/>
              <p:cNvSpPr>
                <a:spLocks/>
              </p:cNvSpPr>
              <p:nvPr/>
            </p:nvSpPr>
            <p:spPr bwMode="auto">
              <a:xfrm>
                <a:off x="1466" y="3502"/>
                <a:ext cx="152" cy="649"/>
              </a:xfrm>
              <a:custGeom>
                <a:avLst/>
                <a:gdLst>
                  <a:gd name="T0" fmla="*/ 152 w 152"/>
                  <a:gd name="T1" fmla="*/ 0 h 649"/>
                  <a:gd name="T2" fmla="*/ 88 w 152"/>
                  <a:gd name="T3" fmla="*/ 73 h 649"/>
                  <a:gd name="T4" fmla="*/ 97 w 152"/>
                  <a:gd name="T5" fmla="*/ 137 h 649"/>
                  <a:gd name="T6" fmla="*/ 116 w 152"/>
                  <a:gd name="T7" fmla="*/ 155 h 649"/>
                  <a:gd name="T8" fmla="*/ 125 w 152"/>
                  <a:gd name="T9" fmla="*/ 183 h 649"/>
                  <a:gd name="T10" fmla="*/ 116 w 152"/>
                  <a:gd name="T11" fmla="*/ 247 h 649"/>
                  <a:gd name="T12" fmla="*/ 97 w 152"/>
                  <a:gd name="T13" fmla="*/ 265 h 649"/>
                  <a:gd name="T14" fmla="*/ 61 w 152"/>
                  <a:gd name="T15" fmla="*/ 329 h 649"/>
                  <a:gd name="T16" fmla="*/ 70 w 152"/>
                  <a:gd name="T17" fmla="*/ 503 h 649"/>
                  <a:gd name="T18" fmla="*/ 15 w 152"/>
                  <a:gd name="T19" fmla="*/ 567 h 649"/>
                  <a:gd name="T20" fmla="*/ 6 w 152"/>
                  <a:gd name="T21" fmla="*/ 649 h 6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2" h="649">
                    <a:moveTo>
                      <a:pt x="152" y="0"/>
                    </a:moveTo>
                    <a:cubicBezTo>
                      <a:pt x="113" y="13"/>
                      <a:pt x="100" y="35"/>
                      <a:pt x="88" y="73"/>
                    </a:cubicBezTo>
                    <a:cubicBezTo>
                      <a:pt x="91" y="94"/>
                      <a:pt x="90" y="117"/>
                      <a:pt x="97" y="137"/>
                    </a:cubicBezTo>
                    <a:cubicBezTo>
                      <a:pt x="100" y="145"/>
                      <a:pt x="111" y="148"/>
                      <a:pt x="116" y="155"/>
                    </a:cubicBezTo>
                    <a:cubicBezTo>
                      <a:pt x="121" y="163"/>
                      <a:pt x="122" y="174"/>
                      <a:pt x="125" y="183"/>
                    </a:cubicBezTo>
                    <a:cubicBezTo>
                      <a:pt x="122" y="204"/>
                      <a:pt x="123" y="227"/>
                      <a:pt x="116" y="247"/>
                    </a:cubicBezTo>
                    <a:cubicBezTo>
                      <a:pt x="113" y="255"/>
                      <a:pt x="103" y="258"/>
                      <a:pt x="97" y="265"/>
                    </a:cubicBezTo>
                    <a:cubicBezTo>
                      <a:pt x="80" y="286"/>
                      <a:pt x="73" y="305"/>
                      <a:pt x="61" y="329"/>
                    </a:cubicBezTo>
                    <a:cubicBezTo>
                      <a:pt x="75" y="400"/>
                      <a:pt x="88" y="420"/>
                      <a:pt x="70" y="503"/>
                    </a:cubicBezTo>
                    <a:cubicBezTo>
                      <a:pt x="65" y="526"/>
                      <a:pt x="31" y="551"/>
                      <a:pt x="15" y="567"/>
                    </a:cubicBezTo>
                    <a:cubicBezTo>
                      <a:pt x="0" y="611"/>
                      <a:pt x="6" y="585"/>
                      <a:pt x="6" y="64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36" name="Text Box 32"/>
            <p:cNvSpPr txBox="1">
              <a:spLocks noChangeArrowheads="1"/>
            </p:cNvSpPr>
            <p:nvPr/>
          </p:nvSpPr>
          <p:spPr bwMode="auto">
            <a:xfrm>
              <a:off x="3560" y="3158"/>
              <a:ext cx="635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bìnɡ </a:t>
              </a:r>
            </a:p>
            <a:p>
              <a:pPr algn="l"/>
              <a:r>
                <a:rPr lang="zh-CN" altLang="en-US" sz="2800" b="1"/>
                <a:t>并 </a:t>
              </a:r>
            </a:p>
          </p:txBody>
        </p:sp>
      </p:grpSp>
      <p:grpSp>
        <p:nvGrpSpPr>
          <p:cNvPr id="149537" name="Group 33"/>
          <p:cNvGrpSpPr>
            <a:grpSpLocks/>
          </p:cNvGrpSpPr>
          <p:nvPr/>
        </p:nvGrpSpPr>
        <p:grpSpPr bwMode="auto">
          <a:xfrm>
            <a:off x="2411413" y="5084763"/>
            <a:ext cx="1079500" cy="1906587"/>
            <a:chOff x="1655" y="3113"/>
            <a:chExt cx="680" cy="1201"/>
          </a:xfrm>
        </p:grpSpPr>
        <p:grpSp>
          <p:nvGrpSpPr>
            <p:cNvPr id="149538" name="Group 34"/>
            <p:cNvGrpSpPr>
              <a:grpSpLocks/>
            </p:cNvGrpSpPr>
            <p:nvPr/>
          </p:nvGrpSpPr>
          <p:grpSpPr bwMode="auto">
            <a:xfrm>
              <a:off x="1655" y="3113"/>
              <a:ext cx="590" cy="1201"/>
              <a:chOff x="1655" y="3113"/>
              <a:chExt cx="590" cy="1201"/>
            </a:xfrm>
          </p:grpSpPr>
          <p:sp>
            <p:nvSpPr>
              <p:cNvPr id="149539" name="Oval 35"/>
              <p:cNvSpPr>
                <a:spLocks noChangeArrowheads="1"/>
              </p:cNvSpPr>
              <p:nvPr/>
            </p:nvSpPr>
            <p:spPr bwMode="auto">
              <a:xfrm>
                <a:off x="1655" y="3113"/>
                <a:ext cx="590" cy="771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40" name="Freeform 36"/>
              <p:cNvSpPr>
                <a:spLocks/>
              </p:cNvSpPr>
              <p:nvPr/>
            </p:nvSpPr>
            <p:spPr bwMode="auto">
              <a:xfrm>
                <a:off x="1837" y="3884"/>
                <a:ext cx="97" cy="430"/>
              </a:xfrm>
              <a:custGeom>
                <a:avLst/>
                <a:gdLst>
                  <a:gd name="T0" fmla="*/ 83 w 97"/>
                  <a:gd name="T1" fmla="*/ 0 h 430"/>
                  <a:gd name="T2" fmla="*/ 19 w 97"/>
                  <a:gd name="T3" fmla="*/ 64 h 430"/>
                  <a:gd name="T4" fmla="*/ 83 w 97"/>
                  <a:gd name="T5" fmla="*/ 137 h 430"/>
                  <a:gd name="T6" fmla="*/ 55 w 97"/>
                  <a:gd name="T7" fmla="*/ 247 h 430"/>
                  <a:gd name="T8" fmla="*/ 19 w 97"/>
                  <a:gd name="T9" fmla="*/ 302 h 430"/>
                  <a:gd name="T10" fmla="*/ 19 w 97"/>
                  <a:gd name="T11" fmla="*/ 411 h 430"/>
                  <a:gd name="T12" fmla="*/ 0 w 97"/>
                  <a:gd name="T13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430">
                    <a:moveTo>
                      <a:pt x="83" y="0"/>
                    </a:moveTo>
                    <a:cubicBezTo>
                      <a:pt x="45" y="12"/>
                      <a:pt x="31" y="26"/>
                      <a:pt x="19" y="64"/>
                    </a:cubicBezTo>
                    <a:cubicBezTo>
                      <a:pt x="31" y="101"/>
                      <a:pt x="51" y="116"/>
                      <a:pt x="83" y="137"/>
                    </a:cubicBezTo>
                    <a:cubicBezTo>
                      <a:pt x="97" y="194"/>
                      <a:pt x="85" y="206"/>
                      <a:pt x="55" y="247"/>
                    </a:cubicBezTo>
                    <a:cubicBezTo>
                      <a:pt x="42" y="265"/>
                      <a:pt x="19" y="302"/>
                      <a:pt x="19" y="302"/>
                    </a:cubicBezTo>
                    <a:cubicBezTo>
                      <a:pt x="28" y="348"/>
                      <a:pt x="36" y="361"/>
                      <a:pt x="19" y="411"/>
                    </a:cubicBezTo>
                    <a:cubicBezTo>
                      <a:pt x="16" y="419"/>
                      <a:pt x="0" y="430"/>
                      <a:pt x="0" y="43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41" name="Text Box 37"/>
            <p:cNvSpPr txBox="1">
              <a:spLocks noChangeArrowheads="1"/>
            </p:cNvSpPr>
            <p:nvPr/>
          </p:nvSpPr>
          <p:spPr bwMode="auto">
            <a:xfrm>
              <a:off x="1655" y="3249"/>
              <a:ext cx="680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xuān </a:t>
              </a:r>
            </a:p>
            <a:p>
              <a:pPr algn="l"/>
              <a:r>
                <a:rPr lang="zh-CN" altLang="en-US" sz="2800" b="1"/>
                <a:t>宣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42" name="Group 38"/>
          <p:cNvGrpSpPr>
            <a:grpSpLocks/>
          </p:cNvGrpSpPr>
          <p:nvPr/>
        </p:nvGrpSpPr>
        <p:grpSpPr bwMode="auto">
          <a:xfrm>
            <a:off x="4859338" y="5229225"/>
            <a:ext cx="936625" cy="1906588"/>
            <a:chOff x="3061" y="3294"/>
            <a:chExt cx="590" cy="1201"/>
          </a:xfrm>
        </p:grpSpPr>
        <p:grpSp>
          <p:nvGrpSpPr>
            <p:cNvPr id="149543" name="Group 39"/>
            <p:cNvGrpSpPr>
              <a:grpSpLocks/>
            </p:cNvGrpSpPr>
            <p:nvPr/>
          </p:nvGrpSpPr>
          <p:grpSpPr bwMode="auto">
            <a:xfrm>
              <a:off x="3061" y="3294"/>
              <a:ext cx="590" cy="1201"/>
              <a:chOff x="1655" y="3113"/>
              <a:chExt cx="590" cy="1201"/>
            </a:xfrm>
          </p:grpSpPr>
          <p:sp>
            <p:nvSpPr>
              <p:cNvPr id="149544" name="Oval 40"/>
              <p:cNvSpPr>
                <a:spLocks noChangeArrowheads="1"/>
              </p:cNvSpPr>
              <p:nvPr/>
            </p:nvSpPr>
            <p:spPr bwMode="auto">
              <a:xfrm>
                <a:off x="1655" y="3113"/>
                <a:ext cx="590" cy="771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45" name="Freeform 41"/>
              <p:cNvSpPr>
                <a:spLocks/>
              </p:cNvSpPr>
              <p:nvPr/>
            </p:nvSpPr>
            <p:spPr bwMode="auto">
              <a:xfrm>
                <a:off x="1837" y="3884"/>
                <a:ext cx="97" cy="430"/>
              </a:xfrm>
              <a:custGeom>
                <a:avLst/>
                <a:gdLst>
                  <a:gd name="T0" fmla="*/ 83 w 97"/>
                  <a:gd name="T1" fmla="*/ 0 h 430"/>
                  <a:gd name="T2" fmla="*/ 19 w 97"/>
                  <a:gd name="T3" fmla="*/ 64 h 430"/>
                  <a:gd name="T4" fmla="*/ 83 w 97"/>
                  <a:gd name="T5" fmla="*/ 137 h 430"/>
                  <a:gd name="T6" fmla="*/ 55 w 97"/>
                  <a:gd name="T7" fmla="*/ 247 h 430"/>
                  <a:gd name="T8" fmla="*/ 19 w 97"/>
                  <a:gd name="T9" fmla="*/ 302 h 430"/>
                  <a:gd name="T10" fmla="*/ 19 w 97"/>
                  <a:gd name="T11" fmla="*/ 411 h 430"/>
                  <a:gd name="T12" fmla="*/ 0 w 97"/>
                  <a:gd name="T13" fmla="*/ 43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430">
                    <a:moveTo>
                      <a:pt x="83" y="0"/>
                    </a:moveTo>
                    <a:cubicBezTo>
                      <a:pt x="45" y="12"/>
                      <a:pt x="31" y="26"/>
                      <a:pt x="19" y="64"/>
                    </a:cubicBezTo>
                    <a:cubicBezTo>
                      <a:pt x="31" y="101"/>
                      <a:pt x="51" y="116"/>
                      <a:pt x="83" y="137"/>
                    </a:cubicBezTo>
                    <a:cubicBezTo>
                      <a:pt x="97" y="194"/>
                      <a:pt x="85" y="206"/>
                      <a:pt x="55" y="247"/>
                    </a:cubicBezTo>
                    <a:cubicBezTo>
                      <a:pt x="42" y="265"/>
                      <a:pt x="19" y="302"/>
                      <a:pt x="19" y="302"/>
                    </a:cubicBezTo>
                    <a:cubicBezTo>
                      <a:pt x="28" y="348"/>
                      <a:pt x="36" y="361"/>
                      <a:pt x="19" y="411"/>
                    </a:cubicBezTo>
                    <a:cubicBezTo>
                      <a:pt x="16" y="419"/>
                      <a:pt x="0" y="430"/>
                      <a:pt x="0" y="43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46" name="Text Box 42"/>
            <p:cNvSpPr txBox="1">
              <a:spLocks noChangeArrowheads="1"/>
            </p:cNvSpPr>
            <p:nvPr/>
          </p:nvSpPr>
          <p:spPr bwMode="auto">
            <a:xfrm>
              <a:off x="3152" y="3339"/>
              <a:ext cx="408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/>
                <a:t>yá </a:t>
              </a:r>
            </a:p>
            <a:p>
              <a:pPr algn="l"/>
              <a:r>
                <a:rPr lang="zh-CN" altLang="en-US" sz="3200" b="1"/>
                <a:t>芽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47" name="Group 43"/>
          <p:cNvGrpSpPr>
            <a:grpSpLocks/>
          </p:cNvGrpSpPr>
          <p:nvPr/>
        </p:nvGrpSpPr>
        <p:grpSpPr bwMode="auto">
          <a:xfrm>
            <a:off x="2771775" y="3860800"/>
            <a:ext cx="1081088" cy="2670175"/>
            <a:chOff x="1927" y="2432"/>
            <a:chExt cx="681" cy="1682"/>
          </a:xfrm>
        </p:grpSpPr>
        <p:grpSp>
          <p:nvGrpSpPr>
            <p:cNvPr id="149548" name="Group 44"/>
            <p:cNvGrpSpPr>
              <a:grpSpLocks/>
            </p:cNvGrpSpPr>
            <p:nvPr/>
          </p:nvGrpSpPr>
          <p:grpSpPr bwMode="auto">
            <a:xfrm>
              <a:off x="1927" y="2432"/>
              <a:ext cx="681" cy="1682"/>
              <a:chOff x="1927" y="2432"/>
              <a:chExt cx="681" cy="1682"/>
            </a:xfrm>
          </p:grpSpPr>
          <p:sp>
            <p:nvSpPr>
              <p:cNvPr id="149549" name="Oval 45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681" cy="817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50" name="Freeform 46"/>
              <p:cNvSpPr>
                <a:spLocks/>
              </p:cNvSpPr>
              <p:nvPr/>
            </p:nvSpPr>
            <p:spPr bwMode="auto">
              <a:xfrm>
                <a:off x="2214" y="3227"/>
                <a:ext cx="108" cy="887"/>
              </a:xfrm>
              <a:custGeom>
                <a:avLst/>
                <a:gdLst>
                  <a:gd name="T0" fmla="*/ 108 w 108"/>
                  <a:gd name="T1" fmla="*/ 0 h 887"/>
                  <a:gd name="T2" fmla="*/ 35 w 108"/>
                  <a:gd name="T3" fmla="*/ 101 h 887"/>
                  <a:gd name="T4" fmla="*/ 72 w 108"/>
                  <a:gd name="T5" fmla="*/ 220 h 887"/>
                  <a:gd name="T6" fmla="*/ 99 w 108"/>
                  <a:gd name="T7" fmla="*/ 503 h 887"/>
                  <a:gd name="T8" fmla="*/ 90 w 108"/>
                  <a:gd name="T9" fmla="*/ 558 h 887"/>
                  <a:gd name="T10" fmla="*/ 63 w 108"/>
                  <a:gd name="T11" fmla="*/ 586 h 887"/>
                  <a:gd name="T12" fmla="*/ 72 w 108"/>
                  <a:gd name="T13" fmla="*/ 650 h 887"/>
                  <a:gd name="T14" fmla="*/ 17 w 108"/>
                  <a:gd name="T15" fmla="*/ 723 h 887"/>
                  <a:gd name="T16" fmla="*/ 17 w 108"/>
                  <a:gd name="T17" fmla="*/ 887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887">
                    <a:moveTo>
                      <a:pt x="108" y="0"/>
                    </a:moveTo>
                    <a:cubicBezTo>
                      <a:pt x="68" y="42"/>
                      <a:pt x="56" y="39"/>
                      <a:pt x="35" y="101"/>
                    </a:cubicBezTo>
                    <a:cubicBezTo>
                      <a:pt x="46" y="177"/>
                      <a:pt x="53" y="161"/>
                      <a:pt x="72" y="220"/>
                    </a:cubicBezTo>
                    <a:cubicBezTo>
                      <a:pt x="61" y="442"/>
                      <a:pt x="52" y="361"/>
                      <a:pt x="99" y="503"/>
                    </a:cubicBezTo>
                    <a:cubicBezTo>
                      <a:pt x="96" y="521"/>
                      <a:pt x="97" y="541"/>
                      <a:pt x="90" y="558"/>
                    </a:cubicBezTo>
                    <a:cubicBezTo>
                      <a:pt x="85" y="570"/>
                      <a:pt x="65" y="573"/>
                      <a:pt x="63" y="586"/>
                    </a:cubicBezTo>
                    <a:cubicBezTo>
                      <a:pt x="59" y="607"/>
                      <a:pt x="69" y="629"/>
                      <a:pt x="72" y="650"/>
                    </a:cubicBezTo>
                    <a:cubicBezTo>
                      <a:pt x="30" y="711"/>
                      <a:pt x="50" y="688"/>
                      <a:pt x="17" y="723"/>
                    </a:cubicBezTo>
                    <a:cubicBezTo>
                      <a:pt x="0" y="775"/>
                      <a:pt x="17" y="832"/>
                      <a:pt x="17" y="88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51" name="Text Box 47"/>
            <p:cNvSpPr txBox="1">
              <a:spLocks noChangeArrowheads="1"/>
            </p:cNvSpPr>
            <p:nvPr/>
          </p:nvSpPr>
          <p:spPr bwMode="auto">
            <a:xfrm>
              <a:off x="2018" y="2523"/>
              <a:ext cx="589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/>
                <a:t>ɡuī </a:t>
              </a:r>
            </a:p>
            <a:p>
              <a:pPr algn="l"/>
              <a:r>
                <a:rPr lang="zh-CN" altLang="en-US" sz="3200" b="1"/>
                <a:t>规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52" name="Group 48"/>
          <p:cNvGrpSpPr>
            <a:grpSpLocks/>
          </p:cNvGrpSpPr>
          <p:nvPr/>
        </p:nvGrpSpPr>
        <p:grpSpPr bwMode="auto">
          <a:xfrm>
            <a:off x="5867400" y="3284538"/>
            <a:ext cx="1223963" cy="2670175"/>
            <a:chOff x="3696" y="2069"/>
            <a:chExt cx="771" cy="1682"/>
          </a:xfrm>
        </p:grpSpPr>
        <p:grpSp>
          <p:nvGrpSpPr>
            <p:cNvPr id="149553" name="Group 49"/>
            <p:cNvGrpSpPr>
              <a:grpSpLocks/>
            </p:cNvGrpSpPr>
            <p:nvPr/>
          </p:nvGrpSpPr>
          <p:grpSpPr bwMode="auto">
            <a:xfrm>
              <a:off x="3696" y="2069"/>
              <a:ext cx="681" cy="1682"/>
              <a:chOff x="1927" y="2432"/>
              <a:chExt cx="681" cy="1682"/>
            </a:xfrm>
          </p:grpSpPr>
          <p:sp>
            <p:nvSpPr>
              <p:cNvPr id="149554" name="Oval 50"/>
              <p:cNvSpPr>
                <a:spLocks noChangeArrowheads="1"/>
              </p:cNvSpPr>
              <p:nvPr/>
            </p:nvSpPr>
            <p:spPr bwMode="auto">
              <a:xfrm>
                <a:off x="1927" y="2432"/>
                <a:ext cx="681" cy="817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55" name="Freeform 51"/>
              <p:cNvSpPr>
                <a:spLocks/>
              </p:cNvSpPr>
              <p:nvPr/>
            </p:nvSpPr>
            <p:spPr bwMode="auto">
              <a:xfrm>
                <a:off x="2214" y="3227"/>
                <a:ext cx="108" cy="887"/>
              </a:xfrm>
              <a:custGeom>
                <a:avLst/>
                <a:gdLst>
                  <a:gd name="T0" fmla="*/ 108 w 108"/>
                  <a:gd name="T1" fmla="*/ 0 h 887"/>
                  <a:gd name="T2" fmla="*/ 35 w 108"/>
                  <a:gd name="T3" fmla="*/ 101 h 887"/>
                  <a:gd name="T4" fmla="*/ 72 w 108"/>
                  <a:gd name="T5" fmla="*/ 220 h 887"/>
                  <a:gd name="T6" fmla="*/ 99 w 108"/>
                  <a:gd name="T7" fmla="*/ 503 h 887"/>
                  <a:gd name="T8" fmla="*/ 90 w 108"/>
                  <a:gd name="T9" fmla="*/ 558 h 887"/>
                  <a:gd name="T10" fmla="*/ 63 w 108"/>
                  <a:gd name="T11" fmla="*/ 586 h 887"/>
                  <a:gd name="T12" fmla="*/ 72 w 108"/>
                  <a:gd name="T13" fmla="*/ 650 h 887"/>
                  <a:gd name="T14" fmla="*/ 17 w 108"/>
                  <a:gd name="T15" fmla="*/ 723 h 887"/>
                  <a:gd name="T16" fmla="*/ 17 w 108"/>
                  <a:gd name="T17" fmla="*/ 887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887">
                    <a:moveTo>
                      <a:pt x="108" y="0"/>
                    </a:moveTo>
                    <a:cubicBezTo>
                      <a:pt x="68" y="42"/>
                      <a:pt x="56" y="39"/>
                      <a:pt x="35" y="101"/>
                    </a:cubicBezTo>
                    <a:cubicBezTo>
                      <a:pt x="46" y="177"/>
                      <a:pt x="53" y="161"/>
                      <a:pt x="72" y="220"/>
                    </a:cubicBezTo>
                    <a:cubicBezTo>
                      <a:pt x="61" y="442"/>
                      <a:pt x="52" y="361"/>
                      <a:pt x="99" y="503"/>
                    </a:cubicBezTo>
                    <a:cubicBezTo>
                      <a:pt x="96" y="521"/>
                      <a:pt x="97" y="541"/>
                      <a:pt x="90" y="558"/>
                    </a:cubicBezTo>
                    <a:cubicBezTo>
                      <a:pt x="85" y="570"/>
                      <a:pt x="65" y="573"/>
                      <a:pt x="63" y="586"/>
                    </a:cubicBezTo>
                    <a:cubicBezTo>
                      <a:pt x="59" y="607"/>
                      <a:pt x="69" y="629"/>
                      <a:pt x="72" y="650"/>
                    </a:cubicBezTo>
                    <a:cubicBezTo>
                      <a:pt x="30" y="711"/>
                      <a:pt x="50" y="688"/>
                      <a:pt x="17" y="723"/>
                    </a:cubicBezTo>
                    <a:cubicBezTo>
                      <a:pt x="0" y="775"/>
                      <a:pt x="17" y="832"/>
                      <a:pt x="17" y="88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56" name="Text Box 52"/>
            <p:cNvSpPr txBox="1">
              <a:spLocks noChangeArrowheads="1"/>
            </p:cNvSpPr>
            <p:nvPr/>
          </p:nvSpPr>
          <p:spPr bwMode="auto">
            <a:xfrm>
              <a:off x="3742" y="2205"/>
              <a:ext cx="725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400" b="1"/>
                <a:t>shènɡ </a:t>
              </a:r>
            </a:p>
            <a:p>
              <a:pPr algn="l"/>
              <a:r>
                <a:rPr lang="zh-CN" altLang="en-US" sz="2400" b="1"/>
                <a:t>盛</a:t>
              </a:r>
              <a:r>
                <a:rPr lang="zh-CN" altLang="en-US" sz="2400"/>
                <a:t> </a:t>
              </a:r>
            </a:p>
          </p:txBody>
        </p:sp>
      </p:grpSp>
      <p:grpSp>
        <p:nvGrpSpPr>
          <p:cNvPr id="149557" name="Group 53"/>
          <p:cNvGrpSpPr>
            <a:grpSpLocks/>
          </p:cNvGrpSpPr>
          <p:nvPr/>
        </p:nvGrpSpPr>
        <p:grpSpPr bwMode="auto">
          <a:xfrm>
            <a:off x="3419475" y="5013325"/>
            <a:ext cx="1152525" cy="1847850"/>
            <a:chOff x="2154" y="3158"/>
            <a:chExt cx="726" cy="1164"/>
          </a:xfrm>
        </p:grpSpPr>
        <p:grpSp>
          <p:nvGrpSpPr>
            <p:cNvPr id="149558" name="Group 54"/>
            <p:cNvGrpSpPr>
              <a:grpSpLocks/>
            </p:cNvGrpSpPr>
            <p:nvPr/>
          </p:nvGrpSpPr>
          <p:grpSpPr bwMode="auto">
            <a:xfrm>
              <a:off x="2154" y="3158"/>
              <a:ext cx="726" cy="1164"/>
              <a:chOff x="2154" y="3158"/>
              <a:chExt cx="726" cy="1164"/>
            </a:xfrm>
          </p:grpSpPr>
          <p:sp>
            <p:nvSpPr>
              <p:cNvPr id="149559" name="Oval 55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726" cy="771"/>
              </a:xfrm>
              <a:prstGeom prst="ellipse">
                <a:avLst/>
              </a:prstGeom>
              <a:solidFill>
                <a:srgbClr val="F2AB1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60" name="Freeform 56"/>
              <p:cNvSpPr>
                <a:spLocks/>
              </p:cNvSpPr>
              <p:nvPr/>
            </p:nvSpPr>
            <p:spPr bwMode="auto">
              <a:xfrm>
                <a:off x="2381" y="3929"/>
                <a:ext cx="80" cy="393"/>
              </a:xfrm>
              <a:custGeom>
                <a:avLst/>
                <a:gdLst>
                  <a:gd name="T0" fmla="*/ 80 w 80"/>
                  <a:gd name="T1" fmla="*/ 0 h 393"/>
                  <a:gd name="T2" fmla="*/ 34 w 80"/>
                  <a:gd name="T3" fmla="*/ 9 h 393"/>
                  <a:gd name="T4" fmla="*/ 53 w 80"/>
                  <a:gd name="T5" fmla="*/ 82 h 393"/>
                  <a:gd name="T6" fmla="*/ 44 w 80"/>
                  <a:gd name="T7" fmla="*/ 210 h 393"/>
                  <a:gd name="T8" fmla="*/ 53 w 80"/>
                  <a:gd name="T9" fmla="*/ 237 h 393"/>
                  <a:gd name="T10" fmla="*/ 71 w 80"/>
                  <a:gd name="T11" fmla="*/ 256 h 393"/>
                  <a:gd name="T12" fmla="*/ 25 w 80"/>
                  <a:gd name="T13" fmla="*/ 329 h 393"/>
                  <a:gd name="T14" fmla="*/ 7 w 80"/>
                  <a:gd name="T15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93">
                    <a:moveTo>
                      <a:pt x="80" y="0"/>
                    </a:moveTo>
                    <a:cubicBezTo>
                      <a:pt x="65" y="3"/>
                      <a:pt x="47" y="0"/>
                      <a:pt x="34" y="9"/>
                    </a:cubicBezTo>
                    <a:cubicBezTo>
                      <a:pt x="4" y="29"/>
                      <a:pt x="39" y="69"/>
                      <a:pt x="53" y="82"/>
                    </a:cubicBezTo>
                    <a:cubicBezTo>
                      <a:pt x="64" y="128"/>
                      <a:pt x="58" y="165"/>
                      <a:pt x="44" y="210"/>
                    </a:cubicBezTo>
                    <a:cubicBezTo>
                      <a:pt x="47" y="219"/>
                      <a:pt x="48" y="229"/>
                      <a:pt x="53" y="237"/>
                    </a:cubicBezTo>
                    <a:cubicBezTo>
                      <a:pt x="57" y="245"/>
                      <a:pt x="69" y="247"/>
                      <a:pt x="71" y="256"/>
                    </a:cubicBezTo>
                    <a:cubicBezTo>
                      <a:pt x="76" y="283"/>
                      <a:pt x="39" y="312"/>
                      <a:pt x="25" y="329"/>
                    </a:cubicBezTo>
                    <a:cubicBezTo>
                      <a:pt x="0" y="360"/>
                      <a:pt x="7" y="352"/>
                      <a:pt x="7" y="39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61" name="Text Box 57"/>
            <p:cNvSpPr txBox="1">
              <a:spLocks noChangeArrowheads="1"/>
            </p:cNvSpPr>
            <p:nvPr/>
          </p:nvSpPr>
          <p:spPr bwMode="auto">
            <a:xfrm>
              <a:off x="2290" y="3203"/>
              <a:ext cx="545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/>
                <a:t>sī </a:t>
              </a:r>
            </a:p>
            <a:p>
              <a:pPr algn="l"/>
              <a:r>
                <a:rPr lang="zh-CN" altLang="en-US" sz="3200" b="1"/>
                <a:t>丝 </a:t>
              </a:r>
            </a:p>
          </p:txBody>
        </p:sp>
      </p:grpSp>
      <p:grpSp>
        <p:nvGrpSpPr>
          <p:cNvPr id="149562" name="Group 58"/>
          <p:cNvGrpSpPr>
            <a:grpSpLocks/>
          </p:cNvGrpSpPr>
          <p:nvPr/>
        </p:nvGrpSpPr>
        <p:grpSpPr bwMode="auto">
          <a:xfrm>
            <a:off x="7019925" y="3933825"/>
            <a:ext cx="1223963" cy="1847850"/>
            <a:chOff x="4422" y="2478"/>
            <a:chExt cx="771" cy="1164"/>
          </a:xfrm>
        </p:grpSpPr>
        <p:grpSp>
          <p:nvGrpSpPr>
            <p:cNvPr id="149563" name="Group 59"/>
            <p:cNvGrpSpPr>
              <a:grpSpLocks/>
            </p:cNvGrpSpPr>
            <p:nvPr/>
          </p:nvGrpSpPr>
          <p:grpSpPr bwMode="auto">
            <a:xfrm>
              <a:off x="4422" y="2478"/>
              <a:ext cx="726" cy="1164"/>
              <a:chOff x="2154" y="3158"/>
              <a:chExt cx="726" cy="1164"/>
            </a:xfrm>
          </p:grpSpPr>
          <p:sp>
            <p:nvSpPr>
              <p:cNvPr id="149564" name="Oval 60"/>
              <p:cNvSpPr>
                <a:spLocks noChangeArrowheads="1"/>
              </p:cNvSpPr>
              <p:nvPr/>
            </p:nvSpPr>
            <p:spPr bwMode="auto">
              <a:xfrm>
                <a:off x="2154" y="3158"/>
                <a:ext cx="726" cy="771"/>
              </a:xfrm>
              <a:prstGeom prst="ellipse">
                <a:avLst/>
              </a:prstGeom>
              <a:solidFill>
                <a:srgbClr val="F2AB1E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65" name="Freeform 61"/>
              <p:cNvSpPr>
                <a:spLocks/>
              </p:cNvSpPr>
              <p:nvPr/>
            </p:nvSpPr>
            <p:spPr bwMode="auto">
              <a:xfrm>
                <a:off x="2381" y="3929"/>
                <a:ext cx="80" cy="393"/>
              </a:xfrm>
              <a:custGeom>
                <a:avLst/>
                <a:gdLst>
                  <a:gd name="T0" fmla="*/ 80 w 80"/>
                  <a:gd name="T1" fmla="*/ 0 h 393"/>
                  <a:gd name="T2" fmla="*/ 34 w 80"/>
                  <a:gd name="T3" fmla="*/ 9 h 393"/>
                  <a:gd name="T4" fmla="*/ 53 w 80"/>
                  <a:gd name="T5" fmla="*/ 82 h 393"/>
                  <a:gd name="T6" fmla="*/ 44 w 80"/>
                  <a:gd name="T7" fmla="*/ 210 h 393"/>
                  <a:gd name="T8" fmla="*/ 53 w 80"/>
                  <a:gd name="T9" fmla="*/ 237 h 393"/>
                  <a:gd name="T10" fmla="*/ 71 w 80"/>
                  <a:gd name="T11" fmla="*/ 256 h 393"/>
                  <a:gd name="T12" fmla="*/ 25 w 80"/>
                  <a:gd name="T13" fmla="*/ 329 h 393"/>
                  <a:gd name="T14" fmla="*/ 7 w 80"/>
                  <a:gd name="T15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93">
                    <a:moveTo>
                      <a:pt x="80" y="0"/>
                    </a:moveTo>
                    <a:cubicBezTo>
                      <a:pt x="65" y="3"/>
                      <a:pt x="47" y="0"/>
                      <a:pt x="34" y="9"/>
                    </a:cubicBezTo>
                    <a:cubicBezTo>
                      <a:pt x="4" y="29"/>
                      <a:pt x="39" y="69"/>
                      <a:pt x="53" y="82"/>
                    </a:cubicBezTo>
                    <a:cubicBezTo>
                      <a:pt x="64" y="128"/>
                      <a:pt x="58" y="165"/>
                      <a:pt x="44" y="210"/>
                    </a:cubicBezTo>
                    <a:cubicBezTo>
                      <a:pt x="47" y="219"/>
                      <a:pt x="48" y="229"/>
                      <a:pt x="53" y="237"/>
                    </a:cubicBezTo>
                    <a:cubicBezTo>
                      <a:pt x="57" y="245"/>
                      <a:pt x="69" y="247"/>
                      <a:pt x="71" y="256"/>
                    </a:cubicBezTo>
                    <a:cubicBezTo>
                      <a:pt x="76" y="283"/>
                      <a:pt x="39" y="312"/>
                      <a:pt x="25" y="329"/>
                    </a:cubicBezTo>
                    <a:cubicBezTo>
                      <a:pt x="0" y="360"/>
                      <a:pt x="7" y="352"/>
                      <a:pt x="7" y="393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66" name="Text Box 62"/>
            <p:cNvSpPr txBox="1">
              <a:spLocks noChangeArrowheads="1"/>
            </p:cNvSpPr>
            <p:nvPr/>
          </p:nvSpPr>
          <p:spPr bwMode="auto">
            <a:xfrm>
              <a:off x="4558" y="2614"/>
              <a:ext cx="635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biǎo </a:t>
              </a:r>
            </a:p>
            <a:p>
              <a:pPr algn="l"/>
              <a:r>
                <a:rPr lang="zh-CN" altLang="en-US" sz="2800" b="1"/>
                <a:t>表 </a:t>
              </a:r>
            </a:p>
          </p:txBody>
        </p:sp>
      </p:grpSp>
      <p:grpSp>
        <p:nvGrpSpPr>
          <p:cNvPr id="149567" name="Group 63"/>
          <p:cNvGrpSpPr>
            <a:grpSpLocks/>
          </p:cNvGrpSpPr>
          <p:nvPr/>
        </p:nvGrpSpPr>
        <p:grpSpPr bwMode="auto">
          <a:xfrm>
            <a:off x="3924300" y="4076700"/>
            <a:ext cx="1008063" cy="2730500"/>
            <a:chOff x="2472" y="2568"/>
            <a:chExt cx="635" cy="1720"/>
          </a:xfrm>
        </p:grpSpPr>
        <p:grpSp>
          <p:nvGrpSpPr>
            <p:cNvPr id="149568" name="Group 64"/>
            <p:cNvGrpSpPr>
              <a:grpSpLocks/>
            </p:cNvGrpSpPr>
            <p:nvPr/>
          </p:nvGrpSpPr>
          <p:grpSpPr bwMode="auto">
            <a:xfrm>
              <a:off x="2472" y="2568"/>
              <a:ext cx="635" cy="1720"/>
              <a:chOff x="2472" y="2568"/>
              <a:chExt cx="635" cy="1720"/>
            </a:xfrm>
          </p:grpSpPr>
          <p:sp>
            <p:nvSpPr>
              <p:cNvPr id="149569" name="Oval 65"/>
              <p:cNvSpPr>
                <a:spLocks noChangeArrowheads="1"/>
              </p:cNvSpPr>
              <p:nvPr/>
            </p:nvSpPr>
            <p:spPr bwMode="auto">
              <a:xfrm>
                <a:off x="2472" y="2568"/>
                <a:ext cx="635" cy="862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70" name="Freeform 66"/>
              <p:cNvSpPr>
                <a:spLocks/>
              </p:cNvSpPr>
              <p:nvPr/>
            </p:nvSpPr>
            <p:spPr bwMode="auto">
              <a:xfrm>
                <a:off x="2679" y="3438"/>
                <a:ext cx="82" cy="850"/>
              </a:xfrm>
              <a:custGeom>
                <a:avLst/>
                <a:gdLst>
                  <a:gd name="T0" fmla="*/ 73 w 82"/>
                  <a:gd name="T1" fmla="*/ 0 h 850"/>
                  <a:gd name="T2" fmla="*/ 27 w 82"/>
                  <a:gd name="T3" fmla="*/ 91 h 850"/>
                  <a:gd name="T4" fmla="*/ 36 w 82"/>
                  <a:gd name="T5" fmla="*/ 320 h 850"/>
                  <a:gd name="T6" fmla="*/ 18 w 82"/>
                  <a:gd name="T7" fmla="*/ 375 h 850"/>
                  <a:gd name="T8" fmla="*/ 82 w 82"/>
                  <a:gd name="T9" fmla="*/ 475 h 850"/>
                  <a:gd name="T10" fmla="*/ 27 w 82"/>
                  <a:gd name="T11" fmla="*/ 576 h 850"/>
                  <a:gd name="T12" fmla="*/ 55 w 82"/>
                  <a:gd name="T13" fmla="*/ 649 h 850"/>
                  <a:gd name="T14" fmla="*/ 36 w 82"/>
                  <a:gd name="T15" fmla="*/ 722 h 850"/>
                  <a:gd name="T16" fmla="*/ 0 w 82"/>
                  <a:gd name="T17" fmla="*/ 777 h 850"/>
                  <a:gd name="T18" fmla="*/ 36 w 82"/>
                  <a:gd name="T19" fmla="*/ 85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2" h="850">
                    <a:moveTo>
                      <a:pt x="73" y="0"/>
                    </a:moveTo>
                    <a:cubicBezTo>
                      <a:pt x="53" y="29"/>
                      <a:pt x="44" y="60"/>
                      <a:pt x="27" y="91"/>
                    </a:cubicBezTo>
                    <a:cubicBezTo>
                      <a:pt x="36" y="185"/>
                      <a:pt x="53" y="222"/>
                      <a:pt x="36" y="320"/>
                    </a:cubicBezTo>
                    <a:cubicBezTo>
                      <a:pt x="33" y="339"/>
                      <a:pt x="18" y="375"/>
                      <a:pt x="18" y="375"/>
                    </a:cubicBezTo>
                    <a:cubicBezTo>
                      <a:pt x="30" y="423"/>
                      <a:pt x="55" y="435"/>
                      <a:pt x="82" y="475"/>
                    </a:cubicBezTo>
                    <a:cubicBezTo>
                      <a:pt x="66" y="523"/>
                      <a:pt x="62" y="541"/>
                      <a:pt x="27" y="576"/>
                    </a:cubicBezTo>
                    <a:cubicBezTo>
                      <a:pt x="13" y="618"/>
                      <a:pt x="25" y="620"/>
                      <a:pt x="55" y="649"/>
                    </a:cubicBezTo>
                    <a:cubicBezTo>
                      <a:pt x="51" y="669"/>
                      <a:pt x="47" y="702"/>
                      <a:pt x="36" y="722"/>
                    </a:cubicBezTo>
                    <a:cubicBezTo>
                      <a:pt x="25" y="741"/>
                      <a:pt x="0" y="777"/>
                      <a:pt x="0" y="777"/>
                    </a:cubicBezTo>
                    <a:cubicBezTo>
                      <a:pt x="21" y="840"/>
                      <a:pt x="4" y="818"/>
                      <a:pt x="36" y="85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71" name="Text Box 67"/>
            <p:cNvSpPr txBox="1">
              <a:spLocks noChangeArrowheads="1"/>
            </p:cNvSpPr>
            <p:nvPr/>
          </p:nvSpPr>
          <p:spPr bwMode="auto">
            <a:xfrm>
              <a:off x="2608" y="2704"/>
              <a:ext cx="499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zhǔ </a:t>
              </a:r>
            </a:p>
            <a:p>
              <a:pPr algn="l"/>
              <a:r>
                <a:rPr lang="zh-CN" altLang="en-US" sz="2800" b="1"/>
                <a:t>煮 </a:t>
              </a:r>
            </a:p>
          </p:txBody>
        </p:sp>
      </p:grpSp>
      <p:grpSp>
        <p:nvGrpSpPr>
          <p:cNvPr id="149572" name="Group 68"/>
          <p:cNvGrpSpPr>
            <a:grpSpLocks/>
          </p:cNvGrpSpPr>
          <p:nvPr/>
        </p:nvGrpSpPr>
        <p:grpSpPr bwMode="auto">
          <a:xfrm>
            <a:off x="4067175" y="5300663"/>
            <a:ext cx="1009650" cy="1870075"/>
            <a:chOff x="2562" y="3339"/>
            <a:chExt cx="636" cy="1178"/>
          </a:xfrm>
        </p:grpSpPr>
        <p:grpSp>
          <p:nvGrpSpPr>
            <p:cNvPr id="149573" name="Group 69"/>
            <p:cNvGrpSpPr>
              <a:grpSpLocks/>
            </p:cNvGrpSpPr>
            <p:nvPr/>
          </p:nvGrpSpPr>
          <p:grpSpPr bwMode="auto">
            <a:xfrm>
              <a:off x="2562" y="3339"/>
              <a:ext cx="636" cy="1178"/>
              <a:chOff x="2562" y="3339"/>
              <a:chExt cx="636" cy="1178"/>
            </a:xfrm>
          </p:grpSpPr>
          <p:sp>
            <p:nvSpPr>
              <p:cNvPr id="149574" name="Oval 70"/>
              <p:cNvSpPr>
                <a:spLocks noChangeArrowheads="1"/>
              </p:cNvSpPr>
              <p:nvPr/>
            </p:nvSpPr>
            <p:spPr bwMode="auto">
              <a:xfrm>
                <a:off x="2562" y="3339"/>
                <a:ext cx="636" cy="817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75" name="Freeform 71"/>
              <p:cNvSpPr>
                <a:spLocks/>
              </p:cNvSpPr>
              <p:nvPr/>
            </p:nvSpPr>
            <p:spPr bwMode="auto">
              <a:xfrm>
                <a:off x="2752" y="4160"/>
                <a:ext cx="82" cy="357"/>
              </a:xfrm>
              <a:custGeom>
                <a:avLst/>
                <a:gdLst>
                  <a:gd name="T0" fmla="*/ 82 w 82"/>
                  <a:gd name="T1" fmla="*/ 0 h 357"/>
                  <a:gd name="T2" fmla="*/ 37 w 82"/>
                  <a:gd name="T3" fmla="*/ 9 h 357"/>
                  <a:gd name="T4" fmla="*/ 55 w 82"/>
                  <a:gd name="T5" fmla="*/ 91 h 357"/>
                  <a:gd name="T6" fmla="*/ 27 w 82"/>
                  <a:gd name="T7" fmla="*/ 165 h 357"/>
                  <a:gd name="T8" fmla="*/ 46 w 82"/>
                  <a:gd name="T9" fmla="*/ 219 h 357"/>
                  <a:gd name="T10" fmla="*/ 9 w 82"/>
                  <a:gd name="T11" fmla="*/ 274 h 357"/>
                  <a:gd name="T12" fmla="*/ 0 w 82"/>
                  <a:gd name="T13" fmla="*/ 302 h 357"/>
                  <a:gd name="T14" fmla="*/ 9 w 82"/>
                  <a:gd name="T15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57">
                    <a:moveTo>
                      <a:pt x="82" y="0"/>
                    </a:moveTo>
                    <a:cubicBezTo>
                      <a:pt x="67" y="3"/>
                      <a:pt x="50" y="0"/>
                      <a:pt x="37" y="9"/>
                    </a:cubicBezTo>
                    <a:cubicBezTo>
                      <a:pt x="7" y="29"/>
                      <a:pt x="44" y="75"/>
                      <a:pt x="55" y="91"/>
                    </a:cubicBezTo>
                    <a:cubicBezTo>
                      <a:pt x="69" y="134"/>
                      <a:pt x="57" y="135"/>
                      <a:pt x="27" y="165"/>
                    </a:cubicBezTo>
                    <a:cubicBezTo>
                      <a:pt x="27" y="166"/>
                      <a:pt x="47" y="217"/>
                      <a:pt x="46" y="219"/>
                    </a:cubicBezTo>
                    <a:cubicBezTo>
                      <a:pt x="39" y="240"/>
                      <a:pt x="9" y="274"/>
                      <a:pt x="9" y="274"/>
                    </a:cubicBezTo>
                    <a:cubicBezTo>
                      <a:pt x="6" y="283"/>
                      <a:pt x="0" y="292"/>
                      <a:pt x="0" y="302"/>
                    </a:cubicBezTo>
                    <a:cubicBezTo>
                      <a:pt x="0" y="321"/>
                      <a:pt x="9" y="357"/>
                      <a:pt x="9" y="35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76" name="Text Box 72"/>
            <p:cNvSpPr txBox="1">
              <a:spLocks noChangeArrowheads="1"/>
            </p:cNvSpPr>
            <p:nvPr/>
          </p:nvSpPr>
          <p:spPr bwMode="auto">
            <a:xfrm>
              <a:off x="2608" y="3475"/>
              <a:ext cx="589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3200" b="1"/>
                <a:t>yào </a:t>
              </a:r>
            </a:p>
            <a:p>
              <a:pPr algn="l"/>
              <a:r>
                <a:rPr lang="zh-CN" altLang="en-US" sz="3200" b="1"/>
                <a:t>要</a:t>
              </a:r>
              <a:r>
                <a:rPr lang="zh-CN" altLang="en-US"/>
                <a:t> </a:t>
              </a:r>
            </a:p>
          </p:txBody>
        </p:sp>
      </p:grpSp>
      <p:grpSp>
        <p:nvGrpSpPr>
          <p:cNvPr id="149577" name="Group 73"/>
          <p:cNvGrpSpPr>
            <a:grpSpLocks/>
          </p:cNvGrpSpPr>
          <p:nvPr/>
        </p:nvGrpSpPr>
        <p:grpSpPr bwMode="auto">
          <a:xfrm>
            <a:off x="4859338" y="3860800"/>
            <a:ext cx="1152525" cy="2989263"/>
            <a:chOff x="3061" y="2432"/>
            <a:chExt cx="726" cy="1883"/>
          </a:xfrm>
        </p:grpSpPr>
        <p:grpSp>
          <p:nvGrpSpPr>
            <p:cNvPr id="149578" name="Group 74"/>
            <p:cNvGrpSpPr>
              <a:grpSpLocks/>
            </p:cNvGrpSpPr>
            <p:nvPr/>
          </p:nvGrpSpPr>
          <p:grpSpPr bwMode="auto">
            <a:xfrm>
              <a:off x="3061" y="2432"/>
              <a:ext cx="726" cy="1883"/>
              <a:chOff x="3061" y="2432"/>
              <a:chExt cx="726" cy="1883"/>
            </a:xfrm>
          </p:grpSpPr>
          <p:sp>
            <p:nvSpPr>
              <p:cNvPr id="149579" name="Oval 75"/>
              <p:cNvSpPr>
                <a:spLocks noChangeArrowheads="1"/>
              </p:cNvSpPr>
              <p:nvPr/>
            </p:nvSpPr>
            <p:spPr bwMode="auto">
              <a:xfrm>
                <a:off x="3061" y="2432"/>
                <a:ext cx="726" cy="861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9580" name="Freeform 76"/>
              <p:cNvSpPr>
                <a:spLocks/>
              </p:cNvSpPr>
              <p:nvPr/>
            </p:nvSpPr>
            <p:spPr bwMode="auto">
              <a:xfrm>
                <a:off x="3502" y="3273"/>
                <a:ext cx="155" cy="1042"/>
              </a:xfrm>
              <a:custGeom>
                <a:avLst/>
                <a:gdLst>
                  <a:gd name="T0" fmla="*/ 0 w 155"/>
                  <a:gd name="T1" fmla="*/ 0 h 1042"/>
                  <a:gd name="T2" fmla="*/ 64 w 155"/>
                  <a:gd name="T3" fmla="*/ 174 h 1042"/>
                  <a:gd name="T4" fmla="*/ 82 w 155"/>
                  <a:gd name="T5" fmla="*/ 229 h 1042"/>
                  <a:gd name="T6" fmla="*/ 91 w 155"/>
                  <a:gd name="T7" fmla="*/ 256 h 1042"/>
                  <a:gd name="T8" fmla="*/ 45 w 155"/>
                  <a:gd name="T9" fmla="*/ 329 h 1042"/>
                  <a:gd name="T10" fmla="*/ 73 w 155"/>
                  <a:gd name="T11" fmla="*/ 448 h 1042"/>
                  <a:gd name="T12" fmla="*/ 155 w 155"/>
                  <a:gd name="T13" fmla="*/ 503 h 1042"/>
                  <a:gd name="T14" fmla="*/ 146 w 155"/>
                  <a:gd name="T15" fmla="*/ 576 h 1042"/>
                  <a:gd name="T16" fmla="*/ 109 w 155"/>
                  <a:gd name="T17" fmla="*/ 631 h 1042"/>
                  <a:gd name="T18" fmla="*/ 100 w 155"/>
                  <a:gd name="T19" fmla="*/ 713 h 1042"/>
                  <a:gd name="T20" fmla="*/ 45 w 155"/>
                  <a:gd name="T21" fmla="*/ 860 h 1042"/>
                  <a:gd name="T22" fmla="*/ 55 w 155"/>
                  <a:gd name="T23" fmla="*/ 887 h 1042"/>
                  <a:gd name="T24" fmla="*/ 100 w 155"/>
                  <a:gd name="T25" fmla="*/ 933 h 1042"/>
                  <a:gd name="T26" fmla="*/ 91 w 155"/>
                  <a:gd name="T27" fmla="*/ 1042 h 10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" h="1042">
                    <a:moveTo>
                      <a:pt x="0" y="0"/>
                    </a:moveTo>
                    <a:cubicBezTo>
                      <a:pt x="16" y="67"/>
                      <a:pt x="12" y="125"/>
                      <a:pt x="64" y="174"/>
                    </a:cubicBezTo>
                    <a:cubicBezTo>
                      <a:pt x="70" y="192"/>
                      <a:pt x="76" y="211"/>
                      <a:pt x="82" y="229"/>
                    </a:cubicBezTo>
                    <a:cubicBezTo>
                      <a:pt x="85" y="238"/>
                      <a:pt x="91" y="256"/>
                      <a:pt x="91" y="256"/>
                    </a:cubicBezTo>
                    <a:cubicBezTo>
                      <a:pt x="81" y="288"/>
                      <a:pt x="69" y="306"/>
                      <a:pt x="45" y="329"/>
                    </a:cubicBezTo>
                    <a:cubicBezTo>
                      <a:pt x="29" y="379"/>
                      <a:pt x="11" y="428"/>
                      <a:pt x="73" y="448"/>
                    </a:cubicBezTo>
                    <a:cubicBezTo>
                      <a:pt x="104" y="469"/>
                      <a:pt x="128" y="476"/>
                      <a:pt x="155" y="503"/>
                    </a:cubicBezTo>
                    <a:cubicBezTo>
                      <a:pt x="152" y="527"/>
                      <a:pt x="154" y="553"/>
                      <a:pt x="146" y="576"/>
                    </a:cubicBezTo>
                    <a:cubicBezTo>
                      <a:pt x="139" y="597"/>
                      <a:pt x="109" y="631"/>
                      <a:pt x="109" y="631"/>
                    </a:cubicBezTo>
                    <a:cubicBezTo>
                      <a:pt x="106" y="658"/>
                      <a:pt x="100" y="686"/>
                      <a:pt x="100" y="713"/>
                    </a:cubicBezTo>
                    <a:cubicBezTo>
                      <a:pt x="100" y="808"/>
                      <a:pt x="128" y="803"/>
                      <a:pt x="45" y="860"/>
                    </a:cubicBezTo>
                    <a:cubicBezTo>
                      <a:pt x="48" y="869"/>
                      <a:pt x="49" y="879"/>
                      <a:pt x="55" y="887"/>
                    </a:cubicBezTo>
                    <a:cubicBezTo>
                      <a:pt x="68" y="904"/>
                      <a:pt x="100" y="933"/>
                      <a:pt x="100" y="933"/>
                    </a:cubicBezTo>
                    <a:cubicBezTo>
                      <a:pt x="90" y="1024"/>
                      <a:pt x="91" y="988"/>
                      <a:pt x="91" y="1042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9581" name="Text Box 77"/>
            <p:cNvSpPr txBox="1">
              <a:spLocks noChangeArrowheads="1"/>
            </p:cNvSpPr>
            <p:nvPr/>
          </p:nvSpPr>
          <p:spPr bwMode="auto">
            <a:xfrm>
              <a:off x="3243" y="2614"/>
              <a:ext cx="544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 altLang="zh-CN" sz="2800" b="1"/>
                <a:t>méi </a:t>
              </a:r>
            </a:p>
            <a:p>
              <a:pPr algn="l"/>
              <a:r>
                <a:rPr lang="zh-CN" altLang="en-US" sz="2800" b="1"/>
                <a:t>没</a:t>
              </a:r>
              <a:r>
                <a:rPr lang="zh-CN" altLang="en-US"/>
                <a:t> </a:t>
              </a:r>
            </a:p>
          </p:txBody>
        </p:sp>
      </p:grpSp>
      <p:sp>
        <p:nvSpPr>
          <p:cNvPr id="149582" name="AutoShape 7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459788" y="6308725"/>
            <a:ext cx="360362" cy="287338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9583" name="WordArt 79"/>
          <p:cNvSpPr>
            <a:spLocks noChangeArrowheads="1" noChangeShapeType="1" noTextEdit="1"/>
          </p:cNvSpPr>
          <p:nvPr/>
        </p:nvSpPr>
        <p:spPr bwMode="auto">
          <a:xfrm>
            <a:off x="179388" y="2708275"/>
            <a:ext cx="1944687" cy="1223963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我会玩</a:t>
            </a:r>
          </a:p>
        </p:txBody>
      </p:sp>
    </p:spTree>
    <p:extLst>
      <p:ext uri="{BB962C8B-B14F-4D97-AF65-F5344CB8AC3E}">
        <p14:creationId xmlns:p14="http://schemas.microsoft.com/office/powerpoint/2010/main" val="18146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9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7 0.06821 C 0.03021 0.06451 0.03403 0.05965 0.03837 0.05572 C 0.03611 0.00878 0.04497 -0.00139 0.0257 -0.02243 C 0.01962 -0.02913 0.01771 -0.0326 0.00973 -0.03538 C 0.00035 -0.04347 0.0092 -0.03445 0.00191 -0.04578 C -0.00052 -0.04925 -0.00607 -0.05642 -0.00607 -0.05619 C -0.00798 -0.06127 -0.01076 -0.0659 -0.0125 -0.07098 C -0.01389 -0.07538 -0.01562 -0.08393 -0.01562 -0.0837 C -0.0151 -0.08925 -0.01527 -0.09526 -0.01406 -0.10058 C -0.0125 -0.10728 -0.00573 -0.10937 -0.00139 -0.1133 C 0.00625 -0.12023 0.01372 -0.12856 0.02257 -0.13226 C 0.02414 -0.13387 0.0316 -0.14012 0.03195 -0.14289 C 0.0342 -0.15792 0.02639 -0.16278 0.02084 -0.17249 C 0.01198 -0.18752 0.00417 -0.20347 -0.00607 -0.21711 C -0.00833 -0.22636 -0.01128 -0.2326 -0.01562 -0.24023 C -0.01684 -0.24971 -0.01857 -0.25827 -0.02031 -0.26752 C -0.01996 -0.27098 -0.01961 -0.28532 -0.01718 -0.29087 C -0.01527 -0.29526 -0.01284 -0.29942 -0.01076 -0.30382 C -0.00972 -0.30567 -0.00764 -0.31006 -0.00764 -0.30983 C -0.00399 -0.32948 -0.00573 -0.34659 -0.01406 -0.36278 C -0.01788 -0.37827 -0.02448 -0.39145 -0.03298 -0.40301 C -0.0335 -0.40509 -0.03541 -0.40717 -0.03472 -0.40948 C -0.03402 -0.41156 -0.03159 -0.41249 -0.02986 -0.41341 C -0.02482 -0.41642 -0.0177 -0.41965 -0.0125 -0.42197 C -0.00833 -0.42382 0.00035 -0.42613 0.00035 -0.4259 C 0.01511 -0.44116 0.0099 -0.4333 0.01771 -0.4474 C 0.02327 -0.46983 0.01806 -0.47468 0.00973 -0.48948 C -0.00243 -0.51098 0.00886 -0.49503 -0.00139 -0.50867 C -0.00416 -0.51954 -0.01041 -0.52578 -0.01718 -0.53179 C -0.01892 -0.56116 -0.01389 -0.55283 -0.02187 -0.56347 " pathEditMode="relative" rAng="0" ptsTypes="fffffffffffffffffffffffffffffA">
                                      <p:cBhvr>
                                        <p:cTn id="6" dur="30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315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0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9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79 -0.00023 C -0.01319 -0.00601 -0.00312 -0.01179 0.00243 -0.01919 C 0.00486 -0.02242 0.00642 -0.02659 0.00868 -0.02982 C 0.01146 -0.05595 0.01198 -0.08786 0.00243 -0.11214 C -0.00226 -0.12393 -0.01389 -0.13225 -0.01979 -0.14381 C -0.01875 -0.15098 -0.01892 -0.15838 -0.01667 -0.16508 C -0.01458 -0.17156 -0.00712 -0.18196 -0.00712 -0.18173 C -0.00226 -0.20809 -0.00521 -0.2356 -0.00243 -0.26242 C -0.00295 -0.26636 -0.00434 -0.27075 -0.00399 -0.27514 C -0.00312 -0.28485 0.00816 -0.28624 0.01354 -0.28763 C 0.02986 -0.29849 0.0125 -0.28601 0.02292 -0.29618 C 0.02604 -0.29919 0.03247 -0.30451 0.03247 -0.30427 C 0.03194 -0.31861 0.03264 -0.33295 0.0309 -0.34682 C 0.03056 -0.34982 0.0276 -0.35075 0.02622 -0.35306 C 0.0217 -0.36046 0.01701 -0.36532 0.01181 -0.37225 C 0.00903 -0.38335 0.00747 -0.38589 0.01354 -0.40185 C 0.01597 -0.40809 0.02101 -0.41179 0.02465 -0.41664 C 0.03472 -0.43005 0.04792 -0.43699 0.05799 -0.4504 C 0.06823 -0.46404 0.05712 -0.4541 0.06736 -0.4652 C 0.07379 -0.47214 0.07118 -0.46636 0.07691 -0.47584 C 0.08663 -0.49271 0.07899 -0.48485 0.08802 -0.49271 C 0.09167 -0.50682 0.0934 -0.52 0.0849 -0.53295 C 0.08403 -0.53433 0.06979 -0.55237 0.0691 -0.55399 C 0.06493 -0.56485 0.06788 -0.56069 0.06111 -0.5667 C 0.05903 -0.57086 0.05677 -0.57526 0.05469 -0.57942 C 0.05365 -0.5815 0.05156 -0.58566 0.05156 -0.58543 C 0.04844 -0.60254 0.04514 -0.62312 0.06111 -0.63005 C 0.06927 -0.63745 0.07778 -0.64162 0.0849 -0.65133 C 0.08438 -0.65341 0.0849 -0.65757 0.08333 -0.65757 C 0.08142 -0.65757 0.0809 -0.65364 0.08021 -0.65133 C 0.07882 -0.64716 0.07795 -0.64277 0.07691 -0.63861 C 0.07639 -0.63653 0.07535 -0.63214 0.07535 -0.6319 C 0.07708 -0.59352 0.06788 -0.5963 0.08333 -0.5963 " pathEditMode="relative" rAng="0" ptsTypes="ffffffffffffffffffffffffffffffffA">
                                      <p:cBhvr>
                                        <p:cTn id="11" dur="3000" fill="hold"/>
                                        <p:tgtEl>
                                          <p:spTgt spid="149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0" y="-32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95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9 -0.18659 C 0.00903 -0.18913 0.00955 -0.18566 0.01476 -0.20347 C 0.01424 -0.20994 0.01441 -0.21618 0.0132 -0.22243 C 0.0125 -0.22566 0.0033 -0.24578 0.00208 -0.24786 C 0.00087 -0.24994 -0.00121 -0.25017 -0.0026 -0.25202 C -0.01059 -0.26243 -0.00417 -0.25942 -0.01371 -0.2689 C -0.02448 -0.28 -0.03576 -0.28647 -0.04878 -0.29225 C -0.05174 -0.2948 -0.05538 -0.29549 -0.05816 -0.2985 C -0.05972 -0.30011 -0.06007 -0.30312 -0.06146 -0.30497 C -0.06285 -0.30705 -0.06458 -0.30775 -0.06614 -0.30913 C -0.06805 -0.31977 -0.06996 -0.33572 -0.06458 -0.34497 C -0.0625 -0.34844 -0.05903 -0.35029 -0.0566 -0.35353 C -0.05156 -0.37387 -0.05243 -0.39861 -0.06302 -0.41549 C -0.06667 -0.42035 -0.07083 -0.4259 -0.07569 -0.42959 C -0.07969 -0.4326 -0.08837 -0.43607 -0.08837 -0.43584 C -0.09045 -0.43884 -0.09392 -0.44116 -0.09479 -0.44439 C -0.09774 -0.4585 -0.08837 -0.47144 -0.08038 -0.47815 C -0.06285 -0.51121 -0.08003 -0.48254 -0.06771 -0.49734 C -0.06389 -0.50196 -0.0566 -0.51214 -0.0566 -0.51191 C -0.05156 -0.53272 -0.05069 -0.55399 -0.06146 -0.57133 C -0.06632 -0.57919 -0.06701 -0.58312 -0.07413 -0.58613 C -0.08021 -0.59144 -0.08038 -0.59653 -0.08368 -0.60509 C -0.08472 -0.6289 -0.0816 -0.64254 -0.09323 -0.65803 C -0.09635 -0.67029 -0.10243 -0.67468 -0.09323 -0.68763 C -0.09271 -0.68971 -0.09219 -0.69179 -0.09149 -0.69387 C -0.09062 -0.69618 -0.08906 -0.6978 -0.08837 -0.70011 C -0.08507 -0.71006 -0.08489 -0.71699 -0.08038 -0.72578 C -0.0809 -0.73896 -0.08021 -0.7526 -0.08212 -0.76578 C -0.08281 -0.77064 -0.08628 -0.77433 -0.08837 -0.7785 C -0.08924 -0.78035 -0.08906 -0.78289 -0.08993 -0.78474 C -0.09167 -0.78867 -0.09635 -0.79538 -0.09635 -0.79514 " pathEditMode="relative" rAng="0" ptsTypes="ffffffffffffffffffffffffffffffA">
                                      <p:cBhvr>
                                        <p:cTn id="16" dur="3000" fill="hold"/>
                                        <p:tgtEl>
                                          <p:spTgt spid="1495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2" y="-304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1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95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54 -0.03306 C 0.02309 -0.03561 0.03229 -0.04277 0.03663 -0.04786 C 0.03941 -0.0511 0.04444 -0.0585 0.04444 -0.05827 C 0.04583 -0.06358 0.04792 -0.06983 0.04774 -0.07538 C 0.04722 -0.09734 0.0467 -0.11907 0.04444 -0.14081 C 0.04358 -0.14821 0.03733 -0.15121 0.03333 -0.15353 C 0.02448 -0.15861 0.01563 -0.16208 0.00642 -0.16624 C -2.77778E-7 -0.17896 0.00434 -0.18104 0.01285 -0.1896 C 0.01788 -0.19468 0.02326 -0.19584 0.02865 -0.2 C 0.04184 -0.21017 0.05451 -0.22127 0.0651 -0.23607 C 0.06563 -0.23815 0.06597 -0.24046 0.06667 -0.24231 C 0.06754 -0.24462 0.0691 -0.24647 0.06997 -0.24879 C 0.07135 -0.25272 0.07309 -0.26127 0.07309 -0.26104 C 0.07257 -0.26705 0.07309 -0.27306 0.07153 -0.27838 C 0.06962 -0.28486 0.05729 -0.2867 0.05729 -0.28647 C 0.05434 -0.2904 0.05174 -0.2911 0.05556 -0.29734 C 0.06007 -0.30474 0.07049 -0.30636 0.07622 -0.31006 C 0.08368 -0.31491 0.09063 -0.32139 0.09844 -0.32486 C 0.11406 -0.34451 0.10677 -0.32092 0.10486 -0.37965 C 0.1059 -0.40509 0.10816 -0.42543 0.11111 -0.44948 C 0.11059 -0.47214 0.11198 -0.4948 0.10955 -0.51723 C 0.10799 -0.53087 0.09635 -0.54012 0.08889 -0.54682 C 0.07743 -0.55699 0.07396 -0.5748 0.06667 -0.58913 C 0.06597 -0.59168 0.06094 -0.6037 0.0651 -0.60809 C 0.06684 -0.60994 0.06944 -0.60948 0.07153 -0.61017 C 0.07865 -0.61642 0.08455 -0.6215 0.09063 -0.62913 C 0.09462 -0.64532 0.09063 -0.66312 0.09063 -0.68 " pathEditMode="relative" rAng="0" ptsTypes="ffffffffffffffffffffffffffA">
                                      <p:cBhvr>
                                        <p:cTn id="21" dur="3000" fill="hold"/>
                                        <p:tgtEl>
                                          <p:spTgt spid="1495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-3234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95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431 -0.16763 C -0.01337 -0.17734 -0.02726 -0.16624 -0.01164 -0.17387 C -0.00712 -0.17619 -0.00226 -0.18335 0.0026 -0.18659 C 0.00156 -0.19145 0.00139 -0.19699 -0.00052 -0.20139 C -0.00313 -0.20763 -0.00782 -0.20994 -0.01164 -0.2141 C -0.01598 -0.21896 -0.02101 -0.22682 -0.02431 -0.23306 C -0.03316 -0.24925 -0.03542 -0.27029 -0.04983 -0.27954 C -0.05799 -0.29064 -0.06702 -0.29318 -0.07674 -0.30081 C -0.08125 -0.30451 -0.08507 -0.30936 -0.08941 -0.31329 C -0.09931 -0.35468 -0.05729 -0.37457 -0.04341 -0.40208 C -0.04045 -0.4178 -0.03907 -0.42243 -0.04341 -0.44439 C -0.0441 -0.44786 -0.04792 -0.44832 -0.04983 -0.45087 C -0.05799 -0.46173 -0.04566 -0.45642 -0.0625 -0.46983 C -0.06511 -0.47191 -0.06789 -0.47353 -0.07032 -0.47607 C -0.07223 -0.47792 -0.07327 -0.48092 -0.07518 -0.48254 C -0.08039 -0.48647 -0.08854 -0.48832 -0.09427 -0.49087 C -0.09688 -0.49434 -0.10243 -0.49665 -0.10209 -0.5015 C -0.10157 -0.50867 -0.10191 -0.51584 -0.10052 -0.52277 C -0.09861 -0.53133 -0.09514 -0.5304 -0.09098 -0.53526 C -0.07952 -0.54867 -0.08802 -0.54428 -0.07674 -0.54798 C -0.07327 -0.55306 -0.07014 -0.55699 -0.06719 -0.56277 C -0.06372 -0.57734 -0.06615 -0.59168 -0.07361 -0.60301 C -0.07604 -0.60671 -0.07795 -0.61202 -0.08143 -0.61364 C -0.08716 -0.61619 -0.09341 -0.61665 -0.09896 -0.61988 C -0.10608 -0.62382 -0.11042 -0.62636 -0.11806 -0.62844 C -0.12066 -0.62775 -0.12587 -0.62636 -0.12587 -0.62613 " pathEditMode="relative" rAng="0" ptsTypes="fffffffffffffffffffffffffA">
                                      <p:cBhvr>
                                        <p:cTn id="26" dur="3000" fill="hold"/>
                                        <p:tgtEl>
                                          <p:spTgt spid="1495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3" y="-2298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95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24 0.08463 C -0.03368 0.0807 -0.02726 0.08 -0.02188 0.07607 C -0.00851 0.06613 -0.01702 0.0696 -0.0059 0.06336 C -0.00087 0.06058 0.0033 0.05873 0.00677 0.05272 C 0.01059 0.04625 0.01163 0.03954 0.01302 0.03168 C 0.01215 0.00162 0.01962 -0.01549 0.00364 -0.02959 C 0.0026 -0.03167 0.00173 -0.03421 0.00035 -0.03606 C -0.00104 -0.03791 -0.004 -0.03768 -0.00434 -0.04023 C -0.00521 -0.04578 -0.00469 -0.05202 -0.00278 -0.05711 C -0.0007 -0.06242 0.00434 -0.06474 0.00677 -0.06982 C 0.01041 -0.07722 0.01528 -0.08 0.01944 -0.0867 C 0.02344 -0.09317 0.02517 -0.09687 0.03055 -0.1015 C 0.0342 -0.11653 0.03732 -0.12601 0.02743 -0.13965 C 0.0243 -0.1519 0.02812 -0.13988 0.021 -0.15213 C 0.01163 -0.16809 0.00087 -0.18774 -0.00278 -0.20716 C 0.00121 -0.23468 0.01562 -0.23213 0.02899 -0.24739 C 0.03055 -0.24924 0.05347 -0.27745 0.05434 -0.27907 C 0.05764 -0.28578 0.05955 -0.29271 0.06232 -0.30011 C 0.0618 -0.31144 0.06267 -0.323 0.06076 -0.3341 C 0.05712 -0.35583 0.05469 -0.33919 0.05121 -0.35306 C 0.04739 -0.36878 0.04965 -0.36184 0.04479 -0.3741 C 0.04548 -0.38173 0.04618 -0.39976 0.04965 -0.40809 C 0.05069 -0.41063 0.05295 -0.41202 0.05434 -0.41433 C 0.05677 -0.41826 0.05764 -0.42427 0.06076 -0.42705 C 0.06823 -0.43375 0.07482 -0.44231 0.07969 -0.45248 C 0.0842 -0.47398 0.07916 -0.49826 0.0941 -0.51167 C 0.0967 -0.52231 0.09496 -0.51676 0.10191 -0.53063 C 0.10295 -0.53271 0.10521 -0.53687 0.10521 -0.53664 C 0.10573 -0.53965 0.10503 -0.54358 0.10677 -0.54543 C 0.10937 -0.54843 0.11632 -0.54959 0.11632 -0.54936 C 0.10399 -0.55491 0.11319 -0.55167 0.08767 -0.55167 " pathEditMode="relative" rAng="0" ptsTypes="ffffffffffffffffffffffffffffffA">
                                      <p:cBhvr>
                                        <p:cTn id="31" dur="3000" fill="hold"/>
                                        <p:tgtEl>
                                          <p:spTgt spid="1495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778" y="-319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9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18 0.0326 C 0.00104 0.02728 -0.00312 0.01341 -0.00764 -0.01619 C -0.0092 -0.02682 -0.02534 -0.0444 -0.03142 -0.05411 C -0.03541 -0.06035 -0.04097 -0.06428 -0.04583 -0.06891 C -0.04739 -0.07029 -0.05052 -0.0733 -0.05052 -0.07307 C -0.0559 -0.08393 -0.05937 -0.09041 -0.06163 -0.10289 C -0.06111 -0.11052 -0.06198 -0.11862 -0.06007 -0.12602 C -0.05902 -0.12995 -0.05573 -0.13156 -0.05364 -0.13457 C -0.04687 -0.14474 -0.03802 -0.15746 -0.03472 -0.17041 C -0.03524 -0.18451 -0.03541 -0.19862 -0.03628 -0.21272 C -0.03698 -0.22336 -0.04444 -0.23145 -0.04896 -0.24023 C -0.05607 -0.25388 -0.06111 -0.26891 -0.06805 -0.28255 C -0.07187 -0.29827 -0.06961 -0.29133 -0.0743 -0.30359 C -0.07378 -0.31561 -0.07482 -0.32786 -0.07274 -0.33966 C -0.07205 -0.34405 -0.06805 -0.34636 -0.06632 -0.35006 C -0.0618 -0.35954 -0.0585 -0.37041 -0.05364 -0.37966 C -0.05 -0.39492 -0.05225 -0.38867 -0.04739 -0.39885 C -0.04791 -0.40879 -0.04722 -0.41873 -0.04896 -0.42844 C -0.05069 -0.43792 -0.05468 -0.43931 -0.0585 -0.44532 C -0.06718 -0.45919 -0.08333 -0.48393 -0.09652 -0.48971 C -0.10573 -0.50798 -0.09323 -0.48602 -0.10451 -0.49804 C -0.10607 -0.49966 -0.10625 -0.50266 -0.10764 -0.50451 C -0.10902 -0.50636 -0.11093 -0.50729 -0.1125 -0.50867 C -0.11614 -0.51607 -0.11979 -0.51607 -0.12361 -0.52347 C -0.12257 -0.53781 -0.11961 -0.56278 -0.12361 -0.57642 C -0.12448 -0.57919 -0.12777 -0.5748 -0.12986 -0.57411 C -0.13038 -0.57203 -0.13125 -0.56995 -0.13142 -0.56786 C -0.13437 -0.54012 -0.13767 -0.53758 -0.11718 -0.53619 C -0.11128 -0.53573 -0.10555 -0.53619 -0.09965 -0.53619 " pathEditMode="relative" rAng="0" ptsTypes="ffffffffffffffffffffffffffffA">
                                      <p:cBhvr>
                                        <p:cTn id="36" dur="3000" fill="hold"/>
                                        <p:tgtEl>
                                          <p:spTgt spid="1495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-305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3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95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10012 C 0.00295 -0.10682 0.01007 -0.11237 0.01684 -0.11908 C 0.02031 -0.12856 0.02205 -0.13804 0.02639 -0.14659 C 0.02969 -0.16417 0.03055 -0.17873 0.02795 -0.19723 C 0.02726 -0.20185 0.0243 -0.20555 0.02309 -0.20995 C 0.03021 -0.22405 0.03542 -0.23399 0.04705 -0.24162 C 0.05121 -0.25041 0.05816 -0.25642 0.06441 -0.26289 C 0.06389 -0.26844 0.06424 -0.27445 0.06285 -0.27977 C 0.06024 -0.28902 0.05243 -0.30174 0.04705 -0.30937 C 0.04757 -0.31284 0.04739 -0.31677 0.04861 -0.31977 C 0.05104 -0.32555 0.06007 -0.32856 0.06441 -0.33041 C 0.06927 -0.33688 0.07448 -0.33804 0.07864 -0.34521 C 0.08871 -0.36255 0.08785 -0.37549 0.09462 -0.39376 C 0.0941 -0.4044 0.09479 -0.41526 0.09305 -0.42567 C 0.09219 -0.43075 0.08437 -0.43399 0.08194 -0.43607 C 0.07917 -0.43862 0.07726 -0.44324 0.07552 -0.44671 C 0.07604 -0.45295 0.07552 -0.45966 0.07708 -0.46567 C 0.07778 -0.46867 0.08055 -0.46983 0.08194 -0.47214 C 0.0901 -0.48625 0.09514 -0.49989 0.10885 -0.5059 C 0.11094 -0.50798 0.11319 -0.50983 0.11528 -0.51214 C 0.11649 -0.51353 0.11719 -0.51538 0.1184 -0.51653 C 0.12153 -0.51954 0.12795 -0.52486 0.12795 -0.52463 C 0.13455 -0.5385 0.12951 -0.5244 0.12951 -0.53758 C 0.12951 -0.57272 0.12812 -0.60833 0.13108 -0.64324 C 0.13125 -0.64486 0.14757 -0.66729 0.14861 -0.66867 C 0.16111 -0.70312 0.15278 -0.70867 0.15174 -0.7681 C 0.15226 -0.77087 0.15191 -0.77411 0.1533 -0.77642 C 0.15434 -0.77827 0.15816 -0.7785 0.15816 -0.77827 " pathEditMode="relative" rAng="0" ptsTypes="fffffffffffffffffffffffffffA">
                                      <p:cBhvr>
                                        <p:cTn id="41" dur="3000" fill="hold"/>
                                        <p:tgtEl>
                                          <p:spTgt spid="149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47" y="-3391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4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49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 nodeType="clickPar">
                      <p:stCondLst>
                        <p:cond delay="0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521 -0.18682 C -0.04948 -0.18936 -0.04444 -0.1926 -0.03941 -0.19722 C -0.03385 -0.21988 -0.03455 -0.21202 -0.03784 -0.24809 C -0.04132 -0.28647 -0.07656 -0.30381 -0.08541 -0.33896 C -0.08489 -0.3489 -0.08593 -0.35907 -0.08385 -0.36855 C -0.08316 -0.37202 -0.07951 -0.37248 -0.07743 -0.37479 C -0.07465 -0.3778 -0.07152 -0.38427 -0.06962 -0.38751 C -0.06545 -0.40832 -0.06996 -0.42705 -0.08541 -0.43399 C -0.08698 -0.43537 -0.08837 -0.43699 -0.0901 -0.43838 C -0.09218 -0.44 -0.09462 -0.44069 -0.09652 -0.44254 C -0.09826 -0.44416 -0.09948 -0.44693 -0.10121 -0.44878 C -0.10416 -0.45202 -0.11076 -0.45734 -0.11076 -0.45711 C -0.1151 -0.47399 -0.1151 -0.48971 -0.10607 -0.50381 C -0.10347 -0.50797 -0.09948 -0.51052 -0.09652 -0.51445 C -0.09809 -0.52462 -0.09896 -0.52855 -0.10451 -0.53549 C -0.10712 -0.54636 -0.11701 -0.55144 -0.12343 -0.55884 C -0.12621 -0.56208 -0.12934 -0.56531 -0.13142 -0.56948 C -0.1335 -0.57364 -0.13784 -0.58196 -0.13784 -0.58173 C -0.13732 -0.5926 -0.13628 -0.61387 -0.13628 -0.61364 " pathEditMode="relative" rAng="0" ptsTypes="ffffffffffffffffffA">
                                      <p:cBhvr>
                                        <p:cTn id="46" dur="3000" fill="hold"/>
                                        <p:tgtEl>
                                          <p:spTgt spid="149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-21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4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495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 nodeType="clickPar">
                      <p:stCondLst>
                        <p:cond delay="0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49 0.00208 C -0.08837 -0.00231 -0.09288 -0.00555 -0.09601 -0.0104 C -0.09809 -0.01341 -0.09896 -0.0178 -0.10087 -0.02104 C -0.10643 -0.03006 -0.11372 -0.03815 -0.11979 -0.04647 C -0.12622 -0.05549 -0.11997 -0.0504 -0.12622 -0.06127 C -0.12795 -0.06451 -0.13056 -0.06705 -0.13264 -0.06959 C -0.13611 -0.07884 -0.1382 -0.09017 -0.14375 -0.09734 C -0.14549 -0.10451 -0.14827 -0.11098 -0.15 -0.11838 C -0.15087 -0.12878 -0.1533 -0.14451 -0.15 -0.15445 C -0.14896 -0.15722 -0.14566 -0.15699 -0.14375 -0.15861 C -0.14254 -0.15954 -0.14167 -0.16162 -0.14045 -0.163 C -0.13733 -0.16578 -0.13091 -0.1711 -0.13091 -0.17086 C -0.12986 -0.17318 -0.12917 -0.17595 -0.12778 -0.1778 C -0.12639 -0.17942 -0.12431 -0.18011 -0.12309 -0.18196 C -0.12205 -0.18358 -0.1224 -0.18612 -0.12153 -0.18797 C -0.11788 -0.19607 -0.11337 -0.20254 -0.11042 -0.21156 C -0.10799 -0.21873 -0.10556 -0.23468 -0.10556 -0.23445 C -0.10677 -0.26774 -0.11025 -0.29503 -0.10712 -0.32763 C -0.10677 -0.33179 -0.10226 -0.33849 -0.10087 -0.34243 C -0.09913 -0.34705 -0.09931 -0.3526 -0.09757 -0.35722 C -0.09584 -0.36185 -0.09254 -0.36508 -0.09132 -0.36994 C -0.08854 -0.3815 -0.08716 -0.38774 -0.08177 -0.39745 C -0.079 -0.40878 -0.07361 -0.40855 -0.06598 -0.41225 C -0.05938 -0.42058 -0.05886 -0.42543 -0.05 -0.43121 C -0.04757 -0.44092 -0.04966 -0.43954 -0.05486 -0.44601 C -0.06945 -0.44208 -0.06007 -0.44393 -0.08334 -0.44393 " pathEditMode="relative" rAng="0" ptsTypes="fffffffffffffffffffffffffA">
                                      <p:cBhvr>
                                        <p:cTn id="51" dur="3000" fill="hold"/>
                                        <p:tgtEl>
                                          <p:spTgt spid="149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-2240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49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 nodeType="clickPar">
                      <p:stCondLst>
                        <p:cond delay="0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36 -0.02312 C -0.10885 -0.02474 -0.10504 -0.0289 -0.09774 -0.03538 C -0.08802 -0.06775 -0.08108 -0.10289 -0.09184 -0.13503 C -0.09254 -0.14936 -0.09097 -0.13341 -0.09566 -0.15098 C -0.09913 -0.16208 -0.09931 -0.16601 -0.10399 -0.17503 C -0.10608 -0.18405 -0.10695 -0.18936 -0.11233 -0.19607 C -0.11441 -0.21827 -0.11042 -0.18474 -0.11667 -0.21017 C -0.11771 -0.21434 -0.11771 -0.22335 -0.11806 -0.22312 C -0.11042 -0.25295 -0.11945 -0.22728 -0.10885 -0.24254 C -0.09826 -0.25827 -0.10695 -0.25179 -0.08993 -0.2615 C -0.08229 -0.2659 -0.0776 -0.27561 -0.06962 -0.28 C -0.06736 -0.28786 -0.06493 -0.29457 -0.06163 -0.30173 C -0.06007 -0.32069 -0.05712 -0.33942 -0.05695 -0.35861 C -0.0566 -0.36578 -0.06181 -0.37619 -0.06493 -0.38197 C -0.07101 -0.3963 -0.07622 -0.40856 -0.08542 -0.41942 C -0.08663 -0.42243 -0.08715 -0.42613 -0.08889 -0.4289 C -0.09913 -0.44624 -0.09115 -0.42358 -0.0967 -0.44185 C -0.08993 -0.45387 -0.08212 -0.45526 -0.0717 -0.45896 C -0.05868 -0.47121 -0.04167 -0.47329 -0.03021 -0.48948 C -0.04531 -0.49757 -0.0349 -0.49064 -0.02813 -0.49318 C -0.02483 -0.49457 -0.02326 -0.49896 -0.02031 -0.5022 C -0.00833 -0.49619 0.00017 -0.4874 0.01007 -0.47723 C 0.01875 -0.46867 0.02882 -0.46405 0.0375 -0.45526 C 0.03559 -0.46081 0.0342 -0.46636 0.03194 -0.47191 C 0.03108 -0.47422 0.02951 -0.47884 0.02951 -0.47861 C 0.02882 -0.48601 0.03038 -0.49341 0.02934 -0.50035 C 0.02899 -0.50335 0.02674 -0.5052 0.02569 -0.50775 C 0.0158 -0.53087 -0.00885 -0.53457 -0.02622 -0.54012 C -0.03195 -0.54382 -0.03906 -0.54613 -0.0441 -0.55121 C -0.05122 -0.55838 -0.04531 -0.55699 -0.05695 -0.56277 C -0.06615 -0.56694 -0.07344 -0.57087 -0.08247 -0.57803 C -0.08524 -0.58382 -0.0875 -0.59029 -0.09132 -0.59491 C -0.10087 -0.60671 -0.09358 -0.59468 -0.09948 -0.60601 C -0.09965 -0.61387 -0.1026 -0.62405 -0.10747 -0.62936 C -0.11007 -0.63214 -0.1132 -0.63376 -0.11597 -0.63584 C -0.11754 -0.6363 -0.11997 -0.63884 -0.12066 -0.63884 C -0.12743 -0.65341 -0.12552 -0.64694 -0.12899 -0.65827 C -0.12292 -0.65965 -0.11684 -0.66012 -0.11076 -0.66243 " pathEditMode="relative" rAng="641983" ptsTypes="fffffffffffffffffffffffffffffffffffffA">
                                      <p:cBhvr>
                                        <p:cTn id="56" dur="3000" fill="hold"/>
                                        <p:tgtEl>
                                          <p:spTgt spid="1495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93" y="-3105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5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49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 nodeType="clickPar">
                      <p:stCondLst>
                        <p:cond delay="0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45087E-6 C 0.0066 -0.00716 0.01319 -0.01086 0.0191 -0.01988 C 0.02014 -0.03052 0.02066 -0.04138 0.02222 -0.05202 C 0.02465 -0.06867 0.02951 -0.08508 0.03333 -0.10127 C 0.03576 -0.11167 0.03576 -0.123 0.03802 -0.13341 C 0.03698 -0.14589 0.03611 -0.15838 0.03489 -0.1704 C 0.03403 -0.17872 0.03264 -0.1778 0.03021 -0.1852 C 0.02691 -0.19537 0.02587 -0.20693 0.02378 -0.21734 C 0.01996 -0.26011 0.02448 -0.21133 0.02066 -0.24948 C 0.01944 -0.26127 0.01736 -0.28416 0.01736 -0.28393 C 0.01788 -0.31791 0.01823 -0.35121 0.0191 -0.38497 C 0.01927 -0.3926 0.02031 -0.4 0.02066 -0.40739 C 0.02239 -0.45479 0.02048 -0.50982 0.03802 -0.55052 C 0.03854 -0.55537 0.03923 -0.56023 0.03958 -0.56531 C 0.04045 -0.58034 0.03993 -0.59514 0.04132 -0.60971 C 0.04167 -0.61271 0.04444 -0.61711 0.04444 -0.61687 " pathEditMode="relative" rAng="0" ptsTypes="fffffffffffffffA">
                                      <p:cBhvr>
                                        <p:cTn id="61" dur="3000" fill="hold"/>
                                        <p:tgtEl>
                                          <p:spTgt spid="149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2" y="-3086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6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9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63 -0.1526 C -0.05434 -0.15584 -0.04757 -0.16139 -0.04271 -0.16948 C -0.03993 -0.1741 -0.03472 -0.18428 -0.03472 -0.18405 C -0.03125 -0.20763 -0.03351 -0.19884 -0.02986 -0.21179 C -0.03038 -0.22589 -0.02951 -0.24023 -0.0316 -0.2541 C -0.03298 -0.26381 -0.04323 -0.27537 -0.04739 -0.2837 C -0.04444 -0.30011 -0.0368 -0.29942 -0.02673 -0.30266 C -0.02569 -0.30405 -0.02482 -0.30589 -0.02361 -0.30705 C -0.02205 -0.30867 -0.01892 -0.30867 -0.01875 -0.31121 C -0.01771 -0.32555 -0.02673 -0.34081 -0.03628 -0.34497 C -0.03993 -0.35006 -0.04896 -0.35792 -0.04896 -0.35792 C -0.05191 -0.36994 -0.0493 -0.36763 -0.04271 -0.37248 C -0.03507 -0.37826 -0.03472 -0.37919 -0.02986 -0.3852 C -0.03038 -0.39144 -0.03038 -0.39792 -0.0316 -0.40416 C -0.03194 -0.40601 -0.03368 -0.40694 -0.03472 -0.40855 C -0.04427 -0.42405 -0.05399 -0.4252 -0.06319 -0.43815 C -0.06163 -0.46428 -0.06285 -0.46451 -0.05052 -0.48023 C -0.04357 -0.49919 -0.04774 -0.49295 -0.04097 -0.5015 C -0.04271 -0.5267 -0.04201 -0.53017 -0.05382 -0.54589 C -0.05607 -0.55491 -0.06094 -0.56347 -0.06493 -0.57133 C -0.06788 -0.58705 -0.06597 -0.59029 -0.05851 -0.60092 C -0.05521 -0.61387 -0.05816 -0.62358 -0.06493 -0.6326 C -0.06597 -0.63699 -0.06944 -0.64069 -0.06962 -0.64532 C -0.07083 -0.66959 -0.07083 -0.66936 -0.06163 -0.68115 C -0.06042 -0.68624 -0.05903 -0.69179 -0.06493 -0.69179 " pathEditMode="relative" rAng="0" ptsTypes="ffffffffffffffffffffffffA">
                                      <p:cBhvr>
                                        <p:cTn id="66" dur="3000" fill="hold"/>
                                        <p:tgtEl>
                                          <p:spTgt spid="1495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" y="-2696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6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9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 nodeType="clickPar">
                      <p:stCondLst>
                        <p:cond delay="0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83 0.05248 C -0.06267 0.04994 -0.05694 0.04393 -0.05017 0.03769 C -0.03437 0.02289 -0.03351 0.01757 -0.02639 -0.00671 C -0.02691 -0.03075 -0.02344 -0.05596 -0.02951 -0.07861 C -0.03142 -0.08624 -0.0342 -0.09249 -0.03594 -0.09966 C -0.03698 -0.10382 -0.03906 -0.11237 -0.03906 -0.11214 C -0.0375 -0.13873 -0.0401 -0.13989 -0.02639 -0.1526 C -0.02899 -0.14174 -0.02865 -0.14659 -0.02326 -0.1526 C -0.01701 -0.15954 -0.01927 -0.15399 -0.01372 -0.16301 C -0.01128 -0.16694 -0.00729 -0.17572 -0.00729 -0.17549 C -0.00608 -0.18197 -0.00538 -0.18844 -0.00417 -0.19468 C -0.0033 -0.19908 -0.00104 -0.2074 -0.00104 -0.20717 C -0.00156 -0.22081 -0.00139 -0.23422 -0.0026 -0.24763 C -0.0033 -0.25596 -0.00729 -0.26474 -0.00885 -0.27307 C -0.01146 -0.28694 -0.01007 -0.27861 -0.01215 -0.29827 C -0.01163 -0.31307 -0.0125 -0.32833 -0.01042 -0.34266 C -0.00903 -0.35307 0.00035 -0.35931 0.00538 -0.36601 C 0.00365 -0.38705 0.00313 -0.38798 -0.00729 -0.40185 C -0.01337 -0.42682 -0.01858 -0.44301 -0.00885 -0.47584 C -0.00677 -0.48301 0.00278 -0.47746 0.00851 -0.47815 C 0.02882 -0.50382 0.01458 -0.48393 0.01007 -0.57734 C 0.0099 -0.58035 0.0033 -0.58983 0.00226 -0.59422 C 0.00278 -0.60139 0.00208 -0.60879 0.00382 -0.61549 C 0.00434 -0.61781 0.00694 -0.61804 0.00851 -0.61966 C 0.01024 -0.6215 0.01337 -0.62613 0.01493 -0.62821 C 0.01719 -0.63723 0.01753 -0.64833 0.01007 -0.65341 C -0.00052 -0.66058 0.00417 -0.65064 0.00069 -0.65989 " pathEditMode="relative" rAng="0" ptsTypes="ffffffffffffffffffffffffffA">
                                      <p:cBhvr>
                                        <p:cTn id="71" dur="3000" fill="hold"/>
                                        <p:tgtEl>
                                          <p:spTgt spid="1495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3" y="-3565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7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9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111 -0.18797 C -0.05381 -0.19121 -0.04965 -0.19953 -0.04201 -0.20277 C -0.02239 -0.23861 -0.0401 -0.28786 -0.05312 -0.32323 C -0.05486 -0.33456 -0.06093 -0.3489 -0.06579 -0.3593 C -0.06822 -0.36439 -0.07378 -0.3741 -0.07378 -0.3741 C -0.07638 -0.38474 -0.07864 -0.38682 -0.07534 -0.39745 C -0.07274 -0.40554 -0.06423 -0.40763 -0.05954 -0.4141 C -0.05416 -0.4215 -0.04791 -0.42682 -0.04357 -0.43537 C -0.0434 -0.43699 -0.03923 -0.46219 -0.03888 -0.46289 C -0.0375 -0.4652 -0.03454 -0.46427 -0.03246 -0.46497 C -0.021 -0.47514 -0.02413 -0.48092 -0.03246 -0.49248 C -0.03125 -0.54335 -0.03559 -0.54265 -0.02309 -0.57271 C -0.01979 -0.5808 -0.01458 -0.58705 -0.01024 -0.59398 C -0.00694 -0.5993 -0.00399 -0.60531 -0.00086 -0.61086 C 0.00018 -0.61294 0.00244 -0.61711 0.00244 -0.61687 C 0.00591 -0.6319 0.00816 -0.65017 -0.00086 -0.6615 C -0.00208 -0.66659 -0.00451 -0.67907 -0.00868 -0.66797 " pathEditMode="relative" rAng="0" ptsTypes="ffffffffffffffffA">
                                      <p:cBhvr>
                                        <p:cTn id="76" dur="3000" fill="hold"/>
                                        <p:tgtEl>
                                          <p:spTgt spid="1495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87" y="-245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音乐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57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Text Box 2"/>
          <p:cNvSpPr txBox="1">
            <a:spLocks noChangeArrowheads="1"/>
          </p:cNvSpPr>
          <p:nvPr/>
        </p:nvSpPr>
        <p:spPr bwMode="auto">
          <a:xfrm>
            <a:off x="4211960" y="0"/>
            <a:ext cx="504056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很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久以前，有位国王要挑选一个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孩子做继承人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。国王吩咐大臣给全国的每个孩子发一些花种，并宣布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：谁能用这些种子培育出最美的花，谁就是他的</a:t>
            </a:r>
            <a:r>
              <a:rPr lang="zh-CN" altLang="en-US" sz="2400" b="1" dirty="0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继承人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en-US" altLang="zh-CN" sz="24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en-US" altLang="zh-CN" sz="4000" b="1" dirty="0" smtClean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有个叫雄日的孩子，他十分用心地培育花种。十天过去了，一个月过去了，花盆里的种子却不见发芽。雄日又给种子施了些肥，浇了点水。他天天看啊，看啊，种子就是不发芽。</a:t>
            </a:r>
            <a:r>
              <a:rPr lang="zh-CN" altLang="en-US" sz="2400" b="1" dirty="0" smtClean="0">
                <a:solidFill>
                  <a:srgbClr val="0000FF"/>
                </a:solidFill>
                <a:ea typeface="楷体_GB2312" pitchFamily="49" charset="-122"/>
              </a:rPr>
              <a:t>十天过去了，一个月过去了，花盆里的种子却不见发芽</a:t>
            </a:r>
            <a:r>
              <a:rPr lang="zh-CN" altLang="en-US" sz="2400" b="1" dirty="0" smtClean="0">
                <a:ea typeface="楷体_GB2312" pitchFamily="49" charset="-122"/>
              </a:rPr>
              <a:t>雄日又给种子施了些肥，浇了点水。他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天天</a:t>
            </a:r>
            <a:r>
              <a:rPr lang="zh-CN" altLang="en-US" sz="2400" b="1" dirty="0" smtClean="0">
                <a:ea typeface="楷体_GB2312" pitchFamily="49" charset="-122"/>
              </a:rPr>
              <a:t>看啊，看啊，种子</a:t>
            </a:r>
            <a:r>
              <a:rPr lang="zh-CN" altLang="en-US" sz="2400" b="1" dirty="0" smtClean="0">
                <a:solidFill>
                  <a:srgbClr val="FF0000"/>
                </a:solidFill>
                <a:ea typeface="楷体_GB2312" pitchFamily="49" charset="-122"/>
              </a:rPr>
              <a:t>就是</a:t>
            </a:r>
            <a:r>
              <a:rPr lang="zh-CN" altLang="en-US" sz="2400" b="1" dirty="0" smtClean="0">
                <a:ea typeface="楷体_GB2312" pitchFamily="49" charset="-122"/>
              </a:rPr>
              <a:t>不发芽。</a:t>
            </a:r>
          </a:p>
          <a:p>
            <a:r>
              <a:rPr lang="zh-CN" altLang="en-US" sz="2400" b="1" dirty="0" smtClean="0">
                <a:latin typeface="Times New Roman" pitchFamily="18" charset="0"/>
                <a:ea typeface="楷体_GB2312" pitchFamily="49" charset="-122"/>
              </a:rPr>
              <a:t>          </a:t>
            </a:r>
            <a:r>
              <a:rPr lang="en-US" altLang="zh-CN" sz="40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ea typeface="楷体_GB2312" pitchFamily="49" charset="-122"/>
              </a:rPr>
              <a:t>国王规定的日子到了。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许许多多</a:t>
            </a:r>
            <a:r>
              <a:rPr lang="zh-CN" altLang="en-US" sz="2400" b="1" dirty="0" smtClean="0">
                <a:latin typeface="Times New Roman" pitchFamily="18" charset="0"/>
                <a:ea typeface="楷体_GB2312" pitchFamily="49" charset="-122"/>
              </a:rPr>
              <a:t>的孩子捧着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盛开着鲜花</a:t>
            </a:r>
            <a:r>
              <a:rPr lang="en-US" altLang="zh-CN" sz="2400" b="1" dirty="0" err="1" smtClean="0">
                <a:latin typeface="Times New Roman" pitchFamily="18" charset="0"/>
                <a:ea typeface="楷体_GB2312" pitchFamily="49" charset="-122"/>
              </a:rPr>
              <a:t>的花盆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</a:rPr>
              <a:t>拥</a:t>
            </a:r>
            <a:r>
              <a:rPr lang="en-US" altLang="zh-CN" sz="2400" b="1" dirty="0" err="1" smtClean="0">
                <a:latin typeface="Times New Roman" pitchFamily="18" charset="0"/>
                <a:ea typeface="楷体_GB2312" pitchFamily="49" charset="-122"/>
              </a:rPr>
              <a:t>上街头</a:t>
            </a:r>
            <a:r>
              <a:rPr lang="zh-CN" altLang="en-US" sz="2400" b="1" dirty="0" smtClean="0">
                <a:latin typeface="Times New Roman" pitchFamily="18" charset="0"/>
                <a:ea typeface="楷体_GB2312" pitchFamily="49" charset="-122"/>
              </a:rPr>
              <a:t>。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</a:pPr>
            <a:endParaRPr lang="en-US" altLang="zh-CN" sz="2400" b="1" dirty="0" smtClean="0">
              <a:solidFill>
                <a:srgbClr val="0000FF"/>
              </a:solidFill>
              <a:ea typeface="楷体_GB2312" pitchFamily="49" charset="-122"/>
            </a:endParaRPr>
          </a:p>
          <a:p>
            <a:endParaRPr lang="zh-CN" altLang="en-US" sz="2000" b="1" dirty="0" smtClean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l">
              <a:lnSpc>
                <a:spcPct val="80000"/>
              </a:lnSpc>
              <a:spcBef>
                <a:spcPct val="50000"/>
              </a:spcBef>
            </a:pPr>
            <a:endParaRPr lang="zh-CN" altLang="en-US" sz="4000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1555" name="Picture 3" descr="changjing0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21196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373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2" descr="changjing0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250825" y="152400"/>
            <a:ext cx="88931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sz="4000" b="1"/>
              <a:t>       </a:t>
            </a:r>
            <a:r>
              <a:rPr lang="zh-CN" altLang="en-US" sz="4000" b="1">
                <a:ea typeface="楷体_GB2312" pitchFamily="49" charset="-122"/>
              </a:rPr>
              <a:t>国王从孩子们的面前走过，看着一盆盆鲜花，脸上没有一丝高兴的表情。</a:t>
            </a:r>
          </a:p>
        </p:txBody>
      </p:sp>
      <p:sp>
        <p:nvSpPr>
          <p:cNvPr id="165892" name="Oval 4"/>
          <p:cNvSpPr>
            <a:spLocks noChangeArrowheads="1"/>
          </p:cNvSpPr>
          <p:nvPr/>
        </p:nvSpPr>
        <p:spPr bwMode="auto">
          <a:xfrm>
            <a:off x="5148263" y="14128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3" name="Oval 5"/>
          <p:cNvSpPr>
            <a:spLocks noChangeArrowheads="1"/>
          </p:cNvSpPr>
          <p:nvPr/>
        </p:nvSpPr>
        <p:spPr bwMode="auto">
          <a:xfrm>
            <a:off x="5651500" y="14128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4" name="Oval 6"/>
          <p:cNvSpPr>
            <a:spLocks noChangeArrowheads="1"/>
          </p:cNvSpPr>
          <p:nvPr/>
        </p:nvSpPr>
        <p:spPr bwMode="auto">
          <a:xfrm>
            <a:off x="4067175" y="14128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895" name="Oval 7"/>
          <p:cNvSpPr>
            <a:spLocks noChangeArrowheads="1"/>
          </p:cNvSpPr>
          <p:nvPr/>
        </p:nvSpPr>
        <p:spPr bwMode="auto">
          <a:xfrm>
            <a:off x="4572000" y="1412875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22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58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658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892" grpId="0" animBg="1"/>
      <p:bldP spid="165893" grpId="0" animBg="1"/>
      <p:bldP spid="165894" grpId="0" animBg="1"/>
      <p:bldP spid="1658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04800" y="0"/>
            <a:ext cx="9901238" cy="672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228600" y="4419600"/>
            <a:ext cx="8496300" cy="2225675"/>
          </a:xfrm>
          <a:prstGeom prst="rect">
            <a:avLst/>
          </a:prstGeom>
          <a:solidFill>
            <a:schemeClr val="bg1">
              <a:alpha val="82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25000"/>
              </a:lnSpc>
              <a:spcBef>
                <a:spcPct val="50000"/>
              </a:spcBef>
            </a:pPr>
            <a:r>
              <a:rPr kumimoji="1" lang="en-US" altLang="zh-CN" sz="2800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kumimoji="1" lang="zh-CN" altLang="en-US" sz="2800" dirty="0">
                <a:latin typeface="楷体_GB2312" pitchFamily="49" charset="-122"/>
                <a:ea typeface="楷体_GB2312" pitchFamily="49" charset="-122"/>
              </a:rPr>
              <a:t>突然，国王看见了手捧空花盆的雄日。他停下来问</a:t>
            </a:r>
            <a:r>
              <a:rPr kumimoji="1"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zh-CN" altLang="en-US" sz="2800" u="sng" dirty="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你怎么捧着空花盆呢？</a:t>
            </a:r>
            <a:r>
              <a:rPr kumimoji="1" lang="zh-CN" altLang="en-US" sz="2800" u="sng" dirty="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800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雄日把花种不发芽的经过告诉了国王。</a:t>
            </a:r>
            <a:r>
              <a:rPr kumimoji="1" lang="zh-CN" altLang="en-US" sz="2800" dirty="0">
                <a:latin typeface="楷体_GB2312" pitchFamily="49" charset="-122"/>
                <a:ea typeface="楷体_GB2312" pitchFamily="49" charset="-122"/>
              </a:rPr>
              <a:t>国王听了，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高兴地</a:t>
            </a:r>
            <a:r>
              <a:rPr kumimoji="1" lang="zh-CN" altLang="en-US" sz="2800" dirty="0">
                <a:latin typeface="楷体_GB2312" pitchFamily="49" charset="-122"/>
                <a:ea typeface="楷体_GB2312" pitchFamily="49" charset="-122"/>
              </a:rPr>
              <a:t>拉着他的手，说</a:t>
            </a:r>
            <a:r>
              <a:rPr kumimoji="1"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kumimoji="1" lang="zh-CN" altLang="en-US" sz="2800" u="sng" dirty="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800" u="sng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你就是我的继承人！</a:t>
            </a:r>
            <a:r>
              <a:rPr kumimoji="1" lang="zh-CN" altLang="en-US" sz="2800" u="sng" dirty="0">
                <a:solidFill>
                  <a:srgbClr val="FF0000"/>
                </a:solidFill>
                <a:latin typeface="Times New Roman"/>
                <a:ea typeface="楷体_GB2312" pitchFamily="49" charset="-122"/>
              </a:rPr>
              <a:t>”</a:t>
            </a:r>
            <a:endParaRPr kumimoji="1" lang="zh-CN" altLang="en-US" sz="2800" u="sng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36196" name="Group 4"/>
          <p:cNvGrpSpPr>
            <a:grpSpLocks/>
          </p:cNvGrpSpPr>
          <p:nvPr/>
        </p:nvGrpSpPr>
        <p:grpSpPr bwMode="auto">
          <a:xfrm>
            <a:off x="4495800" y="609600"/>
            <a:ext cx="4343400" cy="1066800"/>
            <a:chOff x="2832" y="384"/>
            <a:chExt cx="2736" cy="672"/>
          </a:xfrm>
        </p:grpSpPr>
        <p:sp>
          <p:nvSpPr>
            <p:cNvPr id="136197" name="AutoShape 5"/>
            <p:cNvSpPr>
              <a:spLocks noChangeArrowheads="1"/>
            </p:cNvSpPr>
            <p:nvPr/>
          </p:nvSpPr>
          <p:spPr bwMode="auto">
            <a:xfrm>
              <a:off x="2832" y="384"/>
              <a:ext cx="2736" cy="672"/>
            </a:xfrm>
            <a:prstGeom prst="cloudCallout">
              <a:avLst>
                <a:gd name="adj1" fmla="val -48759"/>
                <a:gd name="adj2" fmla="val 4404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zh-CN"/>
            </a:p>
          </p:txBody>
        </p:sp>
        <p:sp>
          <p:nvSpPr>
            <p:cNvPr id="136198" name="Text Box 6"/>
            <p:cNvSpPr txBox="1">
              <a:spLocks noChangeArrowheads="1"/>
            </p:cNvSpPr>
            <p:nvPr/>
          </p:nvSpPr>
          <p:spPr bwMode="auto">
            <a:xfrm>
              <a:off x="3216" y="528"/>
              <a:ext cx="196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800" b="1">
                  <a:ea typeface="楷体_GB2312" pitchFamily="49" charset="-122"/>
                </a:rPr>
                <a:t>雄日</a:t>
              </a:r>
            </a:p>
          </p:txBody>
        </p:sp>
      </p:grp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5791200" y="838200"/>
            <a:ext cx="3048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就是我的继承人！</a:t>
            </a:r>
          </a:p>
        </p:txBody>
      </p:sp>
      <p:sp>
        <p:nvSpPr>
          <p:cNvPr id="136200" name="AutoShape 8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4953000" y="6248400"/>
            <a:ext cx="533400" cy="152400"/>
          </a:xfrm>
          <a:prstGeom prst="curvedUpArrow">
            <a:avLst>
              <a:gd name="adj1" fmla="val 98810"/>
              <a:gd name="adj2" fmla="val 16881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08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688</Words>
  <Application>Microsoft Office PowerPoint</Application>
  <PresentationFormat>全屏显示(4:3)</PresentationFormat>
  <Paragraphs>144</Paragraphs>
  <Slides>15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主题​​</vt:lpstr>
      <vt:lpstr>手捧空花盆的孩子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手捧空花盆的孩子</dc:title>
  <dc:creator>Administrator</dc:creator>
  <cp:lastModifiedBy>Administrator</cp:lastModifiedBy>
  <cp:revision>15</cp:revision>
  <dcterms:created xsi:type="dcterms:W3CDTF">2016-11-24T05:54:57Z</dcterms:created>
  <dcterms:modified xsi:type="dcterms:W3CDTF">2016-11-24T08:13:38Z</dcterms:modified>
</cp:coreProperties>
</file>