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和谐号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" y="72390"/>
            <a:ext cx="12193905" cy="6787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5460" y="1851660"/>
            <a:ext cx="50698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9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和谐号</a:t>
            </a:r>
            <a:endParaRPr lang="zh-CN" altLang="en-US" sz="9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6095" y="4351655"/>
            <a:ext cx="534479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>
                <a:solidFill>
                  <a:srgbClr val="FF0000"/>
                </a:solidFill>
                <a:latin typeface="+mn-ea"/>
              </a:rPr>
              <a:t>  </a:t>
            </a:r>
            <a:r>
              <a:rPr lang="zh-CN" altLang="en-US" sz="9600">
                <a:solidFill>
                  <a:srgbClr val="FF0000"/>
                </a:solidFill>
                <a:latin typeface="+mn-ea"/>
              </a:rPr>
              <a:t>转 眼</a:t>
            </a:r>
            <a:endParaRPr lang="zh-CN" altLang="en-US" sz="96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build="allAtOnce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68580"/>
            <a:ext cx="11950700" cy="6744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340" y="71755"/>
            <a:ext cx="12104370" cy="67678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车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22225"/>
            <a:ext cx="12169140" cy="681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2595" y="504190"/>
            <a:ext cx="1658620" cy="5981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车   轮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675"/>
            <a:ext cx="10515600" cy="6110605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铁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-8890"/>
            <a:ext cx="12140565" cy="6803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24525" y="2111375"/>
            <a:ext cx="6217920" cy="156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铁    轨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蔬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70485"/>
            <a:ext cx="12121515" cy="6729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42895" y="266065"/>
            <a:ext cx="4441190" cy="156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运 输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水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88900"/>
            <a:ext cx="11981815" cy="6699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640" y="4165600"/>
            <a:ext cx="7208520" cy="156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运 输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装载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" y="153670"/>
            <a:ext cx="11773535" cy="6663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18755" y="460375"/>
            <a:ext cx="366776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FF0000"/>
                </a:solidFill>
              </a:rPr>
              <a:t>装载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汽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" y="22225"/>
            <a:ext cx="12002135" cy="6812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41510" y="373380"/>
            <a:ext cx="1645920" cy="2924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9600" b="1">
                <a:solidFill>
                  <a:srgbClr val="FF0000"/>
                </a:solidFill>
              </a:rPr>
              <a:t>装载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550" y="-121920"/>
            <a:ext cx="12221845" cy="6774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9785" y="494030"/>
            <a:ext cx="264541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rgbClr val="FF0000"/>
                </a:solidFill>
              </a:rPr>
              <a:t>车轮</a:t>
            </a:r>
            <a:endParaRPr lang="zh-CN" altLang="en-US" sz="8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2575" y="494030"/>
            <a:ext cx="221869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660066"/>
                </a:solidFill>
              </a:rPr>
              <a:t>轨道</a:t>
            </a:r>
            <a:endParaRPr lang="zh-CN" altLang="en-US" sz="8000">
              <a:solidFill>
                <a:srgbClr val="66006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6305" y="2326005"/>
            <a:ext cx="245237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chemeClr val="tx2"/>
                </a:solidFill>
              </a:rPr>
              <a:t>装载</a:t>
            </a:r>
            <a:endParaRPr lang="zh-CN" altLang="en-US" sz="8000">
              <a:solidFill>
                <a:schemeClr val="tx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1155" y="2240280"/>
            <a:ext cx="228727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660066"/>
                </a:solidFill>
              </a:rPr>
              <a:t>转眼</a:t>
            </a:r>
            <a:endParaRPr lang="zh-CN" altLang="en-US" sz="8000">
              <a:solidFill>
                <a:srgbClr val="660066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6760" y="4258310"/>
            <a:ext cx="284607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C00000"/>
                </a:solidFill>
              </a:rPr>
              <a:t>运输</a:t>
            </a:r>
            <a:endParaRPr lang="zh-CN" altLang="en-US" sz="80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4605" y="41910"/>
            <a:ext cx="12221845" cy="6774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6040" y="600075"/>
            <a:ext cx="90741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车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1975" y="1034415"/>
            <a:ext cx="85725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轮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95145" y="2945765"/>
            <a:ext cx="112966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轨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1220" y="3540125"/>
            <a:ext cx="13995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载</a:t>
            </a:r>
            <a:endParaRPr lang="zh-CN" altLang="en-US" sz="96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98615" y="1816100"/>
            <a:ext cx="140208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转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36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njlxx</dc:creator>
  <cp:lastModifiedBy>njlxx</cp:lastModifiedBy>
  <cp:revision>7</cp:revision>
  <dcterms:created xsi:type="dcterms:W3CDTF">2017-02-15T08:36:09Z</dcterms:created>
  <dcterms:modified xsi:type="dcterms:W3CDTF">2017-02-15T09:13:14Z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