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wdp" ContentType="image/vnd.ms-photo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6" r:id="rId3"/>
    <p:sldId id="282" r:id="rId4"/>
    <p:sldId id="279" r:id="rId6"/>
    <p:sldId id="260" r:id="rId7"/>
    <p:sldId id="259" r:id="rId8"/>
    <p:sldId id="261" r:id="rId9"/>
    <p:sldId id="264" r:id="rId10"/>
    <p:sldId id="280" r:id="rId11"/>
    <p:sldId id="268" r:id="rId12"/>
    <p:sldId id="270" r:id="rId13"/>
    <p:sldId id="269" r:id="rId14"/>
    <p:sldId id="277" r:id="rId15"/>
    <p:sldId id="273" r:id="rId16"/>
    <p:sldId id="274" r:id="rId17"/>
    <p:sldId id="275" r:id="rId18"/>
    <p:sldId id="283" r:id="rId19"/>
    <p:sldId id="278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3E4F5"/>
    <a:srgbClr val="385723"/>
    <a:srgbClr val="008CFF"/>
    <a:srgbClr val="335C0E"/>
    <a:srgbClr val="FF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96" y="126"/>
      </p:cViewPr>
      <p:guideLst>
        <p:guide pos="416"/>
        <p:guide orient="horz" pos="648"/>
        <p:guide orient="horz" pos="70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72750D-12CE-49B9-91C7-0B8735C1908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7C515E-54A2-4672-94A9-57EDCC93E33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B33E7-FADC-4B30-8701-96DC9663A4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E0E95-217F-4646-B659-5EB7E7AE55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B33E7-FADC-4B30-8701-96DC9663A4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E0E95-217F-4646-B659-5EB7E7AE55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B33E7-FADC-4B30-8701-96DC9663A4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E0E95-217F-4646-B659-5EB7E7AE55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B33E7-FADC-4B30-8701-96DC9663A4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E0E95-217F-4646-B659-5EB7E7AE55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B33E7-FADC-4B30-8701-96DC9663A4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E0E95-217F-4646-B659-5EB7E7AE55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B33E7-FADC-4B30-8701-96DC9663A4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E0E95-217F-4646-B659-5EB7E7AE55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B33E7-FADC-4B30-8701-96DC9663A4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E0E95-217F-4646-B659-5EB7E7AE55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B33E7-FADC-4B30-8701-96DC9663A4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E0E95-217F-4646-B659-5EB7E7AE55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B33E7-FADC-4B30-8701-96DC9663A4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E0E95-217F-4646-B659-5EB7E7AE55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B33E7-FADC-4B30-8701-96DC9663A4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E0E95-217F-4646-B659-5EB7E7AE55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B33E7-FADC-4B30-8701-96DC9663A4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E0E95-217F-4646-B659-5EB7E7AE55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BB33E7-FADC-4B30-8701-96DC9663A4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7E0E95-217F-4646-B659-5EB7E7AE55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jpeg"/><Relationship Id="rId1" Type="http://schemas.openxmlformats.org/officeDocument/2006/relationships/tags" Target="../tags/tag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jpeg"/><Relationship Id="rId1" Type="http://schemas.openxmlformats.org/officeDocument/2006/relationships/tags" Target="../tags/tag12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3.xml"/><Relationship Id="rId2" Type="http://schemas.microsoft.com/office/2007/relationships/hdphoto" Target="../media/image17.wdp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microsoft.com/office/2007/relationships/hdphoto" Target="../media/image22.wdp"/><Relationship Id="rId5" Type="http://schemas.openxmlformats.org/officeDocument/2006/relationships/image" Target="../media/image21.png"/><Relationship Id="rId4" Type="http://schemas.microsoft.com/office/2007/relationships/hdphoto" Target="../media/image20.wdp"/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tags" Target="../tags/tag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microsoft.com/office/2007/relationships/media" Target="../media/media1.mp3"/><Relationship Id="rId4" Type="http://schemas.openxmlformats.org/officeDocument/2006/relationships/audio" Target="../media/media1.mp3"/><Relationship Id="rId3" Type="http://schemas.openxmlformats.org/officeDocument/2006/relationships/tags" Target="../tags/tag1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.xml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7.xml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8.xml"/><Relationship Id="rId1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91" r="1089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21408" y="4268581"/>
            <a:ext cx="254428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7200" dirty="0">
                <a:solidFill>
                  <a:schemeClr val="bg1"/>
                </a:solidFill>
                <a:cs typeface="+mn-ea"/>
                <a:sym typeface="+mn-lt"/>
              </a:rPr>
              <a:t>老  舍</a:t>
            </a:r>
            <a:endParaRPr lang="zh-CN" altLang="en-US" sz="7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32445" y="1436893"/>
            <a:ext cx="7517683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600" dirty="0">
                <a:solidFill>
                  <a:schemeClr val="bg1"/>
                </a:solidFill>
              </a:rPr>
              <a:t>1 </a:t>
            </a:r>
            <a:r>
              <a:rPr lang="zh-CN" altLang="en-US" sz="16600" dirty="0">
                <a:solidFill>
                  <a:schemeClr val="bg1"/>
                </a:solidFill>
              </a:rPr>
              <a:t>草 原 </a:t>
            </a:r>
            <a:endParaRPr lang="zh-CN" altLang="en-US" sz="16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14725" y="1206274"/>
            <a:ext cx="74714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cs typeface="+mn-ea"/>
                <a:sym typeface="+mn-lt"/>
              </a:rPr>
              <a:t>       羊群一会儿上了小丘，一会儿又下来，走在哪里都像给无边的绿毯绣上了白色的大花。</a:t>
            </a:r>
            <a:endParaRPr lang="zh-CN" altLang="en-US" sz="3200" b="1" dirty="0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729039" y="4579142"/>
            <a:ext cx="684371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cs typeface="+mn-ea"/>
                <a:sym typeface="+mn-lt"/>
              </a:rPr>
              <a:t>       羊群一会儿上了小丘，一会儿又下来，走在哪里都像</a:t>
            </a:r>
            <a:r>
              <a:rPr lang="en-US" altLang="zh-CN" sz="3200" b="1" dirty="0">
                <a:cs typeface="+mn-ea"/>
                <a:sym typeface="+mn-lt"/>
              </a:rPr>
              <a:t>_____________</a:t>
            </a:r>
            <a:endParaRPr lang="zh-CN" altLang="en-US" sz="3200" b="1" dirty="0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671889" y="2883398"/>
            <a:ext cx="691515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00025" algn="just"/>
            <a:r>
              <a:rPr lang="zh-CN" altLang="en-US" sz="2800" b="1" kern="100" dirty="0">
                <a:solidFill>
                  <a:srgbClr val="FF0000"/>
                </a:solidFill>
                <a:cs typeface="+mn-ea"/>
                <a:sym typeface="+mn-lt"/>
              </a:rPr>
              <a:t>     </a:t>
            </a:r>
            <a:r>
              <a:rPr lang="zh-CN" altLang="en-US" sz="2800" b="1" kern="100" dirty="0">
                <a:solidFill>
                  <a:srgbClr val="C00000"/>
                </a:solidFill>
                <a:cs typeface="+mn-ea"/>
                <a:sym typeface="+mn-lt"/>
              </a:rPr>
              <a:t>运用</a:t>
            </a:r>
            <a:r>
              <a:rPr lang="zh-CN" altLang="zh-CN" sz="2800" b="1" kern="100" dirty="0">
                <a:solidFill>
                  <a:srgbClr val="C00000"/>
                </a:solidFill>
                <a:cs typeface="+mn-ea"/>
                <a:sym typeface="+mn-lt"/>
              </a:rPr>
              <a:t>比喻的修辞，把羊群比作大花，把草地比作绿毯，生动形象地写出了草原的画面美和色彩美，如诗如画。</a:t>
            </a:r>
            <a:endParaRPr lang="zh-CN" altLang="zh-CN" sz="2800" b="1" kern="1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grpSp>
        <p:nvGrpSpPr>
          <p:cNvPr id="5" name="a242c966-fb5a-4754-9dea-4d62a107ed2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89533" y="200025"/>
            <a:ext cx="716597" cy="560388"/>
            <a:chOff x="3289300" y="1033463"/>
            <a:chExt cx="5622926" cy="4641850"/>
          </a:xfrm>
        </p:grpSpPr>
        <p:sp>
          <p:nvSpPr>
            <p:cNvPr id="6" name="îṩļíďê"/>
            <p:cNvSpPr/>
            <p:nvPr/>
          </p:nvSpPr>
          <p:spPr bwMode="auto">
            <a:xfrm>
              <a:off x="6170613" y="1984375"/>
              <a:ext cx="2741613" cy="3630613"/>
            </a:xfrm>
            <a:prstGeom prst="rect">
              <a:avLst/>
            </a:prstGeom>
            <a:solidFill>
              <a:srgbClr val="B1AA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" name="íṧḷidê"/>
            <p:cNvSpPr/>
            <p:nvPr/>
          </p:nvSpPr>
          <p:spPr bwMode="auto">
            <a:xfrm>
              <a:off x="6170613" y="1984375"/>
              <a:ext cx="2741613" cy="3630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" name="ïslîḋé"/>
            <p:cNvSpPr/>
            <p:nvPr/>
          </p:nvSpPr>
          <p:spPr bwMode="auto">
            <a:xfrm>
              <a:off x="6292850" y="2116138"/>
              <a:ext cx="2505075" cy="3367088"/>
            </a:xfrm>
            <a:prstGeom prst="rect">
              <a:avLst/>
            </a:prstGeom>
            <a:solidFill>
              <a:srgbClr val="F1F0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" name="íṩlïḑê"/>
            <p:cNvSpPr/>
            <p:nvPr/>
          </p:nvSpPr>
          <p:spPr bwMode="auto">
            <a:xfrm>
              <a:off x="6292850" y="2116138"/>
              <a:ext cx="2505075" cy="3367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" name="iṡḷiḍè"/>
            <p:cNvSpPr/>
            <p:nvPr/>
          </p:nvSpPr>
          <p:spPr bwMode="auto">
            <a:xfrm>
              <a:off x="6764338" y="3302000"/>
              <a:ext cx="1554163" cy="174625"/>
            </a:xfrm>
            <a:custGeom>
              <a:avLst/>
              <a:gdLst>
                <a:gd name="T0" fmla="*/ 178 w 178"/>
                <a:gd name="T1" fmla="*/ 10 h 20"/>
                <a:gd name="T2" fmla="*/ 168 w 178"/>
                <a:gd name="T3" fmla="*/ 20 h 20"/>
                <a:gd name="T4" fmla="*/ 10 w 178"/>
                <a:gd name="T5" fmla="*/ 20 h 20"/>
                <a:gd name="T6" fmla="*/ 0 w 178"/>
                <a:gd name="T7" fmla="*/ 10 h 20"/>
                <a:gd name="T8" fmla="*/ 10 w 178"/>
                <a:gd name="T9" fmla="*/ 0 h 20"/>
                <a:gd name="T10" fmla="*/ 168 w 178"/>
                <a:gd name="T11" fmla="*/ 0 h 20"/>
                <a:gd name="T12" fmla="*/ 178 w 178"/>
                <a:gd name="T13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8" h="20">
                  <a:moveTo>
                    <a:pt x="178" y="10"/>
                  </a:moveTo>
                  <a:cubicBezTo>
                    <a:pt x="178" y="16"/>
                    <a:pt x="174" y="20"/>
                    <a:pt x="168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174" y="0"/>
                    <a:pt x="178" y="5"/>
                    <a:pt x="178" y="10"/>
                  </a:cubicBezTo>
                </a:path>
              </a:pathLst>
            </a:custGeom>
            <a:solidFill>
              <a:srgbClr val="B1AA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" name="išļîḋé"/>
            <p:cNvSpPr/>
            <p:nvPr/>
          </p:nvSpPr>
          <p:spPr bwMode="auto">
            <a:xfrm>
              <a:off x="6764338" y="3694113"/>
              <a:ext cx="1554163" cy="174625"/>
            </a:xfrm>
            <a:custGeom>
              <a:avLst/>
              <a:gdLst>
                <a:gd name="T0" fmla="*/ 178 w 178"/>
                <a:gd name="T1" fmla="*/ 10 h 20"/>
                <a:gd name="T2" fmla="*/ 168 w 178"/>
                <a:gd name="T3" fmla="*/ 20 h 20"/>
                <a:gd name="T4" fmla="*/ 10 w 178"/>
                <a:gd name="T5" fmla="*/ 20 h 20"/>
                <a:gd name="T6" fmla="*/ 0 w 178"/>
                <a:gd name="T7" fmla="*/ 10 h 20"/>
                <a:gd name="T8" fmla="*/ 10 w 178"/>
                <a:gd name="T9" fmla="*/ 0 h 20"/>
                <a:gd name="T10" fmla="*/ 168 w 178"/>
                <a:gd name="T11" fmla="*/ 0 h 20"/>
                <a:gd name="T12" fmla="*/ 178 w 178"/>
                <a:gd name="T13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8" h="20">
                  <a:moveTo>
                    <a:pt x="178" y="10"/>
                  </a:moveTo>
                  <a:cubicBezTo>
                    <a:pt x="178" y="16"/>
                    <a:pt x="174" y="20"/>
                    <a:pt x="168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174" y="0"/>
                    <a:pt x="178" y="5"/>
                    <a:pt x="178" y="10"/>
                  </a:cubicBezTo>
                </a:path>
              </a:pathLst>
            </a:custGeom>
            <a:solidFill>
              <a:srgbClr val="B1AA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" name="îśḻiḓé"/>
            <p:cNvSpPr/>
            <p:nvPr/>
          </p:nvSpPr>
          <p:spPr bwMode="auto">
            <a:xfrm>
              <a:off x="6764338" y="4087813"/>
              <a:ext cx="1554163" cy="174625"/>
            </a:xfrm>
            <a:custGeom>
              <a:avLst/>
              <a:gdLst>
                <a:gd name="T0" fmla="*/ 178 w 178"/>
                <a:gd name="T1" fmla="*/ 10 h 20"/>
                <a:gd name="T2" fmla="*/ 168 w 178"/>
                <a:gd name="T3" fmla="*/ 20 h 20"/>
                <a:gd name="T4" fmla="*/ 10 w 178"/>
                <a:gd name="T5" fmla="*/ 20 h 20"/>
                <a:gd name="T6" fmla="*/ 0 w 178"/>
                <a:gd name="T7" fmla="*/ 10 h 20"/>
                <a:gd name="T8" fmla="*/ 10 w 178"/>
                <a:gd name="T9" fmla="*/ 0 h 20"/>
                <a:gd name="T10" fmla="*/ 168 w 178"/>
                <a:gd name="T11" fmla="*/ 0 h 20"/>
                <a:gd name="T12" fmla="*/ 178 w 178"/>
                <a:gd name="T13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8" h="20">
                  <a:moveTo>
                    <a:pt x="178" y="10"/>
                  </a:moveTo>
                  <a:cubicBezTo>
                    <a:pt x="178" y="15"/>
                    <a:pt x="174" y="20"/>
                    <a:pt x="168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174" y="0"/>
                    <a:pt x="178" y="4"/>
                    <a:pt x="178" y="10"/>
                  </a:cubicBezTo>
                </a:path>
              </a:pathLst>
            </a:custGeom>
            <a:solidFill>
              <a:srgbClr val="B1AA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" name="iṧ1îḓè"/>
            <p:cNvSpPr/>
            <p:nvPr/>
          </p:nvSpPr>
          <p:spPr bwMode="auto">
            <a:xfrm>
              <a:off x="7540625" y="2116138"/>
              <a:ext cx="1257300" cy="3367088"/>
            </a:xfrm>
            <a:custGeom>
              <a:avLst/>
              <a:gdLst>
                <a:gd name="T0" fmla="*/ 144 w 144"/>
                <a:gd name="T1" fmla="*/ 0 h 386"/>
                <a:gd name="T2" fmla="*/ 0 w 144"/>
                <a:gd name="T3" fmla="*/ 0 h 386"/>
                <a:gd name="T4" fmla="*/ 0 w 144"/>
                <a:gd name="T5" fmla="*/ 136 h 386"/>
                <a:gd name="T6" fmla="*/ 79 w 144"/>
                <a:gd name="T7" fmla="*/ 136 h 386"/>
                <a:gd name="T8" fmla="*/ 89 w 144"/>
                <a:gd name="T9" fmla="*/ 146 h 386"/>
                <a:gd name="T10" fmla="*/ 79 w 144"/>
                <a:gd name="T11" fmla="*/ 156 h 386"/>
                <a:gd name="T12" fmla="*/ 0 w 144"/>
                <a:gd name="T13" fmla="*/ 156 h 386"/>
                <a:gd name="T14" fmla="*/ 0 w 144"/>
                <a:gd name="T15" fmla="*/ 181 h 386"/>
                <a:gd name="T16" fmla="*/ 79 w 144"/>
                <a:gd name="T17" fmla="*/ 181 h 386"/>
                <a:gd name="T18" fmla="*/ 89 w 144"/>
                <a:gd name="T19" fmla="*/ 191 h 386"/>
                <a:gd name="T20" fmla="*/ 79 w 144"/>
                <a:gd name="T21" fmla="*/ 201 h 386"/>
                <a:gd name="T22" fmla="*/ 0 w 144"/>
                <a:gd name="T23" fmla="*/ 201 h 386"/>
                <a:gd name="T24" fmla="*/ 0 w 144"/>
                <a:gd name="T25" fmla="*/ 226 h 386"/>
                <a:gd name="T26" fmla="*/ 79 w 144"/>
                <a:gd name="T27" fmla="*/ 226 h 386"/>
                <a:gd name="T28" fmla="*/ 89 w 144"/>
                <a:gd name="T29" fmla="*/ 236 h 386"/>
                <a:gd name="T30" fmla="*/ 79 w 144"/>
                <a:gd name="T31" fmla="*/ 246 h 386"/>
                <a:gd name="T32" fmla="*/ 0 w 144"/>
                <a:gd name="T33" fmla="*/ 246 h 386"/>
                <a:gd name="T34" fmla="*/ 0 w 144"/>
                <a:gd name="T35" fmla="*/ 386 h 386"/>
                <a:gd name="T36" fmla="*/ 144 w 144"/>
                <a:gd name="T37" fmla="*/ 386 h 386"/>
                <a:gd name="T38" fmla="*/ 144 w 144"/>
                <a:gd name="T39" fmla="*/ 0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4" h="386">
                  <a:moveTo>
                    <a:pt x="14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85" y="136"/>
                    <a:pt x="89" y="141"/>
                    <a:pt x="89" y="146"/>
                  </a:cubicBezTo>
                  <a:cubicBezTo>
                    <a:pt x="89" y="152"/>
                    <a:pt x="85" y="156"/>
                    <a:pt x="79" y="156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79" y="181"/>
                    <a:pt x="79" y="181"/>
                    <a:pt x="79" y="181"/>
                  </a:cubicBezTo>
                  <a:cubicBezTo>
                    <a:pt x="85" y="181"/>
                    <a:pt x="89" y="186"/>
                    <a:pt x="89" y="191"/>
                  </a:cubicBezTo>
                  <a:cubicBezTo>
                    <a:pt x="89" y="197"/>
                    <a:pt x="85" y="201"/>
                    <a:pt x="79" y="201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0" y="226"/>
                    <a:pt x="0" y="226"/>
                    <a:pt x="0" y="226"/>
                  </a:cubicBezTo>
                  <a:cubicBezTo>
                    <a:pt x="79" y="226"/>
                    <a:pt x="79" y="226"/>
                    <a:pt x="79" y="226"/>
                  </a:cubicBezTo>
                  <a:cubicBezTo>
                    <a:pt x="85" y="226"/>
                    <a:pt x="89" y="230"/>
                    <a:pt x="89" y="236"/>
                  </a:cubicBezTo>
                  <a:cubicBezTo>
                    <a:pt x="89" y="241"/>
                    <a:pt x="85" y="246"/>
                    <a:pt x="79" y="246"/>
                  </a:cubicBezTo>
                  <a:cubicBezTo>
                    <a:pt x="0" y="246"/>
                    <a:pt x="0" y="246"/>
                    <a:pt x="0" y="246"/>
                  </a:cubicBezTo>
                  <a:cubicBezTo>
                    <a:pt x="0" y="386"/>
                    <a:pt x="0" y="386"/>
                    <a:pt x="0" y="386"/>
                  </a:cubicBezTo>
                  <a:cubicBezTo>
                    <a:pt x="144" y="386"/>
                    <a:pt x="144" y="386"/>
                    <a:pt x="144" y="386"/>
                  </a:cubicBezTo>
                  <a:cubicBezTo>
                    <a:pt x="144" y="0"/>
                    <a:pt x="144" y="0"/>
                    <a:pt x="144" y="0"/>
                  </a:cubicBezTo>
                </a:path>
              </a:pathLst>
            </a:custGeom>
            <a:solidFill>
              <a:srgbClr val="E4E2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" name="îşḻîdé"/>
            <p:cNvSpPr/>
            <p:nvPr/>
          </p:nvSpPr>
          <p:spPr bwMode="auto">
            <a:xfrm>
              <a:off x="7540625" y="3302000"/>
              <a:ext cx="777875" cy="174625"/>
            </a:xfrm>
            <a:custGeom>
              <a:avLst/>
              <a:gdLst>
                <a:gd name="T0" fmla="*/ 79 w 89"/>
                <a:gd name="T1" fmla="*/ 0 h 20"/>
                <a:gd name="T2" fmla="*/ 0 w 89"/>
                <a:gd name="T3" fmla="*/ 0 h 20"/>
                <a:gd name="T4" fmla="*/ 0 w 89"/>
                <a:gd name="T5" fmla="*/ 20 h 20"/>
                <a:gd name="T6" fmla="*/ 79 w 89"/>
                <a:gd name="T7" fmla="*/ 20 h 20"/>
                <a:gd name="T8" fmla="*/ 89 w 89"/>
                <a:gd name="T9" fmla="*/ 10 h 20"/>
                <a:gd name="T10" fmla="*/ 79 w 89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20">
                  <a:moveTo>
                    <a:pt x="7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79" y="20"/>
                    <a:pt x="79" y="20"/>
                    <a:pt x="79" y="20"/>
                  </a:cubicBezTo>
                  <a:cubicBezTo>
                    <a:pt x="85" y="20"/>
                    <a:pt x="89" y="16"/>
                    <a:pt x="89" y="10"/>
                  </a:cubicBezTo>
                  <a:cubicBezTo>
                    <a:pt x="89" y="5"/>
                    <a:pt x="85" y="0"/>
                    <a:pt x="79" y="0"/>
                  </a:cubicBezTo>
                </a:path>
              </a:pathLst>
            </a:custGeom>
            <a:solidFill>
              <a:srgbClr val="A7A0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" name="íŝḻîḋé"/>
            <p:cNvSpPr/>
            <p:nvPr/>
          </p:nvSpPr>
          <p:spPr bwMode="auto">
            <a:xfrm>
              <a:off x="7540625" y="3694113"/>
              <a:ext cx="777875" cy="174625"/>
            </a:xfrm>
            <a:custGeom>
              <a:avLst/>
              <a:gdLst>
                <a:gd name="T0" fmla="*/ 79 w 89"/>
                <a:gd name="T1" fmla="*/ 0 h 20"/>
                <a:gd name="T2" fmla="*/ 0 w 89"/>
                <a:gd name="T3" fmla="*/ 0 h 20"/>
                <a:gd name="T4" fmla="*/ 0 w 89"/>
                <a:gd name="T5" fmla="*/ 20 h 20"/>
                <a:gd name="T6" fmla="*/ 79 w 89"/>
                <a:gd name="T7" fmla="*/ 20 h 20"/>
                <a:gd name="T8" fmla="*/ 89 w 89"/>
                <a:gd name="T9" fmla="*/ 10 h 20"/>
                <a:gd name="T10" fmla="*/ 79 w 89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20">
                  <a:moveTo>
                    <a:pt x="7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79" y="20"/>
                    <a:pt x="79" y="20"/>
                    <a:pt x="79" y="20"/>
                  </a:cubicBezTo>
                  <a:cubicBezTo>
                    <a:pt x="85" y="20"/>
                    <a:pt x="89" y="16"/>
                    <a:pt x="89" y="10"/>
                  </a:cubicBezTo>
                  <a:cubicBezTo>
                    <a:pt x="89" y="5"/>
                    <a:pt x="85" y="0"/>
                    <a:pt x="79" y="0"/>
                  </a:cubicBezTo>
                </a:path>
              </a:pathLst>
            </a:custGeom>
            <a:solidFill>
              <a:srgbClr val="A7A0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" name="iṩľide"/>
            <p:cNvSpPr/>
            <p:nvPr/>
          </p:nvSpPr>
          <p:spPr bwMode="auto">
            <a:xfrm>
              <a:off x="7540625" y="4087813"/>
              <a:ext cx="777875" cy="174625"/>
            </a:xfrm>
            <a:custGeom>
              <a:avLst/>
              <a:gdLst>
                <a:gd name="T0" fmla="*/ 79 w 89"/>
                <a:gd name="T1" fmla="*/ 0 h 20"/>
                <a:gd name="T2" fmla="*/ 0 w 89"/>
                <a:gd name="T3" fmla="*/ 0 h 20"/>
                <a:gd name="T4" fmla="*/ 0 w 89"/>
                <a:gd name="T5" fmla="*/ 20 h 20"/>
                <a:gd name="T6" fmla="*/ 79 w 89"/>
                <a:gd name="T7" fmla="*/ 20 h 20"/>
                <a:gd name="T8" fmla="*/ 89 w 89"/>
                <a:gd name="T9" fmla="*/ 10 h 20"/>
                <a:gd name="T10" fmla="*/ 79 w 89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20">
                  <a:moveTo>
                    <a:pt x="7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79" y="20"/>
                    <a:pt x="79" y="20"/>
                    <a:pt x="79" y="20"/>
                  </a:cubicBezTo>
                  <a:cubicBezTo>
                    <a:pt x="85" y="20"/>
                    <a:pt x="89" y="15"/>
                    <a:pt x="89" y="10"/>
                  </a:cubicBezTo>
                  <a:cubicBezTo>
                    <a:pt x="89" y="4"/>
                    <a:pt x="85" y="0"/>
                    <a:pt x="79" y="0"/>
                  </a:cubicBezTo>
                </a:path>
              </a:pathLst>
            </a:custGeom>
            <a:solidFill>
              <a:srgbClr val="A7A0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" name="isḻîdê"/>
            <p:cNvSpPr/>
            <p:nvPr/>
          </p:nvSpPr>
          <p:spPr bwMode="auto">
            <a:xfrm>
              <a:off x="6851650" y="1984375"/>
              <a:ext cx="1379538" cy="349250"/>
            </a:xfrm>
            <a:prstGeom prst="rect">
              <a:avLst/>
            </a:prstGeom>
            <a:solidFill>
              <a:srgbClr val="B1AA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" name="îśḷîḓé"/>
            <p:cNvSpPr/>
            <p:nvPr/>
          </p:nvSpPr>
          <p:spPr bwMode="auto">
            <a:xfrm>
              <a:off x="7959725" y="4716463"/>
              <a:ext cx="550863" cy="522288"/>
            </a:xfrm>
            <a:custGeom>
              <a:avLst/>
              <a:gdLst>
                <a:gd name="T0" fmla="*/ 347 w 347"/>
                <a:gd name="T1" fmla="*/ 165 h 329"/>
                <a:gd name="T2" fmla="*/ 319 w 347"/>
                <a:gd name="T3" fmla="*/ 214 h 329"/>
                <a:gd name="T4" fmla="*/ 314 w 347"/>
                <a:gd name="T5" fmla="*/ 269 h 329"/>
                <a:gd name="T6" fmla="*/ 264 w 347"/>
                <a:gd name="T7" fmla="*/ 291 h 329"/>
                <a:gd name="T8" fmla="*/ 226 w 347"/>
                <a:gd name="T9" fmla="*/ 329 h 329"/>
                <a:gd name="T10" fmla="*/ 171 w 347"/>
                <a:gd name="T11" fmla="*/ 318 h 329"/>
                <a:gd name="T12" fmla="*/ 121 w 347"/>
                <a:gd name="T13" fmla="*/ 329 h 329"/>
                <a:gd name="T14" fmla="*/ 83 w 347"/>
                <a:gd name="T15" fmla="*/ 291 h 329"/>
                <a:gd name="T16" fmla="*/ 33 w 347"/>
                <a:gd name="T17" fmla="*/ 269 h 329"/>
                <a:gd name="T18" fmla="*/ 28 w 347"/>
                <a:gd name="T19" fmla="*/ 214 h 329"/>
                <a:gd name="T20" fmla="*/ 0 w 347"/>
                <a:gd name="T21" fmla="*/ 165 h 329"/>
                <a:gd name="T22" fmla="*/ 28 w 347"/>
                <a:gd name="T23" fmla="*/ 121 h 329"/>
                <a:gd name="T24" fmla="*/ 33 w 347"/>
                <a:gd name="T25" fmla="*/ 66 h 329"/>
                <a:gd name="T26" fmla="*/ 83 w 347"/>
                <a:gd name="T27" fmla="*/ 44 h 329"/>
                <a:gd name="T28" fmla="*/ 121 w 347"/>
                <a:gd name="T29" fmla="*/ 0 h 329"/>
                <a:gd name="T30" fmla="*/ 171 w 347"/>
                <a:gd name="T31" fmla="*/ 11 h 329"/>
                <a:gd name="T32" fmla="*/ 226 w 347"/>
                <a:gd name="T33" fmla="*/ 0 h 329"/>
                <a:gd name="T34" fmla="*/ 264 w 347"/>
                <a:gd name="T35" fmla="*/ 44 h 329"/>
                <a:gd name="T36" fmla="*/ 314 w 347"/>
                <a:gd name="T37" fmla="*/ 66 h 329"/>
                <a:gd name="T38" fmla="*/ 319 w 347"/>
                <a:gd name="T39" fmla="*/ 121 h 329"/>
                <a:gd name="T40" fmla="*/ 347 w 347"/>
                <a:gd name="T41" fmla="*/ 165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7" h="329">
                  <a:moveTo>
                    <a:pt x="347" y="165"/>
                  </a:moveTo>
                  <a:lnTo>
                    <a:pt x="319" y="214"/>
                  </a:lnTo>
                  <a:lnTo>
                    <a:pt x="314" y="269"/>
                  </a:lnTo>
                  <a:lnTo>
                    <a:pt x="264" y="291"/>
                  </a:lnTo>
                  <a:lnTo>
                    <a:pt x="226" y="329"/>
                  </a:lnTo>
                  <a:lnTo>
                    <a:pt x="171" y="318"/>
                  </a:lnTo>
                  <a:lnTo>
                    <a:pt x="121" y="329"/>
                  </a:lnTo>
                  <a:lnTo>
                    <a:pt x="83" y="291"/>
                  </a:lnTo>
                  <a:lnTo>
                    <a:pt x="33" y="269"/>
                  </a:lnTo>
                  <a:lnTo>
                    <a:pt x="28" y="214"/>
                  </a:lnTo>
                  <a:lnTo>
                    <a:pt x="0" y="165"/>
                  </a:lnTo>
                  <a:lnTo>
                    <a:pt x="28" y="121"/>
                  </a:lnTo>
                  <a:lnTo>
                    <a:pt x="33" y="66"/>
                  </a:lnTo>
                  <a:lnTo>
                    <a:pt x="83" y="44"/>
                  </a:lnTo>
                  <a:lnTo>
                    <a:pt x="121" y="0"/>
                  </a:lnTo>
                  <a:lnTo>
                    <a:pt x="171" y="11"/>
                  </a:lnTo>
                  <a:lnTo>
                    <a:pt x="226" y="0"/>
                  </a:lnTo>
                  <a:lnTo>
                    <a:pt x="264" y="44"/>
                  </a:lnTo>
                  <a:lnTo>
                    <a:pt x="314" y="66"/>
                  </a:lnTo>
                  <a:lnTo>
                    <a:pt x="319" y="121"/>
                  </a:lnTo>
                  <a:lnTo>
                    <a:pt x="347" y="165"/>
                  </a:lnTo>
                  <a:close/>
                </a:path>
              </a:pathLst>
            </a:custGeom>
            <a:solidFill>
              <a:srgbClr val="FFC3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" name="ïṩļíḍè"/>
            <p:cNvSpPr/>
            <p:nvPr/>
          </p:nvSpPr>
          <p:spPr bwMode="auto">
            <a:xfrm>
              <a:off x="3289300" y="1033463"/>
              <a:ext cx="2794000" cy="3054350"/>
            </a:xfrm>
            <a:custGeom>
              <a:avLst/>
              <a:gdLst>
                <a:gd name="T0" fmla="*/ 279 w 320"/>
                <a:gd name="T1" fmla="*/ 350 h 350"/>
                <a:gd name="T2" fmla="*/ 247 w 320"/>
                <a:gd name="T3" fmla="*/ 141 h 350"/>
                <a:gd name="T4" fmla="*/ 254 w 320"/>
                <a:gd name="T5" fmla="*/ 212 h 350"/>
                <a:gd name="T6" fmla="*/ 180 w 320"/>
                <a:gd name="T7" fmla="*/ 70 h 350"/>
                <a:gd name="T8" fmla="*/ 193 w 320"/>
                <a:gd name="T9" fmla="*/ 125 h 350"/>
                <a:gd name="T10" fmla="*/ 0 w 320"/>
                <a:gd name="T11" fmla="*/ 22 h 350"/>
                <a:gd name="T12" fmla="*/ 47 w 320"/>
                <a:gd name="T13" fmla="*/ 55 h 350"/>
                <a:gd name="T14" fmla="*/ 11 w 320"/>
                <a:gd name="T15" fmla="*/ 40 h 350"/>
                <a:gd name="T16" fmla="*/ 97 w 320"/>
                <a:gd name="T17" fmla="*/ 152 h 350"/>
                <a:gd name="T18" fmla="*/ 22 w 320"/>
                <a:gd name="T19" fmla="*/ 102 h 350"/>
                <a:gd name="T20" fmla="*/ 140 w 320"/>
                <a:gd name="T21" fmla="*/ 218 h 350"/>
                <a:gd name="T22" fmla="*/ 71 w 320"/>
                <a:gd name="T23" fmla="*/ 185 h 350"/>
                <a:gd name="T24" fmla="*/ 279 w 320"/>
                <a:gd name="T25" fmla="*/ 35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0" h="350">
                  <a:moveTo>
                    <a:pt x="279" y="350"/>
                  </a:moveTo>
                  <a:cubicBezTo>
                    <a:pt x="279" y="350"/>
                    <a:pt x="320" y="241"/>
                    <a:pt x="247" y="141"/>
                  </a:cubicBezTo>
                  <a:cubicBezTo>
                    <a:pt x="249" y="156"/>
                    <a:pt x="254" y="212"/>
                    <a:pt x="254" y="212"/>
                  </a:cubicBezTo>
                  <a:cubicBezTo>
                    <a:pt x="254" y="212"/>
                    <a:pt x="247" y="109"/>
                    <a:pt x="180" y="70"/>
                  </a:cubicBezTo>
                  <a:cubicBezTo>
                    <a:pt x="190" y="92"/>
                    <a:pt x="193" y="125"/>
                    <a:pt x="193" y="125"/>
                  </a:cubicBezTo>
                  <a:cubicBezTo>
                    <a:pt x="193" y="125"/>
                    <a:pt x="112" y="0"/>
                    <a:pt x="0" y="22"/>
                  </a:cubicBezTo>
                  <a:cubicBezTo>
                    <a:pt x="25" y="26"/>
                    <a:pt x="47" y="55"/>
                    <a:pt x="47" y="55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35" y="112"/>
                    <a:pt x="97" y="152"/>
                  </a:cubicBezTo>
                  <a:cubicBezTo>
                    <a:pt x="76" y="147"/>
                    <a:pt x="22" y="102"/>
                    <a:pt x="22" y="102"/>
                  </a:cubicBezTo>
                  <a:cubicBezTo>
                    <a:pt x="22" y="102"/>
                    <a:pt x="68" y="193"/>
                    <a:pt x="140" y="218"/>
                  </a:cubicBezTo>
                  <a:cubicBezTo>
                    <a:pt x="112" y="221"/>
                    <a:pt x="71" y="185"/>
                    <a:pt x="71" y="185"/>
                  </a:cubicBezTo>
                  <a:cubicBezTo>
                    <a:pt x="71" y="185"/>
                    <a:pt x="143" y="325"/>
                    <a:pt x="279" y="350"/>
                  </a:cubicBezTo>
                </a:path>
              </a:pathLst>
            </a:custGeom>
            <a:solidFill>
              <a:srgbClr val="FFC3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" name="îṥḷïdé"/>
            <p:cNvSpPr/>
            <p:nvPr/>
          </p:nvSpPr>
          <p:spPr bwMode="auto">
            <a:xfrm>
              <a:off x="3908425" y="1784350"/>
              <a:ext cx="1920875" cy="2303463"/>
            </a:xfrm>
            <a:custGeom>
              <a:avLst/>
              <a:gdLst>
                <a:gd name="T0" fmla="*/ 0 w 220"/>
                <a:gd name="T1" fmla="*/ 99 h 264"/>
                <a:gd name="T2" fmla="*/ 202 w 220"/>
                <a:gd name="T3" fmla="*/ 263 h 264"/>
                <a:gd name="T4" fmla="*/ 165 w 220"/>
                <a:gd name="T5" fmla="*/ 197 h 264"/>
                <a:gd name="T6" fmla="*/ 149 w 220"/>
                <a:gd name="T7" fmla="*/ 202 h 264"/>
                <a:gd name="T8" fmla="*/ 0 w 220"/>
                <a:gd name="T9" fmla="*/ 99 h 264"/>
                <a:gd name="T10" fmla="*/ 17 w 220"/>
                <a:gd name="T11" fmla="*/ 0 h 264"/>
                <a:gd name="T12" fmla="*/ 209 w 220"/>
                <a:gd name="T13" fmla="*/ 264 h 264"/>
                <a:gd name="T14" fmla="*/ 220 w 220"/>
                <a:gd name="T15" fmla="*/ 195 h 264"/>
                <a:gd name="T16" fmla="*/ 207 w 220"/>
                <a:gd name="T17" fmla="*/ 232 h 264"/>
                <a:gd name="T18" fmla="*/ 201 w 220"/>
                <a:gd name="T19" fmla="*/ 227 h 264"/>
                <a:gd name="T20" fmla="*/ 17 w 220"/>
                <a:gd name="T21" fmla="*/ 0 h 264"/>
                <a:gd name="T22" fmla="*/ 17 w 220"/>
                <a:gd name="T23" fmla="*/ 0 h 264"/>
                <a:gd name="T24" fmla="*/ 17 w 220"/>
                <a:gd name="T25" fmla="*/ 0 h 264"/>
                <a:gd name="T26" fmla="*/ 17 w 220"/>
                <a:gd name="T27" fmla="*/ 0 h 264"/>
                <a:gd name="T28" fmla="*/ 17 w 220"/>
                <a:gd name="T29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0" h="264">
                  <a:moveTo>
                    <a:pt x="0" y="99"/>
                  </a:moveTo>
                  <a:cubicBezTo>
                    <a:pt x="0" y="99"/>
                    <a:pt x="70" y="235"/>
                    <a:pt x="202" y="263"/>
                  </a:cubicBezTo>
                  <a:cubicBezTo>
                    <a:pt x="190" y="240"/>
                    <a:pt x="178" y="217"/>
                    <a:pt x="165" y="197"/>
                  </a:cubicBezTo>
                  <a:cubicBezTo>
                    <a:pt x="163" y="200"/>
                    <a:pt x="157" y="202"/>
                    <a:pt x="149" y="202"/>
                  </a:cubicBezTo>
                  <a:cubicBezTo>
                    <a:pt x="119" y="202"/>
                    <a:pt x="52" y="171"/>
                    <a:pt x="0" y="99"/>
                  </a:cubicBezTo>
                  <a:moveTo>
                    <a:pt x="17" y="0"/>
                  </a:moveTo>
                  <a:cubicBezTo>
                    <a:pt x="99" y="39"/>
                    <a:pt x="168" y="172"/>
                    <a:pt x="209" y="264"/>
                  </a:cubicBezTo>
                  <a:cubicBezTo>
                    <a:pt x="211" y="258"/>
                    <a:pt x="219" y="232"/>
                    <a:pt x="220" y="195"/>
                  </a:cubicBezTo>
                  <a:cubicBezTo>
                    <a:pt x="219" y="198"/>
                    <a:pt x="215" y="232"/>
                    <a:pt x="207" y="232"/>
                  </a:cubicBezTo>
                  <a:cubicBezTo>
                    <a:pt x="205" y="232"/>
                    <a:pt x="203" y="231"/>
                    <a:pt x="201" y="227"/>
                  </a:cubicBezTo>
                  <a:cubicBezTo>
                    <a:pt x="190" y="206"/>
                    <a:pt x="105" y="23"/>
                    <a:pt x="17" y="0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FF95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" name="îş1íďè"/>
            <p:cNvSpPr/>
            <p:nvPr/>
          </p:nvSpPr>
          <p:spPr bwMode="auto">
            <a:xfrm>
              <a:off x="4057650" y="1784350"/>
              <a:ext cx="1990725" cy="3106738"/>
            </a:xfrm>
            <a:custGeom>
              <a:avLst/>
              <a:gdLst>
                <a:gd name="T0" fmla="*/ 228 w 228"/>
                <a:gd name="T1" fmla="*/ 356 h 356"/>
                <a:gd name="T2" fmla="*/ 0 w 228"/>
                <a:gd name="T3" fmla="*/ 0 h 356"/>
                <a:gd name="T4" fmla="*/ 228 w 228"/>
                <a:gd name="T5" fmla="*/ 3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8" h="356">
                  <a:moveTo>
                    <a:pt x="228" y="356"/>
                  </a:moveTo>
                  <a:cubicBezTo>
                    <a:pt x="228" y="356"/>
                    <a:pt x="128" y="61"/>
                    <a:pt x="0" y="0"/>
                  </a:cubicBezTo>
                  <a:cubicBezTo>
                    <a:pt x="17" y="18"/>
                    <a:pt x="145" y="153"/>
                    <a:pt x="228" y="356"/>
                  </a:cubicBezTo>
                </a:path>
              </a:pathLst>
            </a:custGeom>
            <a:solidFill>
              <a:srgbClr val="FFE7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2" name="iṧḷïḑé"/>
            <p:cNvSpPr/>
            <p:nvPr/>
          </p:nvSpPr>
          <p:spPr bwMode="auto">
            <a:xfrm>
              <a:off x="5454650" y="4410075"/>
              <a:ext cx="925513" cy="244475"/>
            </a:xfrm>
            <a:prstGeom prst="rect">
              <a:avLst/>
            </a:prstGeom>
            <a:solidFill>
              <a:srgbClr val="A3D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3" name="îşḷïdê"/>
            <p:cNvSpPr/>
            <p:nvPr/>
          </p:nvSpPr>
          <p:spPr bwMode="auto">
            <a:xfrm>
              <a:off x="5454650" y="4410075"/>
              <a:ext cx="925513" cy="244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4" name="ïṧḻiďé"/>
            <p:cNvSpPr/>
            <p:nvPr/>
          </p:nvSpPr>
          <p:spPr bwMode="auto">
            <a:xfrm>
              <a:off x="5060950" y="4532313"/>
              <a:ext cx="1711325" cy="1143000"/>
            </a:xfrm>
            <a:prstGeom prst="ellipse">
              <a:avLst/>
            </a:prstGeom>
            <a:solidFill>
              <a:srgbClr val="A3D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5" name="iš1ïḑé"/>
            <p:cNvSpPr/>
            <p:nvPr/>
          </p:nvSpPr>
          <p:spPr bwMode="auto">
            <a:xfrm>
              <a:off x="5262563" y="4891088"/>
              <a:ext cx="1309688" cy="619125"/>
            </a:xfrm>
            <a:custGeom>
              <a:avLst/>
              <a:gdLst>
                <a:gd name="T0" fmla="*/ 7 w 150"/>
                <a:gd name="T1" fmla="*/ 0 h 71"/>
                <a:gd name="T2" fmla="*/ 0 w 150"/>
                <a:gd name="T3" fmla="*/ 21 h 71"/>
                <a:gd name="T4" fmla="*/ 75 w 150"/>
                <a:gd name="T5" fmla="*/ 71 h 71"/>
                <a:gd name="T6" fmla="*/ 150 w 150"/>
                <a:gd name="T7" fmla="*/ 21 h 71"/>
                <a:gd name="T8" fmla="*/ 143 w 150"/>
                <a:gd name="T9" fmla="*/ 0 h 71"/>
                <a:gd name="T10" fmla="*/ 7 w 150"/>
                <a:gd name="T11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71">
                  <a:moveTo>
                    <a:pt x="7" y="0"/>
                  </a:moveTo>
                  <a:cubicBezTo>
                    <a:pt x="3" y="6"/>
                    <a:pt x="0" y="13"/>
                    <a:pt x="0" y="21"/>
                  </a:cubicBezTo>
                  <a:cubicBezTo>
                    <a:pt x="0" y="48"/>
                    <a:pt x="34" y="71"/>
                    <a:pt x="75" y="71"/>
                  </a:cubicBezTo>
                  <a:cubicBezTo>
                    <a:pt x="116" y="71"/>
                    <a:pt x="150" y="48"/>
                    <a:pt x="150" y="21"/>
                  </a:cubicBezTo>
                  <a:cubicBezTo>
                    <a:pt x="150" y="13"/>
                    <a:pt x="147" y="6"/>
                    <a:pt x="143" y="0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5554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6" name="ís1íde"/>
            <p:cNvSpPr/>
            <p:nvPr/>
          </p:nvSpPr>
          <p:spPr bwMode="auto">
            <a:xfrm>
              <a:off x="5454650" y="4471988"/>
              <a:ext cx="925513" cy="147638"/>
            </a:xfrm>
            <a:custGeom>
              <a:avLst/>
              <a:gdLst>
                <a:gd name="T0" fmla="*/ 106 w 106"/>
                <a:gd name="T1" fmla="*/ 0 h 17"/>
                <a:gd name="T2" fmla="*/ 0 w 106"/>
                <a:gd name="T3" fmla="*/ 3 h 17"/>
                <a:gd name="T4" fmla="*/ 53 w 106"/>
                <a:gd name="T5" fmla="*/ 7 h 17"/>
                <a:gd name="T6" fmla="*/ 53 w 106"/>
                <a:gd name="T7" fmla="*/ 7 h 17"/>
                <a:gd name="T8" fmla="*/ 74 w 106"/>
                <a:gd name="T9" fmla="*/ 8 h 17"/>
                <a:gd name="T10" fmla="*/ 97 w 106"/>
                <a:gd name="T11" fmla="*/ 10 h 17"/>
                <a:gd name="T12" fmla="*/ 106 w 106"/>
                <a:gd name="T13" fmla="*/ 17 h 17"/>
                <a:gd name="T14" fmla="*/ 106 w 106"/>
                <a:gd name="T15" fmla="*/ 17 h 17"/>
                <a:gd name="T16" fmla="*/ 106 w 106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17">
                  <a:moveTo>
                    <a:pt x="106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60" y="7"/>
                    <a:pt x="67" y="7"/>
                    <a:pt x="74" y="8"/>
                  </a:cubicBezTo>
                  <a:cubicBezTo>
                    <a:pt x="97" y="10"/>
                    <a:pt x="97" y="10"/>
                    <a:pt x="97" y="10"/>
                  </a:cubicBezTo>
                  <a:cubicBezTo>
                    <a:pt x="106" y="17"/>
                    <a:pt x="106" y="17"/>
                    <a:pt x="106" y="17"/>
                  </a:cubicBezTo>
                  <a:cubicBezTo>
                    <a:pt x="106" y="17"/>
                    <a:pt x="106" y="17"/>
                    <a:pt x="106" y="17"/>
                  </a:cubicBezTo>
                  <a:cubicBezTo>
                    <a:pt x="106" y="0"/>
                    <a:pt x="106" y="0"/>
                    <a:pt x="106" y="0"/>
                  </a:cubicBezTo>
                </a:path>
              </a:pathLst>
            </a:custGeom>
            <a:solidFill>
              <a:srgbClr val="6B9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7" name="ï$líḑê"/>
            <p:cNvSpPr/>
            <p:nvPr/>
          </p:nvSpPr>
          <p:spPr bwMode="auto">
            <a:xfrm>
              <a:off x="5916613" y="4532313"/>
              <a:ext cx="463550" cy="87313"/>
            </a:xfrm>
            <a:custGeom>
              <a:avLst/>
              <a:gdLst>
                <a:gd name="T0" fmla="*/ 53 w 53"/>
                <a:gd name="T1" fmla="*/ 10 h 10"/>
                <a:gd name="T2" fmla="*/ 53 w 53"/>
                <a:gd name="T3" fmla="*/ 10 h 10"/>
                <a:gd name="T4" fmla="*/ 53 w 53"/>
                <a:gd name="T5" fmla="*/ 10 h 10"/>
                <a:gd name="T6" fmla="*/ 53 w 53"/>
                <a:gd name="T7" fmla="*/ 10 h 10"/>
                <a:gd name="T8" fmla="*/ 53 w 53"/>
                <a:gd name="T9" fmla="*/ 10 h 10"/>
                <a:gd name="T10" fmla="*/ 0 w 53"/>
                <a:gd name="T11" fmla="*/ 0 h 10"/>
                <a:gd name="T12" fmla="*/ 0 w 53"/>
                <a:gd name="T13" fmla="*/ 0 h 10"/>
                <a:gd name="T14" fmla="*/ 21 w 53"/>
                <a:gd name="T15" fmla="*/ 1 h 10"/>
                <a:gd name="T16" fmla="*/ 0 w 53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10">
                  <a:moveTo>
                    <a:pt x="53" y="10"/>
                  </a:moveTo>
                  <a:cubicBezTo>
                    <a:pt x="53" y="10"/>
                    <a:pt x="53" y="10"/>
                    <a:pt x="53" y="10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3" y="10"/>
                    <a:pt x="53" y="10"/>
                    <a:pt x="53" y="1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14" y="0"/>
                    <a:pt x="7" y="0"/>
                    <a:pt x="0" y="0"/>
                  </a:cubicBezTo>
                </a:path>
              </a:pathLst>
            </a:custGeom>
            <a:solidFill>
              <a:srgbClr val="6B9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8" name="ïşḻïḓè"/>
            <p:cNvSpPr/>
            <p:nvPr/>
          </p:nvSpPr>
          <p:spPr bwMode="auto">
            <a:xfrm>
              <a:off x="5349875" y="4279900"/>
              <a:ext cx="1135063" cy="217488"/>
            </a:xfrm>
            <a:custGeom>
              <a:avLst/>
              <a:gdLst>
                <a:gd name="T0" fmla="*/ 130 w 130"/>
                <a:gd name="T1" fmla="*/ 13 h 25"/>
                <a:gd name="T2" fmla="*/ 118 w 130"/>
                <a:gd name="T3" fmla="*/ 25 h 25"/>
                <a:gd name="T4" fmla="*/ 12 w 130"/>
                <a:gd name="T5" fmla="*/ 25 h 25"/>
                <a:gd name="T6" fmla="*/ 0 w 130"/>
                <a:gd name="T7" fmla="*/ 13 h 25"/>
                <a:gd name="T8" fmla="*/ 12 w 130"/>
                <a:gd name="T9" fmla="*/ 0 h 25"/>
                <a:gd name="T10" fmla="*/ 118 w 130"/>
                <a:gd name="T11" fmla="*/ 0 h 25"/>
                <a:gd name="T12" fmla="*/ 130 w 130"/>
                <a:gd name="T13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25">
                  <a:moveTo>
                    <a:pt x="130" y="13"/>
                  </a:moveTo>
                  <a:cubicBezTo>
                    <a:pt x="130" y="19"/>
                    <a:pt x="124" y="25"/>
                    <a:pt x="118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5" y="25"/>
                    <a:pt x="0" y="19"/>
                    <a:pt x="0" y="13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24" y="0"/>
                    <a:pt x="130" y="6"/>
                    <a:pt x="130" y="13"/>
                  </a:cubicBezTo>
                  <a:close/>
                </a:path>
              </a:pathLst>
            </a:custGeom>
            <a:solidFill>
              <a:srgbClr val="A3D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cxnSp>
        <p:nvCxnSpPr>
          <p:cNvPr id="29" name="直接连接符 28"/>
          <p:cNvCxnSpPr/>
          <p:nvPr/>
        </p:nvCxnSpPr>
        <p:spPr>
          <a:xfrm>
            <a:off x="1045223" y="742951"/>
            <a:ext cx="1626540" cy="0"/>
          </a:xfrm>
          <a:prstGeom prst="line">
            <a:avLst/>
          </a:prstGeom>
          <a:ln>
            <a:solidFill>
              <a:srgbClr val="008C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29"/>
          <p:cNvSpPr/>
          <p:nvPr/>
        </p:nvSpPr>
        <p:spPr>
          <a:xfrm>
            <a:off x="906009" y="17701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  <a:sym typeface="+mn-lt"/>
              </a:rPr>
              <a:t>句子赏析</a:t>
            </a:r>
            <a:endParaRPr lang="zh-CN" altLang="en-US" sz="3200" dirty="0">
              <a:latin typeface="华文新魏" panose="02010800040101010101" pitchFamily="2" charset="-122"/>
              <a:ea typeface="华文新魏" panose="02010800040101010101" pitchFamily="2" charset="-122"/>
              <a:sym typeface="+mn-lt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613" y="2341363"/>
            <a:ext cx="3177268" cy="25020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61310" y="478003"/>
            <a:ext cx="10140166" cy="65684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endParaRPr lang="en-US" altLang="zh-CN" sz="3600" b="1" dirty="0"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en-US" altLang="zh-CN" sz="3600" b="1" dirty="0">
                <a:cs typeface="+mn-ea"/>
                <a:sym typeface="+mn-lt"/>
              </a:rPr>
              <a:t>1.</a:t>
            </a:r>
            <a:r>
              <a:rPr lang="zh-CN" altLang="en-US" sz="3600" b="1" dirty="0">
                <a:cs typeface="+mn-ea"/>
                <a:sym typeface="+mn-lt"/>
              </a:rPr>
              <a:t>那里的天比别处的更可爱，空气是那么</a:t>
            </a:r>
            <a:r>
              <a:rPr lang="zh-CN" altLang="en-US" sz="3600" b="1" dirty="0">
                <a:solidFill>
                  <a:srgbClr val="C00000"/>
                </a:solidFill>
                <a:cs typeface="+mn-ea"/>
                <a:sym typeface="+mn-lt"/>
              </a:rPr>
              <a:t>清鲜</a:t>
            </a:r>
            <a:r>
              <a:rPr lang="zh-CN" altLang="en-US" sz="3600" b="1" dirty="0">
                <a:cs typeface="+mn-ea"/>
                <a:sym typeface="+mn-lt"/>
              </a:rPr>
              <a:t>，天空是那么</a:t>
            </a:r>
            <a:r>
              <a:rPr lang="zh-CN" altLang="en-US" sz="3600" b="1" dirty="0">
                <a:solidFill>
                  <a:srgbClr val="C00000"/>
                </a:solidFill>
                <a:cs typeface="+mn-ea"/>
                <a:sym typeface="+mn-lt"/>
              </a:rPr>
              <a:t>明朗</a:t>
            </a:r>
            <a:r>
              <a:rPr lang="zh-CN" altLang="en-US" sz="3600" b="1" dirty="0">
                <a:cs typeface="+mn-ea"/>
                <a:sym typeface="+mn-lt"/>
              </a:rPr>
              <a:t>。</a:t>
            </a:r>
            <a:endParaRPr lang="en-US" altLang="zh-CN" sz="3600" b="1" dirty="0"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en-US" altLang="zh-CN" sz="3600" b="1" dirty="0">
                <a:cs typeface="+mn-ea"/>
                <a:sym typeface="+mn-lt"/>
              </a:rPr>
              <a:t>2.</a:t>
            </a:r>
            <a:r>
              <a:rPr lang="zh-CN" altLang="en-US" sz="3600" b="1" dirty="0">
                <a:cs typeface="+mn-ea"/>
                <a:sym typeface="+mn-lt"/>
              </a:rPr>
              <a:t>那里的天比别处的更可爱，空气是那么</a:t>
            </a:r>
            <a:r>
              <a:rPr lang="zh-CN" altLang="en-US" sz="3600" b="1" dirty="0">
                <a:solidFill>
                  <a:srgbClr val="0070C0"/>
                </a:solidFill>
                <a:cs typeface="+mn-ea"/>
                <a:sym typeface="+mn-lt"/>
              </a:rPr>
              <a:t>清新</a:t>
            </a:r>
            <a:r>
              <a:rPr lang="zh-CN" altLang="en-US" sz="3600" b="1" dirty="0">
                <a:cs typeface="+mn-ea"/>
                <a:sym typeface="+mn-lt"/>
              </a:rPr>
              <a:t>，天空是那么</a:t>
            </a:r>
            <a:r>
              <a:rPr lang="zh-CN" altLang="en-US" sz="3600" b="1" dirty="0">
                <a:solidFill>
                  <a:srgbClr val="0070C0"/>
                </a:solidFill>
                <a:cs typeface="+mn-ea"/>
                <a:sym typeface="+mn-lt"/>
              </a:rPr>
              <a:t>晴朗</a:t>
            </a:r>
            <a:r>
              <a:rPr lang="zh-CN" altLang="en-US" sz="3600" b="1" dirty="0">
                <a:cs typeface="+mn-ea"/>
                <a:sym typeface="+mn-lt"/>
              </a:rPr>
              <a:t>。</a:t>
            </a:r>
            <a:endParaRPr lang="zh-CN" altLang="en-US" sz="3600" b="1" dirty="0"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endParaRPr lang="zh-CN" altLang="en-US" sz="3600" b="1" dirty="0">
              <a:cs typeface="+mn-ea"/>
              <a:sym typeface="+mn-lt"/>
            </a:endParaRPr>
          </a:p>
        </p:txBody>
      </p:sp>
      <p:grpSp>
        <p:nvGrpSpPr>
          <p:cNvPr id="3" name="a242c966-fb5a-4754-9dea-4d62a107ed2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89533" y="200025"/>
            <a:ext cx="716597" cy="560388"/>
            <a:chOff x="3289300" y="1033463"/>
            <a:chExt cx="5622926" cy="4641850"/>
          </a:xfrm>
        </p:grpSpPr>
        <p:sp>
          <p:nvSpPr>
            <p:cNvPr id="4" name="îṩļíďê"/>
            <p:cNvSpPr/>
            <p:nvPr/>
          </p:nvSpPr>
          <p:spPr bwMode="auto">
            <a:xfrm>
              <a:off x="6170613" y="1984375"/>
              <a:ext cx="2741613" cy="3630613"/>
            </a:xfrm>
            <a:prstGeom prst="rect">
              <a:avLst/>
            </a:prstGeom>
            <a:solidFill>
              <a:srgbClr val="B1AA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" name="íṧḷidê"/>
            <p:cNvSpPr/>
            <p:nvPr/>
          </p:nvSpPr>
          <p:spPr bwMode="auto">
            <a:xfrm>
              <a:off x="6170613" y="1984375"/>
              <a:ext cx="2741613" cy="3630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" name="ïslîḋé"/>
            <p:cNvSpPr/>
            <p:nvPr/>
          </p:nvSpPr>
          <p:spPr bwMode="auto">
            <a:xfrm>
              <a:off x="6292850" y="2116138"/>
              <a:ext cx="2505075" cy="3367088"/>
            </a:xfrm>
            <a:prstGeom prst="rect">
              <a:avLst/>
            </a:prstGeom>
            <a:solidFill>
              <a:srgbClr val="F1F0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" name="íṩlïḑê"/>
            <p:cNvSpPr/>
            <p:nvPr/>
          </p:nvSpPr>
          <p:spPr bwMode="auto">
            <a:xfrm>
              <a:off x="6292850" y="2116138"/>
              <a:ext cx="2505075" cy="3367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" name="iṡḷiḍè"/>
            <p:cNvSpPr/>
            <p:nvPr/>
          </p:nvSpPr>
          <p:spPr bwMode="auto">
            <a:xfrm>
              <a:off x="6764338" y="3302000"/>
              <a:ext cx="1554163" cy="174625"/>
            </a:xfrm>
            <a:custGeom>
              <a:avLst/>
              <a:gdLst>
                <a:gd name="T0" fmla="*/ 178 w 178"/>
                <a:gd name="T1" fmla="*/ 10 h 20"/>
                <a:gd name="T2" fmla="*/ 168 w 178"/>
                <a:gd name="T3" fmla="*/ 20 h 20"/>
                <a:gd name="T4" fmla="*/ 10 w 178"/>
                <a:gd name="T5" fmla="*/ 20 h 20"/>
                <a:gd name="T6" fmla="*/ 0 w 178"/>
                <a:gd name="T7" fmla="*/ 10 h 20"/>
                <a:gd name="T8" fmla="*/ 10 w 178"/>
                <a:gd name="T9" fmla="*/ 0 h 20"/>
                <a:gd name="T10" fmla="*/ 168 w 178"/>
                <a:gd name="T11" fmla="*/ 0 h 20"/>
                <a:gd name="T12" fmla="*/ 178 w 178"/>
                <a:gd name="T13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8" h="20">
                  <a:moveTo>
                    <a:pt x="178" y="10"/>
                  </a:moveTo>
                  <a:cubicBezTo>
                    <a:pt x="178" y="16"/>
                    <a:pt x="174" y="20"/>
                    <a:pt x="168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174" y="0"/>
                    <a:pt x="178" y="5"/>
                    <a:pt x="178" y="10"/>
                  </a:cubicBezTo>
                </a:path>
              </a:pathLst>
            </a:custGeom>
            <a:solidFill>
              <a:srgbClr val="B1AA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" name="išļîḋé"/>
            <p:cNvSpPr/>
            <p:nvPr/>
          </p:nvSpPr>
          <p:spPr bwMode="auto">
            <a:xfrm>
              <a:off x="6764338" y="3694113"/>
              <a:ext cx="1554163" cy="174625"/>
            </a:xfrm>
            <a:custGeom>
              <a:avLst/>
              <a:gdLst>
                <a:gd name="T0" fmla="*/ 178 w 178"/>
                <a:gd name="T1" fmla="*/ 10 h 20"/>
                <a:gd name="T2" fmla="*/ 168 w 178"/>
                <a:gd name="T3" fmla="*/ 20 h 20"/>
                <a:gd name="T4" fmla="*/ 10 w 178"/>
                <a:gd name="T5" fmla="*/ 20 h 20"/>
                <a:gd name="T6" fmla="*/ 0 w 178"/>
                <a:gd name="T7" fmla="*/ 10 h 20"/>
                <a:gd name="T8" fmla="*/ 10 w 178"/>
                <a:gd name="T9" fmla="*/ 0 h 20"/>
                <a:gd name="T10" fmla="*/ 168 w 178"/>
                <a:gd name="T11" fmla="*/ 0 h 20"/>
                <a:gd name="T12" fmla="*/ 178 w 178"/>
                <a:gd name="T13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8" h="20">
                  <a:moveTo>
                    <a:pt x="178" y="10"/>
                  </a:moveTo>
                  <a:cubicBezTo>
                    <a:pt x="178" y="16"/>
                    <a:pt x="174" y="20"/>
                    <a:pt x="168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174" y="0"/>
                    <a:pt x="178" y="5"/>
                    <a:pt x="178" y="10"/>
                  </a:cubicBezTo>
                </a:path>
              </a:pathLst>
            </a:custGeom>
            <a:solidFill>
              <a:srgbClr val="B1AA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" name="îśḻiḓé"/>
            <p:cNvSpPr/>
            <p:nvPr/>
          </p:nvSpPr>
          <p:spPr bwMode="auto">
            <a:xfrm>
              <a:off x="6764338" y="4087813"/>
              <a:ext cx="1554163" cy="174625"/>
            </a:xfrm>
            <a:custGeom>
              <a:avLst/>
              <a:gdLst>
                <a:gd name="T0" fmla="*/ 178 w 178"/>
                <a:gd name="T1" fmla="*/ 10 h 20"/>
                <a:gd name="T2" fmla="*/ 168 w 178"/>
                <a:gd name="T3" fmla="*/ 20 h 20"/>
                <a:gd name="T4" fmla="*/ 10 w 178"/>
                <a:gd name="T5" fmla="*/ 20 h 20"/>
                <a:gd name="T6" fmla="*/ 0 w 178"/>
                <a:gd name="T7" fmla="*/ 10 h 20"/>
                <a:gd name="T8" fmla="*/ 10 w 178"/>
                <a:gd name="T9" fmla="*/ 0 h 20"/>
                <a:gd name="T10" fmla="*/ 168 w 178"/>
                <a:gd name="T11" fmla="*/ 0 h 20"/>
                <a:gd name="T12" fmla="*/ 178 w 178"/>
                <a:gd name="T13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8" h="20">
                  <a:moveTo>
                    <a:pt x="178" y="10"/>
                  </a:moveTo>
                  <a:cubicBezTo>
                    <a:pt x="178" y="15"/>
                    <a:pt x="174" y="20"/>
                    <a:pt x="168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174" y="0"/>
                    <a:pt x="178" y="4"/>
                    <a:pt x="178" y="10"/>
                  </a:cubicBezTo>
                </a:path>
              </a:pathLst>
            </a:custGeom>
            <a:solidFill>
              <a:srgbClr val="B1AA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" name="iṧ1îḓè"/>
            <p:cNvSpPr/>
            <p:nvPr/>
          </p:nvSpPr>
          <p:spPr bwMode="auto">
            <a:xfrm>
              <a:off x="7540625" y="2116138"/>
              <a:ext cx="1257300" cy="3367088"/>
            </a:xfrm>
            <a:custGeom>
              <a:avLst/>
              <a:gdLst>
                <a:gd name="T0" fmla="*/ 144 w 144"/>
                <a:gd name="T1" fmla="*/ 0 h 386"/>
                <a:gd name="T2" fmla="*/ 0 w 144"/>
                <a:gd name="T3" fmla="*/ 0 h 386"/>
                <a:gd name="T4" fmla="*/ 0 w 144"/>
                <a:gd name="T5" fmla="*/ 136 h 386"/>
                <a:gd name="T6" fmla="*/ 79 w 144"/>
                <a:gd name="T7" fmla="*/ 136 h 386"/>
                <a:gd name="T8" fmla="*/ 89 w 144"/>
                <a:gd name="T9" fmla="*/ 146 h 386"/>
                <a:gd name="T10" fmla="*/ 79 w 144"/>
                <a:gd name="T11" fmla="*/ 156 h 386"/>
                <a:gd name="T12" fmla="*/ 0 w 144"/>
                <a:gd name="T13" fmla="*/ 156 h 386"/>
                <a:gd name="T14" fmla="*/ 0 w 144"/>
                <a:gd name="T15" fmla="*/ 181 h 386"/>
                <a:gd name="T16" fmla="*/ 79 w 144"/>
                <a:gd name="T17" fmla="*/ 181 h 386"/>
                <a:gd name="T18" fmla="*/ 89 w 144"/>
                <a:gd name="T19" fmla="*/ 191 h 386"/>
                <a:gd name="T20" fmla="*/ 79 w 144"/>
                <a:gd name="T21" fmla="*/ 201 h 386"/>
                <a:gd name="T22" fmla="*/ 0 w 144"/>
                <a:gd name="T23" fmla="*/ 201 h 386"/>
                <a:gd name="T24" fmla="*/ 0 w 144"/>
                <a:gd name="T25" fmla="*/ 226 h 386"/>
                <a:gd name="T26" fmla="*/ 79 w 144"/>
                <a:gd name="T27" fmla="*/ 226 h 386"/>
                <a:gd name="T28" fmla="*/ 89 w 144"/>
                <a:gd name="T29" fmla="*/ 236 h 386"/>
                <a:gd name="T30" fmla="*/ 79 w 144"/>
                <a:gd name="T31" fmla="*/ 246 h 386"/>
                <a:gd name="T32" fmla="*/ 0 w 144"/>
                <a:gd name="T33" fmla="*/ 246 h 386"/>
                <a:gd name="T34" fmla="*/ 0 w 144"/>
                <a:gd name="T35" fmla="*/ 386 h 386"/>
                <a:gd name="T36" fmla="*/ 144 w 144"/>
                <a:gd name="T37" fmla="*/ 386 h 386"/>
                <a:gd name="T38" fmla="*/ 144 w 144"/>
                <a:gd name="T39" fmla="*/ 0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4" h="386">
                  <a:moveTo>
                    <a:pt x="14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85" y="136"/>
                    <a:pt x="89" y="141"/>
                    <a:pt x="89" y="146"/>
                  </a:cubicBezTo>
                  <a:cubicBezTo>
                    <a:pt x="89" y="152"/>
                    <a:pt x="85" y="156"/>
                    <a:pt x="79" y="156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79" y="181"/>
                    <a:pt x="79" y="181"/>
                    <a:pt x="79" y="181"/>
                  </a:cubicBezTo>
                  <a:cubicBezTo>
                    <a:pt x="85" y="181"/>
                    <a:pt x="89" y="186"/>
                    <a:pt x="89" y="191"/>
                  </a:cubicBezTo>
                  <a:cubicBezTo>
                    <a:pt x="89" y="197"/>
                    <a:pt x="85" y="201"/>
                    <a:pt x="79" y="201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0" y="226"/>
                    <a:pt x="0" y="226"/>
                    <a:pt x="0" y="226"/>
                  </a:cubicBezTo>
                  <a:cubicBezTo>
                    <a:pt x="79" y="226"/>
                    <a:pt x="79" y="226"/>
                    <a:pt x="79" y="226"/>
                  </a:cubicBezTo>
                  <a:cubicBezTo>
                    <a:pt x="85" y="226"/>
                    <a:pt x="89" y="230"/>
                    <a:pt x="89" y="236"/>
                  </a:cubicBezTo>
                  <a:cubicBezTo>
                    <a:pt x="89" y="241"/>
                    <a:pt x="85" y="246"/>
                    <a:pt x="79" y="246"/>
                  </a:cubicBezTo>
                  <a:cubicBezTo>
                    <a:pt x="0" y="246"/>
                    <a:pt x="0" y="246"/>
                    <a:pt x="0" y="246"/>
                  </a:cubicBezTo>
                  <a:cubicBezTo>
                    <a:pt x="0" y="386"/>
                    <a:pt x="0" y="386"/>
                    <a:pt x="0" y="386"/>
                  </a:cubicBezTo>
                  <a:cubicBezTo>
                    <a:pt x="144" y="386"/>
                    <a:pt x="144" y="386"/>
                    <a:pt x="144" y="386"/>
                  </a:cubicBezTo>
                  <a:cubicBezTo>
                    <a:pt x="144" y="0"/>
                    <a:pt x="144" y="0"/>
                    <a:pt x="144" y="0"/>
                  </a:cubicBezTo>
                </a:path>
              </a:pathLst>
            </a:custGeom>
            <a:solidFill>
              <a:srgbClr val="E4E2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" name="îşḻîdé"/>
            <p:cNvSpPr/>
            <p:nvPr/>
          </p:nvSpPr>
          <p:spPr bwMode="auto">
            <a:xfrm>
              <a:off x="7540625" y="3302000"/>
              <a:ext cx="777875" cy="174625"/>
            </a:xfrm>
            <a:custGeom>
              <a:avLst/>
              <a:gdLst>
                <a:gd name="T0" fmla="*/ 79 w 89"/>
                <a:gd name="T1" fmla="*/ 0 h 20"/>
                <a:gd name="T2" fmla="*/ 0 w 89"/>
                <a:gd name="T3" fmla="*/ 0 h 20"/>
                <a:gd name="T4" fmla="*/ 0 w 89"/>
                <a:gd name="T5" fmla="*/ 20 h 20"/>
                <a:gd name="T6" fmla="*/ 79 w 89"/>
                <a:gd name="T7" fmla="*/ 20 h 20"/>
                <a:gd name="T8" fmla="*/ 89 w 89"/>
                <a:gd name="T9" fmla="*/ 10 h 20"/>
                <a:gd name="T10" fmla="*/ 79 w 89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20">
                  <a:moveTo>
                    <a:pt x="7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79" y="20"/>
                    <a:pt x="79" y="20"/>
                    <a:pt x="79" y="20"/>
                  </a:cubicBezTo>
                  <a:cubicBezTo>
                    <a:pt x="85" y="20"/>
                    <a:pt x="89" y="16"/>
                    <a:pt x="89" y="10"/>
                  </a:cubicBezTo>
                  <a:cubicBezTo>
                    <a:pt x="89" y="5"/>
                    <a:pt x="85" y="0"/>
                    <a:pt x="79" y="0"/>
                  </a:cubicBezTo>
                </a:path>
              </a:pathLst>
            </a:custGeom>
            <a:solidFill>
              <a:srgbClr val="A7A0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" name="íŝḻîḋé"/>
            <p:cNvSpPr/>
            <p:nvPr/>
          </p:nvSpPr>
          <p:spPr bwMode="auto">
            <a:xfrm>
              <a:off x="7540625" y="3694113"/>
              <a:ext cx="777875" cy="174625"/>
            </a:xfrm>
            <a:custGeom>
              <a:avLst/>
              <a:gdLst>
                <a:gd name="T0" fmla="*/ 79 w 89"/>
                <a:gd name="T1" fmla="*/ 0 h 20"/>
                <a:gd name="T2" fmla="*/ 0 w 89"/>
                <a:gd name="T3" fmla="*/ 0 h 20"/>
                <a:gd name="T4" fmla="*/ 0 w 89"/>
                <a:gd name="T5" fmla="*/ 20 h 20"/>
                <a:gd name="T6" fmla="*/ 79 w 89"/>
                <a:gd name="T7" fmla="*/ 20 h 20"/>
                <a:gd name="T8" fmla="*/ 89 w 89"/>
                <a:gd name="T9" fmla="*/ 10 h 20"/>
                <a:gd name="T10" fmla="*/ 79 w 89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20">
                  <a:moveTo>
                    <a:pt x="7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79" y="20"/>
                    <a:pt x="79" y="20"/>
                    <a:pt x="79" y="20"/>
                  </a:cubicBezTo>
                  <a:cubicBezTo>
                    <a:pt x="85" y="20"/>
                    <a:pt x="89" y="16"/>
                    <a:pt x="89" y="10"/>
                  </a:cubicBezTo>
                  <a:cubicBezTo>
                    <a:pt x="89" y="5"/>
                    <a:pt x="85" y="0"/>
                    <a:pt x="79" y="0"/>
                  </a:cubicBezTo>
                </a:path>
              </a:pathLst>
            </a:custGeom>
            <a:solidFill>
              <a:srgbClr val="A7A0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" name="iṩľide"/>
            <p:cNvSpPr/>
            <p:nvPr/>
          </p:nvSpPr>
          <p:spPr bwMode="auto">
            <a:xfrm>
              <a:off x="7540625" y="4087813"/>
              <a:ext cx="777875" cy="174625"/>
            </a:xfrm>
            <a:custGeom>
              <a:avLst/>
              <a:gdLst>
                <a:gd name="T0" fmla="*/ 79 w 89"/>
                <a:gd name="T1" fmla="*/ 0 h 20"/>
                <a:gd name="T2" fmla="*/ 0 w 89"/>
                <a:gd name="T3" fmla="*/ 0 h 20"/>
                <a:gd name="T4" fmla="*/ 0 w 89"/>
                <a:gd name="T5" fmla="*/ 20 h 20"/>
                <a:gd name="T6" fmla="*/ 79 w 89"/>
                <a:gd name="T7" fmla="*/ 20 h 20"/>
                <a:gd name="T8" fmla="*/ 89 w 89"/>
                <a:gd name="T9" fmla="*/ 10 h 20"/>
                <a:gd name="T10" fmla="*/ 79 w 89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20">
                  <a:moveTo>
                    <a:pt x="7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79" y="20"/>
                    <a:pt x="79" y="20"/>
                    <a:pt x="79" y="20"/>
                  </a:cubicBezTo>
                  <a:cubicBezTo>
                    <a:pt x="85" y="20"/>
                    <a:pt x="89" y="15"/>
                    <a:pt x="89" y="10"/>
                  </a:cubicBezTo>
                  <a:cubicBezTo>
                    <a:pt x="89" y="4"/>
                    <a:pt x="85" y="0"/>
                    <a:pt x="79" y="0"/>
                  </a:cubicBezTo>
                </a:path>
              </a:pathLst>
            </a:custGeom>
            <a:solidFill>
              <a:srgbClr val="A7A0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" name="isḻîdê"/>
            <p:cNvSpPr/>
            <p:nvPr/>
          </p:nvSpPr>
          <p:spPr bwMode="auto">
            <a:xfrm>
              <a:off x="6851650" y="1984375"/>
              <a:ext cx="1379538" cy="349250"/>
            </a:xfrm>
            <a:prstGeom prst="rect">
              <a:avLst/>
            </a:prstGeom>
            <a:solidFill>
              <a:srgbClr val="B1AA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" name="îśḷîḓé"/>
            <p:cNvSpPr/>
            <p:nvPr/>
          </p:nvSpPr>
          <p:spPr bwMode="auto">
            <a:xfrm>
              <a:off x="7959725" y="4716463"/>
              <a:ext cx="550863" cy="522288"/>
            </a:xfrm>
            <a:custGeom>
              <a:avLst/>
              <a:gdLst>
                <a:gd name="T0" fmla="*/ 347 w 347"/>
                <a:gd name="T1" fmla="*/ 165 h 329"/>
                <a:gd name="T2" fmla="*/ 319 w 347"/>
                <a:gd name="T3" fmla="*/ 214 h 329"/>
                <a:gd name="T4" fmla="*/ 314 w 347"/>
                <a:gd name="T5" fmla="*/ 269 h 329"/>
                <a:gd name="T6" fmla="*/ 264 w 347"/>
                <a:gd name="T7" fmla="*/ 291 h 329"/>
                <a:gd name="T8" fmla="*/ 226 w 347"/>
                <a:gd name="T9" fmla="*/ 329 h 329"/>
                <a:gd name="T10" fmla="*/ 171 w 347"/>
                <a:gd name="T11" fmla="*/ 318 h 329"/>
                <a:gd name="T12" fmla="*/ 121 w 347"/>
                <a:gd name="T13" fmla="*/ 329 h 329"/>
                <a:gd name="T14" fmla="*/ 83 w 347"/>
                <a:gd name="T15" fmla="*/ 291 h 329"/>
                <a:gd name="T16" fmla="*/ 33 w 347"/>
                <a:gd name="T17" fmla="*/ 269 h 329"/>
                <a:gd name="T18" fmla="*/ 28 w 347"/>
                <a:gd name="T19" fmla="*/ 214 h 329"/>
                <a:gd name="T20" fmla="*/ 0 w 347"/>
                <a:gd name="T21" fmla="*/ 165 h 329"/>
                <a:gd name="T22" fmla="*/ 28 w 347"/>
                <a:gd name="T23" fmla="*/ 121 h 329"/>
                <a:gd name="T24" fmla="*/ 33 w 347"/>
                <a:gd name="T25" fmla="*/ 66 h 329"/>
                <a:gd name="T26" fmla="*/ 83 w 347"/>
                <a:gd name="T27" fmla="*/ 44 h 329"/>
                <a:gd name="T28" fmla="*/ 121 w 347"/>
                <a:gd name="T29" fmla="*/ 0 h 329"/>
                <a:gd name="T30" fmla="*/ 171 w 347"/>
                <a:gd name="T31" fmla="*/ 11 h 329"/>
                <a:gd name="T32" fmla="*/ 226 w 347"/>
                <a:gd name="T33" fmla="*/ 0 h 329"/>
                <a:gd name="T34" fmla="*/ 264 w 347"/>
                <a:gd name="T35" fmla="*/ 44 h 329"/>
                <a:gd name="T36" fmla="*/ 314 w 347"/>
                <a:gd name="T37" fmla="*/ 66 h 329"/>
                <a:gd name="T38" fmla="*/ 319 w 347"/>
                <a:gd name="T39" fmla="*/ 121 h 329"/>
                <a:gd name="T40" fmla="*/ 347 w 347"/>
                <a:gd name="T41" fmla="*/ 165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7" h="329">
                  <a:moveTo>
                    <a:pt x="347" y="165"/>
                  </a:moveTo>
                  <a:lnTo>
                    <a:pt x="319" y="214"/>
                  </a:lnTo>
                  <a:lnTo>
                    <a:pt x="314" y="269"/>
                  </a:lnTo>
                  <a:lnTo>
                    <a:pt x="264" y="291"/>
                  </a:lnTo>
                  <a:lnTo>
                    <a:pt x="226" y="329"/>
                  </a:lnTo>
                  <a:lnTo>
                    <a:pt x="171" y="318"/>
                  </a:lnTo>
                  <a:lnTo>
                    <a:pt x="121" y="329"/>
                  </a:lnTo>
                  <a:lnTo>
                    <a:pt x="83" y="291"/>
                  </a:lnTo>
                  <a:lnTo>
                    <a:pt x="33" y="269"/>
                  </a:lnTo>
                  <a:lnTo>
                    <a:pt x="28" y="214"/>
                  </a:lnTo>
                  <a:lnTo>
                    <a:pt x="0" y="165"/>
                  </a:lnTo>
                  <a:lnTo>
                    <a:pt x="28" y="121"/>
                  </a:lnTo>
                  <a:lnTo>
                    <a:pt x="33" y="66"/>
                  </a:lnTo>
                  <a:lnTo>
                    <a:pt x="83" y="44"/>
                  </a:lnTo>
                  <a:lnTo>
                    <a:pt x="121" y="0"/>
                  </a:lnTo>
                  <a:lnTo>
                    <a:pt x="171" y="11"/>
                  </a:lnTo>
                  <a:lnTo>
                    <a:pt x="226" y="0"/>
                  </a:lnTo>
                  <a:lnTo>
                    <a:pt x="264" y="44"/>
                  </a:lnTo>
                  <a:lnTo>
                    <a:pt x="314" y="66"/>
                  </a:lnTo>
                  <a:lnTo>
                    <a:pt x="319" y="121"/>
                  </a:lnTo>
                  <a:lnTo>
                    <a:pt x="347" y="165"/>
                  </a:lnTo>
                  <a:close/>
                </a:path>
              </a:pathLst>
            </a:custGeom>
            <a:solidFill>
              <a:srgbClr val="FFC3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" name="ïṩļíḍè"/>
            <p:cNvSpPr/>
            <p:nvPr/>
          </p:nvSpPr>
          <p:spPr bwMode="auto">
            <a:xfrm>
              <a:off x="3289300" y="1033463"/>
              <a:ext cx="2794000" cy="3054350"/>
            </a:xfrm>
            <a:custGeom>
              <a:avLst/>
              <a:gdLst>
                <a:gd name="T0" fmla="*/ 279 w 320"/>
                <a:gd name="T1" fmla="*/ 350 h 350"/>
                <a:gd name="T2" fmla="*/ 247 w 320"/>
                <a:gd name="T3" fmla="*/ 141 h 350"/>
                <a:gd name="T4" fmla="*/ 254 w 320"/>
                <a:gd name="T5" fmla="*/ 212 h 350"/>
                <a:gd name="T6" fmla="*/ 180 w 320"/>
                <a:gd name="T7" fmla="*/ 70 h 350"/>
                <a:gd name="T8" fmla="*/ 193 w 320"/>
                <a:gd name="T9" fmla="*/ 125 h 350"/>
                <a:gd name="T10" fmla="*/ 0 w 320"/>
                <a:gd name="T11" fmla="*/ 22 h 350"/>
                <a:gd name="T12" fmla="*/ 47 w 320"/>
                <a:gd name="T13" fmla="*/ 55 h 350"/>
                <a:gd name="T14" fmla="*/ 11 w 320"/>
                <a:gd name="T15" fmla="*/ 40 h 350"/>
                <a:gd name="T16" fmla="*/ 97 w 320"/>
                <a:gd name="T17" fmla="*/ 152 h 350"/>
                <a:gd name="T18" fmla="*/ 22 w 320"/>
                <a:gd name="T19" fmla="*/ 102 h 350"/>
                <a:gd name="T20" fmla="*/ 140 w 320"/>
                <a:gd name="T21" fmla="*/ 218 h 350"/>
                <a:gd name="T22" fmla="*/ 71 w 320"/>
                <a:gd name="T23" fmla="*/ 185 h 350"/>
                <a:gd name="T24" fmla="*/ 279 w 320"/>
                <a:gd name="T25" fmla="*/ 35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0" h="350">
                  <a:moveTo>
                    <a:pt x="279" y="350"/>
                  </a:moveTo>
                  <a:cubicBezTo>
                    <a:pt x="279" y="350"/>
                    <a:pt x="320" y="241"/>
                    <a:pt x="247" y="141"/>
                  </a:cubicBezTo>
                  <a:cubicBezTo>
                    <a:pt x="249" y="156"/>
                    <a:pt x="254" y="212"/>
                    <a:pt x="254" y="212"/>
                  </a:cubicBezTo>
                  <a:cubicBezTo>
                    <a:pt x="254" y="212"/>
                    <a:pt x="247" y="109"/>
                    <a:pt x="180" y="70"/>
                  </a:cubicBezTo>
                  <a:cubicBezTo>
                    <a:pt x="190" y="92"/>
                    <a:pt x="193" y="125"/>
                    <a:pt x="193" y="125"/>
                  </a:cubicBezTo>
                  <a:cubicBezTo>
                    <a:pt x="193" y="125"/>
                    <a:pt x="112" y="0"/>
                    <a:pt x="0" y="22"/>
                  </a:cubicBezTo>
                  <a:cubicBezTo>
                    <a:pt x="25" y="26"/>
                    <a:pt x="47" y="55"/>
                    <a:pt x="47" y="55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35" y="112"/>
                    <a:pt x="97" y="152"/>
                  </a:cubicBezTo>
                  <a:cubicBezTo>
                    <a:pt x="76" y="147"/>
                    <a:pt x="22" y="102"/>
                    <a:pt x="22" y="102"/>
                  </a:cubicBezTo>
                  <a:cubicBezTo>
                    <a:pt x="22" y="102"/>
                    <a:pt x="68" y="193"/>
                    <a:pt x="140" y="218"/>
                  </a:cubicBezTo>
                  <a:cubicBezTo>
                    <a:pt x="112" y="221"/>
                    <a:pt x="71" y="185"/>
                    <a:pt x="71" y="185"/>
                  </a:cubicBezTo>
                  <a:cubicBezTo>
                    <a:pt x="71" y="185"/>
                    <a:pt x="143" y="325"/>
                    <a:pt x="279" y="350"/>
                  </a:cubicBezTo>
                </a:path>
              </a:pathLst>
            </a:custGeom>
            <a:solidFill>
              <a:srgbClr val="FFC3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" name="îṥḷïdé"/>
            <p:cNvSpPr/>
            <p:nvPr/>
          </p:nvSpPr>
          <p:spPr bwMode="auto">
            <a:xfrm>
              <a:off x="3908425" y="1784350"/>
              <a:ext cx="1920875" cy="2303463"/>
            </a:xfrm>
            <a:custGeom>
              <a:avLst/>
              <a:gdLst>
                <a:gd name="T0" fmla="*/ 0 w 220"/>
                <a:gd name="T1" fmla="*/ 99 h 264"/>
                <a:gd name="T2" fmla="*/ 202 w 220"/>
                <a:gd name="T3" fmla="*/ 263 h 264"/>
                <a:gd name="T4" fmla="*/ 165 w 220"/>
                <a:gd name="T5" fmla="*/ 197 h 264"/>
                <a:gd name="T6" fmla="*/ 149 w 220"/>
                <a:gd name="T7" fmla="*/ 202 h 264"/>
                <a:gd name="T8" fmla="*/ 0 w 220"/>
                <a:gd name="T9" fmla="*/ 99 h 264"/>
                <a:gd name="T10" fmla="*/ 17 w 220"/>
                <a:gd name="T11" fmla="*/ 0 h 264"/>
                <a:gd name="T12" fmla="*/ 209 w 220"/>
                <a:gd name="T13" fmla="*/ 264 h 264"/>
                <a:gd name="T14" fmla="*/ 220 w 220"/>
                <a:gd name="T15" fmla="*/ 195 h 264"/>
                <a:gd name="T16" fmla="*/ 207 w 220"/>
                <a:gd name="T17" fmla="*/ 232 h 264"/>
                <a:gd name="T18" fmla="*/ 201 w 220"/>
                <a:gd name="T19" fmla="*/ 227 h 264"/>
                <a:gd name="T20" fmla="*/ 17 w 220"/>
                <a:gd name="T21" fmla="*/ 0 h 264"/>
                <a:gd name="T22" fmla="*/ 17 w 220"/>
                <a:gd name="T23" fmla="*/ 0 h 264"/>
                <a:gd name="T24" fmla="*/ 17 w 220"/>
                <a:gd name="T25" fmla="*/ 0 h 264"/>
                <a:gd name="T26" fmla="*/ 17 w 220"/>
                <a:gd name="T27" fmla="*/ 0 h 264"/>
                <a:gd name="T28" fmla="*/ 17 w 220"/>
                <a:gd name="T29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0" h="264">
                  <a:moveTo>
                    <a:pt x="0" y="99"/>
                  </a:moveTo>
                  <a:cubicBezTo>
                    <a:pt x="0" y="99"/>
                    <a:pt x="70" y="235"/>
                    <a:pt x="202" y="263"/>
                  </a:cubicBezTo>
                  <a:cubicBezTo>
                    <a:pt x="190" y="240"/>
                    <a:pt x="178" y="217"/>
                    <a:pt x="165" y="197"/>
                  </a:cubicBezTo>
                  <a:cubicBezTo>
                    <a:pt x="163" y="200"/>
                    <a:pt x="157" y="202"/>
                    <a:pt x="149" y="202"/>
                  </a:cubicBezTo>
                  <a:cubicBezTo>
                    <a:pt x="119" y="202"/>
                    <a:pt x="52" y="171"/>
                    <a:pt x="0" y="99"/>
                  </a:cubicBezTo>
                  <a:moveTo>
                    <a:pt x="17" y="0"/>
                  </a:moveTo>
                  <a:cubicBezTo>
                    <a:pt x="99" y="39"/>
                    <a:pt x="168" y="172"/>
                    <a:pt x="209" y="264"/>
                  </a:cubicBezTo>
                  <a:cubicBezTo>
                    <a:pt x="211" y="258"/>
                    <a:pt x="219" y="232"/>
                    <a:pt x="220" y="195"/>
                  </a:cubicBezTo>
                  <a:cubicBezTo>
                    <a:pt x="219" y="198"/>
                    <a:pt x="215" y="232"/>
                    <a:pt x="207" y="232"/>
                  </a:cubicBezTo>
                  <a:cubicBezTo>
                    <a:pt x="205" y="232"/>
                    <a:pt x="203" y="231"/>
                    <a:pt x="201" y="227"/>
                  </a:cubicBezTo>
                  <a:cubicBezTo>
                    <a:pt x="190" y="206"/>
                    <a:pt x="105" y="23"/>
                    <a:pt x="17" y="0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FF95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" name="îş1íďè"/>
            <p:cNvSpPr/>
            <p:nvPr/>
          </p:nvSpPr>
          <p:spPr bwMode="auto">
            <a:xfrm>
              <a:off x="4057650" y="1784350"/>
              <a:ext cx="1990725" cy="3106738"/>
            </a:xfrm>
            <a:custGeom>
              <a:avLst/>
              <a:gdLst>
                <a:gd name="T0" fmla="*/ 228 w 228"/>
                <a:gd name="T1" fmla="*/ 356 h 356"/>
                <a:gd name="T2" fmla="*/ 0 w 228"/>
                <a:gd name="T3" fmla="*/ 0 h 356"/>
                <a:gd name="T4" fmla="*/ 228 w 228"/>
                <a:gd name="T5" fmla="*/ 3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8" h="356">
                  <a:moveTo>
                    <a:pt x="228" y="356"/>
                  </a:moveTo>
                  <a:cubicBezTo>
                    <a:pt x="228" y="356"/>
                    <a:pt x="128" y="61"/>
                    <a:pt x="0" y="0"/>
                  </a:cubicBezTo>
                  <a:cubicBezTo>
                    <a:pt x="17" y="18"/>
                    <a:pt x="145" y="153"/>
                    <a:pt x="228" y="356"/>
                  </a:cubicBezTo>
                </a:path>
              </a:pathLst>
            </a:custGeom>
            <a:solidFill>
              <a:srgbClr val="FFE7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" name="iṧḷïḑé"/>
            <p:cNvSpPr/>
            <p:nvPr/>
          </p:nvSpPr>
          <p:spPr bwMode="auto">
            <a:xfrm>
              <a:off x="5454650" y="4410075"/>
              <a:ext cx="925513" cy="244475"/>
            </a:xfrm>
            <a:prstGeom prst="rect">
              <a:avLst/>
            </a:prstGeom>
            <a:solidFill>
              <a:srgbClr val="A3D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" name="îşḷïdê"/>
            <p:cNvSpPr/>
            <p:nvPr/>
          </p:nvSpPr>
          <p:spPr bwMode="auto">
            <a:xfrm>
              <a:off x="5454650" y="4410075"/>
              <a:ext cx="925513" cy="244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2" name="ïṧḻiďé"/>
            <p:cNvSpPr/>
            <p:nvPr/>
          </p:nvSpPr>
          <p:spPr bwMode="auto">
            <a:xfrm>
              <a:off x="5060950" y="4532313"/>
              <a:ext cx="1711325" cy="1143000"/>
            </a:xfrm>
            <a:prstGeom prst="ellipse">
              <a:avLst/>
            </a:prstGeom>
            <a:solidFill>
              <a:srgbClr val="A3D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3" name="iš1ïḑé"/>
            <p:cNvSpPr/>
            <p:nvPr/>
          </p:nvSpPr>
          <p:spPr bwMode="auto">
            <a:xfrm>
              <a:off x="5262563" y="4891088"/>
              <a:ext cx="1309688" cy="619125"/>
            </a:xfrm>
            <a:custGeom>
              <a:avLst/>
              <a:gdLst>
                <a:gd name="T0" fmla="*/ 7 w 150"/>
                <a:gd name="T1" fmla="*/ 0 h 71"/>
                <a:gd name="T2" fmla="*/ 0 w 150"/>
                <a:gd name="T3" fmla="*/ 21 h 71"/>
                <a:gd name="T4" fmla="*/ 75 w 150"/>
                <a:gd name="T5" fmla="*/ 71 h 71"/>
                <a:gd name="T6" fmla="*/ 150 w 150"/>
                <a:gd name="T7" fmla="*/ 21 h 71"/>
                <a:gd name="T8" fmla="*/ 143 w 150"/>
                <a:gd name="T9" fmla="*/ 0 h 71"/>
                <a:gd name="T10" fmla="*/ 7 w 150"/>
                <a:gd name="T11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71">
                  <a:moveTo>
                    <a:pt x="7" y="0"/>
                  </a:moveTo>
                  <a:cubicBezTo>
                    <a:pt x="3" y="6"/>
                    <a:pt x="0" y="13"/>
                    <a:pt x="0" y="21"/>
                  </a:cubicBezTo>
                  <a:cubicBezTo>
                    <a:pt x="0" y="48"/>
                    <a:pt x="34" y="71"/>
                    <a:pt x="75" y="71"/>
                  </a:cubicBezTo>
                  <a:cubicBezTo>
                    <a:pt x="116" y="71"/>
                    <a:pt x="150" y="48"/>
                    <a:pt x="150" y="21"/>
                  </a:cubicBezTo>
                  <a:cubicBezTo>
                    <a:pt x="150" y="13"/>
                    <a:pt x="147" y="6"/>
                    <a:pt x="143" y="0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5554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4" name="ís1íde"/>
            <p:cNvSpPr/>
            <p:nvPr/>
          </p:nvSpPr>
          <p:spPr bwMode="auto">
            <a:xfrm>
              <a:off x="5454650" y="4471988"/>
              <a:ext cx="925513" cy="147638"/>
            </a:xfrm>
            <a:custGeom>
              <a:avLst/>
              <a:gdLst>
                <a:gd name="T0" fmla="*/ 106 w 106"/>
                <a:gd name="T1" fmla="*/ 0 h 17"/>
                <a:gd name="T2" fmla="*/ 0 w 106"/>
                <a:gd name="T3" fmla="*/ 3 h 17"/>
                <a:gd name="T4" fmla="*/ 53 w 106"/>
                <a:gd name="T5" fmla="*/ 7 h 17"/>
                <a:gd name="T6" fmla="*/ 53 w 106"/>
                <a:gd name="T7" fmla="*/ 7 h 17"/>
                <a:gd name="T8" fmla="*/ 74 w 106"/>
                <a:gd name="T9" fmla="*/ 8 h 17"/>
                <a:gd name="T10" fmla="*/ 97 w 106"/>
                <a:gd name="T11" fmla="*/ 10 h 17"/>
                <a:gd name="T12" fmla="*/ 106 w 106"/>
                <a:gd name="T13" fmla="*/ 17 h 17"/>
                <a:gd name="T14" fmla="*/ 106 w 106"/>
                <a:gd name="T15" fmla="*/ 17 h 17"/>
                <a:gd name="T16" fmla="*/ 106 w 106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17">
                  <a:moveTo>
                    <a:pt x="106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60" y="7"/>
                    <a:pt x="67" y="7"/>
                    <a:pt x="74" y="8"/>
                  </a:cubicBezTo>
                  <a:cubicBezTo>
                    <a:pt x="97" y="10"/>
                    <a:pt x="97" y="10"/>
                    <a:pt x="97" y="10"/>
                  </a:cubicBezTo>
                  <a:cubicBezTo>
                    <a:pt x="106" y="17"/>
                    <a:pt x="106" y="17"/>
                    <a:pt x="106" y="17"/>
                  </a:cubicBezTo>
                  <a:cubicBezTo>
                    <a:pt x="106" y="17"/>
                    <a:pt x="106" y="17"/>
                    <a:pt x="106" y="17"/>
                  </a:cubicBezTo>
                  <a:cubicBezTo>
                    <a:pt x="106" y="0"/>
                    <a:pt x="106" y="0"/>
                    <a:pt x="106" y="0"/>
                  </a:cubicBezTo>
                </a:path>
              </a:pathLst>
            </a:custGeom>
            <a:solidFill>
              <a:srgbClr val="6B9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5" name="ï$líḑê"/>
            <p:cNvSpPr/>
            <p:nvPr/>
          </p:nvSpPr>
          <p:spPr bwMode="auto">
            <a:xfrm>
              <a:off x="5916613" y="4532313"/>
              <a:ext cx="463550" cy="87313"/>
            </a:xfrm>
            <a:custGeom>
              <a:avLst/>
              <a:gdLst>
                <a:gd name="T0" fmla="*/ 53 w 53"/>
                <a:gd name="T1" fmla="*/ 10 h 10"/>
                <a:gd name="T2" fmla="*/ 53 w 53"/>
                <a:gd name="T3" fmla="*/ 10 h 10"/>
                <a:gd name="T4" fmla="*/ 53 w 53"/>
                <a:gd name="T5" fmla="*/ 10 h 10"/>
                <a:gd name="T6" fmla="*/ 53 w 53"/>
                <a:gd name="T7" fmla="*/ 10 h 10"/>
                <a:gd name="T8" fmla="*/ 53 w 53"/>
                <a:gd name="T9" fmla="*/ 10 h 10"/>
                <a:gd name="T10" fmla="*/ 0 w 53"/>
                <a:gd name="T11" fmla="*/ 0 h 10"/>
                <a:gd name="T12" fmla="*/ 0 w 53"/>
                <a:gd name="T13" fmla="*/ 0 h 10"/>
                <a:gd name="T14" fmla="*/ 21 w 53"/>
                <a:gd name="T15" fmla="*/ 1 h 10"/>
                <a:gd name="T16" fmla="*/ 0 w 53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10">
                  <a:moveTo>
                    <a:pt x="53" y="10"/>
                  </a:moveTo>
                  <a:cubicBezTo>
                    <a:pt x="53" y="10"/>
                    <a:pt x="53" y="10"/>
                    <a:pt x="53" y="10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3" y="10"/>
                    <a:pt x="53" y="10"/>
                    <a:pt x="53" y="1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14" y="0"/>
                    <a:pt x="7" y="0"/>
                    <a:pt x="0" y="0"/>
                  </a:cubicBezTo>
                </a:path>
              </a:pathLst>
            </a:custGeom>
            <a:solidFill>
              <a:srgbClr val="6B9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6" name="ïşḻïḓè"/>
            <p:cNvSpPr/>
            <p:nvPr/>
          </p:nvSpPr>
          <p:spPr bwMode="auto">
            <a:xfrm>
              <a:off x="5349875" y="4279900"/>
              <a:ext cx="1135063" cy="217488"/>
            </a:xfrm>
            <a:custGeom>
              <a:avLst/>
              <a:gdLst>
                <a:gd name="T0" fmla="*/ 130 w 130"/>
                <a:gd name="T1" fmla="*/ 13 h 25"/>
                <a:gd name="T2" fmla="*/ 118 w 130"/>
                <a:gd name="T3" fmla="*/ 25 h 25"/>
                <a:gd name="T4" fmla="*/ 12 w 130"/>
                <a:gd name="T5" fmla="*/ 25 h 25"/>
                <a:gd name="T6" fmla="*/ 0 w 130"/>
                <a:gd name="T7" fmla="*/ 13 h 25"/>
                <a:gd name="T8" fmla="*/ 12 w 130"/>
                <a:gd name="T9" fmla="*/ 0 h 25"/>
                <a:gd name="T10" fmla="*/ 118 w 130"/>
                <a:gd name="T11" fmla="*/ 0 h 25"/>
                <a:gd name="T12" fmla="*/ 130 w 130"/>
                <a:gd name="T13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25">
                  <a:moveTo>
                    <a:pt x="130" y="13"/>
                  </a:moveTo>
                  <a:cubicBezTo>
                    <a:pt x="130" y="19"/>
                    <a:pt x="124" y="25"/>
                    <a:pt x="118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5" y="25"/>
                    <a:pt x="0" y="19"/>
                    <a:pt x="0" y="13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24" y="0"/>
                    <a:pt x="130" y="6"/>
                    <a:pt x="130" y="13"/>
                  </a:cubicBezTo>
                  <a:close/>
                </a:path>
              </a:pathLst>
            </a:custGeom>
            <a:solidFill>
              <a:srgbClr val="A3D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cxnSp>
        <p:nvCxnSpPr>
          <p:cNvPr id="27" name="直接连接符 26"/>
          <p:cNvCxnSpPr/>
          <p:nvPr/>
        </p:nvCxnSpPr>
        <p:spPr>
          <a:xfrm>
            <a:off x="1045223" y="742951"/>
            <a:ext cx="1626540" cy="0"/>
          </a:xfrm>
          <a:prstGeom prst="line">
            <a:avLst/>
          </a:prstGeom>
          <a:ln>
            <a:solidFill>
              <a:srgbClr val="008C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/>
          <p:cNvSpPr/>
          <p:nvPr/>
        </p:nvSpPr>
        <p:spPr>
          <a:xfrm>
            <a:off x="906009" y="17701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  <a:sym typeface="+mn-lt"/>
              </a:rPr>
              <a:t>句子赏析</a:t>
            </a:r>
            <a:endParaRPr lang="zh-CN" altLang="en-US" sz="3200" dirty="0">
              <a:latin typeface="华文新魏" panose="02010800040101010101" pitchFamily="2" charset="-122"/>
              <a:ea typeface="华文新魏" panose="02010800040101010101" pitchFamily="2" charset="-122"/>
              <a:sym typeface="+mn-l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52451" y="537102"/>
            <a:ext cx="5219700" cy="5883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dirty="0">
                <a:cs typeface="+mn-ea"/>
                <a:sym typeface="+mn-lt"/>
              </a:rPr>
              <a:t>       这次，我看到了草原。那里的天比别处的更可爱，空气是那么清鲜，天空是那么明朗，使我总想高歌一曲，表示我满心的愉快。在天底下，一碧千里，而并不茫茫。四面都有小丘，平地是绿的，小丘也是绿的。羊群一会儿上了小丘，一会儿又下来，走在哪里都像给无边的绿毯绣上了白色的</a:t>
            </a:r>
            <a:endParaRPr lang="zh-CN" altLang="en-US" sz="2400" b="1" dirty="0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77214" y="536121"/>
            <a:ext cx="5419480" cy="5883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dirty="0">
                <a:cs typeface="+mn-ea"/>
                <a:sym typeface="+mn-lt"/>
              </a:rPr>
              <a:t>大花。那些小丘的线条是那么柔美，就像只用绿色渲染，不用墨线勾勒的中国画那样，到处翠色欲流，轻轻流入云际。这种境界，既使人惊叹，又叫人舒服，既愿久立四望，又想坐下低吟一首奇丽的小诗。在这境界里，连骏马和大牛都有时候静立不动，好像回味着草原的无限乐趣。</a:t>
            </a:r>
            <a:endParaRPr lang="zh-CN" altLang="en-US" sz="2400" b="1" dirty="0">
              <a:cs typeface="+mn-ea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5993990" y="1498805"/>
            <a:ext cx="0" cy="440055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a242c966-fb5a-4754-9dea-4d62a107ed2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89533" y="200025"/>
            <a:ext cx="716597" cy="560388"/>
            <a:chOff x="3289300" y="1033463"/>
            <a:chExt cx="5622926" cy="4641850"/>
          </a:xfrm>
        </p:grpSpPr>
        <p:sp>
          <p:nvSpPr>
            <p:cNvPr id="7" name="îṩļíďê"/>
            <p:cNvSpPr/>
            <p:nvPr/>
          </p:nvSpPr>
          <p:spPr bwMode="auto">
            <a:xfrm>
              <a:off x="6170613" y="1984375"/>
              <a:ext cx="2741613" cy="3630613"/>
            </a:xfrm>
            <a:prstGeom prst="rect">
              <a:avLst/>
            </a:prstGeom>
            <a:solidFill>
              <a:srgbClr val="B1AA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" name="íṧḷidê"/>
            <p:cNvSpPr/>
            <p:nvPr/>
          </p:nvSpPr>
          <p:spPr bwMode="auto">
            <a:xfrm>
              <a:off x="6170613" y="1984375"/>
              <a:ext cx="2741613" cy="3630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" name="ïslîḋé"/>
            <p:cNvSpPr/>
            <p:nvPr/>
          </p:nvSpPr>
          <p:spPr bwMode="auto">
            <a:xfrm>
              <a:off x="6292850" y="2116138"/>
              <a:ext cx="2505075" cy="3367088"/>
            </a:xfrm>
            <a:prstGeom prst="rect">
              <a:avLst/>
            </a:prstGeom>
            <a:solidFill>
              <a:srgbClr val="F1F0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" name="íṩlïḑê"/>
            <p:cNvSpPr/>
            <p:nvPr/>
          </p:nvSpPr>
          <p:spPr bwMode="auto">
            <a:xfrm>
              <a:off x="6292850" y="2116138"/>
              <a:ext cx="2505075" cy="3367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" name="iṡḷiḍè"/>
            <p:cNvSpPr/>
            <p:nvPr/>
          </p:nvSpPr>
          <p:spPr bwMode="auto">
            <a:xfrm>
              <a:off x="6764338" y="3302000"/>
              <a:ext cx="1554163" cy="174625"/>
            </a:xfrm>
            <a:custGeom>
              <a:avLst/>
              <a:gdLst>
                <a:gd name="T0" fmla="*/ 178 w 178"/>
                <a:gd name="T1" fmla="*/ 10 h 20"/>
                <a:gd name="T2" fmla="*/ 168 w 178"/>
                <a:gd name="T3" fmla="*/ 20 h 20"/>
                <a:gd name="T4" fmla="*/ 10 w 178"/>
                <a:gd name="T5" fmla="*/ 20 h 20"/>
                <a:gd name="T6" fmla="*/ 0 w 178"/>
                <a:gd name="T7" fmla="*/ 10 h 20"/>
                <a:gd name="T8" fmla="*/ 10 w 178"/>
                <a:gd name="T9" fmla="*/ 0 h 20"/>
                <a:gd name="T10" fmla="*/ 168 w 178"/>
                <a:gd name="T11" fmla="*/ 0 h 20"/>
                <a:gd name="T12" fmla="*/ 178 w 178"/>
                <a:gd name="T13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8" h="20">
                  <a:moveTo>
                    <a:pt x="178" y="10"/>
                  </a:moveTo>
                  <a:cubicBezTo>
                    <a:pt x="178" y="16"/>
                    <a:pt x="174" y="20"/>
                    <a:pt x="168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174" y="0"/>
                    <a:pt x="178" y="5"/>
                    <a:pt x="178" y="10"/>
                  </a:cubicBezTo>
                </a:path>
              </a:pathLst>
            </a:custGeom>
            <a:solidFill>
              <a:srgbClr val="B1AA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" name="išļîḋé"/>
            <p:cNvSpPr/>
            <p:nvPr/>
          </p:nvSpPr>
          <p:spPr bwMode="auto">
            <a:xfrm>
              <a:off x="6764338" y="3694113"/>
              <a:ext cx="1554163" cy="174625"/>
            </a:xfrm>
            <a:custGeom>
              <a:avLst/>
              <a:gdLst>
                <a:gd name="T0" fmla="*/ 178 w 178"/>
                <a:gd name="T1" fmla="*/ 10 h 20"/>
                <a:gd name="T2" fmla="*/ 168 w 178"/>
                <a:gd name="T3" fmla="*/ 20 h 20"/>
                <a:gd name="T4" fmla="*/ 10 w 178"/>
                <a:gd name="T5" fmla="*/ 20 h 20"/>
                <a:gd name="T6" fmla="*/ 0 w 178"/>
                <a:gd name="T7" fmla="*/ 10 h 20"/>
                <a:gd name="T8" fmla="*/ 10 w 178"/>
                <a:gd name="T9" fmla="*/ 0 h 20"/>
                <a:gd name="T10" fmla="*/ 168 w 178"/>
                <a:gd name="T11" fmla="*/ 0 h 20"/>
                <a:gd name="T12" fmla="*/ 178 w 178"/>
                <a:gd name="T13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8" h="20">
                  <a:moveTo>
                    <a:pt x="178" y="10"/>
                  </a:moveTo>
                  <a:cubicBezTo>
                    <a:pt x="178" y="16"/>
                    <a:pt x="174" y="20"/>
                    <a:pt x="168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174" y="0"/>
                    <a:pt x="178" y="5"/>
                    <a:pt x="178" y="10"/>
                  </a:cubicBezTo>
                </a:path>
              </a:pathLst>
            </a:custGeom>
            <a:solidFill>
              <a:srgbClr val="B1AA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" name="îśḻiḓé"/>
            <p:cNvSpPr/>
            <p:nvPr/>
          </p:nvSpPr>
          <p:spPr bwMode="auto">
            <a:xfrm>
              <a:off x="6764338" y="4087813"/>
              <a:ext cx="1554163" cy="174625"/>
            </a:xfrm>
            <a:custGeom>
              <a:avLst/>
              <a:gdLst>
                <a:gd name="T0" fmla="*/ 178 w 178"/>
                <a:gd name="T1" fmla="*/ 10 h 20"/>
                <a:gd name="T2" fmla="*/ 168 w 178"/>
                <a:gd name="T3" fmla="*/ 20 h 20"/>
                <a:gd name="T4" fmla="*/ 10 w 178"/>
                <a:gd name="T5" fmla="*/ 20 h 20"/>
                <a:gd name="T6" fmla="*/ 0 w 178"/>
                <a:gd name="T7" fmla="*/ 10 h 20"/>
                <a:gd name="T8" fmla="*/ 10 w 178"/>
                <a:gd name="T9" fmla="*/ 0 h 20"/>
                <a:gd name="T10" fmla="*/ 168 w 178"/>
                <a:gd name="T11" fmla="*/ 0 h 20"/>
                <a:gd name="T12" fmla="*/ 178 w 178"/>
                <a:gd name="T13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8" h="20">
                  <a:moveTo>
                    <a:pt x="178" y="10"/>
                  </a:moveTo>
                  <a:cubicBezTo>
                    <a:pt x="178" y="15"/>
                    <a:pt x="174" y="20"/>
                    <a:pt x="168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174" y="0"/>
                    <a:pt x="178" y="4"/>
                    <a:pt x="178" y="10"/>
                  </a:cubicBezTo>
                </a:path>
              </a:pathLst>
            </a:custGeom>
            <a:solidFill>
              <a:srgbClr val="B1AA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" name="iṧ1îḓè"/>
            <p:cNvSpPr/>
            <p:nvPr/>
          </p:nvSpPr>
          <p:spPr bwMode="auto">
            <a:xfrm>
              <a:off x="7540625" y="2116138"/>
              <a:ext cx="1257300" cy="3367088"/>
            </a:xfrm>
            <a:custGeom>
              <a:avLst/>
              <a:gdLst>
                <a:gd name="T0" fmla="*/ 144 w 144"/>
                <a:gd name="T1" fmla="*/ 0 h 386"/>
                <a:gd name="T2" fmla="*/ 0 w 144"/>
                <a:gd name="T3" fmla="*/ 0 h 386"/>
                <a:gd name="T4" fmla="*/ 0 w 144"/>
                <a:gd name="T5" fmla="*/ 136 h 386"/>
                <a:gd name="T6" fmla="*/ 79 w 144"/>
                <a:gd name="T7" fmla="*/ 136 h 386"/>
                <a:gd name="T8" fmla="*/ 89 w 144"/>
                <a:gd name="T9" fmla="*/ 146 h 386"/>
                <a:gd name="T10" fmla="*/ 79 w 144"/>
                <a:gd name="T11" fmla="*/ 156 h 386"/>
                <a:gd name="T12" fmla="*/ 0 w 144"/>
                <a:gd name="T13" fmla="*/ 156 h 386"/>
                <a:gd name="T14" fmla="*/ 0 w 144"/>
                <a:gd name="T15" fmla="*/ 181 h 386"/>
                <a:gd name="T16" fmla="*/ 79 w 144"/>
                <a:gd name="T17" fmla="*/ 181 h 386"/>
                <a:gd name="T18" fmla="*/ 89 w 144"/>
                <a:gd name="T19" fmla="*/ 191 h 386"/>
                <a:gd name="T20" fmla="*/ 79 w 144"/>
                <a:gd name="T21" fmla="*/ 201 h 386"/>
                <a:gd name="T22" fmla="*/ 0 w 144"/>
                <a:gd name="T23" fmla="*/ 201 h 386"/>
                <a:gd name="T24" fmla="*/ 0 w 144"/>
                <a:gd name="T25" fmla="*/ 226 h 386"/>
                <a:gd name="T26" fmla="*/ 79 w 144"/>
                <a:gd name="T27" fmla="*/ 226 h 386"/>
                <a:gd name="T28" fmla="*/ 89 w 144"/>
                <a:gd name="T29" fmla="*/ 236 h 386"/>
                <a:gd name="T30" fmla="*/ 79 w 144"/>
                <a:gd name="T31" fmla="*/ 246 h 386"/>
                <a:gd name="T32" fmla="*/ 0 w 144"/>
                <a:gd name="T33" fmla="*/ 246 h 386"/>
                <a:gd name="T34" fmla="*/ 0 w 144"/>
                <a:gd name="T35" fmla="*/ 386 h 386"/>
                <a:gd name="T36" fmla="*/ 144 w 144"/>
                <a:gd name="T37" fmla="*/ 386 h 386"/>
                <a:gd name="T38" fmla="*/ 144 w 144"/>
                <a:gd name="T39" fmla="*/ 0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4" h="386">
                  <a:moveTo>
                    <a:pt x="14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85" y="136"/>
                    <a:pt x="89" y="141"/>
                    <a:pt x="89" y="146"/>
                  </a:cubicBezTo>
                  <a:cubicBezTo>
                    <a:pt x="89" y="152"/>
                    <a:pt x="85" y="156"/>
                    <a:pt x="79" y="156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79" y="181"/>
                    <a:pt x="79" y="181"/>
                    <a:pt x="79" y="181"/>
                  </a:cubicBezTo>
                  <a:cubicBezTo>
                    <a:pt x="85" y="181"/>
                    <a:pt x="89" y="186"/>
                    <a:pt x="89" y="191"/>
                  </a:cubicBezTo>
                  <a:cubicBezTo>
                    <a:pt x="89" y="197"/>
                    <a:pt x="85" y="201"/>
                    <a:pt x="79" y="201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0" y="226"/>
                    <a:pt x="0" y="226"/>
                    <a:pt x="0" y="226"/>
                  </a:cubicBezTo>
                  <a:cubicBezTo>
                    <a:pt x="79" y="226"/>
                    <a:pt x="79" y="226"/>
                    <a:pt x="79" y="226"/>
                  </a:cubicBezTo>
                  <a:cubicBezTo>
                    <a:pt x="85" y="226"/>
                    <a:pt x="89" y="230"/>
                    <a:pt x="89" y="236"/>
                  </a:cubicBezTo>
                  <a:cubicBezTo>
                    <a:pt x="89" y="241"/>
                    <a:pt x="85" y="246"/>
                    <a:pt x="79" y="246"/>
                  </a:cubicBezTo>
                  <a:cubicBezTo>
                    <a:pt x="0" y="246"/>
                    <a:pt x="0" y="246"/>
                    <a:pt x="0" y="246"/>
                  </a:cubicBezTo>
                  <a:cubicBezTo>
                    <a:pt x="0" y="386"/>
                    <a:pt x="0" y="386"/>
                    <a:pt x="0" y="386"/>
                  </a:cubicBezTo>
                  <a:cubicBezTo>
                    <a:pt x="144" y="386"/>
                    <a:pt x="144" y="386"/>
                    <a:pt x="144" y="386"/>
                  </a:cubicBezTo>
                  <a:cubicBezTo>
                    <a:pt x="144" y="0"/>
                    <a:pt x="144" y="0"/>
                    <a:pt x="144" y="0"/>
                  </a:cubicBezTo>
                </a:path>
              </a:pathLst>
            </a:custGeom>
            <a:solidFill>
              <a:srgbClr val="E4E2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" name="îşḻîdé"/>
            <p:cNvSpPr/>
            <p:nvPr/>
          </p:nvSpPr>
          <p:spPr bwMode="auto">
            <a:xfrm>
              <a:off x="7540625" y="3302000"/>
              <a:ext cx="777875" cy="174625"/>
            </a:xfrm>
            <a:custGeom>
              <a:avLst/>
              <a:gdLst>
                <a:gd name="T0" fmla="*/ 79 w 89"/>
                <a:gd name="T1" fmla="*/ 0 h 20"/>
                <a:gd name="T2" fmla="*/ 0 w 89"/>
                <a:gd name="T3" fmla="*/ 0 h 20"/>
                <a:gd name="T4" fmla="*/ 0 w 89"/>
                <a:gd name="T5" fmla="*/ 20 h 20"/>
                <a:gd name="T6" fmla="*/ 79 w 89"/>
                <a:gd name="T7" fmla="*/ 20 h 20"/>
                <a:gd name="T8" fmla="*/ 89 w 89"/>
                <a:gd name="T9" fmla="*/ 10 h 20"/>
                <a:gd name="T10" fmla="*/ 79 w 89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20">
                  <a:moveTo>
                    <a:pt x="7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79" y="20"/>
                    <a:pt x="79" y="20"/>
                    <a:pt x="79" y="20"/>
                  </a:cubicBezTo>
                  <a:cubicBezTo>
                    <a:pt x="85" y="20"/>
                    <a:pt x="89" y="16"/>
                    <a:pt x="89" y="10"/>
                  </a:cubicBezTo>
                  <a:cubicBezTo>
                    <a:pt x="89" y="5"/>
                    <a:pt x="85" y="0"/>
                    <a:pt x="79" y="0"/>
                  </a:cubicBezTo>
                </a:path>
              </a:pathLst>
            </a:custGeom>
            <a:solidFill>
              <a:srgbClr val="A7A0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" name="íŝḻîḋé"/>
            <p:cNvSpPr/>
            <p:nvPr/>
          </p:nvSpPr>
          <p:spPr bwMode="auto">
            <a:xfrm>
              <a:off x="7540625" y="3694113"/>
              <a:ext cx="777875" cy="174625"/>
            </a:xfrm>
            <a:custGeom>
              <a:avLst/>
              <a:gdLst>
                <a:gd name="T0" fmla="*/ 79 w 89"/>
                <a:gd name="T1" fmla="*/ 0 h 20"/>
                <a:gd name="T2" fmla="*/ 0 w 89"/>
                <a:gd name="T3" fmla="*/ 0 h 20"/>
                <a:gd name="T4" fmla="*/ 0 w 89"/>
                <a:gd name="T5" fmla="*/ 20 h 20"/>
                <a:gd name="T6" fmla="*/ 79 w 89"/>
                <a:gd name="T7" fmla="*/ 20 h 20"/>
                <a:gd name="T8" fmla="*/ 89 w 89"/>
                <a:gd name="T9" fmla="*/ 10 h 20"/>
                <a:gd name="T10" fmla="*/ 79 w 89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20">
                  <a:moveTo>
                    <a:pt x="7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79" y="20"/>
                    <a:pt x="79" y="20"/>
                    <a:pt x="79" y="20"/>
                  </a:cubicBezTo>
                  <a:cubicBezTo>
                    <a:pt x="85" y="20"/>
                    <a:pt x="89" y="16"/>
                    <a:pt x="89" y="10"/>
                  </a:cubicBezTo>
                  <a:cubicBezTo>
                    <a:pt x="89" y="5"/>
                    <a:pt x="85" y="0"/>
                    <a:pt x="79" y="0"/>
                  </a:cubicBezTo>
                </a:path>
              </a:pathLst>
            </a:custGeom>
            <a:solidFill>
              <a:srgbClr val="A7A0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" name="iṩľide"/>
            <p:cNvSpPr/>
            <p:nvPr/>
          </p:nvSpPr>
          <p:spPr bwMode="auto">
            <a:xfrm>
              <a:off x="7540625" y="4087813"/>
              <a:ext cx="777875" cy="174625"/>
            </a:xfrm>
            <a:custGeom>
              <a:avLst/>
              <a:gdLst>
                <a:gd name="T0" fmla="*/ 79 w 89"/>
                <a:gd name="T1" fmla="*/ 0 h 20"/>
                <a:gd name="T2" fmla="*/ 0 w 89"/>
                <a:gd name="T3" fmla="*/ 0 h 20"/>
                <a:gd name="T4" fmla="*/ 0 w 89"/>
                <a:gd name="T5" fmla="*/ 20 h 20"/>
                <a:gd name="T6" fmla="*/ 79 w 89"/>
                <a:gd name="T7" fmla="*/ 20 h 20"/>
                <a:gd name="T8" fmla="*/ 89 w 89"/>
                <a:gd name="T9" fmla="*/ 10 h 20"/>
                <a:gd name="T10" fmla="*/ 79 w 89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20">
                  <a:moveTo>
                    <a:pt x="7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79" y="20"/>
                    <a:pt x="79" y="20"/>
                    <a:pt x="79" y="20"/>
                  </a:cubicBezTo>
                  <a:cubicBezTo>
                    <a:pt x="85" y="20"/>
                    <a:pt x="89" y="15"/>
                    <a:pt x="89" y="10"/>
                  </a:cubicBezTo>
                  <a:cubicBezTo>
                    <a:pt x="89" y="4"/>
                    <a:pt x="85" y="0"/>
                    <a:pt x="79" y="0"/>
                  </a:cubicBezTo>
                </a:path>
              </a:pathLst>
            </a:custGeom>
            <a:solidFill>
              <a:srgbClr val="A7A0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" name="isḻîdê"/>
            <p:cNvSpPr/>
            <p:nvPr/>
          </p:nvSpPr>
          <p:spPr bwMode="auto">
            <a:xfrm>
              <a:off x="6851650" y="1984375"/>
              <a:ext cx="1379538" cy="349250"/>
            </a:xfrm>
            <a:prstGeom prst="rect">
              <a:avLst/>
            </a:prstGeom>
            <a:solidFill>
              <a:srgbClr val="B1AA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" name="îśḷîḓé"/>
            <p:cNvSpPr/>
            <p:nvPr/>
          </p:nvSpPr>
          <p:spPr bwMode="auto">
            <a:xfrm>
              <a:off x="7959725" y="4716463"/>
              <a:ext cx="550863" cy="522288"/>
            </a:xfrm>
            <a:custGeom>
              <a:avLst/>
              <a:gdLst>
                <a:gd name="T0" fmla="*/ 347 w 347"/>
                <a:gd name="T1" fmla="*/ 165 h 329"/>
                <a:gd name="T2" fmla="*/ 319 w 347"/>
                <a:gd name="T3" fmla="*/ 214 h 329"/>
                <a:gd name="T4" fmla="*/ 314 w 347"/>
                <a:gd name="T5" fmla="*/ 269 h 329"/>
                <a:gd name="T6" fmla="*/ 264 w 347"/>
                <a:gd name="T7" fmla="*/ 291 h 329"/>
                <a:gd name="T8" fmla="*/ 226 w 347"/>
                <a:gd name="T9" fmla="*/ 329 h 329"/>
                <a:gd name="T10" fmla="*/ 171 w 347"/>
                <a:gd name="T11" fmla="*/ 318 h 329"/>
                <a:gd name="T12" fmla="*/ 121 w 347"/>
                <a:gd name="T13" fmla="*/ 329 h 329"/>
                <a:gd name="T14" fmla="*/ 83 w 347"/>
                <a:gd name="T15" fmla="*/ 291 h 329"/>
                <a:gd name="T16" fmla="*/ 33 w 347"/>
                <a:gd name="T17" fmla="*/ 269 h 329"/>
                <a:gd name="T18" fmla="*/ 28 w 347"/>
                <a:gd name="T19" fmla="*/ 214 h 329"/>
                <a:gd name="T20" fmla="*/ 0 w 347"/>
                <a:gd name="T21" fmla="*/ 165 h 329"/>
                <a:gd name="T22" fmla="*/ 28 w 347"/>
                <a:gd name="T23" fmla="*/ 121 h 329"/>
                <a:gd name="T24" fmla="*/ 33 w 347"/>
                <a:gd name="T25" fmla="*/ 66 h 329"/>
                <a:gd name="T26" fmla="*/ 83 w 347"/>
                <a:gd name="T27" fmla="*/ 44 h 329"/>
                <a:gd name="T28" fmla="*/ 121 w 347"/>
                <a:gd name="T29" fmla="*/ 0 h 329"/>
                <a:gd name="T30" fmla="*/ 171 w 347"/>
                <a:gd name="T31" fmla="*/ 11 h 329"/>
                <a:gd name="T32" fmla="*/ 226 w 347"/>
                <a:gd name="T33" fmla="*/ 0 h 329"/>
                <a:gd name="T34" fmla="*/ 264 w 347"/>
                <a:gd name="T35" fmla="*/ 44 h 329"/>
                <a:gd name="T36" fmla="*/ 314 w 347"/>
                <a:gd name="T37" fmla="*/ 66 h 329"/>
                <a:gd name="T38" fmla="*/ 319 w 347"/>
                <a:gd name="T39" fmla="*/ 121 h 329"/>
                <a:gd name="T40" fmla="*/ 347 w 347"/>
                <a:gd name="T41" fmla="*/ 165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7" h="329">
                  <a:moveTo>
                    <a:pt x="347" y="165"/>
                  </a:moveTo>
                  <a:lnTo>
                    <a:pt x="319" y="214"/>
                  </a:lnTo>
                  <a:lnTo>
                    <a:pt x="314" y="269"/>
                  </a:lnTo>
                  <a:lnTo>
                    <a:pt x="264" y="291"/>
                  </a:lnTo>
                  <a:lnTo>
                    <a:pt x="226" y="329"/>
                  </a:lnTo>
                  <a:lnTo>
                    <a:pt x="171" y="318"/>
                  </a:lnTo>
                  <a:lnTo>
                    <a:pt x="121" y="329"/>
                  </a:lnTo>
                  <a:lnTo>
                    <a:pt x="83" y="291"/>
                  </a:lnTo>
                  <a:lnTo>
                    <a:pt x="33" y="269"/>
                  </a:lnTo>
                  <a:lnTo>
                    <a:pt x="28" y="214"/>
                  </a:lnTo>
                  <a:lnTo>
                    <a:pt x="0" y="165"/>
                  </a:lnTo>
                  <a:lnTo>
                    <a:pt x="28" y="121"/>
                  </a:lnTo>
                  <a:lnTo>
                    <a:pt x="33" y="66"/>
                  </a:lnTo>
                  <a:lnTo>
                    <a:pt x="83" y="44"/>
                  </a:lnTo>
                  <a:lnTo>
                    <a:pt x="121" y="0"/>
                  </a:lnTo>
                  <a:lnTo>
                    <a:pt x="171" y="11"/>
                  </a:lnTo>
                  <a:lnTo>
                    <a:pt x="226" y="0"/>
                  </a:lnTo>
                  <a:lnTo>
                    <a:pt x="264" y="44"/>
                  </a:lnTo>
                  <a:lnTo>
                    <a:pt x="314" y="66"/>
                  </a:lnTo>
                  <a:lnTo>
                    <a:pt x="319" y="121"/>
                  </a:lnTo>
                  <a:lnTo>
                    <a:pt x="347" y="165"/>
                  </a:lnTo>
                  <a:close/>
                </a:path>
              </a:pathLst>
            </a:custGeom>
            <a:solidFill>
              <a:srgbClr val="FFC3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" name="ïṩļíḍè"/>
            <p:cNvSpPr/>
            <p:nvPr/>
          </p:nvSpPr>
          <p:spPr bwMode="auto">
            <a:xfrm>
              <a:off x="3289300" y="1033463"/>
              <a:ext cx="2794000" cy="3054350"/>
            </a:xfrm>
            <a:custGeom>
              <a:avLst/>
              <a:gdLst>
                <a:gd name="T0" fmla="*/ 279 w 320"/>
                <a:gd name="T1" fmla="*/ 350 h 350"/>
                <a:gd name="T2" fmla="*/ 247 w 320"/>
                <a:gd name="T3" fmla="*/ 141 h 350"/>
                <a:gd name="T4" fmla="*/ 254 w 320"/>
                <a:gd name="T5" fmla="*/ 212 h 350"/>
                <a:gd name="T6" fmla="*/ 180 w 320"/>
                <a:gd name="T7" fmla="*/ 70 h 350"/>
                <a:gd name="T8" fmla="*/ 193 w 320"/>
                <a:gd name="T9" fmla="*/ 125 h 350"/>
                <a:gd name="T10" fmla="*/ 0 w 320"/>
                <a:gd name="T11" fmla="*/ 22 h 350"/>
                <a:gd name="T12" fmla="*/ 47 w 320"/>
                <a:gd name="T13" fmla="*/ 55 h 350"/>
                <a:gd name="T14" fmla="*/ 11 w 320"/>
                <a:gd name="T15" fmla="*/ 40 h 350"/>
                <a:gd name="T16" fmla="*/ 97 w 320"/>
                <a:gd name="T17" fmla="*/ 152 h 350"/>
                <a:gd name="T18" fmla="*/ 22 w 320"/>
                <a:gd name="T19" fmla="*/ 102 h 350"/>
                <a:gd name="T20" fmla="*/ 140 w 320"/>
                <a:gd name="T21" fmla="*/ 218 h 350"/>
                <a:gd name="T22" fmla="*/ 71 w 320"/>
                <a:gd name="T23" fmla="*/ 185 h 350"/>
                <a:gd name="T24" fmla="*/ 279 w 320"/>
                <a:gd name="T25" fmla="*/ 35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0" h="350">
                  <a:moveTo>
                    <a:pt x="279" y="350"/>
                  </a:moveTo>
                  <a:cubicBezTo>
                    <a:pt x="279" y="350"/>
                    <a:pt x="320" y="241"/>
                    <a:pt x="247" y="141"/>
                  </a:cubicBezTo>
                  <a:cubicBezTo>
                    <a:pt x="249" y="156"/>
                    <a:pt x="254" y="212"/>
                    <a:pt x="254" y="212"/>
                  </a:cubicBezTo>
                  <a:cubicBezTo>
                    <a:pt x="254" y="212"/>
                    <a:pt x="247" y="109"/>
                    <a:pt x="180" y="70"/>
                  </a:cubicBezTo>
                  <a:cubicBezTo>
                    <a:pt x="190" y="92"/>
                    <a:pt x="193" y="125"/>
                    <a:pt x="193" y="125"/>
                  </a:cubicBezTo>
                  <a:cubicBezTo>
                    <a:pt x="193" y="125"/>
                    <a:pt x="112" y="0"/>
                    <a:pt x="0" y="22"/>
                  </a:cubicBezTo>
                  <a:cubicBezTo>
                    <a:pt x="25" y="26"/>
                    <a:pt x="47" y="55"/>
                    <a:pt x="47" y="55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35" y="112"/>
                    <a:pt x="97" y="152"/>
                  </a:cubicBezTo>
                  <a:cubicBezTo>
                    <a:pt x="76" y="147"/>
                    <a:pt x="22" y="102"/>
                    <a:pt x="22" y="102"/>
                  </a:cubicBezTo>
                  <a:cubicBezTo>
                    <a:pt x="22" y="102"/>
                    <a:pt x="68" y="193"/>
                    <a:pt x="140" y="218"/>
                  </a:cubicBezTo>
                  <a:cubicBezTo>
                    <a:pt x="112" y="221"/>
                    <a:pt x="71" y="185"/>
                    <a:pt x="71" y="185"/>
                  </a:cubicBezTo>
                  <a:cubicBezTo>
                    <a:pt x="71" y="185"/>
                    <a:pt x="143" y="325"/>
                    <a:pt x="279" y="350"/>
                  </a:cubicBezTo>
                </a:path>
              </a:pathLst>
            </a:custGeom>
            <a:solidFill>
              <a:srgbClr val="FFC3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" name="îṥḷïdé"/>
            <p:cNvSpPr/>
            <p:nvPr/>
          </p:nvSpPr>
          <p:spPr bwMode="auto">
            <a:xfrm>
              <a:off x="3908425" y="1784350"/>
              <a:ext cx="1920875" cy="2303463"/>
            </a:xfrm>
            <a:custGeom>
              <a:avLst/>
              <a:gdLst>
                <a:gd name="T0" fmla="*/ 0 w 220"/>
                <a:gd name="T1" fmla="*/ 99 h 264"/>
                <a:gd name="T2" fmla="*/ 202 w 220"/>
                <a:gd name="T3" fmla="*/ 263 h 264"/>
                <a:gd name="T4" fmla="*/ 165 w 220"/>
                <a:gd name="T5" fmla="*/ 197 h 264"/>
                <a:gd name="T6" fmla="*/ 149 w 220"/>
                <a:gd name="T7" fmla="*/ 202 h 264"/>
                <a:gd name="T8" fmla="*/ 0 w 220"/>
                <a:gd name="T9" fmla="*/ 99 h 264"/>
                <a:gd name="T10" fmla="*/ 17 w 220"/>
                <a:gd name="T11" fmla="*/ 0 h 264"/>
                <a:gd name="T12" fmla="*/ 209 w 220"/>
                <a:gd name="T13" fmla="*/ 264 h 264"/>
                <a:gd name="T14" fmla="*/ 220 w 220"/>
                <a:gd name="T15" fmla="*/ 195 h 264"/>
                <a:gd name="T16" fmla="*/ 207 w 220"/>
                <a:gd name="T17" fmla="*/ 232 h 264"/>
                <a:gd name="T18" fmla="*/ 201 w 220"/>
                <a:gd name="T19" fmla="*/ 227 h 264"/>
                <a:gd name="T20" fmla="*/ 17 w 220"/>
                <a:gd name="T21" fmla="*/ 0 h 264"/>
                <a:gd name="T22" fmla="*/ 17 w 220"/>
                <a:gd name="T23" fmla="*/ 0 h 264"/>
                <a:gd name="T24" fmla="*/ 17 w 220"/>
                <a:gd name="T25" fmla="*/ 0 h 264"/>
                <a:gd name="T26" fmla="*/ 17 w 220"/>
                <a:gd name="T27" fmla="*/ 0 h 264"/>
                <a:gd name="T28" fmla="*/ 17 w 220"/>
                <a:gd name="T29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0" h="264">
                  <a:moveTo>
                    <a:pt x="0" y="99"/>
                  </a:moveTo>
                  <a:cubicBezTo>
                    <a:pt x="0" y="99"/>
                    <a:pt x="70" y="235"/>
                    <a:pt x="202" y="263"/>
                  </a:cubicBezTo>
                  <a:cubicBezTo>
                    <a:pt x="190" y="240"/>
                    <a:pt x="178" y="217"/>
                    <a:pt x="165" y="197"/>
                  </a:cubicBezTo>
                  <a:cubicBezTo>
                    <a:pt x="163" y="200"/>
                    <a:pt x="157" y="202"/>
                    <a:pt x="149" y="202"/>
                  </a:cubicBezTo>
                  <a:cubicBezTo>
                    <a:pt x="119" y="202"/>
                    <a:pt x="52" y="171"/>
                    <a:pt x="0" y="99"/>
                  </a:cubicBezTo>
                  <a:moveTo>
                    <a:pt x="17" y="0"/>
                  </a:moveTo>
                  <a:cubicBezTo>
                    <a:pt x="99" y="39"/>
                    <a:pt x="168" y="172"/>
                    <a:pt x="209" y="264"/>
                  </a:cubicBezTo>
                  <a:cubicBezTo>
                    <a:pt x="211" y="258"/>
                    <a:pt x="219" y="232"/>
                    <a:pt x="220" y="195"/>
                  </a:cubicBezTo>
                  <a:cubicBezTo>
                    <a:pt x="219" y="198"/>
                    <a:pt x="215" y="232"/>
                    <a:pt x="207" y="232"/>
                  </a:cubicBezTo>
                  <a:cubicBezTo>
                    <a:pt x="205" y="232"/>
                    <a:pt x="203" y="231"/>
                    <a:pt x="201" y="227"/>
                  </a:cubicBezTo>
                  <a:cubicBezTo>
                    <a:pt x="190" y="206"/>
                    <a:pt x="105" y="23"/>
                    <a:pt x="17" y="0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FF95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2" name="îş1íďè"/>
            <p:cNvSpPr/>
            <p:nvPr/>
          </p:nvSpPr>
          <p:spPr bwMode="auto">
            <a:xfrm>
              <a:off x="4057650" y="1784350"/>
              <a:ext cx="1990725" cy="3106738"/>
            </a:xfrm>
            <a:custGeom>
              <a:avLst/>
              <a:gdLst>
                <a:gd name="T0" fmla="*/ 228 w 228"/>
                <a:gd name="T1" fmla="*/ 356 h 356"/>
                <a:gd name="T2" fmla="*/ 0 w 228"/>
                <a:gd name="T3" fmla="*/ 0 h 356"/>
                <a:gd name="T4" fmla="*/ 228 w 228"/>
                <a:gd name="T5" fmla="*/ 3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8" h="356">
                  <a:moveTo>
                    <a:pt x="228" y="356"/>
                  </a:moveTo>
                  <a:cubicBezTo>
                    <a:pt x="228" y="356"/>
                    <a:pt x="128" y="61"/>
                    <a:pt x="0" y="0"/>
                  </a:cubicBezTo>
                  <a:cubicBezTo>
                    <a:pt x="17" y="18"/>
                    <a:pt x="145" y="153"/>
                    <a:pt x="228" y="356"/>
                  </a:cubicBezTo>
                </a:path>
              </a:pathLst>
            </a:custGeom>
            <a:solidFill>
              <a:srgbClr val="FFE7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3" name="iṧḷïḑé"/>
            <p:cNvSpPr/>
            <p:nvPr/>
          </p:nvSpPr>
          <p:spPr bwMode="auto">
            <a:xfrm>
              <a:off x="5454650" y="4410075"/>
              <a:ext cx="925513" cy="244475"/>
            </a:xfrm>
            <a:prstGeom prst="rect">
              <a:avLst/>
            </a:prstGeom>
            <a:solidFill>
              <a:srgbClr val="A3D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4" name="îşḷïdê"/>
            <p:cNvSpPr/>
            <p:nvPr/>
          </p:nvSpPr>
          <p:spPr bwMode="auto">
            <a:xfrm>
              <a:off x="5454650" y="4410075"/>
              <a:ext cx="925513" cy="244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5" name="ïṧḻiďé"/>
            <p:cNvSpPr/>
            <p:nvPr/>
          </p:nvSpPr>
          <p:spPr bwMode="auto">
            <a:xfrm>
              <a:off x="5060950" y="4532313"/>
              <a:ext cx="1711325" cy="1143000"/>
            </a:xfrm>
            <a:prstGeom prst="ellipse">
              <a:avLst/>
            </a:prstGeom>
            <a:solidFill>
              <a:srgbClr val="A3D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6" name="iš1ïḑé"/>
            <p:cNvSpPr/>
            <p:nvPr/>
          </p:nvSpPr>
          <p:spPr bwMode="auto">
            <a:xfrm>
              <a:off x="5262563" y="4891088"/>
              <a:ext cx="1309688" cy="619125"/>
            </a:xfrm>
            <a:custGeom>
              <a:avLst/>
              <a:gdLst>
                <a:gd name="T0" fmla="*/ 7 w 150"/>
                <a:gd name="T1" fmla="*/ 0 h 71"/>
                <a:gd name="T2" fmla="*/ 0 w 150"/>
                <a:gd name="T3" fmla="*/ 21 h 71"/>
                <a:gd name="T4" fmla="*/ 75 w 150"/>
                <a:gd name="T5" fmla="*/ 71 h 71"/>
                <a:gd name="T6" fmla="*/ 150 w 150"/>
                <a:gd name="T7" fmla="*/ 21 h 71"/>
                <a:gd name="T8" fmla="*/ 143 w 150"/>
                <a:gd name="T9" fmla="*/ 0 h 71"/>
                <a:gd name="T10" fmla="*/ 7 w 150"/>
                <a:gd name="T11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71">
                  <a:moveTo>
                    <a:pt x="7" y="0"/>
                  </a:moveTo>
                  <a:cubicBezTo>
                    <a:pt x="3" y="6"/>
                    <a:pt x="0" y="13"/>
                    <a:pt x="0" y="21"/>
                  </a:cubicBezTo>
                  <a:cubicBezTo>
                    <a:pt x="0" y="48"/>
                    <a:pt x="34" y="71"/>
                    <a:pt x="75" y="71"/>
                  </a:cubicBezTo>
                  <a:cubicBezTo>
                    <a:pt x="116" y="71"/>
                    <a:pt x="150" y="48"/>
                    <a:pt x="150" y="21"/>
                  </a:cubicBezTo>
                  <a:cubicBezTo>
                    <a:pt x="150" y="13"/>
                    <a:pt x="147" y="6"/>
                    <a:pt x="143" y="0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5554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7" name="ís1íde"/>
            <p:cNvSpPr/>
            <p:nvPr/>
          </p:nvSpPr>
          <p:spPr bwMode="auto">
            <a:xfrm>
              <a:off x="5454650" y="4471988"/>
              <a:ext cx="925513" cy="147638"/>
            </a:xfrm>
            <a:custGeom>
              <a:avLst/>
              <a:gdLst>
                <a:gd name="T0" fmla="*/ 106 w 106"/>
                <a:gd name="T1" fmla="*/ 0 h 17"/>
                <a:gd name="T2" fmla="*/ 0 w 106"/>
                <a:gd name="T3" fmla="*/ 3 h 17"/>
                <a:gd name="T4" fmla="*/ 53 w 106"/>
                <a:gd name="T5" fmla="*/ 7 h 17"/>
                <a:gd name="T6" fmla="*/ 53 w 106"/>
                <a:gd name="T7" fmla="*/ 7 h 17"/>
                <a:gd name="T8" fmla="*/ 74 w 106"/>
                <a:gd name="T9" fmla="*/ 8 h 17"/>
                <a:gd name="T10" fmla="*/ 97 w 106"/>
                <a:gd name="T11" fmla="*/ 10 h 17"/>
                <a:gd name="T12" fmla="*/ 106 w 106"/>
                <a:gd name="T13" fmla="*/ 17 h 17"/>
                <a:gd name="T14" fmla="*/ 106 w 106"/>
                <a:gd name="T15" fmla="*/ 17 h 17"/>
                <a:gd name="T16" fmla="*/ 106 w 106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17">
                  <a:moveTo>
                    <a:pt x="106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60" y="7"/>
                    <a:pt x="67" y="7"/>
                    <a:pt x="74" y="8"/>
                  </a:cubicBezTo>
                  <a:cubicBezTo>
                    <a:pt x="97" y="10"/>
                    <a:pt x="97" y="10"/>
                    <a:pt x="97" y="10"/>
                  </a:cubicBezTo>
                  <a:cubicBezTo>
                    <a:pt x="106" y="17"/>
                    <a:pt x="106" y="17"/>
                    <a:pt x="106" y="17"/>
                  </a:cubicBezTo>
                  <a:cubicBezTo>
                    <a:pt x="106" y="17"/>
                    <a:pt x="106" y="17"/>
                    <a:pt x="106" y="17"/>
                  </a:cubicBezTo>
                  <a:cubicBezTo>
                    <a:pt x="106" y="0"/>
                    <a:pt x="106" y="0"/>
                    <a:pt x="106" y="0"/>
                  </a:cubicBezTo>
                </a:path>
              </a:pathLst>
            </a:custGeom>
            <a:solidFill>
              <a:srgbClr val="6B9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8" name="ï$líḑê"/>
            <p:cNvSpPr/>
            <p:nvPr/>
          </p:nvSpPr>
          <p:spPr bwMode="auto">
            <a:xfrm>
              <a:off x="5916613" y="4532313"/>
              <a:ext cx="463550" cy="87313"/>
            </a:xfrm>
            <a:custGeom>
              <a:avLst/>
              <a:gdLst>
                <a:gd name="T0" fmla="*/ 53 w 53"/>
                <a:gd name="T1" fmla="*/ 10 h 10"/>
                <a:gd name="T2" fmla="*/ 53 w 53"/>
                <a:gd name="T3" fmla="*/ 10 h 10"/>
                <a:gd name="T4" fmla="*/ 53 w 53"/>
                <a:gd name="T5" fmla="*/ 10 h 10"/>
                <a:gd name="T6" fmla="*/ 53 w 53"/>
                <a:gd name="T7" fmla="*/ 10 h 10"/>
                <a:gd name="T8" fmla="*/ 53 w 53"/>
                <a:gd name="T9" fmla="*/ 10 h 10"/>
                <a:gd name="T10" fmla="*/ 0 w 53"/>
                <a:gd name="T11" fmla="*/ 0 h 10"/>
                <a:gd name="T12" fmla="*/ 0 w 53"/>
                <a:gd name="T13" fmla="*/ 0 h 10"/>
                <a:gd name="T14" fmla="*/ 21 w 53"/>
                <a:gd name="T15" fmla="*/ 1 h 10"/>
                <a:gd name="T16" fmla="*/ 0 w 53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10">
                  <a:moveTo>
                    <a:pt x="53" y="10"/>
                  </a:moveTo>
                  <a:cubicBezTo>
                    <a:pt x="53" y="10"/>
                    <a:pt x="53" y="10"/>
                    <a:pt x="53" y="10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3" y="10"/>
                    <a:pt x="53" y="10"/>
                    <a:pt x="53" y="1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14" y="0"/>
                    <a:pt x="7" y="0"/>
                    <a:pt x="0" y="0"/>
                  </a:cubicBezTo>
                </a:path>
              </a:pathLst>
            </a:custGeom>
            <a:solidFill>
              <a:srgbClr val="6B9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9" name="ïşḻïḓè"/>
            <p:cNvSpPr/>
            <p:nvPr/>
          </p:nvSpPr>
          <p:spPr bwMode="auto">
            <a:xfrm>
              <a:off x="5349875" y="4279900"/>
              <a:ext cx="1135063" cy="217488"/>
            </a:xfrm>
            <a:custGeom>
              <a:avLst/>
              <a:gdLst>
                <a:gd name="T0" fmla="*/ 130 w 130"/>
                <a:gd name="T1" fmla="*/ 13 h 25"/>
                <a:gd name="T2" fmla="*/ 118 w 130"/>
                <a:gd name="T3" fmla="*/ 25 h 25"/>
                <a:gd name="T4" fmla="*/ 12 w 130"/>
                <a:gd name="T5" fmla="*/ 25 h 25"/>
                <a:gd name="T6" fmla="*/ 0 w 130"/>
                <a:gd name="T7" fmla="*/ 13 h 25"/>
                <a:gd name="T8" fmla="*/ 12 w 130"/>
                <a:gd name="T9" fmla="*/ 0 h 25"/>
                <a:gd name="T10" fmla="*/ 118 w 130"/>
                <a:gd name="T11" fmla="*/ 0 h 25"/>
                <a:gd name="T12" fmla="*/ 130 w 130"/>
                <a:gd name="T13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25">
                  <a:moveTo>
                    <a:pt x="130" y="13"/>
                  </a:moveTo>
                  <a:cubicBezTo>
                    <a:pt x="130" y="19"/>
                    <a:pt x="124" y="25"/>
                    <a:pt x="118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5" y="25"/>
                    <a:pt x="0" y="19"/>
                    <a:pt x="0" y="13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24" y="0"/>
                    <a:pt x="130" y="6"/>
                    <a:pt x="130" y="13"/>
                  </a:cubicBezTo>
                  <a:close/>
                </a:path>
              </a:pathLst>
            </a:custGeom>
            <a:solidFill>
              <a:srgbClr val="A3D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cxnSp>
        <p:nvCxnSpPr>
          <p:cNvPr id="30" name="直接连接符 29"/>
          <p:cNvCxnSpPr/>
          <p:nvPr/>
        </p:nvCxnSpPr>
        <p:spPr>
          <a:xfrm>
            <a:off x="1045223" y="742951"/>
            <a:ext cx="1626540" cy="0"/>
          </a:xfrm>
          <a:prstGeom prst="line">
            <a:avLst/>
          </a:prstGeom>
          <a:ln>
            <a:solidFill>
              <a:srgbClr val="008C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/>
          <p:cNvSpPr/>
          <p:nvPr/>
        </p:nvSpPr>
        <p:spPr>
          <a:xfrm>
            <a:off x="906009" y="17701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  <a:sym typeface="+mn-lt"/>
              </a:rPr>
              <a:t>文本赏析</a:t>
            </a:r>
            <a:endParaRPr lang="zh-CN" altLang="en-US" sz="3200" dirty="0">
              <a:latin typeface="华文新魏" panose="02010800040101010101" pitchFamily="2" charset="-122"/>
              <a:ea typeface="华文新魏" panose="02010800040101010101" pitchFamily="2" charset="-122"/>
              <a:sym typeface="+mn-l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52501" y="217983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  <a:sym typeface="+mn-lt"/>
              </a:rPr>
              <a:t>情意浓浓永延绵</a:t>
            </a:r>
            <a:endParaRPr lang="zh-CN" altLang="en-US" sz="3200" dirty="0">
              <a:latin typeface="华文新魏" panose="02010800040101010101" pitchFamily="2" charset="-122"/>
              <a:ea typeface="华文新魏" panose="02010800040101010101" pitchFamily="2" charset="-122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86450" y="1656039"/>
            <a:ext cx="5900738" cy="36661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>
                <a:cs typeface="+mn-ea"/>
                <a:sym typeface="+mn-lt"/>
              </a:rPr>
              <a:t>        你从哪些句子或词语中感受到草原人民的热情？请你选择自己最感兴趣的场景，圈点批注。</a:t>
            </a:r>
            <a:endParaRPr lang="zh-CN" altLang="en-US" sz="4000" b="1" dirty="0">
              <a:cs typeface="+mn-ea"/>
              <a:sym typeface="+mn-lt"/>
            </a:endParaRPr>
          </a:p>
        </p:txBody>
      </p:sp>
      <p:grpSp>
        <p:nvGrpSpPr>
          <p:cNvPr id="4" name="a242c966-fb5a-4754-9dea-4d62a107ed2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89533" y="200025"/>
            <a:ext cx="716597" cy="560388"/>
            <a:chOff x="3289300" y="1033463"/>
            <a:chExt cx="5622926" cy="4641850"/>
          </a:xfrm>
        </p:grpSpPr>
        <p:sp>
          <p:nvSpPr>
            <p:cNvPr id="5" name="îṩļíďê"/>
            <p:cNvSpPr/>
            <p:nvPr/>
          </p:nvSpPr>
          <p:spPr bwMode="auto">
            <a:xfrm>
              <a:off x="6170613" y="1984375"/>
              <a:ext cx="2741613" cy="3630613"/>
            </a:xfrm>
            <a:prstGeom prst="rect">
              <a:avLst/>
            </a:prstGeom>
            <a:solidFill>
              <a:srgbClr val="B1AA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" name="íṧḷidê"/>
            <p:cNvSpPr/>
            <p:nvPr/>
          </p:nvSpPr>
          <p:spPr bwMode="auto">
            <a:xfrm>
              <a:off x="6170613" y="1984375"/>
              <a:ext cx="2741613" cy="3630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" name="ïslîḋé"/>
            <p:cNvSpPr/>
            <p:nvPr/>
          </p:nvSpPr>
          <p:spPr bwMode="auto">
            <a:xfrm>
              <a:off x="6292850" y="2116138"/>
              <a:ext cx="2505075" cy="3367088"/>
            </a:xfrm>
            <a:prstGeom prst="rect">
              <a:avLst/>
            </a:prstGeom>
            <a:solidFill>
              <a:srgbClr val="F1F0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" name="íṩlïḑê"/>
            <p:cNvSpPr/>
            <p:nvPr/>
          </p:nvSpPr>
          <p:spPr bwMode="auto">
            <a:xfrm>
              <a:off x="6292850" y="2116138"/>
              <a:ext cx="2505075" cy="3367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" name="iṡḷiḍè"/>
            <p:cNvSpPr/>
            <p:nvPr/>
          </p:nvSpPr>
          <p:spPr bwMode="auto">
            <a:xfrm>
              <a:off x="6764338" y="3302000"/>
              <a:ext cx="1554163" cy="174625"/>
            </a:xfrm>
            <a:custGeom>
              <a:avLst/>
              <a:gdLst>
                <a:gd name="T0" fmla="*/ 178 w 178"/>
                <a:gd name="T1" fmla="*/ 10 h 20"/>
                <a:gd name="T2" fmla="*/ 168 w 178"/>
                <a:gd name="T3" fmla="*/ 20 h 20"/>
                <a:gd name="T4" fmla="*/ 10 w 178"/>
                <a:gd name="T5" fmla="*/ 20 h 20"/>
                <a:gd name="T6" fmla="*/ 0 w 178"/>
                <a:gd name="T7" fmla="*/ 10 h 20"/>
                <a:gd name="T8" fmla="*/ 10 w 178"/>
                <a:gd name="T9" fmla="*/ 0 h 20"/>
                <a:gd name="T10" fmla="*/ 168 w 178"/>
                <a:gd name="T11" fmla="*/ 0 h 20"/>
                <a:gd name="T12" fmla="*/ 178 w 178"/>
                <a:gd name="T13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8" h="20">
                  <a:moveTo>
                    <a:pt x="178" y="10"/>
                  </a:moveTo>
                  <a:cubicBezTo>
                    <a:pt x="178" y="16"/>
                    <a:pt x="174" y="20"/>
                    <a:pt x="168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174" y="0"/>
                    <a:pt x="178" y="5"/>
                    <a:pt x="178" y="10"/>
                  </a:cubicBezTo>
                </a:path>
              </a:pathLst>
            </a:custGeom>
            <a:solidFill>
              <a:srgbClr val="B1AA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" name="išļîḋé"/>
            <p:cNvSpPr/>
            <p:nvPr/>
          </p:nvSpPr>
          <p:spPr bwMode="auto">
            <a:xfrm>
              <a:off x="6764338" y="3694113"/>
              <a:ext cx="1554163" cy="174625"/>
            </a:xfrm>
            <a:custGeom>
              <a:avLst/>
              <a:gdLst>
                <a:gd name="T0" fmla="*/ 178 w 178"/>
                <a:gd name="T1" fmla="*/ 10 h 20"/>
                <a:gd name="T2" fmla="*/ 168 w 178"/>
                <a:gd name="T3" fmla="*/ 20 h 20"/>
                <a:gd name="T4" fmla="*/ 10 w 178"/>
                <a:gd name="T5" fmla="*/ 20 h 20"/>
                <a:gd name="T6" fmla="*/ 0 w 178"/>
                <a:gd name="T7" fmla="*/ 10 h 20"/>
                <a:gd name="T8" fmla="*/ 10 w 178"/>
                <a:gd name="T9" fmla="*/ 0 h 20"/>
                <a:gd name="T10" fmla="*/ 168 w 178"/>
                <a:gd name="T11" fmla="*/ 0 h 20"/>
                <a:gd name="T12" fmla="*/ 178 w 178"/>
                <a:gd name="T13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8" h="20">
                  <a:moveTo>
                    <a:pt x="178" y="10"/>
                  </a:moveTo>
                  <a:cubicBezTo>
                    <a:pt x="178" y="16"/>
                    <a:pt x="174" y="20"/>
                    <a:pt x="168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174" y="0"/>
                    <a:pt x="178" y="5"/>
                    <a:pt x="178" y="10"/>
                  </a:cubicBezTo>
                </a:path>
              </a:pathLst>
            </a:custGeom>
            <a:solidFill>
              <a:srgbClr val="B1AA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" name="îśḻiḓé"/>
            <p:cNvSpPr/>
            <p:nvPr/>
          </p:nvSpPr>
          <p:spPr bwMode="auto">
            <a:xfrm>
              <a:off x="6764338" y="4087813"/>
              <a:ext cx="1554163" cy="174625"/>
            </a:xfrm>
            <a:custGeom>
              <a:avLst/>
              <a:gdLst>
                <a:gd name="T0" fmla="*/ 178 w 178"/>
                <a:gd name="T1" fmla="*/ 10 h 20"/>
                <a:gd name="T2" fmla="*/ 168 w 178"/>
                <a:gd name="T3" fmla="*/ 20 h 20"/>
                <a:gd name="T4" fmla="*/ 10 w 178"/>
                <a:gd name="T5" fmla="*/ 20 h 20"/>
                <a:gd name="T6" fmla="*/ 0 w 178"/>
                <a:gd name="T7" fmla="*/ 10 h 20"/>
                <a:gd name="T8" fmla="*/ 10 w 178"/>
                <a:gd name="T9" fmla="*/ 0 h 20"/>
                <a:gd name="T10" fmla="*/ 168 w 178"/>
                <a:gd name="T11" fmla="*/ 0 h 20"/>
                <a:gd name="T12" fmla="*/ 178 w 178"/>
                <a:gd name="T13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8" h="20">
                  <a:moveTo>
                    <a:pt x="178" y="10"/>
                  </a:moveTo>
                  <a:cubicBezTo>
                    <a:pt x="178" y="15"/>
                    <a:pt x="174" y="20"/>
                    <a:pt x="168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174" y="0"/>
                    <a:pt x="178" y="4"/>
                    <a:pt x="178" y="10"/>
                  </a:cubicBezTo>
                </a:path>
              </a:pathLst>
            </a:custGeom>
            <a:solidFill>
              <a:srgbClr val="B1AA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" name="iṧ1îḓè"/>
            <p:cNvSpPr/>
            <p:nvPr/>
          </p:nvSpPr>
          <p:spPr bwMode="auto">
            <a:xfrm>
              <a:off x="7540625" y="2116138"/>
              <a:ext cx="1257300" cy="3367088"/>
            </a:xfrm>
            <a:custGeom>
              <a:avLst/>
              <a:gdLst>
                <a:gd name="T0" fmla="*/ 144 w 144"/>
                <a:gd name="T1" fmla="*/ 0 h 386"/>
                <a:gd name="T2" fmla="*/ 0 w 144"/>
                <a:gd name="T3" fmla="*/ 0 h 386"/>
                <a:gd name="T4" fmla="*/ 0 w 144"/>
                <a:gd name="T5" fmla="*/ 136 h 386"/>
                <a:gd name="T6" fmla="*/ 79 w 144"/>
                <a:gd name="T7" fmla="*/ 136 h 386"/>
                <a:gd name="T8" fmla="*/ 89 w 144"/>
                <a:gd name="T9" fmla="*/ 146 h 386"/>
                <a:gd name="T10" fmla="*/ 79 w 144"/>
                <a:gd name="T11" fmla="*/ 156 h 386"/>
                <a:gd name="T12" fmla="*/ 0 w 144"/>
                <a:gd name="T13" fmla="*/ 156 h 386"/>
                <a:gd name="T14" fmla="*/ 0 w 144"/>
                <a:gd name="T15" fmla="*/ 181 h 386"/>
                <a:gd name="T16" fmla="*/ 79 w 144"/>
                <a:gd name="T17" fmla="*/ 181 h 386"/>
                <a:gd name="T18" fmla="*/ 89 w 144"/>
                <a:gd name="T19" fmla="*/ 191 h 386"/>
                <a:gd name="T20" fmla="*/ 79 w 144"/>
                <a:gd name="T21" fmla="*/ 201 h 386"/>
                <a:gd name="T22" fmla="*/ 0 w 144"/>
                <a:gd name="T23" fmla="*/ 201 h 386"/>
                <a:gd name="T24" fmla="*/ 0 w 144"/>
                <a:gd name="T25" fmla="*/ 226 h 386"/>
                <a:gd name="T26" fmla="*/ 79 w 144"/>
                <a:gd name="T27" fmla="*/ 226 h 386"/>
                <a:gd name="T28" fmla="*/ 89 w 144"/>
                <a:gd name="T29" fmla="*/ 236 h 386"/>
                <a:gd name="T30" fmla="*/ 79 w 144"/>
                <a:gd name="T31" fmla="*/ 246 h 386"/>
                <a:gd name="T32" fmla="*/ 0 w 144"/>
                <a:gd name="T33" fmla="*/ 246 h 386"/>
                <a:gd name="T34" fmla="*/ 0 w 144"/>
                <a:gd name="T35" fmla="*/ 386 h 386"/>
                <a:gd name="T36" fmla="*/ 144 w 144"/>
                <a:gd name="T37" fmla="*/ 386 h 386"/>
                <a:gd name="T38" fmla="*/ 144 w 144"/>
                <a:gd name="T39" fmla="*/ 0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4" h="386">
                  <a:moveTo>
                    <a:pt x="14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85" y="136"/>
                    <a:pt x="89" y="141"/>
                    <a:pt x="89" y="146"/>
                  </a:cubicBezTo>
                  <a:cubicBezTo>
                    <a:pt x="89" y="152"/>
                    <a:pt x="85" y="156"/>
                    <a:pt x="79" y="156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79" y="181"/>
                    <a:pt x="79" y="181"/>
                    <a:pt x="79" y="181"/>
                  </a:cubicBezTo>
                  <a:cubicBezTo>
                    <a:pt x="85" y="181"/>
                    <a:pt x="89" y="186"/>
                    <a:pt x="89" y="191"/>
                  </a:cubicBezTo>
                  <a:cubicBezTo>
                    <a:pt x="89" y="197"/>
                    <a:pt x="85" y="201"/>
                    <a:pt x="79" y="201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0" y="226"/>
                    <a:pt x="0" y="226"/>
                    <a:pt x="0" y="226"/>
                  </a:cubicBezTo>
                  <a:cubicBezTo>
                    <a:pt x="79" y="226"/>
                    <a:pt x="79" y="226"/>
                    <a:pt x="79" y="226"/>
                  </a:cubicBezTo>
                  <a:cubicBezTo>
                    <a:pt x="85" y="226"/>
                    <a:pt x="89" y="230"/>
                    <a:pt x="89" y="236"/>
                  </a:cubicBezTo>
                  <a:cubicBezTo>
                    <a:pt x="89" y="241"/>
                    <a:pt x="85" y="246"/>
                    <a:pt x="79" y="246"/>
                  </a:cubicBezTo>
                  <a:cubicBezTo>
                    <a:pt x="0" y="246"/>
                    <a:pt x="0" y="246"/>
                    <a:pt x="0" y="246"/>
                  </a:cubicBezTo>
                  <a:cubicBezTo>
                    <a:pt x="0" y="386"/>
                    <a:pt x="0" y="386"/>
                    <a:pt x="0" y="386"/>
                  </a:cubicBezTo>
                  <a:cubicBezTo>
                    <a:pt x="144" y="386"/>
                    <a:pt x="144" y="386"/>
                    <a:pt x="144" y="386"/>
                  </a:cubicBezTo>
                  <a:cubicBezTo>
                    <a:pt x="144" y="0"/>
                    <a:pt x="144" y="0"/>
                    <a:pt x="144" y="0"/>
                  </a:cubicBezTo>
                </a:path>
              </a:pathLst>
            </a:custGeom>
            <a:solidFill>
              <a:srgbClr val="E4E2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" name="îşḻîdé"/>
            <p:cNvSpPr/>
            <p:nvPr/>
          </p:nvSpPr>
          <p:spPr bwMode="auto">
            <a:xfrm>
              <a:off x="7540625" y="3302000"/>
              <a:ext cx="777875" cy="174625"/>
            </a:xfrm>
            <a:custGeom>
              <a:avLst/>
              <a:gdLst>
                <a:gd name="T0" fmla="*/ 79 w 89"/>
                <a:gd name="T1" fmla="*/ 0 h 20"/>
                <a:gd name="T2" fmla="*/ 0 w 89"/>
                <a:gd name="T3" fmla="*/ 0 h 20"/>
                <a:gd name="T4" fmla="*/ 0 w 89"/>
                <a:gd name="T5" fmla="*/ 20 h 20"/>
                <a:gd name="T6" fmla="*/ 79 w 89"/>
                <a:gd name="T7" fmla="*/ 20 h 20"/>
                <a:gd name="T8" fmla="*/ 89 w 89"/>
                <a:gd name="T9" fmla="*/ 10 h 20"/>
                <a:gd name="T10" fmla="*/ 79 w 89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20">
                  <a:moveTo>
                    <a:pt x="7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79" y="20"/>
                    <a:pt x="79" y="20"/>
                    <a:pt x="79" y="20"/>
                  </a:cubicBezTo>
                  <a:cubicBezTo>
                    <a:pt x="85" y="20"/>
                    <a:pt x="89" y="16"/>
                    <a:pt x="89" y="10"/>
                  </a:cubicBezTo>
                  <a:cubicBezTo>
                    <a:pt x="89" y="5"/>
                    <a:pt x="85" y="0"/>
                    <a:pt x="79" y="0"/>
                  </a:cubicBezTo>
                </a:path>
              </a:pathLst>
            </a:custGeom>
            <a:solidFill>
              <a:srgbClr val="A7A0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" name="íŝḻîḋé"/>
            <p:cNvSpPr/>
            <p:nvPr/>
          </p:nvSpPr>
          <p:spPr bwMode="auto">
            <a:xfrm>
              <a:off x="7540625" y="3694113"/>
              <a:ext cx="777875" cy="174625"/>
            </a:xfrm>
            <a:custGeom>
              <a:avLst/>
              <a:gdLst>
                <a:gd name="T0" fmla="*/ 79 w 89"/>
                <a:gd name="T1" fmla="*/ 0 h 20"/>
                <a:gd name="T2" fmla="*/ 0 w 89"/>
                <a:gd name="T3" fmla="*/ 0 h 20"/>
                <a:gd name="T4" fmla="*/ 0 w 89"/>
                <a:gd name="T5" fmla="*/ 20 h 20"/>
                <a:gd name="T6" fmla="*/ 79 w 89"/>
                <a:gd name="T7" fmla="*/ 20 h 20"/>
                <a:gd name="T8" fmla="*/ 89 w 89"/>
                <a:gd name="T9" fmla="*/ 10 h 20"/>
                <a:gd name="T10" fmla="*/ 79 w 89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20">
                  <a:moveTo>
                    <a:pt x="7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79" y="20"/>
                    <a:pt x="79" y="20"/>
                    <a:pt x="79" y="20"/>
                  </a:cubicBezTo>
                  <a:cubicBezTo>
                    <a:pt x="85" y="20"/>
                    <a:pt x="89" y="16"/>
                    <a:pt x="89" y="10"/>
                  </a:cubicBezTo>
                  <a:cubicBezTo>
                    <a:pt x="89" y="5"/>
                    <a:pt x="85" y="0"/>
                    <a:pt x="79" y="0"/>
                  </a:cubicBezTo>
                </a:path>
              </a:pathLst>
            </a:custGeom>
            <a:solidFill>
              <a:srgbClr val="A7A0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" name="iṩľide"/>
            <p:cNvSpPr/>
            <p:nvPr/>
          </p:nvSpPr>
          <p:spPr bwMode="auto">
            <a:xfrm>
              <a:off x="7540625" y="4087813"/>
              <a:ext cx="777875" cy="174625"/>
            </a:xfrm>
            <a:custGeom>
              <a:avLst/>
              <a:gdLst>
                <a:gd name="T0" fmla="*/ 79 w 89"/>
                <a:gd name="T1" fmla="*/ 0 h 20"/>
                <a:gd name="T2" fmla="*/ 0 w 89"/>
                <a:gd name="T3" fmla="*/ 0 h 20"/>
                <a:gd name="T4" fmla="*/ 0 w 89"/>
                <a:gd name="T5" fmla="*/ 20 h 20"/>
                <a:gd name="T6" fmla="*/ 79 w 89"/>
                <a:gd name="T7" fmla="*/ 20 h 20"/>
                <a:gd name="T8" fmla="*/ 89 w 89"/>
                <a:gd name="T9" fmla="*/ 10 h 20"/>
                <a:gd name="T10" fmla="*/ 79 w 89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20">
                  <a:moveTo>
                    <a:pt x="7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79" y="20"/>
                    <a:pt x="79" y="20"/>
                    <a:pt x="79" y="20"/>
                  </a:cubicBezTo>
                  <a:cubicBezTo>
                    <a:pt x="85" y="20"/>
                    <a:pt x="89" y="15"/>
                    <a:pt x="89" y="10"/>
                  </a:cubicBezTo>
                  <a:cubicBezTo>
                    <a:pt x="89" y="4"/>
                    <a:pt x="85" y="0"/>
                    <a:pt x="79" y="0"/>
                  </a:cubicBezTo>
                </a:path>
              </a:pathLst>
            </a:custGeom>
            <a:solidFill>
              <a:srgbClr val="A7A0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" name="isḻîdê"/>
            <p:cNvSpPr/>
            <p:nvPr/>
          </p:nvSpPr>
          <p:spPr bwMode="auto">
            <a:xfrm>
              <a:off x="6851650" y="1984375"/>
              <a:ext cx="1379538" cy="349250"/>
            </a:xfrm>
            <a:prstGeom prst="rect">
              <a:avLst/>
            </a:prstGeom>
            <a:solidFill>
              <a:srgbClr val="B1AA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" name="îśḷîḓé"/>
            <p:cNvSpPr/>
            <p:nvPr/>
          </p:nvSpPr>
          <p:spPr bwMode="auto">
            <a:xfrm>
              <a:off x="7959725" y="4716463"/>
              <a:ext cx="550863" cy="522288"/>
            </a:xfrm>
            <a:custGeom>
              <a:avLst/>
              <a:gdLst>
                <a:gd name="T0" fmla="*/ 347 w 347"/>
                <a:gd name="T1" fmla="*/ 165 h 329"/>
                <a:gd name="T2" fmla="*/ 319 w 347"/>
                <a:gd name="T3" fmla="*/ 214 h 329"/>
                <a:gd name="T4" fmla="*/ 314 w 347"/>
                <a:gd name="T5" fmla="*/ 269 h 329"/>
                <a:gd name="T6" fmla="*/ 264 w 347"/>
                <a:gd name="T7" fmla="*/ 291 h 329"/>
                <a:gd name="T8" fmla="*/ 226 w 347"/>
                <a:gd name="T9" fmla="*/ 329 h 329"/>
                <a:gd name="T10" fmla="*/ 171 w 347"/>
                <a:gd name="T11" fmla="*/ 318 h 329"/>
                <a:gd name="T12" fmla="*/ 121 w 347"/>
                <a:gd name="T13" fmla="*/ 329 h 329"/>
                <a:gd name="T14" fmla="*/ 83 w 347"/>
                <a:gd name="T15" fmla="*/ 291 h 329"/>
                <a:gd name="T16" fmla="*/ 33 w 347"/>
                <a:gd name="T17" fmla="*/ 269 h 329"/>
                <a:gd name="T18" fmla="*/ 28 w 347"/>
                <a:gd name="T19" fmla="*/ 214 h 329"/>
                <a:gd name="T20" fmla="*/ 0 w 347"/>
                <a:gd name="T21" fmla="*/ 165 h 329"/>
                <a:gd name="T22" fmla="*/ 28 w 347"/>
                <a:gd name="T23" fmla="*/ 121 h 329"/>
                <a:gd name="T24" fmla="*/ 33 w 347"/>
                <a:gd name="T25" fmla="*/ 66 h 329"/>
                <a:gd name="T26" fmla="*/ 83 w 347"/>
                <a:gd name="T27" fmla="*/ 44 h 329"/>
                <a:gd name="T28" fmla="*/ 121 w 347"/>
                <a:gd name="T29" fmla="*/ 0 h 329"/>
                <a:gd name="T30" fmla="*/ 171 w 347"/>
                <a:gd name="T31" fmla="*/ 11 h 329"/>
                <a:gd name="T32" fmla="*/ 226 w 347"/>
                <a:gd name="T33" fmla="*/ 0 h 329"/>
                <a:gd name="T34" fmla="*/ 264 w 347"/>
                <a:gd name="T35" fmla="*/ 44 h 329"/>
                <a:gd name="T36" fmla="*/ 314 w 347"/>
                <a:gd name="T37" fmla="*/ 66 h 329"/>
                <a:gd name="T38" fmla="*/ 319 w 347"/>
                <a:gd name="T39" fmla="*/ 121 h 329"/>
                <a:gd name="T40" fmla="*/ 347 w 347"/>
                <a:gd name="T41" fmla="*/ 165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7" h="329">
                  <a:moveTo>
                    <a:pt x="347" y="165"/>
                  </a:moveTo>
                  <a:lnTo>
                    <a:pt x="319" y="214"/>
                  </a:lnTo>
                  <a:lnTo>
                    <a:pt x="314" y="269"/>
                  </a:lnTo>
                  <a:lnTo>
                    <a:pt x="264" y="291"/>
                  </a:lnTo>
                  <a:lnTo>
                    <a:pt x="226" y="329"/>
                  </a:lnTo>
                  <a:lnTo>
                    <a:pt x="171" y="318"/>
                  </a:lnTo>
                  <a:lnTo>
                    <a:pt x="121" y="329"/>
                  </a:lnTo>
                  <a:lnTo>
                    <a:pt x="83" y="291"/>
                  </a:lnTo>
                  <a:lnTo>
                    <a:pt x="33" y="269"/>
                  </a:lnTo>
                  <a:lnTo>
                    <a:pt x="28" y="214"/>
                  </a:lnTo>
                  <a:lnTo>
                    <a:pt x="0" y="165"/>
                  </a:lnTo>
                  <a:lnTo>
                    <a:pt x="28" y="121"/>
                  </a:lnTo>
                  <a:lnTo>
                    <a:pt x="33" y="66"/>
                  </a:lnTo>
                  <a:lnTo>
                    <a:pt x="83" y="44"/>
                  </a:lnTo>
                  <a:lnTo>
                    <a:pt x="121" y="0"/>
                  </a:lnTo>
                  <a:lnTo>
                    <a:pt x="171" y="11"/>
                  </a:lnTo>
                  <a:lnTo>
                    <a:pt x="226" y="0"/>
                  </a:lnTo>
                  <a:lnTo>
                    <a:pt x="264" y="44"/>
                  </a:lnTo>
                  <a:lnTo>
                    <a:pt x="314" y="66"/>
                  </a:lnTo>
                  <a:lnTo>
                    <a:pt x="319" y="121"/>
                  </a:lnTo>
                  <a:lnTo>
                    <a:pt x="347" y="165"/>
                  </a:lnTo>
                  <a:close/>
                </a:path>
              </a:pathLst>
            </a:custGeom>
            <a:solidFill>
              <a:srgbClr val="FFC3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" name="ïṩļíḍè"/>
            <p:cNvSpPr/>
            <p:nvPr/>
          </p:nvSpPr>
          <p:spPr bwMode="auto">
            <a:xfrm>
              <a:off x="3289300" y="1033463"/>
              <a:ext cx="2794000" cy="3054350"/>
            </a:xfrm>
            <a:custGeom>
              <a:avLst/>
              <a:gdLst>
                <a:gd name="T0" fmla="*/ 279 w 320"/>
                <a:gd name="T1" fmla="*/ 350 h 350"/>
                <a:gd name="T2" fmla="*/ 247 w 320"/>
                <a:gd name="T3" fmla="*/ 141 h 350"/>
                <a:gd name="T4" fmla="*/ 254 w 320"/>
                <a:gd name="T5" fmla="*/ 212 h 350"/>
                <a:gd name="T6" fmla="*/ 180 w 320"/>
                <a:gd name="T7" fmla="*/ 70 h 350"/>
                <a:gd name="T8" fmla="*/ 193 w 320"/>
                <a:gd name="T9" fmla="*/ 125 h 350"/>
                <a:gd name="T10" fmla="*/ 0 w 320"/>
                <a:gd name="T11" fmla="*/ 22 h 350"/>
                <a:gd name="T12" fmla="*/ 47 w 320"/>
                <a:gd name="T13" fmla="*/ 55 h 350"/>
                <a:gd name="T14" fmla="*/ 11 w 320"/>
                <a:gd name="T15" fmla="*/ 40 h 350"/>
                <a:gd name="T16" fmla="*/ 97 w 320"/>
                <a:gd name="T17" fmla="*/ 152 h 350"/>
                <a:gd name="T18" fmla="*/ 22 w 320"/>
                <a:gd name="T19" fmla="*/ 102 h 350"/>
                <a:gd name="T20" fmla="*/ 140 w 320"/>
                <a:gd name="T21" fmla="*/ 218 h 350"/>
                <a:gd name="T22" fmla="*/ 71 w 320"/>
                <a:gd name="T23" fmla="*/ 185 h 350"/>
                <a:gd name="T24" fmla="*/ 279 w 320"/>
                <a:gd name="T25" fmla="*/ 35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0" h="350">
                  <a:moveTo>
                    <a:pt x="279" y="350"/>
                  </a:moveTo>
                  <a:cubicBezTo>
                    <a:pt x="279" y="350"/>
                    <a:pt x="320" y="241"/>
                    <a:pt x="247" y="141"/>
                  </a:cubicBezTo>
                  <a:cubicBezTo>
                    <a:pt x="249" y="156"/>
                    <a:pt x="254" y="212"/>
                    <a:pt x="254" y="212"/>
                  </a:cubicBezTo>
                  <a:cubicBezTo>
                    <a:pt x="254" y="212"/>
                    <a:pt x="247" y="109"/>
                    <a:pt x="180" y="70"/>
                  </a:cubicBezTo>
                  <a:cubicBezTo>
                    <a:pt x="190" y="92"/>
                    <a:pt x="193" y="125"/>
                    <a:pt x="193" y="125"/>
                  </a:cubicBezTo>
                  <a:cubicBezTo>
                    <a:pt x="193" y="125"/>
                    <a:pt x="112" y="0"/>
                    <a:pt x="0" y="22"/>
                  </a:cubicBezTo>
                  <a:cubicBezTo>
                    <a:pt x="25" y="26"/>
                    <a:pt x="47" y="55"/>
                    <a:pt x="47" y="55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35" y="112"/>
                    <a:pt x="97" y="152"/>
                  </a:cubicBezTo>
                  <a:cubicBezTo>
                    <a:pt x="76" y="147"/>
                    <a:pt x="22" y="102"/>
                    <a:pt x="22" y="102"/>
                  </a:cubicBezTo>
                  <a:cubicBezTo>
                    <a:pt x="22" y="102"/>
                    <a:pt x="68" y="193"/>
                    <a:pt x="140" y="218"/>
                  </a:cubicBezTo>
                  <a:cubicBezTo>
                    <a:pt x="112" y="221"/>
                    <a:pt x="71" y="185"/>
                    <a:pt x="71" y="185"/>
                  </a:cubicBezTo>
                  <a:cubicBezTo>
                    <a:pt x="71" y="185"/>
                    <a:pt x="143" y="325"/>
                    <a:pt x="279" y="350"/>
                  </a:cubicBezTo>
                </a:path>
              </a:pathLst>
            </a:custGeom>
            <a:solidFill>
              <a:srgbClr val="FFC3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" name="îṥḷïdé"/>
            <p:cNvSpPr/>
            <p:nvPr/>
          </p:nvSpPr>
          <p:spPr bwMode="auto">
            <a:xfrm>
              <a:off x="3908425" y="1784350"/>
              <a:ext cx="1920875" cy="2303463"/>
            </a:xfrm>
            <a:custGeom>
              <a:avLst/>
              <a:gdLst>
                <a:gd name="T0" fmla="*/ 0 w 220"/>
                <a:gd name="T1" fmla="*/ 99 h 264"/>
                <a:gd name="T2" fmla="*/ 202 w 220"/>
                <a:gd name="T3" fmla="*/ 263 h 264"/>
                <a:gd name="T4" fmla="*/ 165 w 220"/>
                <a:gd name="T5" fmla="*/ 197 h 264"/>
                <a:gd name="T6" fmla="*/ 149 w 220"/>
                <a:gd name="T7" fmla="*/ 202 h 264"/>
                <a:gd name="T8" fmla="*/ 0 w 220"/>
                <a:gd name="T9" fmla="*/ 99 h 264"/>
                <a:gd name="T10" fmla="*/ 17 w 220"/>
                <a:gd name="T11" fmla="*/ 0 h 264"/>
                <a:gd name="T12" fmla="*/ 209 w 220"/>
                <a:gd name="T13" fmla="*/ 264 h 264"/>
                <a:gd name="T14" fmla="*/ 220 w 220"/>
                <a:gd name="T15" fmla="*/ 195 h 264"/>
                <a:gd name="T16" fmla="*/ 207 w 220"/>
                <a:gd name="T17" fmla="*/ 232 h 264"/>
                <a:gd name="T18" fmla="*/ 201 w 220"/>
                <a:gd name="T19" fmla="*/ 227 h 264"/>
                <a:gd name="T20" fmla="*/ 17 w 220"/>
                <a:gd name="T21" fmla="*/ 0 h 264"/>
                <a:gd name="T22" fmla="*/ 17 w 220"/>
                <a:gd name="T23" fmla="*/ 0 h 264"/>
                <a:gd name="T24" fmla="*/ 17 w 220"/>
                <a:gd name="T25" fmla="*/ 0 h 264"/>
                <a:gd name="T26" fmla="*/ 17 w 220"/>
                <a:gd name="T27" fmla="*/ 0 h 264"/>
                <a:gd name="T28" fmla="*/ 17 w 220"/>
                <a:gd name="T29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0" h="264">
                  <a:moveTo>
                    <a:pt x="0" y="99"/>
                  </a:moveTo>
                  <a:cubicBezTo>
                    <a:pt x="0" y="99"/>
                    <a:pt x="70" y="235"/>
                    <a:pt x="202" y="263"/>
                  </a:cubicBezTo>
                  <a:cubicBezTo>
                    <a:pt x="190" y="240"/>
                    <a:pt x="178" y="217"/>
                    <a:pt x="165" y="197"/>
                  </a:cubicBezTo>
                  <a:cubicBezTo>
                    <a:pt x="163" y="200"/>
                    <a:pt x="157" y="202"/>
                    <a:pt x="149" y="202"/>
                  </a:cubicBezTo>
                  <a:cubicBezTo>
                    <a:pt x="119" y="202"/>
                    <a:pt x="52" y="171"/>
                    <a:pt x="0" y="99"/>
                  </a:cubicBezTo>
                  <a:moveTo>
                    <a:pt x="17" y="0"/>
                  </a:moveTo>
                  <a:cubicBezTo>
                    <a:pt x="99" y="39"/>
                    <a:pt x="168" y="172"/>
                    <a:pt x="209" y="264"/>
                  </a:cubicBezTo>
                  <a:cubicBezTo>
                    <a:pt x="211" y="258"/>
                    <a:pt x="219" y="232"/>
                    <a:pt x="220" y="195"/>
                  </a:cubicBezTo>
                  <a:cubicBezTo>
                    <a:pt x="219" y="198"/>
                    <a:pt x="215" y="232"/>
                    <a:pt x="207" y="232"/>
                  </a:cubicBezTo>
                  <a:cubicBezTo>
                    <a:pt x="205" y="232"/>
                    <a:pt x="203" y="231"/>
                    <a:pt x="201" y="227"/>
                  </a:cubicBezTo>
                  <a:cubicBezTo>
                    <a:pt x="190" y="206"/>
                    <a:pt x="105" y="23"/>
                    <a:pt x="17" y="0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FF95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" name="îş1íďè"/>
            <p:cNvSpPr/>
            <p:nvPr/>
          </p:nvSpPr>
          <p:spPr bwMode="auto">
            <a:xfrm>
              <a:off x="4057650" y="1784350"/>
              <a:ext cx="1990725" cy="3106738"/>
            </a:xfrm>
            <a:custGeom>
              <a:avLst/>
              <a:gdLst>
                <a:gd name="T0" fmla="*/ 228 w 228"/>
                <a:gd name="T1" fmla="*/ 356 h 356"/>
                <a:gd name="T2" fmla="*/ 0 w 228"/>
                <a:gd name="T3" fmla="*/ 0 h 356"/>
                <a:gd name="T4" fmla="*/ 228 w 228"/>
                <a:gd name="T5" fmla="*/ 3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8" h="356">
                  <a:moveTo>
                    <a:pt x="228" y="356"/>
                  </a:moveTo>
                  <a:cubicBezTo>
                    <a:pt x="228" y="356"/>
                    <a:pt x="128" y="61"/>
                    <a:pt x="0" y="0"/>
                  </a:cubicBezTo>
                  <a:cubicBezTo>
                    <a:pt x="17" y="18"/>
                    <a:pt x="145" y="153"/>
                    <a:pt x="228" y="356"/>
                  </a:cubicBezTo>
                </a:path>
              </a:pathLst>
            </a:custGeom>
            <a:solidFill>
              <a:srgbClr val="FFE7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" name="iṧḷïḑé"/>
            <p:cNvSpPr/>
            <p:nvPr/>
          </p:nvSpPr>
          <p:spPr bwMode="auto">
            <a:xfrm>
              <a:off x="5454650" y="4410075"/>
              <a:ext cx="925513" cy="244475"/>
            </a:xfrm>
            <a:prstGeom prst="rect">
              <a:avLst/>
            </a:prstGeom>
            <a:solidFill>
              <a:srgbClr val="A3D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2" name="îşḷïdê"/>
            <p:cNvSpPr/>
            <p:nvPr/>
          </p:nvSpPr>
          <p:spPr bwMode="auto">
            <a:xfrm>
              <a:off x="5454650" y="4410075"/>
              <a:ext cx="925513" cy="244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3" name="ïṧḻiďé"/>
            <p:cNvSpPr/>
            <p:nvPr/>
          </p:nvSpPr>
          <p:spPr bwMode="auto">
            <a:xfrm>
              <a:off x="5060950" y="4532313"/>
              <a:ext cx="1711325" cy="1143000"/>
            </a:xfrm>
            <a:prstGeom prst="ellipse">
              <a:avLst/>
            </a:prstGeom>
            <a:solidFill>
              <a:srgbClr val="A3D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4" name="iš1ïḑé"/>
            <p:cNvSpPr/>
            <p:nvPr/>
          </p:nvSpPr>
          <p:spPr bwMode="auto">
            <a:xfrm>
              <a:off x="5262563" y="4891088"/>
              <a:ext cx="1309688" cy="619125"/>
            </a:xfrm>
            <a:custGeom>
              <a:avLst/>
              <a:gdLst>
                <a:gd name="T0" fmla="*/ 7 w 150"/>
                <a:gd name="T1" fmla="*/ 0 h 71"/>
                <a:gd name="T2" fmla="*/ 0 w 150"/>
                <a:gd name="T3" fmla="*/ 21 h 71"/>
                <a:gd name="T4" fmla="*/ 75 w 150"/>
                <a:gd name="T5" fmla="*/ 71 h 71"/>
                <a:gd name="T6" fmla="*/ 150 w 150"/>
                <a:gd name="T7" fmla="*/ 21 h 71"/>
                <a:gd name="T8" fmla="*/ 143 w 150"/>
                <a:gd name="T9" fmla="*/ 0 h 71"/>
                <a:gd name="T10" fmla="*/ 7 w 150"/>
                <a:gd name="T11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71">
                  <a:moveTo>
                    <a:pt x="7" y="0"/>
                  </a:moveTo>
                  <a:cubicBezTo>
                    <a:pt x="3" y="6"/>
                    <a:pt x="0" y="13"/>
                    <a:pt x="0" y="21"/>
                  </a:cubicBezTo>
                  <a:cubicBezTo>
                    <a:pt x="0" y="48"/>
                    <a:pt x="34" y="71"/>
                    <a:pt x="75" y="71"/>
                  </a:cubicBezTo>
                  <a:cubicBezTo>
                    <a:pt x="116" y="71"/>
                    <a:pt x="150" y="48"/>
                    <a:pt x="150" y="21"/>
                  </a:cubicBezTo>
                  <a:cubicBezTo>
                    <a:pt x="150" y="13"/>
                    <a:pt x="147" y="6"/>
                    <a:pt x="143" y="0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5554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5" name="ís1íde"/>
            <p:cNvSpPr/>
            <p:nvPr/>
          </p:nvSpPr>
          <p:spPr bwMode="auto">
            <a:xfrm>
              <a:off x="5454650" y="4471988"/>
              <a:ext cx="925513" cy="147638"/>
            </a:xfrm>
            <a:custGeom>
              <a:avLst/>
              <a:gdLst>
                <a:gd name="T0" fmla="*/ 106 w 106"/>
                <a:gd name="T1" fmla="*/ 0 h 17"/>
                <a:gd name="T2" fmla="*/ 0 w 106"/>
                <a:gd name="T3" fmla="*/ 3 h 17"/>
                <a:gd name="T4" fmla="*/ 53 w 106"/>
                <a:gd name="T5" fmla="*/ 7 h 17"/>
                <a:gd name="T6" fmla="*/ 53 w 106"/>
                <a:gd name="T7" fmla="*/ 7 h 17"/>
                <a:gd name="T8" fmla="*/ 74 w 106"/>
                <a:gd name="T9" fmla="*/ 8 h 17"/>
                <a:gd name="T10" fmla="*/ 97 w 106"/>
                <a:gd name="T11" fmla="*/ 10 h 17"/>
                <a:gd name="T12" fmla="*/ 106 w 106"/>
                <a:gd name="T13" fmla="*/ 17 h 17"/>
                <a:gd name="T14" fmla="*/ 106 w 106"/>
                <a:gd name="T15" fmla="*/ 17 h 17"/>
                <a:gd name="T16" fmla="*/ 106 w 106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17">
                  <a:moveTo>
                    <a:pt x="106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60" y="7"/>
                    <a:pt x="67" y="7"/>
                    <a:pt x="74" y="8"/>
                  </a:cubicBezTo>
                  <a:cubicBezTo>
                    <a:pt x="97" y="10"/>
                    <a:pt x="97" y="10"/>
                    <a:pt x="97" y="10"/>
                  </a:cubicBezTo>
                  <a:cubicBezTo>
                    <a:pt x="106" y="17"/>
                    <a:pt x="106" y="17"/>
                    <a:pt x="106" y="17"/>
                  </a:cubicBezTo>
                  <a:cubicBezTo>
                    <a:pt x="106" y="17"/>
                    <a:pt x="106" y="17"/>
                    <a:pt x="106" y="17"/>
                  </a:cubicBezTo>
                  <a:cubicBezTo>
                    <a:pt x="106" y="0"/>
                    <a:pt x="106" y="0"/>
                    <a:pt x="106" y="0"/>
                  </a:cubicBezTo>
                </a:path>
              </a:pathLst>
            </a:custGeom>
            <a:solidFill>
              <a:srgbClr val="6B9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6" name="ï$líḑê"/>
            <p:cNvSpPr/>
            <p:nvPr/>
          </p:nvSpPr>
          <p:spPr bwMode="auto">
            <a:xfrm>
              <a:off x="5916613" y="4532313"/>
              <a:ext cx="463550" cy="87313"/>
            </a:xfrm>
            <a:custGeom>
              <a:avLst/>
              <a:gdLst>
                <a:gd name="T0" fmla="*/ 53 w 53"/>
                <a:gd name="T1" fmla="*/ 10 h 10"/>
                <a:gd name="T2" fmla="*/ 53 w 53"/>
                <a:gd name="T3" fmla="*/ 10 h 10"/>
                <a:gd name="T4" fmla="*/ 53 w 53"/>
                <a:gd name="T5" fmla="*/ 10 h 10"/>
                <a:gd name="T6" fmla="*/ 53 w 53"/>
                <a:gd name="T7" fmla="*/ 10 h 10"/>
                <a:gd name="T8" fmla="*/ 53 w 53"/>
                <a:gd name="T9" fmla="*/ 10 h 10"/>
                <a:gd name="T10" fmla="*/ 0 w 53"/>
                <a:gd name="T11" fmla="*/ 0 h 10"/>
                <a:gd name="T12" fmla="*/ 0 w 53"/>
                <a:gd name="T13" fmla="*/ 0 h 10"/>
                <a:gd name="T14" fmla="*/ 21 w 53"/>
                <a:gd name="T15" fmla="*/ 1 h 10"/>
                <a:gd name="T16" fmla="*/ 0 w 53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10">
                  <a:moveTo>
                    <a:pt x="53" y="10"/>
                  </a:moveTo>
                  <a:cubicBezTo>
                    <a:pt x="53" y="10"/>
                    <a:pt x="53" y="10"/>
                    <a:pt x="53" y="10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3" y="10"/>
                    <a:pt x="53" y="10"/>
                    <a:pt x="53" y="1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14" y="0"/>
                    <a:pt x="7" y="0"/>
                    <a:pt x="0" y="0"/>
                  </a:cubicBezTo>
                </a:path>
              </a:pathLst>
            </a:custGeom>
            <a:solidFill>
              <a:srgbClr val="6B9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7" name="ïşḻïḓè"/>
            <p:cNvSpPr/>
            <p:nvPr/>
          </p:nvSpPr>
          <p:spPr bwMode="auto">
            <a:xfrm>
              <a:off x="5349875" y="4279900"/>
              <a:ext cx="1135063" cy="217488"/>
            </a:xfrm>
            <a:custGeom>
              <a:avLst/>
              <a:gdLst>
                <a:gd name="T0" fmla="*/ 130 w 130"/>
                <a:gd name="T1" fmla="*/ 13 h 25"/>
                <a:gd name="T2" fmla="*/ 118 w 130"/>
                <a:gd name="T3" fmla="*/ 25 h 25"/>
                <a:gd name="T4" fmla="*/ 12 w 130"/>
                <a:gd name="T5" fmla="*/ 25 h 25"/>
                <a:gd name="T6" fmla="*/ 0 w 130"/>
                <a:gd name="T7" fmla="*/ 13 h 25"/>
                <a:gd name="T8" fmla="*/ 12 w 130"/>
                <a:gd name="T9" fmla="*/ 0 h 25"/>
                <a:gd name="T10" fmla="*/ 118 w 130"/>
                <a:gd name="T11" fmla="*/ 0 h 25"/>
                <a:gd name="T12" fmla="*/ 130 w 130"/>
                <a:gd name="T13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25">
                  <a:moveTo>
                    <a:pt x="130" y="13"/>
                  </a:moveTo>
                  <a:cubicBezTo>
                    <a:pt x="130" y="19"/>
                    <a:pt x="124" y="25"/>
                    <a:pt x="118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5" y="25"/>
                    <a:pt x="0" y="19"/>
                    <a:pt x="0" y="13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24" y="0"/>
                    <a:pt x="130" y="6"/>
                    <a:pt x="130" y="13"/>
                  </a:cubicBezTo>
                  <a:close/>
                </a:path>
              </a:pathLst>
            </a:custGeom>
            <a:solidFill>
              <a:srgbClr val="A3D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cxnSp>
        <p:nvCxnSpPr>
          <p:cNvPr id="28" name="直接连接符 27"/>
          <p:cNvCxnSpPr/>
          <p:nvPr/>
        </p:nvCxnSpPr>
        <p:spPr>
          <a:xfrm>
            <a:off x="1145237" y="800101"/>
            <a:ext cx="2726676" cy="0"/>
          </a:xfrm>
          <a:prstGeom prst="line">
            <a:avLst/>
          </a:prstGeom>
          <a:ln>
            <a:solidFill>
              <a:srgbClr val="008C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图片 3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912" y="1564480"/>
            <a:ext cx="4986339" cy="37397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896" b="89974" l="0" r="100000">
                        <a14:foregroundMark x1="391" y1="78776" x2="99805" y2="79297"/>
                        <a14:foregroundMark x1="94727" y1="73047" x2="94727" y2="73047"/>
                        <a14:backgroundMark x1="488" y1="40104" x2="8789" y2="44792"/>
                        <a14:backgroundMark x1="51465" y1="47917" x2="66699" y2="47917"/>
                        <a14:backgroundMark x1="17578" y1="47656" x2="18066" y2="4960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2930"/>
          <a:stretch>
            <a:fillRect/>
          </a:stretch>
        </p:blipFill>
        <p:spPr>
          <a:xfrm>
            <a:off x="0" y="528638"/>
            <a:ext cx="12192000" cy="6329362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15652" y="673649"/>
            <a:ext cx="10980738" cy="27905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dirty="0">
                <a:cs typeface="+mn-ea"/>
                <a:sym typeface="+mn-lt"/>
              </a:rPr>
              <a:t>       忽然，像被一阵风吹来似的，远处的小丘上出现了一群马，马上的男女老少穿着各色的衣裳，</a:t>
            </a:r>
            <a:r>
              <a:rPr lang="zh-CN" altLang="en-US" sz="2400" b="1" dirty="0">
                <a:solidFill>
                  <a:srgbClr val="C00000"/>
                </a:solidFill>
                <a:cs typeface="+mn-ea"/>
                <a:sym typeface="+mn-lt"/>
              </a:rPr>
              <a:t>群马疾驰，襟飘带舞，像一条彩虹</a:t>
            </a:r>
            <a:r>
              <a:rPr lang="zh-CN" altLang="en-US" sz="2400" b="1" dirty="0">
                <a:cs typeface="+mn-ea"/>
                <a:sym typeface="+mn-lt"/>
              </a:rPr>
              <a:t>向我们</a:t>
            </a:r>
            <a:r>
              <a:rPr lang="zh-CN" altLang="en-US" sz="2400" b="1" dirty="0">
                <a:solidFill>
                  <a:srgbClr val="C00000"/>
                </a:solidFill>
                <a:cs typeface="+mn-ea"/>
                <a:sym typeface="+mn-lt"/>
              </a:rPr>
              <a:t>飞</a:t>
            </a:r>
            <a:r>
              <a:rPr lang="zh-CN" altLang="en-US" sz="2400" b="1" dirty="0">
                <a:cs typeface="+mn-ea"/>
                <a:sym typeface="+mn-lt"/>
              </a:rPr>
              <a:t>过来。这是主人来到几十里外欢迎远客。见到我们，主人们</a:t>
            </a:r>
            <a:r>
              <a:rPr lang="zh-CN" altLang="en-US" sz="2400" b="1" dirty="0">
                <a:solidFill>
                  <a:srgbClr val="C00000"/>
                </a:solidFill>
                <a:cs typeface="+mn-ea"/>
                <a:sym typeface="+mn-lt"/>
              </a:rPr>
              <a:t>立刻拨转马头，欢呼着，飞驰着</a:t>
            </a:r>
            <a:r>
              <a:rPr lang="zh-CN" altLang="en-US" sz="2400" b="1" dirty="0">
                <a:cs typeface="+mn-ea"/>
                <a:sym typeface="+mn-lt"/>
              </a:rPr>
              <a:t>，在汽车左右与前面引路。静寂的草原热闹起来：欢呼声，车声，马蹄声，响成一片。车跟着马</a:t>
            </a:r>
            <a:r>
              <a:rPr lang="zh-CN" altLang="en-US" sz="2400" b="1" dirty="0">
                <a:solidFill>
                  <a:srgbClr val="C00000"/>
                </a:solidFill>
                <a:cs typeface="+mn-ea"/>
                <a:sym typeface="+mn-lt"/>
              </a:rPr>
              <a:t>飞</a:t>
            </a:r>
            <a:r>
              <a:rPr lang="zh-CN" altLang="en-US" sz="2400" b="1" dirty="0">
                <a:cs typeface="+mn-ea"/>
                <a:sym typeface="+mn-lt"/>
              </a:rPr>
              <a:t>过小丘，看见了几座蒙古包。</a:t>
            </a:r>
            <a:endParaRPr lang="zh-CN" altLang="en-US" sz="2400" b="1" dirty="0">
              <a:cs typeface="+mn-ea"/>
              <a:sym typeface="+mn-lt"/>
            </a:endParaRPr>
          </a:p>
        </p:txBody>
      </p:sp>
      <p:grpSp>
        <p:nvGrpSpPr>
          <p:cNvPr id="3" name="a242c966-fb5a-4754-9dea-4d62a107ed2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3"/>
            </p:custDataLst>
          </p:nvPr>
        </p:nvGrpSpPr>
        <p:grpSpPr>
          <a:xfrm>
            <a:off x="189533" y="200025"/>
            <a:ext cx="716597" cy="560388"/>
            <a:chOff x="3289300" y="1033463"/>
            <a:chExt cx="5622926" cy="4641850"/>
          </a:xfrm>
        </p:grpSpPr>
        <p:sp>
          <p:nvSpPr>
            <p:cNvPr id="4" name="îṩļíďê"/>
            <p:cNvSpPr/>
            <p:nvPr/>
          </p:nvSpPr>
          <p:spPr bwMode="auto">
            <a:xfrm>
              <a:off x="6170613" y="1984375"/>
              <a:ext cx="2741613" cy="3630613"/>
            </a:xfrm>
            <a:prstGeom prst="rect">
              <a:avLst/>
            </a:prstGeom>
            <a:solidFill>
              <a:srgbClr val="B1AA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" name="íṧḷidê"/>
            <p:cNvSpPr/>
            <p:nvPr/>
          </p:nvSpPr>
          <p:spPr bwMode="auto">
            <a:xfrm>
              <a:off x="6170613" y="1984375"/>
              <a:ext cx="2741613" cy="3630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" name="ïslîḋé"/>
            <p:cNvSpPr/>
            <p:nvPr/>
          </p:nvSpPr>
          <p:spPr bwMode="auto">
            <a:xfrm>
              <a:off x="6292850" y="2116138"/>
              <a:ext cx="2505075" cy="3367088"/>
            </a:xfrm>
            <a:prstGeom prst="rect">
              <a:avLst/>
            </a:prstGeom>
            <a:solidFill>
              <a:srgbClr val="F1F0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" name="íṩlïḑê"/>
            <p:cNvSpPr/>
            <p:nvPr/>
          </p:nvSpPr>
          <p:spPr bwMode="auto">
            <a:xfrm>
              <a:off x="6292850" y="2116138"/>
              <a:ext cx="2505075" cy="3367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" name="iṡḷiḍè"/>
            <p:cNvSpPr/>
            <p:nvPr/>
          </p:nvSpPr>
          <p:spPr bwMode="auto">
            <a:xfrm>
              <a:off x="6764338" y="3302000"/>
              <a:ext cx="1554163" cy="174625"/>
            </a:xfrm>
            <a:custGeom>
              <a:avLst/>
              <a:gdLst>
                <a:gd name="T0" fmla="*/ 178 w 178"/>
                <a:gd name="T1" fmla="*/ 10 h 20"/>
                <a:gd name="T2" fmla="*/ 168 w 178"/>
                <a:gd name="T3" fmla="*/ 20 h 20"/>
                <a:gd name="T4" fmla="*/ 10 w 178"/>
                <a:gd name="T5" fmla="*/ 20 h 20"/>
                <a:gd name="T6" fmla="*/ 0 w 178"/>
                <a:gd name="T7" fmla="*/ 10 h 20"/>
                <a:gd name="T8" fmla="*/ 10 w 178"/>
                <a:gd name="T9" fmla="*/ 0 h 20"/>
                <a:gd name="T10" fmla="*/ 168 w 178"/>
                <a:gd name="T11" fmla="*/ 0 h 20"/>
                <a:gd name="T12" fmla="*/ 178 w 178"/>
                <a:gd name="T13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8" h="20">
                  <a:moveTo>
                    <a:pt x="178" y="10"/>
                  </a:moveTo>
                  <a:cubicBezTo>
                    <a:pt x="178" y="16"/>
                    <a:pt x="174" y="20"/>
                    <a:pt x="168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174" y="0"/>
                    <a:pt x="178" y="5"/>
                    <a:pt x="178" y="10"/>
                  </a:cubicBezTo>
                </a:path>
              </a:pathLst>
            </a:custGeom>
            <a:solidFill>
              <a:srgbClr val="B1AA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" name="išļîḋé"/>
            <p:cNvSpPr/>
            <p:nvPr/>
          </p:nvSpPr>
          <p:spPr bwMode="auto">
            <a:xfrm>
              <a:off x="6764338" y="3694113"/>
              <a:ext cx="1554163" cy="174625"/>
            </a:xfrm>
            <a:custGeom>
              <a:avLst/>
              <a:gdLst>
                <a:gd name="T0" fmla="*/ 178 w 178"/>
                <a:gd name="T1" fmla="*/ 10 h 20"/>
                <a:gd name="T2" fmla="*/ 168 w 178"/>
                <a:gd name="T3" fmla="*/ 20 h 20"/>
                <a:gd name="T4" fmla="*/ 10 w 178"/>
                <a:gd name="T5" fmla="*/ 20 h 20"/>
                <a:gd name="T6" fmla="*/ 0 w 178"/>
                <a:gd name="T7" fmla="*/ 10 h 20"/>
                <a:gd name="T8" fmla="*/ 10 w 178"/>
                <a:gd name="T9" fmla="*/ 0 h 20"/>
                <a:gd name="T10" fmla="*/ 168 w 178"/>
                <a:gd name="T11" fmla="*/ 0 h 20"/>
                <a:gd name="T12" fmla="*/ 178 w 178"/>
                <a:gd name="T13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8" h="20">
                  <a:moveTo>
                    <a:pt x="178" y="10"/>
                  </a:moveTo>
                  <a:cubicBezTo>
                    <a:pt x="178" y="16"/>
                    <a:pt x="174" y="20"/>
                    <a:pt x="168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174" y="0"/>
                    <a:pt x="178" y="5"/>
                    <a:pt x="178" y="10"/>
                  </a:cubicBezTo>
                </a:path>
              </a:pathLst>
            </a:custGeom>
            <a:solidFill>
              <a:srgbClr val="B1AA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" name="îśḻiḓé"/>
            <p:cNvSpPr/>
            <p:nvPr/>
          </p:nvSpPr>
          <p:spPr bwMode="auto">
            <a:xfrm>
              <a:off x="6764338" y="4087813"/>
              <a:ext cx="1554163" cy="174625"/>
            </a:xfrm>
            <a:custGeom>
              <a:avLst/>
              <a:gdLst>
                <a:gd name="T0" fmla="*/ 178 w 178"/>
                <a:gd name="T1" fmla="*/ 10 h 20"/>
                <a:gd name="T2" fmla="*/ 168 w 178"/>
                <a:gd name="T3" fmla="*/ 20 h 20"/>
                <a:gd name="T4" fmla="*/ 10 w 178"/>
                <a:gd name="T5" fmla="*/ 20 h 20"/>
                <a:gd name="T6" fmla="*/ 0 w 178"/>
                <a:gd name="T7" fmla="*/ 10 h 20"/>
                <a:gd name="T8" fmla="*/ 10 w 178"/>
                <a:gd name="T9" fmla="*/ 0 h 20"/>
                <a:gd name="T10" fmla="*/ 168 w 178"/>
                <a:gd name="T11" fmla="*/ 0 h 20"/>
                <a:gd name="T12" fmla="*/ 178 w 178"/>
                <a:gd name="T13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8" h="20">
                  <a:moveTo>
                    <a:pt x="178" y="10"/>
                  </a:moveTo>
                  <a:cubicBezTo>
                    <a:pt x="178" y="15"/>
                    <a:pt x="174" y="20"/>
                    <a:pt x="168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174" y="0"/>
                    <a:pt x="178" y="4"/>
                    <a:pt x="178" y="10"/>
                  </a:cubicBezTo>
                </a:path>
              </a:pathLst>
            </a:custGeom>
            <a:solidFill>
              <a:srgbClr val="B1AA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" name="iṧ1îḓè"/>
            <p:cNvSpPr/>
            <p:nvPr/>
          </p:nvSpPr>
          <p:spPr bwMode="auto">
            <a:xfrm>
              <a:off x="7540625" y="2116138"/>
              <a:ext cx="1257300" cy="3367088"/>
            </a:xfrm>
            <a:custGeom>
              <a:avLst/>
              <a:gdLst>
                <a:gd name="T0" fmla="*/ 144 w 144"/>
                <a:gd name="T1" fmla="*/ 0 h 386"/>
                <a:gd name="T2" fmla="*/ 0 w 144"/>
                <a:gd name="T3" fmla="*/ 0 h 386"/>
                <a:gd name="T4" fmla="*/ 0 w 144"/>
                <a:gd name="T5" fmla="*/ 136 h 386"/>
                <a:gd name="T6" fmla="*/ 79 w 144"/>
                <a:gd name="T7" fmla="*/ 136 h 386"/>
                <a:gd name="T8" fmla="*/ 89 w 144"/>
                <a:gd name="T9" fmla="*/ 146 h 386"/>
                <a:gd name="T10" fmla="*/ 79 w 144"/>
                <a:gd name="T11" fmla="*/ 156 h 386"/>
                <a:gd name="T12" fmla="*/ 0 w 144"/>
                <a:gd name="T13" fmla="*/ 156 h 386"/>
                <a:gd name="T14" fmla="*/ 0 w 144"/>
                <a:gd name="T15" fmla="*/ 181 h 386"/>
                <a:gd name="T16" fmla="*/ 79 w 144"/>
                <a:gd name="T17" fmla="*/ 181 h 386"/>
                <a:gd name="T18" fmla="*/ 89 w 144"/>
                <a:gd name="T19" fmla="*/ 191 h 386"/>
                <a:gd name="T20" fmla="*/ 79 w 144"/>
                <a:gd name="T21" fmla="*/ 201 h 386"/>
                <a:gd name="T22" fmla="*/ 0 w 144"/>
                <a:gd name="T23" fmla="*/ 201 h 386"/>
                <a:gd name="T24" fmla="*/ 0 w 144"/>
                <a:gd name="T25" fmla="*/ 226 h 386"/>
                <a:gd name="T26" fmla="*/ 79 w 144"/>
                <a:gd name="T27" fmla="*/ 226 h 386"/>
                <a:gd name="T28" fmla="*/ 89 w 144"/>
                <a:gd name="T29" fmla="*/ 236 h 386"/>
                <a:gd name="T30" fmla="*/ 79 w 144"/>
                <a:gd name="T31" fmla="*/ 246 h 386"/>
                <a:gd name="T32" fmla="*/ 0 w 144"/>
                <a:gd name="T33" fmla="*/ 246 h 386"/>
                <a:gd name="T34" fmla="*/ 0 w 144"/>
                <a:gd name="T35" fmla="*/ 386 h 386"/>
                <a:gd name="T36" fmla="*/ 144 w 144"/>
                <a:gd name="T37" fmla="*/ 386 h 386"/>
                <a:gd name="T38" fmla="*/ 144 w 144"/>
                <a:gd name="T39" fmla="*/ 0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4" h="386">
                  <a:moveTo>
                    <a:pt x="14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85" y="136"/>
                    <a:pt x="89" y="141"/>
                    <a:pt x="89" y="146"/>
                  </a:cubicBezTo>
                  <a:cubicBezTo>
                    <a:pt x="89" y="152"/>
                    <a:pt x="85" y="156"/>
                    <a:pt x="79" y="156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79" y="181"/>
                    <a:pt x="79" y="181"/>
                    <a:pt x="79" y="181"/>
                  </a:cubicBezTo>
                  <a:cubicBezTo>
                    <a:pt x="85" y="181"/>
                    <a:pt x="89" y="186"/>
                    <a:pt x="89" y="191"/>
                  </a:cubicBezTo>
                  <a:cubicBezTo>
                    <a:pt x="89" y="197"/>
                    <a:pt x="85" y="201"/>
                    <a:pt x="79" y="201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0" y="226"/>
                    <a:pt x="0" y="226"/>
                    <a:pt x="0" y="226"/>
                  </a:cubicBezTo>
                  <a:cubicBezTo>
                    <a:pt x="79" y="226"/>
                    <a:pt x="79" y="226"/>
                    <a:pt x="79" y="226"/>
                  </a:cubicBezTo>
                  <a:cubicBezTo>
                    <a:pt x="85" y="226"/>
                    <a:pt x="89" y="230"/>
                    <a:pt x="89" y="236"/>
                  </a:cubicBezTo>
                  <a:cubicBezTo>
                    <a:pt x="89" y="241"/>
                    <a:pt x="85" y="246"/>
                    <a:pt x="79" y="246"/>
                  </a:cubicBezTo>
                  <a:cubicBezTo>
                    <a:pt x="0" y="246"/>
                    <a:pt x="0" y="246"/>
                    <a:pt x="0" y="246"/>
                  </a:cubicBezTo>
                  <a:cubicBezTo>
                    <a:pt x="0" y="386"/>
                    <a:pt x="0" y="386"/>
                    <a:pt x="0" y="386"/>
                  </a:cubicBezTo>
                  <a:cubicBezTo>
                    <a:pt x="144" y="386"/>
                    <a:pt x="144" y="386"/>
                    <a:pt x="144" y="386"/>
                  </a:cubicBezTo>
                  <a:cubicBezTo>
                    <a:pt x="144" y="0"/>
                    <a:pt x="144" y="0"/>
                    <a:pt x="144" y="0"/>
                  </a:cubicBezTo>
                </a:path>
              </a:pathLst>
            </a:custGeom>
            <a:solidFill>
              <a:srgbClr val="E4E2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" name="îşḻîdé"/>
            <p:cNvSpPr/>
            <p:nvPr/>
          </p:nvSpPr>
          <p:spPr bwMode="auto">
            <a:xfrm>
              <a:off x="7540625" y="3302000"/>
              <a:ext cx="777875" cy="174625"/>
            </a:xfrm>
            <a:custGeom>
              <a:avLst/>
              <a:gdLst>
                <a:gd name="T0" fmla="*/ 79 w 89"/>
                <a:gd name="T1" fmla="*/ 0 h 20"/>
                <a:gd name="T2" fmla="*/ 0 w 89"/>
                <a:gd name="T3" fmla="*/ 0 h 20"/>
                <a:gd name="T4" fmla="*/ 0 w 89"/>
                <a:gd name="T5" fmla="*/ 20 h 20"/>
                <a:gd name="T6" fmla="*/ 79 w 89"/>
                <a:gd name="T7" fmla="*/ 20 h 20"/>
                <a:gd name="T8" fmla="*/ 89 w 89"/>
                <a:gd name="T9" fmla="*/ 10 h 20"/>
                <a:gd name="T10" fmla="*/ 79 w 89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20">
                  <a:moveTo>
                    <a:pt x="7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79" y="20"/>
                    <a:pt x="79" y="20"/>
                    <a:pt x="79" y="20"/>
                  </a:cubicBezTo>
                  <a:cubicBezTo>
                    <a:pt x="85" y="20"/>
                    <a:pt x="89" y="16"/>
                    <a:pt x="89" y="10"/>
                  </a:cubicBezTo>
                  <a:cubicBezTo>
                    <a:pt x="89" y="5"/>
                    <a:pt x="85" y="0"/>
                    <a:pt x="79" y="0"/>
                  </a:cubicBezTo>
                </a:path>
              </a:pathLst>
            </a:custGeom>
            <a:solidFill>
              <a:srgbClr val="A7A0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" name="íŝḻîḋé"/>
            <p:cNvSpPr/>
            <p:nvPr/>
          </p:nvSpPr>
          <p:spPr bwMode="auto">
            <a:xfrm>
              <a:off x="7540625" y="3694113"/>
              <a:ext cx="777875" cy="174625"/>
            </a:xfrm>
            <a:custGeom>
              <a:avLst/>
              <a:gdLst>
                <a:gd name="T0" fmla="*/ 79 w 89"/>
                <a:gd name="T1" fmla="*/ 0 h 20"/>
                <a:gd name="T2" fmla="*/ 0 w 89"/>
                <a:gd name="T3" fmla="*/ 0 h 20"/>
                <a:gd name="T4" fmla="*/ 0 w 89"/>
                <a:gd name="T5" fmla="*/ 20 h 20"/>
                <a:gd name="T6" fmla="*/ 79 w 89"/>
                <a:gd name="T7" fmla="*/ 20 h 20"/>
                <a:gd name="T8" fmla="*/ 89 w 89"/>
                <a:gd name="T9" fmla="*/ 10 h 20"/>
                <a:gd name="T10" fmla="*/ 79 w 89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20">
                  <a:moveTo>
                    <a:pt x="7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79" y="20"/>
                    <a:pt x="79" y="20"/>
                    <a:pt x="79" y="20"/>
                  </a:cubicBezTo>
                  <a:cubicBezTo>
                    <a:pt x="85" y="20"/>
                    <a:pt x="89" y="16"/>
                    <a:pt x="89" y="10"/>
                  </a:cubicBezTo>
                  <a:cubicBezTo>
                    <a:pt x="89" y="5"/>
                    <a:pt x="85" y="0"/>
                    <a:pt x="79" y="0"/>
                  </a:cubicBezTo>
                </a:path>
              </a:pathLst>
            </a:custGeom>
            <a:solidFill>
              <a:srgbClr val="A7A0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" name="iṩľide"/>
            <p:cNvSpPr/>
            <p:nvPr/>
          </p:nvSpPr>
          <p:spPr bwMode="auto">
            <a:xfrm>
              <a:off x="7540625" y="4087813"/>
              <a:ext cx="777875" cy="174625"/>
            </a:xfrm>
            <a:custGeom>
              <a:avLst/>
              <a:gdLst>
                <a:gd name="T0" fmla="*/ 79 w 89"/>
                <a:gd name="T1" fmla="*/ 0 h 20"/>
                <a:gd name="T2" fmla="*/ 0 w 89"/>
                <a:gd name="T3" fmla="*/ 0 h 20"/>
                <a:gd name="T4" fmla="*/ 0 w 89"/>
                <a:gd name="T5" fmla="*/ 20 h 20"/>
                <a:gd name="T6" fmla="*/ 79 w 89"/>
                <a:gd name="T7" fmla="*/ 20 h 20"/>
                <a:gd name="T8" fmla="*/ 89 w 89"/>
                <a:gd name="T9" fmla="*/ 10 h 20"/>
                <a:gd name="T10" fmla="*/ 79 w 89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20">
                  <a:moveTo>
                    <a:pt x="7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79" y="20"/>
                    <a:pt x="79" y="20"/>
                    <a:pt x="79" y="20"/>
                  </a:cubicBezTo>
                  <a:cubicBezTo>
                    <a:pt x="85" y="20"/>
                    <a:pt x="89" y="15"/>
                    <a:pt x="89" y="10"/>
                  </a:cubicBezTo>
                  <a:cubicBezTo>
                    <a:pt x="89" y="4"/>
                    <a:pt x="85" y="0"/>
                    <a:pt x="79" y="0"/>
                  </a:cubicBezTo>
                </a:path>
              </a:pathLst>
            </a:custGeom>
            <a:solidFill>
              <a:srgbClr val="A7A0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" name="isḻîdê"/>
            <p:cNvSpPr/>
            <p:nvPr/>
          </p:nvSpPr>
          <p:spPr bwMode="auto">
            <a:xfrm>
              <a:off x="6851650" y="1984375"/>
              <a:ext cx="1379538" cy="349250"/>
            </a:xfrm>
            <a:prstGeom prst="rect">
              <a:avLst/>
            </a:prstGeom>
            <a:solidFill>
              <a:srgbClr val="B1AA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" name="îśḷîḓé"/>
            <p:cNvSpPr/>
            <p:nvPr/>
          </p:nvSpPr>
          <p:spPr bwMode="auto">
            <a:xfrm>
              <a:off x="7959725" y="4716463"/>
              <a:ext cx="550863" cy="522288"/>
            </a:xfrm>
            <a:custGeom>
              <a:avLst/>
              <a:gdLst>
                <a:gd name="T0" fmla="*/ 347 w 347"/>
                <a:gd name="T1" fmla="*/ 165 h 329"/>
                <a:gd name="T2" fmla="*/ 319 w 347"/>
                <a:gd name="T3" fmla="*/ 214 h 329"/>
                <a:gd name="T4" fmla="*/ 314 w 347"/>
                <a:gd name="T5" fmla="*/ 269 h 329"/>
                <a:gd name="T6" fmla="*/ 264 w 347"/>
                <a:gd name="T7" fmla="*/ 291 h 329"/>
                <a:gd name="T8" fmla="*/ 226 w 347"/>
                <a:gd name="T9" fmla="*/ 329 h 329"/>
                <a:gd name="T10" fmla="*/ 171 w 347"/>
                <a:gd name="T11" fmla="*/ 318 h 329"/>
                <a:gd name="T12" fmla="*/ 121 w 347"/>
                <a:gd name="T13" fmla="*/ 329 h 329"/>
                <a:gd name="T14" fmla="*/ 83 w 347"/>
                <a:gd name="T15" fmla="*/ 291 h 329"/>
                <a:gd name="T16" fmla="*/ 33 w 347"/>
                <a:gd name="T17" fmla="*/ 269 h 329"/>
                <a:gd name="T18" fmla="*/ 28 w 347"/>
                <a:gd name="T19" fmla="*/ 214 h 329"/>
                <a:gd name="T20" fmla="*/ 0 w 347"/>
                <a:gd name="T21" fmla="*/ 165 h 329"/>
                <a:gd name="T22" fmla="*/ 28 w 347"/>
                <a:gd name="T23" fmla="*/ 121 h 329"/>
                <a:gd name="T24" fmla="*/ 33 w 347"/>
                <a:gd name="T25" fmla="*/ 66 h 329"/>
                <a:gd name="T26" fmla="*/ 83 w 347"/>
                <a:gd name="T27" fmla="*/ 44 h 329"/>
                <a:gd name="T28" fmla="*/ 121 w 347"/>
                <a:gd name="T29" fmla="*/ 0 h 329"/>
                <a:gd name="T30" fmla="*/ 171 w 347"/>
                <a:gd name="T31" fmla="*/ 11 h 329"/>
                <a:gd name="T32" fmla="*/ 226 w 347"/>
                <a:gd name="T33" fmla="*/ 0 h 329"/>
                <a:gd name="T34" fmla="*/ 264 w 347"/>
                <a:gd name="T35" fmla="*/ 44 h 329"/>
                <a:gd name="T36" fmla="*/ 314 w 347"/>
                <a:gd name="T37" fmla="*/ 66 h 329"/>
                <a:gd name="T38" fmla="*/ 319 w 347"/>
                <a:gd name="T39" fmla="*/ 121 h 329"/>
                <a:gd name="T40" fmla="*/ 347 w 347"/>
                <a:gd name="T41" fmla="*/ 165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7" h="329">
                  <a:moveTo>
                    <a:pt x="347" y="165"/>
                  </a:moveTo>
                  <a:lnTo>
                    <a:pt x="319" y="214"/>
                  </a:lnTo>
                  <a:lnTo>
                    <a:pt x="314" y="269"/>
                  </a:lnTo>
                  <a:lnTo>
                    <a:pt x="264" y="291"/>
                  </a:lnTo>
                  <a:lnTo>
                    <a:pt x="226" y="329"/>
                  </a:lnTo>
                  <a:lnTo>
                    <a:pt x="171" y="318"/>
                  </a:lnTo>
                  <a:lnTo>
                    <a:pt x="121" y="329"/>
                  </a:lnTo>
                  <a:lnTo>
                    <a:pt x="83" y="291"/>
                  </a:lnTo>
                  <a:lnTo>
                    <a:pt x="33" y="269"/>
                  </a:lnTo>
                  <a:lnTo>
                    <a:pt x="28" y="214"/>
                  </a:lnTo>
                  <a:lnTo>
                    <a:pt x="0" y="165"/>
                  </a:lnTo>
                  <a:lnTo>
                    <a:pt x="28" y="121"/>
                  </a:lnTo>
                  <a:lnTo>
                    <a:pt x="33" y="66"/>
                  </a:lnTo>
                  <a:lnTo>
                    <a:pt x="83" y="44"/>
                  </a:lnTo>
                  <a:lnTo>
                    <a:pt x="121" y="0"/>
                  </a:lnTo>
                  <a:lnTo>
                    <a:pt x="171" y="11"/>
                  </a:lnTo>
                  <a:lnTo>
                    <a:pt x="226" y="0"/>
                  </a:lnTo>
                  <a:lnTo>
                    <a:pt x="264" y="44"/>
                  </a:lnTo>
                  <a:lnTo>
                    <a:pt x="314" y="66"/>
                  </a:lnTo>
                  <a:lnTo>
                    <a:pt x="319" y="121"/>
                  </a:lnTo>
                  <a:lnTo>
                    <a:pt x="347" y="165"/>
                  </a:lnTo>
                  <a:close/>
                </a:path>
              </a:pathLst>
            </a:custGeom>
            <a:solidFill>
              <a:srgbClr val="FFC3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" name="ïṩļíḍè"/>
            <p:cNvSpPr/>
            <p:nvPr/>
          </p:nvSpPr>
          <p:spPr bwMode="auto">
            <a:xfrm>
              <a:off x="3289300" y="1033463"/>
              <a:ext cx="2794000" cy="3054350"/>
            </a:xfrm>
            <a:custGeom>
              <a:avLst/>
              <a:gdLst>
                <a:gd name="T0" fmla="*/ 279 w 320"/>
                <a:gd name="T1" fmla="*/ 350 h 350"/>
                <a:gd name="T2" fmla="*/ 247 w 320"/>
                <a:gd name="T3" fmla="*/ 141 h 350"/>
                <a:gd name="T4" fmla="*/ 254 w 320"/>
                <a:gd name="T5" fmla="*/ 212 h 350"/>
                <a:gd name="T6" fmla="*/ 180 w 320"/>
                <a:gd name="T7" fmla="*/ 70 h 350"/>
                <a:gd name="T8" fmla="*/ 193 w 320"/>
                <a:gd name="T9" fmla="*/ 125 h 350"/>
                <a:gd name="T10" fmla="*/ 0 w 320"/>
                <a:gd name="T11" fmla="*/ 22 h 350"/>
                <a:gd name="T12" fmla="*/ 47 w 320"/>
                <a:gd name="T13" fmla="*/ 55 h 350"/>
                <a:gd name="T14" fmla="*/ 11 w 320"/>
                <a:gd name="T15" fmla="*/ 40 h 350"/>
                <a:gd name="T16" fmla="*/ 97 w 320"/>
                <a:gd name="T17" fmla="*/ 152 h 350"/>
                <a:gd name="T18" fmla="*/ 22 w 320"/>
                <a:gd name="T19" fmla="*/ 102 h 350"/>
                <a:gd name="T20" fmla="*/ 140 w 320"/>
                <a:gd name="T21" fmla="*/ 218 h 350"/>
                <a:gd name="T22" fmla="*/ 71 w 320"/>
                <a:gd name="T23" fmla="*/ 185 h 350"/>
                <a:gd name="T24" fmla="*/ 279 w 320"/>
                <a:gd name="T25" fmla="*/ 35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0" h="350">
                  <a:moveTo>
                    <a:pt x="279" y="350"/>
                  </a:moveTo>
                  <a:cubicBezTo>
                    <a:pt x="279" y="350"/>
                    <a:pt x="320" y="241"/>
                    <a:pt x="247" y="141"/>
                  </a:cubicBezTo>
                  <a:cubicBezTo>
                    <a:pt x="249" y="156"/>
                    <a:pt x="254" y="212"/>
                    <a:pt x="254" y="212"/>
                  </a:cubicBezTo>
                  <a:cubicBezTo>
                    <a:pt x="254" y="212"/>
                    <a:pt x="247" y="109"/>
                    <a:pt x="180" y="70"/>
                  </a:cubicBezTo>
                  <a:cubicBezTo>
                    <a:pt x="190" y="92"/>
                    <a:pt x="193" y="125"/>
                    <a:pt x="193" y="125"/>
                  </a:cubicBezTo>
                  <a:cubicBezTo>
                    <a:pt x="193" y="125"/>
                    <a:pt x="112" y="0"/>
                    <a:pt x="0" y="22"/>
                  </a:cubicBezTo>
                  <a:cubicBezTo>
                    <a:pt x="25" y="26"/>
                    <a:pt x="47" y="55"/>
                    <a:pt x="47" y="55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35" y="112"/>
                    <a:pt x="97" y="152"/>
                  </a:cubicBezTo>
                  <a:cubicBezTo>
                    <a:pt x="76" y="147"/>
                    <a:pt x="22" y="102"/>
                    <a:pt x="22" y="102"/>
                  </a:cubicBezTo>
                  <a:cubicBezTo>
                    <a:pt x="22" y="102"/>
                    <a:pt x="68" y="193"/>
                    <a:pt x="140" y="218"/>
                  </a:cubicBezTo>
                  <a:cubicBezTo>
                    <a:pt x="112" y="221"/>
                    <a:pt x="71" y="185"/>
                    <a:pt x="71" y="185"/>
                  </a:cubicBezTo>
                  <a:cubicBezTo>
                    <a:pt x="71" y="185"/>
                    <a:pt x="143" y="325"/>
                    <a:pt x="279" y="350"/>
                  </a:cubicBezTo>
                </a:path>
              </a:pathLst>
            </a:custGeom>
            <a:solidFill>
              <a:srgbClr val="FFC3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" name="îṥḷïdé"/>
            <p:cNvSpPr/>
            <p:nvPr/>
          </p:nvSpPr>
          <p:spPr bwMode="auto">
            <a:xfrm>
              <a:off x="3908425" y="1784350"/>
              <a:ext cx="1920875" cy="2303463"/>
            </a:xfrm>
            <a:custGeom>
              <a:avLst/>
              <a:gdLst>
                <a:gd name="T0" fmla="*/ 0 w 220"/>
                <a:gd name="T1" fmla="*/ 99 h 264"/>
                <a:gd name="T2" fmla="*/ 202 w 220"/>
                <a:gd name="T3" fmla="*/ 263 h 264"/>
                <a:gd name="T4" fmla="*/ 165 w 220"/>
                <a:gd name="T5" fmla="*/ 197 h 264"/>
                <a:gd name="T6" fmla="*/ 149 w 220"/>
                <a:gd name="T7" fmla="*/ 202 h 264"/>
                <a:gd name="T8" fmla="*/ 0 w 220"/>
                <a:gd name="T9" fmla="*/ 99 h 264"/>
                <a:gd name="T10" fmla="*/ 17 w 220"/>
                <a:gd name="T11" fmla="*/ 0 h 264"/>
                <a:gd name="T12" fmla="*/ 209 w 220"/>
                <a:gd name="T13" fmla="*/ 264 h 264"/>
                <a:gd name="T14" fmla="*/ 220 w 220"/>
                <a:gd name="T15" fmla="*/ 195 h 264"/>
                <a:gd name="T16" fmla="*/ 207 w 220"/>
                <a:gd name="T17" fmla="*/ 232 h 264"/>
                <a:gd name="T18" fmla="*/ 201 w 220"/>
                <a:gd name="T19" fmla="*/ 227 h 264"/>
                <a:gd name="T20" fmla="*/ 17 w 220"/>
                <a:gd name="T21" fmla="*/ 0 h 264"/>
                <a:gd name="T22" fmla="*/ 17 w 220"/>
                <a:gd name="T23" fmla="*/ 0 h 264"/>
                <a:gd name="T24" fmla="*/ 17 w 220"/>
                <a:gd name="T25" fmla="*/ 0 h 264"/>
                <a:gd name="T26" fmla="*/ 17 w 220"/>
                <a:gd name="T27" fmla="*/ 0 h 264"/>
                <a:gd name="T28" fmla="*/ 17 w 220"/>
                <a:gd name="T29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0" h="264">
                  <a:moveTo>
                    <a:pt x="0" y="99"/>
                  </a:moveTo>
                  <a:cubicBezTo>
                    <a:pt x="0" y="99"/>
                    <a:pt x="70" y="235"/>
                    <a:pt x="202" y="263"/>
                  </a:cubicBezTo>
                  <a:cubicBezTo>
                    <a:pt x="190" y="240"/>
                    <a:pt x="178" y="217"/>
                    <a:pt x="165" y="197"/>
                  </a:cubicBezTo>
                  <a:cubicBezTo>
                    <a:pt x="163" y="200"/>
                    <a:pt x="157" y="202"/>
                    <a:pt x="149" y="202"/>
                  </a:cubicBezTo>
                  <a:cubicBezTo>
                    <a:pt x="119" y="202"/>
                    <a:pt x="52" y="171"/>
                    <a:pt x="0" y="99"/>
                  </a:cubicBezTo>
                  <a:moveTo>
                    <a:pt x="17" y="0"/>
                  </a:moveTo>
                  <a:cubicBezTo>
                    <a:pt x="99" y="39"/>
                    <a:pt x="168" y="172"/>
                    <a:pt x="209" y="264"/>
                  </a:cubicBezTo>
                  <a:cubicBezTo>
                    <a:pt x="211" y="258"/>
                    <a:pt x="219" y="232"/>
                    <a:pt x="220" y="195"/>
                  </a:cubicBezTo>
                  <a:cubicBezTo>
                    <a:pt x="219" y="198"/>
                    <a:pt x="215" y="232"/>
                    <a:pt x="207" y="232"/>
                  </a:cubicBezTo>
                  <a:cubicBezTo>
                    <a:pt x="205" y="232"/>
                    <a:pt x="203" y="231"/>
                    <a:pt x="201" y="227"/>
                  </a:cubicBezTo>
                  <a:cubicBezTo>
                    <a:pt x="190" y="206"/>
                    <a:pt x="105" y="23"/>
                    <a:pt x="17" y="0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FF95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" name="îş1íďè"/>
            <p:cNvSpPr/>
            <p:nvPr/>
          </p:nvSpPr>
          <p:spPr bwMode="auto">
            <a:xfrm>
              <a:off x="4057650" y="1784350"/>
              <a:ext cx="1990725" cy="3106738"/>
            </a:xfrm>
            <a:custGeom>
              <a:avLst/>
              <a:gdLst>
                <a:gd name="T0" fmla="*/ 228 w 228"/>
                <a:gd name="T1" fmla="*/ 356 h 356"/>
                <a:gd name="T2" fmla="*/ 0 w 228"/>
                <a:gd name="T3" fmla="*/ 0 h 356"/>
                <a:gd name="T4" fmla="*/ 228 w 228"/>
                <a:gd name="T5" fmla="*/ 3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8" h="356">
                  <a:moveTo>
                    <a:pt x="228" y="356"/>
                  </a:moveTo>
                  <a:cubicBezTo>
                    <a:pt x="228" y="356"/>
                    <a:pt x="128" y="61"/>
                    <a:pt x="0" y="0"/>
                  </a:cubicBezTo>
                  <a:cubicBezTo>
                    <a:pt x="17" y="18"/>
                    <a:pt x="145" y="153"/>
                    <a:pt x="228" y="356"/>
                  </a:cubicBezTo>
                </a:path>
              </a:pathLst>
            </a:custGeom>
            <a:solidFill>
              <a:srgbClr val="FFE7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" name="iṧḷïḑé"/>
            <p:cNvSpPr/>
            <p:nvPr/>
          </p:nvSpPr>
          <p:spPr bwMode="auto">
            <a:xfrm>
              <a:off x="5454650" y="4410075"/>
              <a:ext cx="925513" cy="244475"/>
            </a:xfrm>
            <a:prstGeom prst="rect">
              <a:avLst/>
            </a:prstGeom>
            <a:solidFill>
              <a:srgbClr val="A3D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" name="îşḷïdê"/>
            <p:cNvSpPr/>
            <p:nvPr/>
          </p:nvSpPr>
          <p:spPr bwMode="auto">
            <a:xfrm>
              <a:off x="5454650" y="4410075"/>
              <a:ext cx="925513" cy="244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2" name="ïṧḻiďé"/>
            <p:cNvSpPr/>
            <p:nvPr/>
          </p:nvSpPr>
          <p:spPr bwMode="auto">
            <a:xfrm>
              <a:off x="5060950" y="4532313"/>
              <a:ext cx="1711325" cy="1143000"/>
            </a:xfrm>
            <a:prstGeom prst="ellipse">
              <a:avLst/>
            </a:prstGeom>
            <a:solidFill>
              <a:srgbClr val="A3D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3" name="iš1ïḑé"/>
            <p:cNvSpPr/>
            <p:nvPr/>
          </p:nvSpPr>
          <p:spPr bwMode="auto">
            <a:xfrm>
              <a:off x="5262563" y="4891088"/>
              <a:ext cx="1309688" cy="619125"/>
            </a:xfrm>
            <a:custGeom>
              <a:avLst/>
              <a:gdLst>
                <a:gd name="T0" fmla="*/ 7 w 150"/>
                <a:gd name="T1" fmla="*/ 0 h 71"/>
                <a:gd name="T2" fmla="*/ 0 w 150"/>
                <a:gd name="T3" fmla="*/ 21 h 71"/>
                <a:gd name="T4" fmla="*/ 75 w 150"/>
                <a:gd name="T5" fmla="*/ 71 h 71"/>
                <a:gd name="T6" fmla="*/ 150 w 150"/>
                <a:gd name="T7" fmla="*/ 21 h 71"/>
                <a:gd name="T8" fmla="*/ 143 w 150"/>
                <a:gd name="T9" fmla="*/ 0 h 71"/>
                <a:gd name="T10" fmla="*/ 7 w 150"/>
                <a:gd name="T11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71">
                  <a:moveTo>
                    <a:pt x="7" y="0"/>
                  </a:moveTo>
                  <a:cubicBezTo>
                    <a:pt x="3" y="6"/>
                    <a:pt x="0" y="13"/>
                    <a:pt x="0" y="21"/>
                  </a:cubicBezTo>
                  <a:cubicBezTo>
                    <a:pt x="0" y="48"/>
                    <a:pt x="34" y="71"/>
                    <a:pt x="75" y="71"/>
                  </a:cubicBezTo>
                  <a:cubicBezTo>
                    <a:pt x="116" y="71"/>
                    <a:pt x="150" y="48"/>
                    <a:pt x="150" y="21"/>
                  </a:cubicBezTo>
                  <a:cubicBezTo>
                    <a:pt x="150" y="13"/>
                    <a:pt x="147" y="6"/>
                    <a:pt x="143" y="0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5554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4" name="ís1íde"/>
            <p:cNvSpPr/>
            <p:nvPr/>
          </p:nvSpPr>
          <p:spPr bwMode="auto">
            <a:xfrm>
              <a:off x="5454650" y="4471988"/>
              <a:ext cx="925513" cy="147638"/>
            </a:xfrm>
            <a:custGeom>
              <a:avLst/>
              <a:gdLst>
                <a:gd name="T0" fmla="*/ 106 w 106"/>
                <a:gd name="T1" fmla="*/ 0 h 17"/>
                <a:gd name="T2" fmla="*/ 0 w 106"/>
                <a:gd name="T3" fmla="*/ 3 h 17"/>
                <a:gd name="T4" fmla="*/ 53 w 106"/>
                <a:gd name="T5" fmla="*/ 7 h 17"/>
                <a:gd name="T6" fmla="*/ 53 w 106"/>
                <a:gd name="T7" fmla="*/ 7 h 17"/>
                <a:gd name="T8" fmla="*/ 74 w 106"/>
                <a:gd name="T9" fmla="*/ 8 h 17"/>
                <a:gd name="T10" fmla="*/ 97 w 106"/>
                <a:gd name="T11" fmla="*/ 10 h 17"/>
                <a:gd name="T12" fmla="*/ 106 w 106"/>
                <a:gd name="T13" fmla="*/ 17 h 17"/>
                <a:gd name="T14" fmla="*/ 106 w 106"/>
                <a:gd name="T15" fmla="*/ 17 h 17"/>
                <a:gd name="T16" fmla="*/ 106 w 106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17">
                  <a:moveTo>
                    <a:pt x="106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60" y="7"/>
                    <a:pt x="67" y="7"/>
                    <a:pt x="74" y="8"/>
                  </a:cubicBezTo>
                  <a:cubicBezTo>
                    <a:pt x="97" y="10"/>
                    <a:pt x="97" y="10"/>
                    <a:pt x="97" y="10"/>
                  </a:cubicBezTo>
                  <a:cubicBezTo>
                    <a:pt x="106" y="17"/>
                    <a:pt x="106" y="17"/>
                    <a:pt x="106" y="17"/>
                  </a:cubicBezTo>
                  <a:cubicBezTo>
                    <a:pt x="106" y="17"/>
                    <a:pt x="106" y="17"/>
                    <a:pt x="106" y="17"/>
                  </a:cubicBezTo>
                  <a:cubicBezTo>
                    <a:pt x="106" y="0"/>
                    <a:pt x="106" y="0"/>
                    <a:pt x="106" y="0"/>
                  </a:cubicBezTo>
                </a:path>
              </a:pathLst>
            </a:custGeom>
            <a:solidFill>
              <a:srgbClr val="6B9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5" name="ï$líḑê"/>
            <p:cNvSpPr/>
            <p:nvPr/>
          </p:nvSpPr>
          <p:spPr bwMode="auto">
            <a:xfrm>
              <a:off x="5916613" y="4532313"/>
              <a:ext cx="463550" cy="87313"/>
            </a:xfrm>
            <a:custGeom>
              <a:avLst/>
              <a:gdLst>
                <a:gd name="T0" fmla="*/ 53 w 53"/>
                <a:gd name="T1" fmla="*/ 10 h 10"/>
                <a:gd name="T2" fmla="*/ 53 w 53"/>
                <a:gd name="T3" fmla="*/ 10 h 10"/>
                <a:gd name="T4" fmla="*/ 53 w 53"/>
                <a:gd name="T5" fmla="*/ 10 h 10"/>
                <a:gd name="T6" fmla="*/ 53 w 53"/>
                <a:gd name="T7" fmla="*/ 10 h 10"/>
                <a:gd name="T8" fmla="*/ 53 w 53"/>
                <a:gd name="T9" fmla="*/ 10 h 10"/>
                <a:gd name="T10" fmla="*/ 0 w 53"/>
                <a:gd name="T11" fmla="*/ 0 h 10"/>
                <a:gd name="T12" fmla="*/ 0 w 53"/>
                <a:gd name="T13" fmla="*/ 0 h 10"/>
                <a:gd name="T14" fmla="*/ 21 w 53"/>
                <a:gd name="T15" fmla="*/ 1 h 10"/>
                <a:gd name="T16" fmla="*/ 0 w 53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10">
                  <a:moveTo>
                    <a:pt x="53" y="10"/>
                  </a:moveTo>
                  <a:cubicBezTo>
                    <a:pt x="53" y="10"/>
                    <a:pt x="53" y="10"/>
                    <a:pt x="53" y="10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3" y="10"/>
                    <a:pt x="53" y="10"/>
                    <a:pt x="53" y="1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14" y="0"/>
                    <a:pt x="7" y="0"/>
                    <a:pt x="0" y="0"/>
                  </a:cubicBezTo>
                </a:path>
              </a:pathLst>
            </a:custGeom>
            <a:solidFill>
              <a:srgbClr val="6B9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6" name="ïşḻïḓè"/>
            <p:cNvSpPr/>
            <p:nvPr/>
          </p:nvSpPr>
          <p:spPr bwMode="auto">
            <a:xfrm>
              <a:off x="5349875" y="4279900"/>
              <a:ext cx="1135063" cy="217488"/>
            </a:xfrm>
            <a:custGeom>
              <a:avLst/>
              <a:gdLst>
                <a:gd name="T0" fmla="*/ 130 w 130"/>
                <a:gd name="T1" fmla="*/ 13 h 25"/>
                <a:gd name="T2" fmla="*/ 118 w 130"/>
                <a:gd name="T3" fmla="*/ 25 h 25"/>
                <a:gd name="T4" fmla="*/ 12 w 130"/>
                <a:gd name="T5" fmla="*/ 25 h 25"/>
                <a:gd name="T6" fmla="*/ 0 w 130"/>
                <a:gd name="T7" fmla="*/ 13 h 25"/>
                <a:gd name="T8" fmla="*/ 12 w 130"/>
                <a:gd name="T9" fmla="*/ 0 h 25"/>
                <a:gd name="T10" fmla="*/ 118 w 130"/>
                <a:gd name="T11" fmla="*/ 0 h 25"/>
                <a:gd name="T12" fmla="*/ 130 w 130"/>
                <a:gd name="T13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25">
                  <a:moveTo>
                    <a:pt x="130" y="13"/>
                  </a:moveTo>
                  <a:cubicBezTo>
                    <a:pt x="130" y="19"/>
                    <a:pt x="124" y="25"/>
                    <a:pt x="118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5" y="25"/>
                    <a:pt x="0" y="19"/>
                    <a:pt x="0" y="13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24" y="0"/>
                    <a:pt x="130" y="6"/>
                    <a:pt x="130" y="13"/>
                  </a:cubicBezTo>
                  <a:close/>
                </a:path>
              </a:pathLst>
            </a:custGeom>
            <a:solidFill>
              <a:srgbClr val="A3D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27" name="矩形 26"/>
          <p:cNvSpPr/>
          <p:nvPr/>
        </p:nvSpPr>
        <p:spPr>
          <a:xfrm>
            <a:off x="906009" y="17701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  <a:sym typeface="+mn-lt"/>
              </a:rPr>
              <a:t>文本赏析</a:t>
            </a:r>
            <a:endParaRPr lang="zh-CN" altLang="en-US" sz="3200" dirty="0">
              <a:latin typeface="华文新魏" panose="02010800040101010101" pitchFamily="2" charset="-122"/>
              <a:ea typeface="华文新魏" panose="02010800040101010101" pitchFamily="2" charset="-122"/>
              <a:sym typeface="+mn-lt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1045223" y="742951"/>
            <a:ext cx="1626540" cy="0"/>
          </a:xfrm>
          <a:prstGeom prst="line">
            <a:avLst/>
          </a:prstGeom>
          <a:ln>
            <a:solidFill>
              <a:srgbClr val="008C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972791" y="1819295"/>
            <a:ext cx="6340197" cy="27303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0" b="1" dirty="0">
                <a:solidFill>
                  <a:srgbClr val="FF0000"/>
                </a:solidFill>
                <a:cs typeface="+mn-ea"/>
                <a:sym typeface="+mn-lt"/>
              </a:rPr>
              <a:t>蒙汉情深何忍别，</a:t>
            </a:r>
            <a:endParaRPr lang="en-US" altLang="zh-CN" sz="6000" b="1" dirty="0">
              <a:solidFill>
                <a:srgbClr val="FF0000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6000" b="1" dirty="0">
                <a:solidFill>
                  <a:srgbClr val="FF0000"/>
                </a:solidFill>
                <a:cs typeface="+mn-ea"/>
                <a:sym typeface="+mn-lt"/>
              </a:rPr>
              <a:t>天涯碧草话斜阳！</a:t>
            </a:r>
            <a:endParaRPr lang="zh-CN" altLang="en-US" sz="6000" b="1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045223" y="742951"/>
            <a:ext cx="1626540" cy="0"/>
          </a:xfrm>
          <a:prstGeom prst="line">
            <a:avLst/>
          </a:prstGeom>
          <a:ln>
            <a:solidFill>
              <a:srgbClr val="008C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a242c966-fb5a-4754-9dea-4d62a107ed2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89533" y="200025"/>
            <a:ext cx="716597" cy="560388"/>
            <a:chOff x="3289300" y="1033463"/>
            <a:chExt cx="5622926" cy="4641850"/>
          </a:xfrm>
        </p:grpSpPr>
        <p:sp>
          <p:nvSpPr>
            <p:cNvPr id="6" name="îṩļíďê"/>
            <p:cNvSpPr/>
            <p:nvPr/>
          </p:nvSpPr>
          <p:spPr bwMode="auto">
            <a:xfrm>
              <a:off x="6170613" y="1984375"/>
              <a:ext cx="2741613" cy="3630613"/>
            </a:xfrm>
            <a:prstGeom prst="rect">
              <a:avLst/>
            </a:prstGeom>
            <a:solidFill>
              <a:srgbClr val="B1AA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" name="íṧḷidê"/>
            <p:cNvSpPr/>
            <p:nvPr/>
          </p:nvSpPr>
          <p:spPr bwMode="auto">
            <a:xfrm>
              <a:off x="6170613" y="1984375"/>
              <a:ext cx="2741613" cy="3630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" name="ïslîḋé"/>
            <p:cNvSpPr/>
            <p:nvPr/>
          </p:nvSpPr>
          <p:spPr bwMode="auto">
            <a:xfrm>
              <a:off x="6292850" y="2116138"/>
              <a:ext cx="2505075" cy="3367088"/>
            </a:xfrm>
            <a:prstGeom prst="rect">
              <a:avLst/>
            </a:prstGeom>
            <a:solidFill>
              <a:srgbClr val="F1F0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" name="íṩlïḑê"/>
            <p:cNvSpPr/>
            <p:nvPr/>
          </p:nvSpPr>
          <p:spPr bwMode="auto">
            <a:xfrm>
              <a:off x="6292850" y="2116138"/>
              <a:ext cx="2505075" cy="3367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" name="iṡḷiḍè"/>
            <p:cNvSpPr/>
            <p:nvPr/>
          </p:nvSpPr>
          <p:spPr bwMode="auto">
            <a:xfrm>
              <a:off x="6764338" y="3302000"/>
              <a:ext cx="1554163" cy="174625"/>
            </a:xfrm>
            <a:custGeom>
              <a:avLst/>
              <a:gdLst>
                <a:gd name="T0" fmla="*/ 178 w 178"/>
                <a:gd name="T1" fmla="*/ 10 h 20"/>
                <a:gd name="T2" fmla="*/ 168 w 178"/>
                <a:gd name="T3" fmla="*/ 20 h 20"/>
                <a:gd name="T4" fmla="*/ 10 w 178"/>
                <a:gd name="T5" fmla="*/ 20 h 20"/>
                <a:gd name="T6" fmla="*/ 0 w 178"/>
                <a:gd name="T7" fmla="*/ 10 h 20"/>
                <a:gd name="T8" fmla="*/ 10 w 178"/>
                <a:gd name="T9" fmla="*/ 0 h 20"/>
                <a:gd name="T10" fmla="*/ 168 w 178"/>
                <a:gd name="T11" fmla="*/ 0 h 20"/>
                <a:gd name="T12" fmla="*/ 178 w 178"/>
                <a:gd name="T13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8" h="20">
                  <a:moveTo>
                    <a:pt x="178" y="10"/>
                  </a:moveTo>
                  <a:cubicBezTo>
                    <a:pt x="178" y="16"/>
                    <a:pt x="174" y="20"/>
                    <a:pt x="168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174" y="0"/>
                    <a:pt x="178" y="5"/>
                    <a:pt x="178" y="10"/>
                  </a:cubicBezTo>
                </a:path>
              </a:pathLst>
            </a:custGeom>
            <a:solidFill>
              <a:srgbClr val="B1AA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" name="išļîḋé"/>
            <p:cNvSpPr/>
            <p:nvPr/>
          </p:nvSpPr>
          <p:spPr bwMode="auto">
            <a:xfrm>
              <a:off x="6764338" y="3694113"/>
              <a:ext cx="1554163" cy="174625"/>
            </a:xfrm>
            <a:custGeom>
              <a:avLst/>
              <a:gdLst>
                <a:gd name="T0" fmla="*/ 178 w 178"/>
                <a:gd name="T1" fmla="*/ 10 h 20"/>
                <a:gd name="T2" fmla="*/ 168 w 178"/>
                <a:gd name="T3" fmla="*/ 20 h 20"/>
                <a:gd name="T4" fmla="*/ 10 w 178"/>
                <a:gd name="T5" fmla="*/ 20 h 20"/>
                <a:gd name="T6" fmla="*/ 0 w 178"/>
                <a:gd name="T7" fmla="*/ 10 h 20"/>
                <a:gd name="T8" fmla="*/ 10 w 178"/>
                <a:gd name="T9" fmla="*/ 0 h 20"/>
                <a:gd name="T10" fmla="*/ 168 w 178"/>
                <a:gd name="T11" fmla="*/ 0 h 20"/>
                <a:gd name="T12" fmla="*/ 178 w 178"/>
                <a:gd name="T13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8" h="20">
                  <a:moveTo>
                    <a:pt x="178" y="10"/>
                  </a:moveTo>
                  <a:cubicBezTo>
                    <a:pt x="178" y="16"/>
                    <a:pt x="174" y="20"/>
                    <a:pt x="168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174" y="0"/>
                    <a:pt x="178" y="5"/>
                    <a:pt x="178" y="10"/>
                  </a:cubicBezTo>
                </a:path>
              </a:pathLst>
            </a:custGeom>
            <a:solidFill>
              <a:srgbClr val="B1AA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" name="îśḻiḓé"/>
            <p:cNvSpPr/>
            <p:nvPr/>
          </p:nvSpPr>
          <p:spPr bwMode="auto">
            <a:xfrm>
              <a:off x="6764338" y="4087813"/>
              <a:ext cx="1554163" cy="174625"/>
            </a:xfrm>
            <a:custGeom>
              <a:avLst/>
              <a:gdLst>
                <a:gd name="T0" fmla="*/ 178 w 178"/>
                <a:gd name="T1" fmla="*/ 10 h 20"/>
                <a:gd name="T2" fmla="*/ 168 w 178"/>
                <a:gd name="T3" fmla="*/ 20 h 20"/>
                <a:gd name="T4" fmla="*/ 10 w 178"/>
                <a:gd name="T5" fmla="*/ 20 h 20"/>
                <a:gd name="T6" fmla="*/ 0 w 178"/>
                <a:gd name="T7" fmla="*/ 10 h 20"/>
                <a:gd name="T8" fmla="*/ 10 w 178"/>
                <a:gd name="T9" fmla="*/ 0 h 20"/>
                <a:gd name="T10" fmla="*/ 168 w 178"/>
                <a:gd name="T11" fmla="*/ 0 h 20"/>
                <a:gd name="T12" fmla="*/ 178 w 178"/>
                <a:gd name="T13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8" h="20">
                  <a:moveTo>
                    <a:pt x="178" y="10"/>
                  </a:moveTo>
                  <a:cubicBezTo>
                    <a:pt x="178" y="15"/>
                    <a:pt x="174" y="20"/>
                    <a:pt x="168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174" y="0"/>
                    <a:pt x="178" y="4"/>
                    <a:pt x="178" y="10"/>
                  </a:cubicBezTo>
                </a:path>
              </a:pathLst>
            </a:custGeom>
            <a:solidFill>
              <a:srgbClr val="B1AA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" name="iṧ1îḓè"/>
            <p:cNvSpPr/>
            <p:nvPr/>
          </p:nvSpPr>
          <p:spPr bwMode="auto">
            <a:xfrm>
              <a:off x="7540625" y="2116138"/>
              <a:ext cx="1257300" cy="3367088"/>
            </a:xfrm>
            <a:custGeom>
              <a:avLst/>
              <a:gdLst>
                <a:gd name="T0" fmla="*/ 144 w 144"/>
                <a:gd name="T1" fmla="*/ 0 h 386"/>
                <a:gd name="T2" fmla="*/ 0 w 144"/>
                <a:gd name="T3" fmla="*/ 0 h 386"/>
                <a:gd name="T4" fmla="*/ 0 w 144"/>
                <a:gd name="T5" fmla="*/ 136 h 386"/>
                <a:gd name="T6" fmla="*/ 79 w 144"/>
                <a:gd name="T7" fmla="*/ 136 h 386"/>
                <a:gd name="T8" fmla="*/ 89 w 144"/>
                <a:gd name="T9" fmla="*/ 146 h 386"/>
                <a:gd name="T10" fmla="*/ 79 w 144"/>
                <a:gd name="T11" fmla="*/ 156 h 386"/>
                <a:gd name="T12" fmla="*/ 0 w 144"/>
                <a:gd name="T13" fmla="*/ 156 h 386"/>
                <a:gd name="T14" fmla="*/ 0 w 144"/>
                <a:gd name="T15" fmla="*/ 181 h 386"/>
                <a:gd name="T16" fmla="*/ 79 w 144"/>
                <a:gd name="T17" fmla="*/ 181 h 386"/>
                <a:gd name="T18" fmla="*/ 89 w 144"/>
                <a:gd name="T19" fmla="*/ 191 h 386"/>
                <a:gd name="T20" fmla="*/ 79 w 144"/>
                <a:gd name="T21" fmla="*/ 201 h 386"/>
                <a:gd name="T22" fmla="*/ 0 w 144"/>
                <a:gd name="T23" fmla="*/ 201 h 386"/>
                <a:gd name="T24" fmla="*/ 0 w 144"/>
                <a:gd name="T25" fmla="*/ 226 h 386"/>
                <a:gd name="T26" fmla="*/ 79 w 144"/>
                <a:gd name="T27" fmla="*/ 226 h 386"/>
                <a:gd name="T28" fmla="*/ 89 w 144"/>
                <a:gd name="T29" fmla="*/ 236 h 386"/>
                <a:gd name="T30" fmla="*/ 79 w 144"/>
                <a:gd name="T31" fmla="*/ 246 h 386"/>
                <a:gd name="T32" fmla="*/ 0 w 144"/>
                <a:gd name="T33" fmla="*/ 246 h 386"/>
                <a:gd name="T34" fmla="*/ 0 w 144"/>
                <a:gd name="T35" fmla="*/ 386 h 386"/>
                <a:gd name="T36" fmla="*/ 144 w 144"/>
                <a:gd name="T37" fmla="*/ 386 h 386"/>
                <a:gd name="T38" fmla="*/ 144 w 144"/>
                <a:gd name="T39" fmla="*/ 0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4" h="386">
                  <a:moveTo>
                    <a:pt x="14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85" y="136"/>
                    <a:pt x="89" y="141"/>
                    <a:pt x="89" y="146"/>
                  </a:cubicBezTo>
                  <a:cubicBezTo>
                    <a:pt x="89" y="152"/>
                    <a:pt x="85" y="156"/>
                    <a:pt x="79" y="156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79" y="181"/>
                    <a:pt x="79" y="181"/>
                    <a:pt x="79" y="181"/>
                  </a:cubicBezTo>
                  <a:cubicBezTo>
                    <a:pt x="85" y="181"/>
                    <a:pt x="89" y="186"/>
                    <a:pt x="89" y="191"/>
                  </a:cubicBezTo>
                  <a:cubicBezTo>
                    <a:pt x="89" y="197"/>
                    <a:pt x="85" y="201"/>
                    <a:pt x="79" y="201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0" y="226"/>
                    <a:pt x="0" y="226"/>
                    <a:pt x="0" y="226"/>
                  </a:cubicBezTo>
                  <a:cubicBezTo>
                    <a:pt x="79" y="226"/>
                    <a:pt x="79" y="226"/>
                    <a:pt x="79" y="226"/>
                  </a:cubicBezTo>
                  <a:cubicBezTo>
                    <a:pt x="85" y="226"/>
                    <a:pt x="89" y="230"/>
                    <a:pt x="89" y="236"/>
                  </a:cubicBezTo>
                  <a:cubicBezTo>
                    <a:pt x="89" y="241"/>
                    <a:pt x="85" y="246"/>
                    <a:pt x="79" y="246"/>
                  </a:cubicBezTo>
                  <a:cubicBezTo>
                    <a:pt x="0" y="246"/>
                    <a:pt x="0" y="246"/>
                    <a:pt x="0" y="246"/>
                  </a:cubicBezTo>
                  <a:cubicBezTo>
                    <a:pt x="0" y="386"/>
                    <a:pt x="0" y="386"/>
                    <a:pt x="0" y="386"/>
                  </a:cubicBezTo>
                  <a:cubicBezTo>
                    <a:pt x="144" y="386"/>
                    <a:pt x="144" y="386"/>
                    <a:pt x="144" y="386"/>
                  </a:cubicBezTo>
                  <a:cubicBezTo>
                    <a:pt x="144" y="0"/>
                    <a:pt x="144" y="0"/>
                    <a:pt x="144" y="0"/>
                  </a:cubicBezTo>
                </a:path>
              </a:pathLst>
            </a:custGeom>
            <a:solidFill>
              <a:srgbClr val="E4E2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" name="îşḻîdé"/>
            <p:cNvSpPr/>
            <p:nvPr/>
          </p:nvSpPr>
          <p:spPr bwMode="auto">
            <a:xfrm>
              <a:off x="7540625" y="3302000"/>
              <a:ext cx="777875" cy="174625"/>
            </a:xfrm>
            <a:custGeom>
              <a:avLst/>
              <a:gdLst>
                <a:gd name="T0" fmla="*/ 79 w 89"/>
                <a:gd name="T1" fmla="*/ 0 h 20"/>
                <a:gd name="T2" fmla="*/ 0 w 89"/>
                <a:gd name="T3" fmla="*/ 0 h 20"/>
                <a:gd name="T4" fmla="*/ 0 w 89"/>
                <a:gd name="T5" fmla="*/ 20 h 20"/>
                <a:gd name="T6" fmla="*/ 79 w 89"/>
                <a:gd name="T7" fmla="*/ 20 h 20"/>
                <a:gd name="T8" fmla="*/ 89 w 89"/>
                <a:gd name="T9" fmla="*/ 10 h 20"/>
                <a:gd name="T10" fmla="*/ 79 w 89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20">
                  <a:moveTo>
                    <a:pt x="7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79" y="20"/>
                    <a:pt x="79" y="20"/>
                    <a:pt x="79" y="20"/>
                  </a:cubicBezTo>
                  <a:cubicBezTo>
                    <a:pt x="85" y="20"/>
                    <a:pt x="89" y="16"/>
                    <a:pt x="89" y="10"/>
                  </a:cubicBezTo>
                  <a:cubicBezTo>
                    <a:pt x="89" y="5"/>
                    <a:pt x="85" y="0"/>
                    <a:pt x="79" y="0"/>
                  </a:cubicBezTo>
                </a:path>
              </a:pathLst>
            </a:custGeom>
            <a:solidFill>
              <a:srgbClr val="A7A0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" name="íŝḻîḋé"/>
            <p:cNvSpPr/>
            <p:nvPr/>
          </p:nvSpPr>
          <p:spPr bwMode="auto">
            <a:xfrm>
              <a:off x="7540625" y="3694113"/>
              <a:ext cx="777875" cy="174625"/>
            </a:xfrm>
            <a:custGeom>
              <a:avLst/>
              <a:gdLst>
                <a:gd name="T0" fmla="*/ 79 w 89"/>
                <a:gd name="T1" fmla="*/ 0 h 20"/>
                <a:gd name="T2" fmla="*/ 0 w 89"/>
                <a:gd name="T3" fmla="*/ 0 h 20"/>
                <a:gd name="T4" fmla="*/ 0 w 89"/>
                <a:gd name="T5" fmla="*/ 20 h 20"/>
                <a:gd name="T6" fmla="*/ 79 w 89"/>
                <a:gd name="T7" fmla="*/ 20 h 20"/>
                <a:gd name="T8" fmla="*/ 89 w 89"/>
                <a:gd name="T9" fmla="*/ 10 h 20"/>
                <a:gd name="T10" fmla="*/ 79 w 89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20">
                  <a:moveTo>
                    <a:pt x="7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79" y="20"/>
                    <a:pt x="79" y="20"/>
                    <a:pt x="79" y="20"/>
                  </a:cubicBezTo>
                  <a:cubicBezTo>
                    <a:pt x="85" y="20"/>
                    <a:pt x="89" y="16"/>
                    <a:pt x="89" y="10"/>
                  </a:cubicBezTo>
                  <a:cubicBezTo>
                    <a:pt x="89" y="5"/>
                    <a:pt x="85" y="0"/>
                    <a:pt x="79" y="0"/>
                  </a:cubicBezTo>
                </a:path>
              </a:pathLst>
            </a:custGeom>
            <a:solidFill>
              <a:srgbClr val="A7A0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" name="iṩľide"/>
            <p:cNvSpPr/>
            <p:nvPr/>
          </p:nvSpPr>
          <p:spPr bwMode="auto">
            <a:xfrm>
              <a:off x="7540625" y="4087813"/>
              <a:ext cx="777875" cy="174625"/>
            </a:xfrm>
            <a:custGeom>
              <a:avLst/>
              <a:gdLst>
                <a:gd name="T0" fmla="*/ 79 w 89"/>
                <a:gd name="T1" fmla="*/ 0 h 20"/>
                <a:gd name="T2" fmla="*/ 0 w 89"/>
                <a:gd name="T3" fmla="*/ 0 h 20"/>
                <a:gd name="T4" fmla="*/ 0 w 89"/>
                <a:gd name="T5" fmla="*/ 20 h 20"/>
                <a:gd name="T6" fmla="*/ 79 w 89"/>
                <a:gd name="T7" fmla="*/ 20 h 20"/>
                <a:gd name="T8" fmla="*/ 89 w 89"/>
                <a:gd name="T9" fmla="*/ 10 h 20"/>
                <a:gd name="T10" fmla="*/ 79 w 89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20">
                  <a:moveTo>
                    <a:pt x="7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79" y="20"/>
                    <a:pt x="79" y="20"/>
                    <a:pt x="79" y="20"/>
                  </a:cubicBezTo>
                  <a:cubicBezTo>
                    <a:pt x="85" y="20"/>
                    <a:pt x="89" y="15"/>
                    <a:pt x="89" y="10"/>
                  </a:cubicBezTo>
                  <a:cubicBezTo>
                    <a:pt x="89" y="4"/>
                    <a:pt x="85" y="0"/>
                    <a:pt x="79" y="0"/>
                  </a:cubicBezTo>
                </a:path>
              </a:pathLst>
            </a:custGeom>
            <a:solidFill>
              <a:srgbClr val="A7A0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" name="isḻîdê"/>
            <p:cNvSpPr/>
            <p:nvPr/>
          </p:nvSpPr>
          <p:spPr bwMode="auto">
            <a:xfrm>
              <a:off x="6851650" y="1984375"/>
              <a:ext cx="1379538" cy="349250"/>
            </a:xfrm>
            <a:prstGeom prst="rect">
              <a:avLst/>
            </a:prstGeom>
            <a:solidFill>
              <a:srgbClr val="B1AA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" name="îśḷîḓé"/>
            <p:cNvSpPr/>
            <p:nvPr/>
          </p:nvSpPr>
          <p:spPr bwMode="auto">
            <a:xfrm>
              <a:off x="7959725" y="4716463"/>
              <a:ext cx="550863" cy="522288"/>
            </a:xfrm>
            <a:custGeom>
              <a:avLst/>
              <a:gdLst>
                <a:gd name="T0" fmla="*/ 347 w 347"/>
                <a:gd name="T1" fmla="*/ 165 h 329"/>
                <a:gd name="T2" fmla="*/ 319 w 347"/>
                <a:gd name="T3" fmla="*/ 214 h 329"/>
                <a:gd name="T4" fmla="*/ 314 w 347"/>
                <a:gd name="T5" fmla="*/ 269 h 329"/>
                <a:gd name="T6" fmla="*/ 264 w 347"/>
                <a:gd name="T7" fmla="*/ 291 h 329"/>
                <a:gd name="T8" fmla="*/ 226 w 347"/>
                <a:gd name="T9" fmla="*/ 329 h 329"/>
                <a:gd name="T10" fmla="*/ 171 w 347"/>
                <a:gd name="T11" fmla="*/ 318 h 329"/>
                <a:gd name="T12" fmla="*/ 121 w 347"/>
                <a:gd name="T13" fmla="*/ 329 h 329"/>
                <a:gd name="T14" fmla="*/ 83 w 347"/>
                <a:gd name="T15" fmla="*/ 291 h 329"/>
                <a:gd name="T16" fmla="*/ 33 w 347"/>
                <a:gd name="T17" fmla="*/ 269 h 329"/>
                <a:gd name="T18" fmla="*/ 28 w 347"/>
                <a:gd name="T19" fmla="*/ 214 h 329"/>
                <a:gd name="T20" fmla="*/ 0 w 347"/>
                <a:gd name="T21" fmla="*/ 165 h 329"/>
                <a:gd name="T22" fmla="*/ 28 w 347"/>
                <a:gd name="T23" fmla="*/ 121 h 329"/>
                <a:gd name="T24" fmla="*/ 33 w 347"/>
                <a:gd name="T25" fmla="*/ 66 h 329"/>
                <a:gd name="T26" fmla="*/ 83 w 347"/>
                <a:gd name="T27" fmla="*/ 44 h 329"/>
                <a:gd name="T28" fmla="*/ 121 w 347"/>
                <a:gd name="T29" fmla="*/ 0 h 329"/>
                <a:gd name="T30" fmla="*/ 171 w 347"/>
                <a:gd name="T31" fmla="*/ 11 h 329"/>
                <a:gd name="T32" fmla="*/ 226 w 347"/>
                <a:gd name="T33" fmla="*/ 0 h 329"/>
                <a:gd name="T34" fmla="*/ 264 w 347"/>
                <a:gd name="T35" fmla="*/ 44 h 329"/>
                <a:gd name="T36" fmla="*/ 314 w 347"/>
                <a:gd name="T37" fmla="*/ 66 h 329"/>
                <a:gd name="T38" fmla="*/ 319 w 347"/>
                <a:gd name="T39" fmla="*/ 121 h 329"/>
                <a:gd name="T40" fmla="*/ 347 w 347"/>
                <a:gd name="T41" fmla="*/ 165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7" h="329">
                  <a:moveTo>
                    <a:pt x="347" y="165"/>
                  </a:moveTo>
                  <a:lnTo>
                    <a:pt x="319" y="214"/>
                  </a:lnTo>
                  <a:lnTo>
                    <a:pt x="314" y="269"/>
                  </a:lnTo>
                  <a:lnTo>
                    <a:pt x="264" y="291"/>
                  </a:lnTo>
                  <a:lnTo>
                    <a:pt x="226" y="329"/>
                  </a:lnTo>
                  <a:lnTo>
                    <a:pt x="171" y="318"/>
                  </a:lnTo>
                  <a:lnTo>
                    <a:pt x="121" y="329"/>
                  </a:lnTo>
                  <a:lnTo>
                    <a:pt x="83" y="291"/>
                  </a:lnTo>
                  <a:lnTo>
                    <a:pt x="33" y="269"/>
                  </a:lnTo>
                  <a:lnTo>
                    <a:pt x="28" y="214"/>
                  </a:lnTo>
                  <a:lnTo>
                    <a:pt x="0" y="165"/>
                  </a:lnTo>
                  <a:lnTo>
                    <a:pt x="28" y="121"/>
                  </a:lnTo>
                  <a:lnTo>
                    <a:pt x="33" y="66"/>
                  </a:lnTo>
                  <a:lnTo>
                    <a:pt x="83" y="44"/>
                  </a:lnTo>
                  <a:lnTo>
                    <a:pt x="121" y="0"/>
                  </a:lnTo>
                  <a:lnTo>
                    <a:pt x="171" y="11"/>
                  </a:lnTo>
                  <a:lnTo>
                    <a:pt x="226" y="0"/>
                  </a:lnTo>
                  <a:lnTo>
                    <a:pt x="264" y="44"/>
                  </a:lnTo>
                  <a:lnTo>
                    <a:pt x="314" y="66"/>
                  </a:lnTo>
                  <a:lnTo>
                    <a:pt x="319" y="121"/>
                  </a:lnTo>
                  <a:lnTo>
                    <a:pt x="347" y="165"/>
                  </a:lnTo>
                  <a:close/>
                </a:path>
              </a:pathLst>
            </a:custGeom>
            <a:solidFill>
              <a:srgbClr val="FFC3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" name="ïṩļíḍè"/>
            <p:cNvSpPr/>
            <p:nvPr/>
          </p:nvSpPr>
          <p:spPr bwMode="auto">
            <a:xfrm>
              <a:off x="3289300" y="1033463"/>
              <a:ext cx="2794000" cy="3054350"/>
            </a:xfrm>
            <a:custGeom>
              <a:avLst/>
              <a:gdLst>
                <a:gd name="T0" fmla="*/ 279 w 320"/>
                <a:gd name="T1" fmla="*/ 350 h 350"/>
                <a:gd name="T2" fmla="*/ 247 w 320"/>
                <a:gd name="T3" fmla="*/ 141 h 350"/>
                <a:gd name="T4" fmla="*/ 254 w 320"/>
                <a:gd name="T5" fmla="*/ 212 h 350"/>
                <a:gd name="T6" fmla="*/ 180 w 320"/>
                <a:gd name="T7" fmla="*/ 70 h 350"/>
                <a:gd name="T8" fmla="*/ 193 w 320"/>
                <a:gd name="T9" fmla="*/ 125 h 350"/>
                <a:gd name="T10" fmla="*/ 0 w 320"/>
                <a:gd name="T11" fmla="*/ 22 h 350"/>
                <a:gd name="T12" fmla="*/ 47 w 320"/>
                <a:gd name="T13" fmla="*/ 55 h 350"/>
                <a:gd name="T14" fmla="*/ 11 w 320"/>
                <a:gd name="T15" fmla="*/ 40 h 350"/>
                <a:gd name="T16" fmla="*/ 97 w 320"/>
                <a:gd name="T17" fmla="*/ 152 h 350"/>
                <a:gd name="T18" fmla="*/ 22 w 320"/>
                <a:gd name="T19" fmla="*/ 102 h 350"/>
                <a:gd name="T20" fmla="*/ 140 w 320"/>
                <a:gd name="T21" fmla="*/ 218 h 350"/>
                <a:gd name="T22" fmla="*/ 71 w 320"/>
                <a:gd name="T23" fmla="*/ 185 h 350"/>
                <a:gd name="T24" fmla="*/ 279 w 320"/>
                <a:gd name="T25" fmla="*/ 35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0" h="350">
                  <a:moveTo>
                    <a:pt x="279" y="350"/>
                  </a:moveTo>
                  <a:cubicBezTo>
                    <a:pt x="279" y="350"/>
                    <a:pt x="320" y="241"/>
                    <a:pt x="247" y="141"/>
                  </a:cubicBezTo>
                  <a:cubicBezTo>
                    <a:pt x="249" y="156"/>
                    <a:pt x="254" y="212"/>
                    <a:pt x="254" y="212"/>
                  </a:cubicBezTo>
                  <a:cubicBezTo>
                    <a:pt x="254" y="212"/>
                    <a:pt x="247" y="109"/>
                    <a:pt x="180" y="70"/>
                  </a:cubicBezTo>
                  <a:cubicBezTo>
                    <a:pt x="190" y="92"/>
                    <a:pt x="193" y="125"/>
                    <a:pt x="193" y="125"/>
                  </a:cubicBezTo>
                  <a:cubicBezTo>
                    <a:pt x="193" y="125"/>
                    <a:pt x="112" y="0"/>
                    <a:pt x="0" y="22"/>
                  </a:cubicBezTo>
                  <a:cubicBezTo>
                    <a:pt x="25" y="26"/>
                    <a:pt x="47" y="55"/>
                    <a:pt x="47" y="55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35" y="112"/>
                    <a:pt x="97" y="152"/>
                  </a:cubicBezTo>
                  <a:cubicBezTo>
                    <a:pt x="76" y="147"/>
                    <a:pt x="22" y="102"/>
                    <a:pt x="22" y="102"/>
                  </a:cubicBezTo>
                  <a:cubicBezTo>
                    <a:pt x="22" y="102"/>
                    <a:pt x="68" y="193"/>
                    <a:pt x="140" y="218"/>
                  </a:cubicBezTo>
                  <a:cubicBezTo>
                    <a:pt x="112" y="221"/>
                    <a:pt x="71" y="185"/>
                    <a:pt x="71" y="185"/>
                  </a:cubicBezTo>
                  <a:cubicBezTo>
                    <a:pt x="71" y="185"/>
                    <a:pt x="143" y="325"/>
                    <a:pt x="279" y="350"/>
                  </a:cubicBezTo>
                </a:path>
              </a:pathLst>
            </a:custGeom>
            <a:solidFill>
              <a:srgbClr val="FFC3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" name="îṥḷïdé"/>
            <p:cNvSpPr/>
            <p:nvPr/>
          </p:nvSpPr>
          <p:spPr bwMode="auto">
            <a:xfrm>
              <a:off x="3908425" y="1784350"/>
              <a:ext cx="1920875" cy="2303463"/>
            </a:xfrm>
            <a:custGeom>
              <a:avLst/>
              <a:gdLst>
                <a:gd name="T0" fmla="*/ 0 w 220"/>
                <a:gd name="T1" fmla="*/ 99 h 264"/>
                <a:gd name="T2" fmla="*/ 202 w 220"/>
                <a:gd name="T3" fmla="*/ 263 h 264"/>
                <a:gd name="T4" fmla="*/ 165 w 220"/>
                <a:gd name="T5" fmla="*/ 197 h 264"/>
                <a:gd name="T6" fmla="*/ 149 w 220"/>
                <a:gd name="T7" fmla="*/ 202 h 264"/>
                <a:gd name="T8" fmla="*/ 0 w 220"/>
                <a:gd name="T9" fmla="*/ 99 h 264"/>
                <a:gd name="T10" fmla="*/ 17 w 220"/>
                <a:gd name="T11" fmla="*/ 0 h 264"/>
                <a:gd name="T12" fmla="*/ 209 w 220"/>
                <a:gd name="T13" fmla="*/ 264 h 264"/>
                <a:gd name="T14" fmla="*/ 220 w 220"/>
                <a:gd name="T15" fmla="*/ 195 h 264"/>
                <a:gd name="T16" fmla="*/ 207 w 220"/>
                <a:gd name="T17" fmla="*/ 232 h 264"/>
                <a:gd name="T18" fmla="*/ 201 w 220"/>
                <a:gd name="T19" fmla="*/ 227 h 264"/>
                <a:gd name="T20" fmla="*/ 17 w 220"/>
                <a:gd name="T21" fmla="*/ 0 h 264"/>
                <a:gd name="T22" fmla="*/ 17 w 220"/>
                <a:gd name="T23" fmla="*/ 0 h 264"/>
                <a:gd name="T24" fmla="*/ 17 w 220"/>
                <a:gd name="T25" fmla="*/ 0 h 264"/>
                <a:gd name="T26" fmla="*/ 17 w 220"/>
                <a:gd name="T27" fmla="*/ 0 h 264"/>
                <a:gd name="T28" fmla="*/ 17 w 220"/>
                <a:gd name="T29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0" h="264">
                  <a:moveTo>
                    <a:pt x="0" y="99"/>
                  </a:moveTo>
                  <a:cubicBezTo>
                    <a:pt x="0" y="99"/>
                    <a:pt x="70" y="235"/>
                    <a:pt x="202" y="263"/>
                  </a:cubicBezTo>
                  <a:cubicBezTo>
                    <a:pt x="190" y="240"/>
                    <a:pt x="178" y="217"/>
                    <a:pt x="165" y="197"/>
                  </a:cubicBezTo>
                  <a:cubicBezTo>
                    <a:pt x="163" y="200"/>
                    <a:pt x="157" y="202"/>
                    <a:pt x="149" y="202"/>
                  </a:cubicBezTo>
                  <a:cubicBezTo>
                    <a:pt x="119" y="202"/>
                    <a:pt x="52" y="171"/>
                    <a:pt x="0" y="99"/>
                  </a:cubicBezTo>
                  <a:moveTo>
                    <a:pt x="17" y="0"/>
                  </a:moveTo>
                  <a:cubicBezTo>
                    <a:pt x="99" y="39"/>
                    <a:pt x="168" y="172"/>
                    <a:pt x="209" y="264"/>
                  </a:cubicBezTo>
                  <a:cubicBezTo>
                    <a:pt x="211" y="258"/>
                    <a:pt x="219" y="232"/>
                    <a:pt x="220" y="195"/>
                  </a:cubicBezTo>
                  <a:cubicBezTo>
                    <a:pt x="219" y="198"/>
                    <a:pt x="215" y="232"/>
                    <a:pt x="207" y="232"/>
                  </a:cubicBezTo>
                  <a:cubicBezTo>
                    <a:pt x="205" y="232"/>
                    <a:pt x="203" y="231"/>
                    <a:pt x="201" y="227"/>
                  </a:cubicBezTo>
                  <a:cubicBezTo>
                    <a:pt x="190" y="206"/>
                    <a:pt x="105" y="23"/>
                    <a:pt x="17" y="0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FF95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" name="îş1íďè"/>
            <p:cNvSpPr/>
            <p:nvPr/>
          </p:nvSpPr>
          <p:spPr bwMode="auto">
            <a:xfrm>
              <a:off x="4057650" y="1784350"/>
              <a:ext cx="1990725" cy="3106738"/>
            </a:xfrm>
            <a:custGeom>
              <a:avLst/>
              <a:gdLst>
                <a:gd name="T0" fmla="*/ 228 w 228"/>
                <a:gd name="T1" fmla="*/ 356 h 356"/>
                <a:gd name="T2" fmla="*/ 0 w 228"/>
                <a:gd name="T3" fmla="*/ 0 h 356"/>
                <a:gd name="T4" fmla="*/ 228 w 228"/>
                <a:gd name="T5" fmla="*/ 3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8" h="356">
                  <a:moveTo>
                    <a:pt x="228" y="356"/>
                  </a:moveTo>
                  <a:cubicBezTo>
                    <a:pt x="228" y="356"/>
                    <a:pt x="128" y="61"/>
                    <a:pt x="0" y="0"/>
                  </a:cubicBezTo>
                  <a:cubicBezTo>
                    <a:pt x="17" y="18"/>
                    <a:pt x="145" y="153"/>
                    <a:pt x="228" y="356"/>
                  </a:cubicBezTo>
                </a:path>
              </a:pathLst>
            </a:custGeom>
            <a:solidFill>
              <a:srgbClr val="FFE7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2" name="iṧḷïḑé"/>
            <p:cNvSpPr/>
            <p:nvPr/>
          </p:nvSpPr>
          <p:spPr bwMode="auto">
            <a:xfrm>
              <a:off x="5454650" y="4410075"/>
              <a:ext cx="925513" cy="244475"/>
            </a:xfrm>
            <a:prstGeom prst="rect">
              <a:avLst/>
            </a:prstGeom>
            <a:solidFill>
              <a:srgbClr val="A3D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3" name="îşḷïdê"/>
            <p:cNvSpPr/>
            <p:nvPr/>
          </p:nvSpPr>
          <p:spPr bwMode="auto">
            <a:xfrm>
              <a:off x="5454650" y="4410075"/>
              <a:ext cx="925513" cy="244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4" name="ïṧḻiďé"/>
            <p:cNvSpPr/>
            <p:nvPr/>
          </p:nvSpPr>
          <p:spPr bwMode="auto">
            <a:xfrm>
              <a:off x="5060950" y="4532313"/>
              <a:ext cx="1711325" cy="1143000"/>
            </a:xfrm>
            <a:prstGeom prst="ellipse">
              <a:avLst/>
            </a:prstGeom>
            <a:solidFill>
              <a:srgbClr val="A3D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5" name="iš1ïḑé"/>
            <p:cNvSpPr/>
            <p:nvPr/>
          </p:nvSpPr>
          <p:spPr bwMode="auto">
            <a:xfrm>
              <a:off x="5262563" y="4891088"/>
              <a:ext cx="1309688" cy="619125"/>
            </a:xfrm>
            <a:custGeom>
              <a:avLst/>
              <a:gdLst>
                <a:gd name="T0" fmla="*/ 7 w 150"/>
                <a:gd name="T1" fmla="*/ 0 h 71"/>
                <a:gd name="T2" fmla="*/ 0 w 150"/>
                <a:gd name="T3" fmla="*/ 21 h 71"/>
                <a:gd name="T4" fmla="*/ 75 w 150"/>
                <a:gd name="T5" fmla="*/ 71 h 71"/>
                <a:gd name="T6" fmla="*/ 150 w 150"/>
                <a:gd name="T7" fmla="*/ 21 h 71"/>
                <a:gd name="T8" fmla="*/ 143 w 150"/>
                <a:gd name="T9" fmla="*/ 0 h 71"/>
                <a:gd name="T10" fmla="*/ 7 w 150"/>
                <a:gd name="T11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71">
                  <a:moveTo>
                    <a:pt x="7" y="0"/>
                  </a:moveTo>
                  <a:cubicBezTo>
                    <a:pt x="3" y="6"/>
                    <a:pt x="0" y="13"/>
                    <a:pt x="0" y="21"/>
                  </a:cubicBezTo>
                  <a:cubicBezTo>
                    <a:pt x="0" y="48"/>
                    <a:pt x="34" y="71"/>
                    <a:pt x="75" y="71"/>
                  </a:cubicBezTo>
                  <a:cubicBezTo>
                    <a:pt x="116" y="71"/>
                    <a:pt x="150" y="48"/>
                    <a:pt x="150" y="21"/>
                  </a:cubicBezTo>
                  <a:cubicBezTo>
                    <a:pt x="150" y="13"/>
                    <a:pt x="147" y="6"/>
                    <a:pt x="143" y="0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5554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6" name="ís1íde"/>
            <p:cNvSpPr/>
            <p:nvPr/>
          </p:nvSpPr>
          <p:spPr bwMode="auto">
            <a:xfrm>
              <a:off x="5454650" y="4471988"/>
              <a:ext cx="925513" cy="147638"/>
            </a:xfrm>
            <a:custGeom>
              <a:avLst/>
              <a:gdLst>
                <a:gd name="T0" fmla="*/ 106 w 106"/>
                <a:gd name="T1" fmla="*/ 0 h 17"/>
                <a:gd name="T2" fmla="*/ 0 w 106"/>
                <a:gd name="T3" fmla="*/ 3 h 17"/>
                <a:gd name="T4" fmla="*/ 53 w 106"/>
                <a:gd name="T5" fmla="*/ 7 h 17"/>
                <a:gd name="T6" fmla="*/ 53 w 106"/>
                <a:gd name="T7" fmla="*/ 7 h 17"/>
                <a:gd name="T8" fmla="*/ 74 w 106"/>
                <a:gd name="T9" fmla="*/ 8 h 17"/>
                <a:gd name="T10" fmla="*/ 97 w 106"/>
                <a:gd name="T11" fmla="*/ 10 h 17"/>
                <a:gd name="T12" fmla="*/ 106 w 106"/>
                <a:gd name="T13" fmla="*/ 17 h 17"/>
                <a:gd name="T14" fmla="*/ 106 w 106"/>
                <a:gd name="T15" fmla="*/ 17 h 17"/>
                <a:gd name="T16" fmla="*/ 106 w 106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17">
                  <a:moveTo>
                    <a:pt x="106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60" y="7"/>
                    <a:pt x="67" y="7"/>
                    <a:pt x="74" y="8"/>
                  </a:cubicBezTo>
                  <a:cubicBezTo>
                    <a:pt x="97" y="10"/>
                    <a:pt x="97" y="10"/>
                    <a:pt x="97" y="10"/>
                  </a:cubicBezTo>
                  <a:cubicBezTo>
                    <a:pt x="106" y="17"/>
                    <a:pt x="106" y="17"/>
                    <a:pt x="106" y="17"/>
                  </a:cubicBezTo>
                  <a:cubicBezTo>
                    <a:pt x="106" y="17"/>
                    <a:pt x="106" y="17"/>
                    <a:pt x="106" y="17"/>
                  </a:cubicBezTo>
                  <a:cubicBezTo>
                    <a:pt x="106" y="0"/>
                    <a:pt x="106" y="0"/>
                    <a:pt x="106" y="0"/>
                  </a:cubicBezTo>
                </a:path>
              </a:pathLst>
            </a:custGeom>
            <a:solidFill>
              <a:srgbClr val="6B9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7" name="ï$líḑê"/>
            <p:cNvSpPr/>
            <p:nvPr/>
          </p:nvSpPr>
          <p:spPr bwMode="auto">
            <a:xfrm>
              <a:off x="5916613" y="4532313"/>
              <a:ext cx="463550" cy="87313"/>
            </a:xfrm>
            <a:custGeom>
              <a:avLst/>
              <a:gdLst>
                <a:gd name="T0" fmla="*/ 53 w 53"/>
                <a:gd name="T1" fmla="*/ 10 h 10"/>
                <a:gd name="T2" fmla="*/ 53 w 53"/>
                <a:gd name="T3" fmla="*/ 10 h 10"/>
                <a:gd name="T4" fmla="*/ 53 w 53"/>
                <a:gd name="T5" fmla="*/ 10 h 10"/>
                <a:gd name="T6" fmla="*/ 53 w 53"/>
                <a:gd name="T7" fmla="*/ 10 h 10"/>
                <a:gd name="T8" fmla="*/ 53 w 53"/>
                <a:gd name="T9" fmla="*/ 10 h 10"/>
                <a:gd name="T10" fmla="*/ 0 w 53"/>
                <a:gd name="T11" fmla="*/ 0 h 10"/>
                <a:gd name="T12" fmla="*/ 0 w 53"/>
                <a:gd name="T13" fmla="*/ 0 h 10"/>
                <a:gd name="T14" fmla="*/ 21 w 53"/>
                <a:gd name="T15" fmla="*/ 1 h 10"/>
                <a:gd name="T16" fmla="*/ 0 w 53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10">
                  <a:moveTo>
                    <a:pt x="53" y="10"/>
                  </a:moveTo>
                  <a:cubicBezTo>
                    <a:pt x="53" y="10"/>
                    <a:pt x="53" y="10"/>
                    <a:pt x="53" y="10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3" y="10"/>
                    <a:pt x="53" y="10"/>
                    <a:pt x="53" y="1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14" y="0"/>
                    <a:pt x="7" y="0"/>
                    <a:pt x="0" y="0"/>
                  </a:cubicBezTo>
                </a:path>
              </a:pathLst>
            </a:custGeom>
            <a:solidFill>
              <a:srgbClr val="6B9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8" name="ïşḻïḓè"/>
            <p:cNvSpPr/>
            <p:nvPr/>
          </p:nvSpPr>
          <p:spPr bwMode="auto">
            <a:xfrm>
              <a:off x="5349875" y="4279900"/>
              <a:ext cx="1135063" cy="217488"/>
            </a:xfrm>
            <a:custGeom>
              <a:avLst/>
              <a:gdLst>
                <a:gd name="T0" fmla="*/ 130 w 130"/>
                <a:gd name="T1" fmla="*/ 13 h 25"/>
                <a:gd name="T2" fmla="*/ 118 w 130"/>
                <a:gd name="T3" fmla="*/ 25 h 25"/>
                <a:gd name="T4" fmla="*/ 12 w 130"/>
                <a:gd name="T5" fmla="*/ 25 h 25"/>
                <a:gd name="T6" fmla="*/ 0 w 130"/>
                <a:gd name="T7" fmla="*/ 13 h 25"/>
                <a:gd name="T8" fmla="*/ 12 w 130"/>
                <a:gd name="T9" fmla="*/ 0 h 25"/>
                <a:gd name="T10" fmla="*/ 118 w 130"/>
                <a:gd name="T11" fmla="*/ 0 h 25"/>
                <a:gd name="T12" fmla="*/ 130 w 130"/>
                <a:gd name="T13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25">
                  <a:moveTo>
                    <a:pt x="130" y="13"/>
                  </a:moveTo>
                  <a:cubicBezTo>
                    <a:pt x="130" y="19"/>
                    <a:pt x="124" y="25"/>
                    <a:pt x="118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5" y="25"/>
                    <a:pt x="0" y="19"/>
                    <a:pt x="0" y="13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24" y="0"/>
                    <a:pt x="130" y="6"/>
                    <a:pt x="130" y="13"/>
                  </a:cubicBezTo>
                  <a:close/>
                </a:path>
              </a:pathLst>
            </a:custGeom>
            <a:solidFill>
              <a:srgbClr val="A3D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29" name="矩形 28"/>
          <p:cNvSpPr/>
          <p:nvPr/>
        </p:nvSpPr>
        <p:spPr>
          <a:xfrm>
            <a:off x="906009" y="17701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  <a:sym typeface="+mn-lt"/>
              </a:rPr>
              <a:t>体会感情</a:t>
            </a:r>
            <a:endParaRPr lang="zh-CN" altLang="en-US" sz="3200" dirty="0">
              <a:latin typeface="华文新魏" panose="02010800040101010101" pitchFamily="2" charset="-122"/>
              <a:ea typeface="华文新魏" panose="02010800040101010101" pitchFamily="2" charset="-122"/>
              <a:sym typeface="+mn-lt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045223" y="742951"/>
            <a:ext cx="1626540" cy="0"/>
          </a:xfrm>
          <a:prstGeom prst="line">
            <a:avLst/>
          </a:prstGeom>
          <a:ln>
            <a:solidFill>
              <a:srgbClr val="008C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a242c966-fb5a-4754-9dea-4d62a107ed2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89533" y="200025"/>
            <a:ext cx="716597" cy="560388"/>
            <a:chOff x="3289300" y="1033463"/>
            <a:chExt cx="5622926" cy="4641850"/>
          </a:xfrm>
        </p:grpSpPr>
        <p:sp>
          <p:nvSpPr>
            <p:cNvPr id="6" name="îṩļíďê"/>
            <p:cNvSpPr/>
            <p:nvPr/>
          </p:nvSpPr>
          <p:spPr bwMode="auto">
            <a:xfrm>
              <a:off x="6170613" y="1984375"/>
              <a:ext cx="2741613" cy="3630613"/>
            </a:xfrm>
            <a:prstGeom prst="rect">
              <a:avLst/>
            </a:prstGeom>
            <a:solidFill>
              <a:srgbClr val="B1AA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" name="íṧḷidê"/>
            <p:cNvSpPr/>
            <p:nvPr/>
          </p:nvSpPr>
          <p:spPr bwMode="auto">
            <a:xfrm>
              <a:off x="6170613" y="1984375"/>
              <a:ext cx="2741613" cy="3630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" name="ïslîḋé"/>
            <p:cNvSpPr/>
            <p:nvPr/>
          </p:nvSpPr>
          <p:spPr bwMode="auto">
            <a:xfrm>
              <a:off x="6292850" y="2116138"/>
              <a:ext cx="2505075" cy="3367088"/>
            </a:xfrm>
            <a:prstGeom prst="rect">
              <a:avLst/>
            </a:prstGeom>
            <a:solidFill>
              <a:srgbClr val="F1F0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" name="íṩlïḑê"/>
            <p:cNvSpPr/>
            <p:nvPr/>
          </p:nvSpPr>
          <p:spPr bwMode="auto">
            <a:xfrm>
              <a:off x="6292850" y="2116138"/>
              <a:ext cx="2505075" cy="3367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" name="iṡḷiḍè"/>
            <p:cNvSpPr/>
            <p:nvPr/>
          </p:nvSpPr>
          <p:spPr bwMode="auto">
            <a:xfrm>
              <a:off x="6764338" y="3302000"/>
              <a:ext cx="1554163" cy="174625"/>
            </a:xfrm>
            <a:custGeom>
              <a:avLst/>
              <a:gdLst>
                <a:gd name="T0" fmla="*/ 178 w 178"/>
                <a:gd name="T1" fmla="*/ 10 h 20"/>
                <a:gd name="T2" fmla="*/ 168 w 178"/>
                <a:gd name="T3" fmla="*/ 20 h 20"/>
                <a:gd name="T4" fmla="*/ 10 w 178"/>
                <a:gd name="T5" fmla="*/ 20 h 20"/>
                <a:gd name="T6" fmla="*/ 0 w 178"/>
                <a:gd name="T7" fmla="*/ 10 h 20"/>
                <a:gd name="T8" fmla="*/ 10 w 178"/>
                <a:gd name="T9" fmla="*/ 0 h 20"/>
                <a:gd name="T10" fmla="*/ 168 w 178"/>
                <a:gd name="T11" fmla="*/ 0 h 20"/>
                <a:gd name="T12" fmla="*/ 178 w 178"/>
                <a:gd name="T13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8" h="20">
                  <a:moveTo>
                    <a:pt x="178" y="10"/>
                  </a:moveTo>
                  <a:cubicBezTo>
                    <a:pt x="178" y="16"/>
                    <a:pt x="174" y="20"/>
                    <a:pt x="168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174" y="0"/>
                    <a:pt x="178" y="5"/>
                    <a:pt x="178" y="10"/>
                  </a:cubicBezTo>
                </a:path>
              </a:pathLst>
            </a:custGeom>
            <a:solidFill>
              <a:srgbClr val="B1AA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" name="išļîḋé"/>
            <p:cNvSpPr/>
            <p:nvPr/>
          </p:nvSpPr>
          <p:spPr bwMode="auto">
            <a:xfrm>
              <a:off x="6764338" y="3694113"/>
              <a:ext cx="1554163" cy="174625"/>
            </a:xfrm>
            <a:custGeom>
              <a:avLst/>
              <a:gdLst>
                <a:gd name="T0" fmla="*/ 178 w 178"/>
                <a:gd name="T1" fmla="*/ 10 h 20"/>
                <a:gd name="T2" fmla="*/ 168 w 178"/>
                <a:gd name="T3" fmla="*/ 20 h 20"/>
                <a:gd name="T4" fmla="*/ 10 w 178"/>
                <a:gd name="T5" fmla="*/ 20 h 20"/>
                <a:gd name="T6" fmla="*/ 0 w 178"/>
                <a:gd name="T7" fmla="*/ 10 h 20"/>
                <a:gd name="T8" fmla="*/ 10 w 178"/>
                <a:gd name="T9" fmla="*/ 0 h 20"/>
                <a:gd name="T10" fmla="*/ 168 w 178"/>
                <a:gd name="T11" fmla="*/ 0 h 20"/>
                <a:gd name="T12" fmla="*/ 178 w 178"/>
                <a:gd name="T13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8" h="20">
                  <a:moveTo>
                    <a:pt x="178" y="10"/>
                  </a:moveTo>
                  <a:cubicBezTo>
                    <a:pt x="178" y="16"/>
                    <a:pt x="174" y="20"/>
                    <a:pt x="168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174" y="0"/>
                    <a:pt x="178" y="5"/>
                    <a:pt x="178" y="10"/>
                  </a:cubicBezTo>
                </a:path>
              </a:pathLst>
            </a:custGeom>
            <a:solidFill>
              <a:srgbClr val="B1AA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" name="îśḻiḓé"/>
            <p:cNvSpPr/>
            <p:nvPr/>
          </p:nvSpPr>
          <p:spPr bwMode="auto">
            <a:xfrm>
              <a:off x="6764338" y="4087813"/>
              <a:ext cx="1554163" cy="174625"/>
            </a:xfrm>
            <a:custGeom>
              <a:avLst/>
              <a:gdLst>
                <a:gd name="T0" fmla="*/ 178 w 178"/>
                <a:gd name="T1" fmla="*/ 10 h 20"/>
                <a:gd name="T2" fmla="*/ 168 w 178"/>
                <a:gd name="T3" fmla="*/ 20 h 20"/>
                <a:gd name="T4" fmla="*/ 10 w 178"/>
                <a:gd name="T5" fmla="*/ 20 h 20"/>
                <a:gd name="T6" fmla="*/ 0 w 178"/>
                <a:gd name="T7" fmla="*/ 10 h 20"/>
                <a:gd name="T8" fmla="*/ 10 w 178"/>
                <a:gd name="T9" fmla="*/ 0 h 20"/>
                <a:gd name="T10" fmla="*/ 168 w 178"/>
                <a:gd name="T11" fmla="*/ 0 h 20"/>
                <a:gd name="T12" fmla="*/ 178 w 178"/>
                <a:gd name="T13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8" h="20">
                  <a:moveTo>
                    <a:pt x="178" y="10"/>
                  </a:moveTo>
                  <a:cubicBezTo>
                    <a:pt x="178" y="15"/>
                    <a:pt x="174" y="20"/>
                    <a:pt x="168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174" y="0"/>
                    <a:pt x="178" y="4"/>
                    <a:pt x="178" y="10"/>
                  </a:cubicBezTo>
                </a:path>
              </a:pathLst>
            </a:custGeom>
            <a:solidFill>
              <a:srgbClr val="B1AA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" name="iṧ1îḓè"/>
            <p:cNvSpPr/>
            <p:nvPr/>
          </p:nvSpPr>
          <p:spPr bwMode="auto">
            <a:xfrm>
              <a:off x="7540625" y="2116138"/>
              <a:ext cx="1257300" cy="3367088"/>
            </a:xfrm>
            <a:custGeom>
              <a:avLst/>
              <a:gdLst>
                <a:gd name="T0" fmla="*/ 144 w 144"/>
                <a:gd name="T1" fmla="*/ 0 h 386"/>
                <a:gd name="T2" fmla="*/ 0 w 144"/>
                <a:gd name="T3" fmla="*/ 0 h 386"/>
                <a:gd name="T4" fmla="*/ 0 w 144"/>
                <a:gd name="T5" fmla="*/ 136 h 386"/>
                <a:gd name="T6" fmla="*/ 79 w 144"/>
                <a:gd name="T7" fmla="*/ 136 h 386"/>
                <a:gd name="T8" fmla="*/ 89 w 144"/>
                <a:gd name="T9" fmla="*/ 146 h 386"/>
                <a:gd name="T10" fmla="*/ 79 w 144"/>
                <a:gd name="T11" fmla="*/ 156 h 386"/>
                <a:gd name="T12" fmla="*/ 0 w 144"/>
                <a:gd name="T13" fmla="*/ 156 h 386"/>
                <a:gd name="T14" fmla="*/ 0 w 144"/>
                <a:gd name="T15" fmla="*/ 181 h 386"/>
                <a:gd name="T16" fmla="*/ 79 w 144"/>
                <a:gd name="T17" fmla="*/ 181 h 386"/>
                <a:gd name="T18" fmla="*/ 89 w 144"/>
                <a:gd name="T19" fmla="*/ 191 h 386"/>
                <a:gd name="T20" fmla="*/ 79 w 144"/>
                <a:gd name="T21" fmla="*/ 201 h 386"/>
                <a:gd name="T22" fmla="*/ 0 w 144"/>
                <a:gd name="T23" fmla="*/ 201 h 386"/>
                <a:gd name="T24" fmla="*/ 0 w 144"/>
                <a:gd name="T25" fmla="*/ 226 h 386"/>
                <a:gd name="T26" fmla="*/ 79 w 144"/>
                <a:gd name="T27" fmla="*/ 226 h 386"/>
                <a:gd name="T28" fmla="*/ 89 w 144"/>
                <a:gd name="T29" fmla="*/ 236 h 386"/>
                <a:gd name="T30" fmla="*/ 79 w 144"/>
                <a:gd name="T31" fmla="*/ 246 h 386"/>
                <a:gd name="T32" fmla="*/ 0 w 144"/>
                <a:gd name="T33" fmla="*/ 246 h 386"/>
                <a:gd name="T34" fmla="*/ 0 w 144"/>
                <a:gd name="T35" fmla="*/ 386 h 386"/>
                <a:gd name="T36" fmla="*/ 144 w 144"/>
                <a:gd name="T37" fmla="*/ 386 h 386"/>
                <a:gd name="T38" fmla="*/ 144 w 144"/>
                <a:gd name="T39" fmla="*/ 0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4" h="386">
                  <a:moveTo>
                    <a:pt x="14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85" y="136"/>
                    <a:pt x="89" y="141"/>
                    <a:pt x="89" y="146"/>
                  </a:cubicBezTo>
                  <a:cubicBezTo>
                    <a:pt x="89" y="152"/>
                    <a:pt x="85" y="156"/>
                    <a:pt x="79" y="156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79" y="181"/>
                    <a:pt x="79" y="181"/>
                    <a:pt x="79" y="181"/>
                  </a:cubicBezTo>
                  <a:cubicBezTo>
                    <a:pt x="85" y="181"/>
                    <a:pt x="89" y="186"/>
                    <a:pt x="89" y="191"/>
                  </a:cubicBezTo>
                  <a:cubicBezTo>
                    <a:pt x="89" y="197"/>
                    <a:pt x="85" y="201"/>
                    <a:pt x="79" y="201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0" y="226"/>
                    <a:pt x="0" y="226"/>
                    <a:pt x="0" y="226"/>
                  </a:cubicBezTo>
                  <a:cubicBezTo>
                    <a:pt x="79" y="226"/>
                    <a:pt x="79" y="226"/>
                    <a:pt x="79" y="226"/>
                  </a:cubicBezTo>
                  <a:cubicBezTo>
                    <a:pt x="85" y="226"/>
                    <a:pt x="89" y="230"/>
                    <a:pt x="89" y="236"/>
                  </a:cubicBezTo>
                  <a:cubicBezTo>
                    <a:pt x="89" y="241"/>
                    <a:pt x="85" y="246"/>
                    <a:pt x="79" y="246"/>
                  </a:cubicBezTo>
                  <a:cubicBezTo>
                    <a:pt x="0" y="246"/>
                    <a:pt x="0" y="246"/>
                    <a:pt x="0" y="246"/>
                  </a:cubicBezTo>
                  <a:cubicBezTo>
                    <a:pt x="0" y="386"/>
                    <a:pt x="0" y="386"/>
                    <a:pt x="0" y="386"/>
                  </a:cubicBezTo>
                  <a:cubicBezTo>
                    <a:pt x="144" y="386"/>
                    <a:pt x="144" y="386"/>
                    <a:pt x="144" y="386"/>
                  </a:cubicBezTo>
                  <a:cubicBezTo>
                    <a:pt x="144" y="0"/>
                    <a:pt x="144" y="0"/>
                    <a:pt x="144" y="0"/>
                  </a:cubicBezTo>
                </a:path>
              </a:pathLst>
            </a:custGeom>
            <a:solidFill>
              <a:srgbClr val="E4E2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" name="îşḻîdé"/>
            <p:cNvSpPr/>
            <p:nvPr/>
          </p:nvSpPr>
          <p:spPr bwMode="auto">
            <a:xfrm>
              <a:off x="7540625" y="3302000"/>
              <a:ext cx="777875" cy="174625"/>
            </a:xfrm>
            <a:custGeom>
              <a:avLst/>
              <a:gdLst>
                <a:gd name="T0" fmla="*/ 79 w 89"/>
                <a:gd name="T1" fmla="*/ 0 h 20"/>
                <a:gd name="T2" fmla="*/ 0 w 89"/>
                <a:gd name="T3" fmla="*/ 0 h 20"/>
                <a:gd name="T4" fmla="*/ 0 w 89"/>
                <a:gd name="T5" fmla="*/ 20 h 20"/>
                <a:gd name="T6" fmla="*/ 79 w 89"/>
                <a:gd name="T7" fmla="*/ 20 h 20"/>
                <a:gd name="T8" fmla="*/ 89 w 89"/>
                <a:gd name="T9" fmla="*/ 10 h 20"/>
                <a:gd name="T10" fmla="*/ 79 w 89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20">
                  <a:moveTo>
                    <a:pt x="7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79" y="20"/>
                    <a:pt x="79" y="20"/>
                    <a:pt x="79" y="20"/>
                  </a:cubicBezTo>
                  <a:cubicBezTo>
                    <a:pt x="85" y="20"/>
                    <a:pt x="89" y="16"/>
                    <a:pt x="89" y="10"/>
                  </a:cubicBezTo>
                  <a:cubicBezTo>
                    <a:pt x="89" y="5"/>
                    <a:pt x="85" y="0"/>
                    <a:pt x="79" y="0"/>
                  </a:cubicBezTo>
                </a:path>
              </a:pathLst>
            </a:custGeom>
            <a:solidFill>
              <a:srgbClr val="A7A0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" name="íŝḻîḋé"/>
            <p:cNvSpPr/>
            <p:nvPr/>
          </p:nvSpPr>
          <p:spPr bwMode="auto">
            <a:xfrm>
              <a:off x="7540625" y="3694113"/>
              <a:ext cx="777875" cy="174625"/>
            </a:xfrm>
            <a:custGeom>
              <a:avLst/>
              <a:gdLst>
                <a:gd name="T0" fmla="*/ 79 w 89"/>
                <a:gd name="T1" fmla="*/ 0 h 20"/>
                <a:gd name="T2" fmla="*/ 0 w 89"/>
                <a:gd name="T3" fmla="*/ 0 h 20"/>
                <a:gd name="T4" fmla="*/ 0 w 89"/>
                <a:gd name="T5" fmla="*/ 20 h 20"/>
                <a:gd name="T6" fmla="*/ 79 w 89"/>
                <a:gd name="T7" fmla="*/ 20 h 20"/>
                <a:gd name="T8" fmla="*/ 89 w 89"/>
                <a:gd name="T9" fmla="*/ 10 h 20"/>
                <a:gd name="T10" fmla="*/ 79 w 89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20">
                  <a:moveTo>
                    <a:pt x="7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79" y="20"/>
                    <a:pt x="79" y="20"/>
                    <a:pt x="79" y="20"/>
                  </a:cubicBezTo>
                  <a:cubicBezTo>
                    <a:pt x="85" y="20"/>
                    <a:pt x="89" y="16"/>
                    <a:pt x="89" y="10"/>
                  </a:cubicBezTo>
                  <a:cubicBezTo>
                    <a:pt x="89" y="5"/>
                    <a:pt x="85" y="0"/>
                    <a:pt x="79" y="0"/>
                  </a:cubicBezTo>
                </a:path>
              </a:pathLst>
            </a:custGeom>
            <a:solidFill>
              <a:srgbClr val="A7A0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" name="iṩľide"/>
            <p:cNvSpPr/>
            <p:nvPr/>
          </p:nvSpPr>
          <p:spPr bwMode="auto">
            <a:xfrm>
              <a:off x="7540625" y="4087813"/>
              <a:ext cx="777875" cy="174625"/>
            </a:xfrm>
            <a:custGeom>
              <a:avLst/>
              <a:gdLst>
                <a:gd name="T0" fmla="*/ 79 w 89"/>
                <a:gd name="T1" fmla="*/ 0 h 20"/>
                <a:gd name="T2" fmla="*/ 0 w 89"/>
                <a:gd name="T3" fmla="*/ 0 h 20"/>
                <a:gd name="T4" fmla="*/ 0 w 89"/>
                <a:gd name="T5" fmla="*/ 20 h 20"/>
                <a:gd name="T6" fmla="*/ 79 w 89"/>
                <a:gd name="T7" fmla="*/ 20 h 20"/>
                <a:gd name="T8" fmla="*/ 89 w 89"/>
                <a:gd name="T9" fmla="*/ 10 h 20"/>
                <a:gd name="T10" fmla="*/ 79 w 89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20">
                  <a:moveTo>
                    <a:pt x="7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79" y="20"/>
                    <a:pt x="79" y="20"/>
                    <a:pt x="79" y="20"/>
                  </a:cubicBezTo>
                  <a:cubicBezTo>
                    <a:pt x="85" y="20"/>
                    <a:pt x="89" y="15"/>
                    <a:pt x="89" y="10"/>
                  </a:cubicBezTo>
                  <a:cubicBezTo>
                    <a:pt x="89" y="4"/>
                    <a:pt x="85" y="0"/>
                    <a:pt x="79" y="0"/>
                  </a:cubicBezTo>
                </a:path>
              </a:pathLst>
            </a:custGeom>
            <a:solidFill>
              <a:srgbClr val="A7A0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" name="isḻîdê"/>
            <p:cNvSpPr/>
            <p:nvPr/>
          </p:nvSpPr>
          <p:spPr bwMode="auto">
            <a:xfrm>
              <a:off x="6851650" y="1984375"/>
              <a:ext cx="1379538" cy="349250"/>
            </a:xfrm>
            <a:prstGeom prst="rect">
              <a:avLst/>
            </a:prstGeom>
            <a:solidFill>
              <a:srgbClr val="B1AA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" name="îśḷîḓé"/>
            <p:cNvSpPr/>
            <p:nvPr/>
          </p:nvSpPr>
          <p:spPr bwMode="auto">
            <a:xfrm>
              <a:off x="7959725" y="4716463"/>
              <a:ext cx="550863" cy="522288"/>
            </a:xfrm>
            <a:custGeom>
              <a:avLst/>
              <a:gdLst>
                <a:gd name="T0" fmla="*/ 347 w 347"/>
                <a:gd name="T1" fmla="*/ 165 h 329"/>
                <a:gd name="T2" fmla="*/ 319 w 347"/>
                <a:gd name="T3" fmla="*/ 214 h 329"/>
                <a:gd name="T4" fmla="*/ 314 w 347"/>
                <a:gd name="T5" fmla="*/ 269 h 329"/>
                <a:gd name="T6" fmla="*/ 264 w 347"/>
                <a:gd name="T7" fmla="*/ 291 h 329"/>
                <a:gd name="T8" fmla="*/ 226 w 347"/>
                <a:gd name="T9" fmla="*/ 329 h 329"/>
                <a:gd name="T10" fmla="*/ 171 w 347"/>
                <a:gd name="T11" fmla="*/ 318 h 329"/>
                <a:gd name="T12" fmla="*/ 121 w 347"/>
                <a:gd name="T13" fmla="*/ 329 h 329"/>
                <a:gd name="T14" fmla="*/ 83 w 347"/>
                <a:gd name="T15" fmla="*/ 291 h 329"/>
                <a:gd name="T16" fmla="*/ 33 w 347"/>
                <a:gd name="T17" fmla="*/ 269 h 329"/>
                <a:gd name="T18" fmla="*/ 28 w 347"/>
                <a:gd name="T19" fmla="*/ 214 h 329"/>
                <a:gd name="T20" fmla="*/ 0 w 347"/>
                <a:gd name="T21" fmla="*/ 165 h 329"/>
                <a:gd name="T22" fmla="*/ 28 w 347"/>
                <a:gd name="T23" fmla="*/ 121 h 329"/>
                <a:gd name="T24" fmla="*/ 33 w 347"/>
                <a:gd name="T25" fmla="*/ 66 h 329"/>
                <a:gd name="T26" fmla="*/ 83 w 347"/>
                <a:gd name="T27" fmla="*/ 44 h 329"/>
                <a:gd name="T28" fmla="*/ 121 w 347"/>
                <a:gd name="T29" fmla="*/ 0 h 329"/>
                <a:gd name="T30" fmla="*/ 171 w 347"/>
                <a:gd name="T31" fmla="*/ 11 h 329"/>
                <a:gd name="T32" fmla="*/ 226 w 347"/>
                <a:gd name="T33" fmla="*/ 0 h 329"/>
                <a:gd name="T34" fmla="*/ 264 w 347"/>
                <a:gd name="T35" fmla="*/ 44 h 329"/>
                <a:gd name="T36" fmla="*/ 314 w 347"/>
                <a:gd name="T37" fmla="*/ 66 h 329"/>
                <a:gd name="T38" fmla="*/ 319 w 347"/>
                <a:gd name="T39" fmla="*/ 121 h 329"/>
                <a:gd name="T40" fmla="*/ 347 w 347"/>
                <a:gd name="T41" fmla="*/ 165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7" h="329">
                  <a:moveTo>
                    <a:pt x="347" y="165"/>
                  </a:moveTo>
                  <a:lnTo>
                    <a:pt x="319" y="214"/>
                  </a:lnTo>
                  <a:lnTo>
                    <a:pt x="314" y="269"/>
                  </a:lnTo>
                  <a:lnTo>
                    <a:pt x="264" y="291"/>
                  </a:lnTo>
                  <a:lnTo>
                    <a:pt x="226" y="329"/>
                  </a:lnTo>
                  <a:lnTo>
                    <a:pt x="171" y="318"/>
                  </a:lnTo>
                  <a:lnTo>
                    <a:pt x="121" y="329"/>
                  </a:lnTo>
                  <a:lnTo>
                    <a:pt x="83" y="291"/>
                  </a:lnTo>
                  <a:lnTo>
                    <a:pt x="33" y="269"/>
                  </a:lnTo>
                  <a:lnTo>
                    <a:pt x="28" y="214"/>
                  </a:lnTo>
                  <a:lnTo>
                    <a:pt x="0" y="165"/>
                  </a:lnTo>
                  <a:lnTo>
                    <a:pt x="28" y="121"/>
                  </a:lnTo>
                  <a:lnTo>
                    <a:pt x="33" y="66"/>
                  </a:lnTo>
                  <a:lnTo>
                    <a:pt x="83" y="44"/>
                  </a:lnTo>
                  <a:lnTo>
                    <a:pt x="121" y="0"/>
                  </a:lnTo>
                  <a:lnTo>
                    <a:pt x="171" y="11"/>
                  </a:lnTo>
                  <a:lnTo>
                    <a:pt x="226" y="0"/>
                  </a:lnTo>
                  <a:lnTo>
                    <a:pt x="264" y="44"/>
                  </a:lnTo>
                  <a:lnTo>
                    <a:pt x="314" y="66"/>
                  </a:lnTo>
                  <a:lnTo>
                    <a:pt x="319" y="121"/>
                  </a:lnTo>
                  <a:lnTo>
                    <a:pt x="347" y="165"/>
                  </a:lnTo>
                  <a:close/>
                </a:path>
              </a:pathLst>
            </a:custGeom>
            <a:solidFill>
              <a:srgbClr val="FFC3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" name="ïṩļíḍè"/>
            <p:cNvSpPr/>
            <p:nvPr/>
          </p:nvSpPr>
          <p:spPr bwMode="auto">
            <a:xfrm>
              <a:off x="3289300" y="1033463"/>
              <a:ext cx="2794000" cy="3054350"/>
            </a:xfrm>
            <a:custGeom>
              <a:avLst/>
              <a:gdLst>
                <a:gd name="T0" fmla="*/ 279 w 320"/>
                <a:gd name="T1" fmla="*/ 350 h 350"/>
                <a:gd name="T2" fmla="*/ 247 w 320"/>
                <a:gd name="T3" fmla="*/ 141 h 350"/>
                <a:gd name="T4" fmla="*/ 254 w 320"/>
                <a:gd name="T5" fmla="*/ 212 h 350"/>
                <a:gd name="T6" fmla="*/ 180 w 320"/>
                <a:gd name="T7" fmla="*/ 70 h 350"/>
                <a:gd name="T8" fmla="*/ 193 w 320"/>
                <a:gd name="T9" fmla="*/ 125 h 350"/>
                <a:gd name="T10" fmla="*/ 0 w 320"/>
                <a:gd name="T11" fmla="*/ 22 h 350"/>
                <a:gd name="T12" fmla="*/ 47 w 320"/>
                <a:gd name="T13" fmla="*/ 55 h 350"/>
                <a:gd name="T14" fmla="*/ 11 w 320"/>
                <a:gd name="T15" fmla="*/ 40 h 350"/>
                <a:gd name="T16" fmla="*/ 97 w 320"/>
                <a:gd name="T17" fmla="*/ 152 h 350"/>
                <a:gd name="T18" fmla="*/ 22 w 320"/>
                <a:gd name="T19" fmla="*/ 102 h 350"/>
                <a:gd name="T20" fmla="*/ 140 w 320"/>
                <a:gd name="T21" fmla="*/ 218 h 350"/>
                <a:gd name="T22" fmla="*/ 71 w 320"/>
                <a:gd name="T23" fmla="*/ 185 h 350"/>
                <a:gd name="T24" fmla="*/ 279 w 320"/>
                <a:gd name="T25" fmla="*/ 35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0" h="350">
                  <a:moveTo>
                    <a:pt x="279" y="350"/>
                  </a:moveTo>
                  <a:cubicBezTo>
                    <a:pt x="279" y="350"/>
                    <a:pt x="320" y="241"/>
                    <a:pt x="247" y="141"/>
                  </a:cubicBezTo>
                  <a:cubicBezTo>
                    <a:pt x="249" y="156"/>
                    <a:pt x="254" y="212"/>
                    <a:pt x="254" y="212"/>
                  </a:cubicBezTo>
                  <a:cubicBezTo>
                    <a:pt x="254" y="212"/>
                    <a:pt x="247" y="109"/>
                    <a:pt x="180" y="70"/>
                  </a:cubicBezTo>
                  <a:cubicBezTo>
                    <a:pt x="190" y="92"/>
                    <a:pt x="193" y="125"/>
                    <a:pt x="193" y="125"/>
                  </a:cubicBezTo>
                  <a:cubicBezTo>
                    <a:pt x="193" y="125"/>
                    <a:pt x="112" y="0"/>
                    <a:pt x="0" y="22"/>
                  </a:cubicBezTo>
                  <a:cubicBezTo>
                    <a:pt x="25" y="26"/>
                    <a:pt x="47" y="55"/>
                    <a:pt x="47" y="55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35" y="112"/>
                    <a:pt x="97" y="152"/>
                  </a:cubicBezTo>
                  <a:cubicBezTo>
                    <a:pt x="76" y="147"/>
                    <a:pt x="22" y="102"/>
                    <a:pt x="22" y="102"/>
                  </a:cubicBezTo>
                  <a:cubicBezTo>
                    <a:pt x="22" y="102"/>
                    <a:pt x="68" y="193"/>
                    <a:pt x="140" y="218"/>
                  </a:cubicBezTo>
                  <a:cubicBezTo>
                    <a:pt x="112" y="221"/>
                    <a:pt x="71" y="185"/>
                    <a:pt x="71" y="185"/>
                  </a:cubicBezTo>
                  <a:cubicBezTo>
                    <a:pt x="71" y="185"/>
                    <a:pt x="143" y="325"/>
                    <a:pt x="279" y="350"/>
                  </a:cubicBezTo>
                </a:path>
              </a:pathLst>
            </a:custGeom>
            <a:solidFill>
              <a:srgbClr val="FFC3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" name="îṥḷïdé"/>
            <p:cNvSpPr/>
            <p:nvPr/>
          </p:nvSpPr>
          <p:spPr bwMode="auto">
            <a:xfrm>
              <a:off x="3908425" y="1784350"/>
              <a:ext cx="1920875" cy="2303463"/>
            </a:xfrm>
            <a:custGeom>
              <a:avLst/>
              <a:gdLst>
                <a:gd name="T0" fmla="*/ 0 w 220"/>
                <a:gd name="T1" fmla="*/ 99 h 264"/>
                <a:gd name="T2" fmla="*/ 202 w 220"/>
                <a:gd name="T3" fmla="*/ 263 h 264"/>
                <a:gd name="T4" fmla="*/ 165 w 220"/>
                <a:gd name="T5" fmla="*/ 197 h 264"/>
                <a:gd name="T6" fmla="*/ 149 w 220"/>
                <a:gd name="T7" fmla="*/ 202 h 264"/>
                <a:gd name="T8" fmla="*/ 0 w 220"/>
                <a:gd name="T9" fmla="*/ 99 h 264"/>
                <a:gd name="T10" fmla="*/ 17 w 220"/>
                <a:gd name="T11" fmla="*/ 0 h 264"/>
                <a:gd name="T12" fmla="*/ 209 w 220"/>
                <a:gd name="T13" fmla="*/ 264 h 264"/>
                <a:gd name="T14" fmla="*/ 220 w 220"/>
                <a:gd name="T15" fmla="*/ 195 h 264"/>
                <a:gd name="T16" fmla="*/ 207 w 220"/>
                <a:gd name="T17" fmla="*/ 232 h 264"/>
                <a:gd name="T18" fmla="*/ 201 w 220"/>
                <a:gd name="T19" fmla="*/ 227 h 264"/>
                <a:gd name="T20" fmla="*/ 17 w 220"/>
                <a:gd name="T21" fmla="*/ 0 h 264"/>
                <a:gd name="T22" fmla="*/ 17 w 220"/>
                <a:gd name="T23" fmla="*/ 0 h 264"/>
                <a:gd name="T24" fmla="*/ 17 w 220"/>
                <a:gd name="T25" fmla="*/ 0 h 264"/>
                <a:gd name="T26" fmla="*/ 17 w 220"/>
                <a:gd name="T27" fmla="*/ 0 h 264"/>
                <a:gd name="T28" fmla="*/ 17 w 220"/>
                <a:gd name="T29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0" h="264">
                  <a:moveTo>
                    <a:pt x="0" y="99"/>
                  </a:moveTo>
                  <a:cubicBezTo>
                    <a:pt x="0" y="99"/>
                    <a:pt x="70" y="235"/>
                    <a:pt x="202" y="263"/>
                  </a:cubicBezTo>
                  <a:cubicBezTo>
                    <a:pt x="190" y="240"/>
                    <a:pt x="178" y="217"/>
                    <a:pt x="165" y="197"/>
                  </a:cubicBezTo>
                  <a:cubicBezTo>
                    <a:pt x="163" y="200"/>
                    <a:pt x="157" y="202"/>
                    <a:pt x="149" y="202"/>
                  </a:cubicBezTo>
                  <a:cubicBezTo>
                    <a:pt x="119" y="202"/>
                    <a:pt x="52" y="171"/>
                    <a:pt x="0" y="99"/>
                  </a:cubicBezTo>
                  <a:moveTo>
                    <a:pt x="17" y="0"/>
                  </a:moveTo>
                  <a:cubicBezTo>
                    <a:pt x="99" y="39"/>
                    <a:pt x="168" y="172"/>
                    <a:pt x="209" y="264"/>
                  </a:cubicBezTo>
                  <a:cubicBezTo>
                    <a:pt x="211" y="258"/>
                    <a:pt x="219" y="232"/>
                    <a:pt x="220" y="195"/>
                  </a:cubicBezTo>
                  <a:cubicBezTo>
                    <a:pt x="219" y="198"/>
                    <a:pt x="215" y="232"/>
                    <a:pt x="207" y="232"/>
                  </a:cubicBezTo>
                  <a:cubicBezTo>
                    <a:pt x="205" y="232"/>
                    <a:pt x="203" y="231"/>
                    <a:pt x="201" y="227"/>
                  </a:cubicBezTo>
                  <a:cubicBezTo>
                    <a:pt x="190" y="206"/>
                    <a:pt x="105" y="23"/>
                    <a:pt x="17" y="0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FF95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" name="îş1íďè"/>
            <p:cNvSpPr/>
            <p:nvPr/>
          </p:nvSpPr>
          <p:spPr bwMode="auto">
            <a:xfrm>
              <a:off x="4057650" y="1784350"/>
              <a:ext cx="1990725" cy="3106738"/>
            </a:xfrm>
            <a:custGeom>
              <a:avLst/>
              <a:gdLst>
                <a:gd name="T0" fmla="*/ 228 w 228"/>
                <a:gd name="T1" fmla="*/ 356 h 356"/>
                <a:gd name="T2" fmla="*/ 0 w 228"/>
                <a:gd name="T3" fmla="*/ 0 h 356"/>
                <a:gd name="T4" fmla="*/ 228 w 228"/>
                <a:gd name="T5" fmla="*/ 3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8" h="356">
                  <a:moveTo>
                    <a:pt x="228" y="356"/>
                  </a:moveTo>
                  <a:cubicBezTo>
                    <a:pt x="228" y="356"/>
                    <a:pt x="128" y="61"/>
                    <a:pt x="0" y="0"/>
                  </a:cubicBezTo>
                  <a:cubicBezTo>
                    <a:pt x="17" y="18"/>
                    <a:pt x="145" y="153"/>
                    <a:pt x="228" y="356"/>
                  </a:cubicBezTo>
                </a:path>
              </a:pathLst>
            </a:custGeom>
            <a:solidFill>
              <a:srgbClr val="FFE7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2" name="iṧḷïḑé"/>
            <p:cNvSpPr/>
            <p:nvPr/>
          </p:nvSpPr>
          <p:spPr bwMode="auto">
            <a:xfrm>
              <a:off x="5454650" y="4410075"/>
              <a:ext cx="925513" cy="244475"/>
            </a:xfrm>
            <a:prstGeom prst="rect">
              <a:avLst/>
            </a:prstGeom>
            <a:solidFill>
              <a:srgbClr val="A3D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3" name="îşḷïdê"/>
            <p:cNvSpPr/>
            <p:nvPr/>
          </p:nvSpPr>
          <p:spPr bwMode="auto">
            <a:xfrm>
              <a:off x="5454650" y="4410075"/>
              <a:ext cx="925513" cy="244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4" name="ïṧḻiďé"/>
            <p:cNvSpPr/>
            <p:nvPr/>
          </p:nvSpPr>
          <p:spPr bwMode="auto">
            <a:xfrm>
              <a:off x="5060950" y="4532313"/>
              <a:ext cx="1711325" cy="1143000"/>
            </a:xfrm>
            <a:prstGeom prst="ellipse">
              <a:avLst/>
            </a:prstGeom>
            <a:solidFill>
              <a:srgbClr val="A3D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5" name="iš1ïḑé"/>
            <p:cNvSpPr/>
            <p:nvPr/>
          </p:nvSpPr>
          <p:spPr bwMode="auto">
            <a:xfrm>
              <a:off x="5262563" y="4891088"/>
              <a:ext cx="1309688" cy="619125"/>
            </a:xfrm>
            <a:custGeom>
              <a:avLst/>
              <a:gdLst>
                <a:gd name="T0" fmla="*/ 7 w 150"/>
                <a:gd name="T1" fmla="*/ 0 h 71"/>
                <a:gd name="T2" fmla="*/ 0 w 150"/>
                <a:gd name="T3" fmla="*/ 21 h 71"/>
                <a:gd name="T4" fmla="*/ 75 w 150"/>
                <a:gd name="T5" fmla="*/ 71 h 71"/>
                <a:gd name="T6" fmla="*/ 150 w 150"/>
                <a:gd name="T7" fmla="*/ 21 h 71"/>
                <a:gd name="T8" fmla="*/ 143 w 150"/>
                <a:gd name="T9" fmla="*/ 0 h 71"/>
                <a:gd name="T10" fmla="*/ 7 w 150"/>
                <a:gd name="T11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71">
                  <a:moveTo>
                    <a:pt x="7" y="0"/>
                  </a:moveTo>
                  <a:cubicBezTo>
                    <a:pt x="3" y="6"/>
                    <a:pt x="0" y="13"/>
                    <a:pt x="0" y="21"/>
                  </a:cubicBezTo>
                  <a:cubicBezTo>
                    <a:pt x="0" y="48"/>
                    <a:pt x="34" y="71"/>
                    <a:pt x="75" y="71"/>
                  </a:cubicBezTo>
                  <a:cubicBezTo>
                    <a:pt x="116" y="71"/>
                    <a:pt x="150" y="48"/>
                    <a:pt x="150" y="21"/>
                  </a:cubicBezTo>
                  <a:cubicBezTo>
                    <a:pt x="150" y="13"/>
                    <a:pt x="147" y="6"/>
                    <a:pt x="143" y="0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5554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6" name="ís1íde"/>
            <p:cNvSpPr/>
            <p:nvPr/>
          </p:nvSpPr>
          <p:spPr bwMode="auto">
            <a:xfrm>
              <a:off x="5454650" y="4471988"/>
              <a:ext cx="925513" cy="147638"/>
            </a:xfrm>
            <a:custGeom>
              <a:avLst/>
              <a:gdLst>
                <a:gd name="T0" fmla="*/ 106 w 106"/>
                <a:gd name="T1" fmla="*/ 0 h 17"/>
                <a:gd name="T2" fmla="*/ 0 w 106"/>
                <a:gd name="T3" fmla="*/ 3 h 17"/>
                <a:gd name="T4" fmla="*/ 53 w 106"/>
                <a:gd name="T5" fmla="*/ 7 h 17"/>
                <a:gd name="T6" fmla="*/ 53 w 106"/>
                <a:gd name="T7" fmla="*/ 7 h 17"/>
                <a:gd name="T8" fmla="*/ 74 w 106"/>
                <a:gd name="T9" fmla="*/ 8 h 17"/>
                <a:gd name="T10" fmla="*/ 97 w 106"/>
                <a:gd name="T11" fmla="*/ 10 h 17"/>
                <a:gd name="T12" fmla="*/ 106 w 106"/>
                <a:gd name="T13" fmla="*/ 17 h 17"/>
                <a:gd name="T14" fmla="*/ 106 w 106"/>
                <a:gd name="T15" fmla="*/ 17 h 17"/>
                <a:gd name="T16" fmla="*/ 106 w 106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17">
                  <a:moveTo>
                    <a:pt x="106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60" y="7"/>
                    <a:pt x="67" y="7"/>
                    <a:pt x="74" y="8"/>
                  </a:cubicBezTo>
                  <a:cubicBezTo>
                    <a:pt x="97" y="10"/>
                    <a:pt x="97" y="10"/>
                    <a:pt x="97" y="10"/>
                  </a:cubicBezTo>
                  <a:cubicBezTo>
                    <a:pt x="106" y="17"/>
                    <a:pt x="106" y="17"/>
                    <a:pt x="106" y="17"/>
                  </a:cubicBezTo>
                  <a:cubicBezTo>
                    <a:pt x="106" y="17"/>
                    <a:pt x="106" y="17"/>
                    <a:pt x="106" y="17"/>
                  </a:cubicBezTo>
                  <a:cubicBezTo>
                    <a:pt x="106" y="0"/>
                    <a:pt x="106" y="0"/>
                    <a:pt x="106" y="0"/>
                  </a:cubicBezTo>
                </a:path>
              </a:pathLst>
            </a:custGeom>
            <a:solidFill>
              <a:srgbClr val="6B9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7" name="ï$líḑê"/>
            <p:cNvSpPr/>
            <p:nvPr/>
          </p:nvSpPr>
          <p:spPr bwMode="auto">
            <a:xfrm>
              <a:off x="5916613" y="4532313"/>
              <a:ext cx="463550" cy="87313"/>
            </a:xfrm>
            <a:custGeom>
              <a:avLst/>
              <a:gdLst>
                <a:gd name="T0" fmla="*/ 53 w 53"/>
                <a:gd name="T1" fmla="*/ 10 h 10"/>
                <a:gd name="T2" fmla="*/ 53 w 53"/>
                <a:gd name="T3" fmla="*/ 10 h 10"/>
                <a:gd name="T4" fmla="*/ 53 w 53"/>
                <a:gd name="T5" fmla="*/ 10 h 10"/>
                <a:gd name="T6" fmla="*/ 53 w 53"/>
                <a:gd name="T7" fmla="*/ 10 h 10"/>
                <a:gd name="T8" fmla="*/ 53 w 53"/>
                <a:gd name="T9" fmla="*/ 10 h 10"/>
                <a:gd name="T10" fmla="*/ 0 w 53"/>
                <a:gd name="T11" fmla="*/ 0 h 10"/>
                <a:gd name="T12" fmla="*/ 0 w 53"/>
                <a:gd name="T13" fmla="*/ 0 h 10"/>
                <a:gd name="T14" fmla="*/ 21 w 53"/>
                <a:gd name="T15" fmla="*/ 1 h 10"/>
                <a:gd name="T16" fmla="*/ 0 w 53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10">
                  <a:moveTo>
                    <a:pt x="53" y="10"/>
                  </a:moveTo>
                  <a:cubicBezTo>
                    <a:pt x="53" y="10"/>
                    <a:pt x="53" y="10"/>
                    <a:pt x="53" y="10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3" y="10"/>
                    <a:pt x="53" y="10"/>
                    <a:pt x="53" y="1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14" y="0"/>
                    <a:pt x="7" y="0"/>
                    <a:pt x="0" y="0"/>
                  </a:cubicBezTo>
                </a:path>
              </a:pathLst>
            </a:custGeom>
            <a:solidFill>
              <a:srgbClr val="6B9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8" name="ïşḻïḓè"/>
            <p:cNvSpPr/>
            <p:nvPr/>
          </p:nvSpPr>
          <p:spPr bwMode="auto">
            <a:xfrm>
              <a:off x="5349875" y="4279900"/>
              <a:ext cx="1135063" cy="217488"/>
            </a:xfrm>
            <a:custGeom>
              <a:avLst/>
              <a:gdLst>
                <a:gd name="T0" fmla="*/ 130 w 130"/>
                <a:gd name="T1" fmla="*/ 13 h 25"/>
                <a:gd name="T2" fmla="*/ 118 w 130"/>
                <a:gd name="T3" fmla="*/ 25 h 25"/>
                <a:gd name="T4" fmla="*/ 12 w 130"/>
                <a:gd name="T5" fmla="*/ 25 h 25"/>
                <a:gd name="T6" fmla="*/ 0 w 130"/>
                <a:gd name="T7" fmla="*/ 13 h 25"/>
                <a:gd name="T8" fmla="*/ 12 w 130"/>
                <a:gd name="T9" fmla="*/ 0 h 25"/>
                <a:gd name="T10" fmla="*/ 118 w 130"/>
                <a:gd name="T11" fmla="*/ 0 h 25"/>
                <a:gd name="T12" fmla="*/ 130 w 130"/>
                <a:gd name="T13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25">
                  <a:moveTo>
                    <a:pt x="130" y="13"/>
                  </a:moveTo>
                  <a:cubicBezTo>
                    <a:pt x="130" y="19"/>
                    <a:pt x="124" y="25"/>
                    <a:pt x="118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5" y="25"/>
                    <a:pt x="0" y="19"/>
                    <a:pt x="0" y="13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24" y="0"/>
                    <a:pt x="130" y="6"/>
                    <a:pt x="130" y="13"/>
                  </a:cubicBezTo>
                  <a:close/>
                </a:path>
              </a:pathLst>
            </a:custGeom>
            <a:solidFill>
              <a:srgbClr val="A3D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29" name="矩形 28"/>
          <p:cNvSpPr/>
          <p:nvPr/>
        </p:nvSpPr>
        <p:spPr>
          <a:xfrm>
            <a:off x="906009" y="17701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  <a:sym typeface="+mn-lt"/>
              </a:rPr>
              <a:t>推荐书目</a:t>
            </a:r>
            <a:endParaRPr lang="zh-CN" altLang="en-US" sz="3200" dirty="0">
              <a:latin typeface="华文新魏" panose="02010800040101010101" pitchFamily="2" charset="-122"/>
              <a:ea typeface="华文新魏" panose="02010800040101010101" pitchFamily="2" charset="-122"/>
              <a:sym typeface="+mn-lt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496" y="1353208"/>
            <a:ext cx="3716064" cy="3716064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3193" y="1434662"/>
            <a:ext cx="3563008" cy="3563008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9912" r="100000">
                        <a14:foregroundMark x1="32159" y1="98372" x2="85022" y2="94884"/>
                        <a14:foregroundMark x1="85903" y1="94419" x2="93612" y2="94419"/>
                        <a14:foregroundMark x1="55286" y1="93953" x2="92731" y2="92093"/>
                        <a14:foregroundMark x1="19824" y1="6512" x2="26432" y2="17209"/>
                        <a14:foregroundMark x1="22907" y1="5814" x2="90969" y2="9070"/>
                        <a14:foregroundMark x1="25551" y1="3953" x2="54405" y2="5581"/>
                        <a14:foregroundMark x1="29956" y1="3023" x2="49339" y2="4186"/>
                        <a14:foregroundMark x1="54846" y1="4419" x2="54846" y2="4419"/>
                        <a14:foregroundMark x1="54846" y1="4419" x2="54846" y2="4419"/>
                        <a14:foregroundMark x1="62775" y1="5814" x2="62775" y2="5814"/>
                        <a14:foregroundMark x1="62775" y1="5814" x2="62775" y2="5814"/>
                        <a14:foregroundMark x1="55947" y1="4419" x2="55947" y2="4419"/>
                        <a14:foregroundMark x1="55947" y1="4419" x2="55947" y2="4419"/>
                        <a14:foregroundMark x1="51762" y1="3953" x2="51762" y2="3953"/>
                        <a14:foregroundMark x1="51762" y1="3953" x2="51762" y2="3953"/>
                        <a14:foregroundMark x1="68062" y1="5116" x2="68062" y2="5116"/>
                        <a14:foregroundMark x1="68062" y1="5116" x2="68062" y2="5116"/>
                        <a14:foregroundMark x1="72467" y1="5814" x2="72467" y2="5814"/>
                        <a14:foregroundMark x1="72467" y1="5814" x2="72467" y2="5814"/>
                        <a14:foregroundMark x1="77974" y1="5581" x2="77974" y2="5581"/>
                        <a14:foregroundMark x1="77974" y1="5581" x2="77974" y2="5581"/>
                        <a14:foregroundMark x1="74670" y1="6744" x2="74670" y2="6744"/>
                        <a14:foregroundMark x1="74670" y1="6744" x2="74670" y2="6744"/>
                        <a14:foregroundMark x1="80176" y1="7209" x2="80176" y2="7209"/>
                        <a14:foregroundMark x1="80176" y1="7209" x2="80176" y2="7209"/>
                        <a14:foregroundMark x1="81278" y1="6977" x2="81278" y2="6977"/>
                        <a14:foregroundMark x1="84361" y1="6744" x2="84361" y2="6744"/>
                        <a14:foregroundMark x1="84361" y1="6744" x2="84361" y2="6744"/>
                        <a14:foregroundMark x1="87225" y1="6977" x2="87225" y2="6977"/>
                        <a14:foregroundMark x1="87225" y1="6977" x2="87225" y2="6977"/>
                        <a14:foregroundMark x1="90529" y1="8372" x2="90529" y2="8372"/>
                        <a14:foregroundMark x1="92731" y1="8372" x2="92731" y2="8372"/>
                        <a14:foregroundMark x1="92731" y1="8372" x2="92731" y2="8372"/>
                        <a14:foregroundMark x1="95815" y1="8372" x2="96476" y2="93023"/>
                        <a14:foregroundMark x1="90969" y1="93953" x2="96696" y2="93023"/>
                        <a14:backgroundMark x1="92070" y1="97209" x2="28634" y2="99535"/>
                        <a14:backgroundMark x1="90088" y1="94884" x2="43833" y2="98140"/>
                        <a14:backgroundMark x1="29295" y1="2093" x2="93833" y2="6744"/>
                        <a14:backgroundMark x1="96696" y1="95581" x2="96696" y2="95581"/>
                        <a14:backgroundMark x1="96916" y1="95349" x2="96916" y2="95349"/>
                        <a14:backgroundMark x1="98238" y1="90930" x2="98238" y2="90930"/>
                        <a14:backgroundMark x1="98238" y1="90930" x2="98238" y2="90930"/>
                        <a14:backgroundMark x1="98458" y1="83256" x2="98458" y2="83256"/>
                        <a14:backgroundMark x1="98458" y1="83256" x2="98458" y2="83256"/>
                        <a14:backgroundMark x1="97357" y1="79535" x2="97357" y2="79535"/>
                        <a14:backgroundMark x1="97357" y1="79535" x2="97357" y2="79535"/>
                        <a14:backgroundMark x1="97357" y1="6744" x2="98678" y2="909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3820" y="1410445"/>
            <a:ext cx="3291840" cy="3632375"/>
          </a:xfrm>
          <a:prstGeom prst="rect">
            <a:avLst/>
          </a:prstGeom>
        </p:spPr>
      </p:pic>
      <p:sp>
        <p:nvSpPr>
          <p:cNvPr id="35" name="TextBox 24"/>
          <p:cNvSpPr>
            <a:spLocks noChangeArrowheads="1"/>
          </p:cNvSpPr>
          <p:nvPr/>
        </p:nvSpPr>
        <p:spPr bwMode="auto">
          <a:xfrm>
            <a:off x="8212351" y="5324384"/>
            <a:ext cx="3123056" cy="11562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3600" b="1" dirty="0">
                <a:sym typeface="Arial" panose="020B0604020202020204" pitchFamily="34" charset="0"/>
              </a:rPr>
              <a:t>《</a:t>
            </a:r>
            <a:r>
              <a:rPr lang="zh-CN" altLang="en-US" sz="3600" b="1" dirty="0">
                <a:sym typeface="Arial" panose="020B0604020202020204" pitchFamily="34" charset="0"/>
              </a:rPr>
              <a:t>老舍全集</a:t>
            </a:r>
            <a:r>
              <a:rPr lang="en-US" altLang="zh-CN" sz="3600" b="1" dirty="0">
                <a:sym typeface="Arial" panose="020B0604020202020204" pitchFamily="34" charset="0"/>
              </a:rPr>
              <a:t>》</a:t>
            </a:r>
            <a:r>
              <a:rPr lang="zh-CN" altLang="en-US" sz="2400" b="1" dirty="0">
                <a:sym typeface="Arial" panose="020B0604020202020204" pitchFamily="34" charset="0"/>
              </a:rPr>
              <a:t>第十六卷</a:t>
            </a:r>
            <a:r>
              <a:rPr lang="en-US" altLang="zh-CN" sz="2400" b="1" dirty="0">
                <a:sym typeface="Arial" panose="020B0604020202020204" pitchFamily="34" charset="0"/>
              </a:rPr>
              <a:t>《</a:t>
            </a:r>
            <a:r>
              <a:rPr lang="zh-CN" altLang="en-US" sz="2400" b="1" dirty="0">
                <a:sym typeface="Arial" panose="020B0604020202020204" pitchFamily="34" charset="0"/>
              </a:rPr>
              <a:t>内蒙风光</a:t>
            </a:r>
            <a:r>
              <a:rPr lang="en-US" altLang="zh-CN" sz="2400" b="1" dirty="0">
                <a:sym typeface="Arial" panose="020B0604020202020204" pitchFamily="34" charset="0"/>
              </a:rPr>
              <a:t>》</a:t>
            </a:r>
            <a:endParaRPr lang="zh-CN" altLang="en-US" sz="2400" b="1" dirty="0">
              <a:sym typeface="Arial" panose="020B0604020202020204" pitchFamily="34" charset="0"/>
            </a:endParaRPr>
          </a:p>
        </p:txBody>
      </p:sp>
      <p:sp>
        <p:nvSpPr>
          <p:cNvPr id="36" name="TextBox 48"/>
          <p:cNvSpPr>
            <a:spLocks noChangeArrowheads="1"/>
          </p:cNvSpPr>
          <p:nvPr/>
        </p:nvSpPr>
        <p:spPr bwMode="auto">
          <a:xfrm>
            <a:off x="896641" y="5429074"/>
            <a:ext cx="30762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600" b="1" dirty="0"/>
              <a:t>《</a:t>
            </a:r>
            <a:r>
              <a:rPr lang="zh-CN" altLang="en-US" sz="3600" b="1" dirty="0"/>
              <a:t>骆驼祥子</a:t>
            </a:r>
            <a:r>
              <a:rPr lang="en-US" altLang="zh-CN" sz="3600" b="1" dirty="0"/>
              <a:t>》</a:t>
            </a:r>
            <a:endParaRPr lang="zh-CN" altLang="en-US" sz="3600" b="1" dirty="0"/>
          </a:p>
        </p:txBody>
      </p:sp>
      <p:sp>
        <p:nvSpPr>
          <p:cNvPr id="37" name="TextBox 48"/>
          <p:cNvSpPr>
            <a:spLocks noChangeArrowheads="1"/>
          </p:cNvSpPr>
          <p:nvPr/>
        </p:nvSpPr>
        <p:spPr bwMode="auto">
          <a:xfrm rot="21556569">
            <a:off x="4650341" y="5405156"/>
            <a:ext cx="320122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600" b="1" dirty="0"/>
              <a:t>《</a:t>
            </a:r>
            <a:r>
              <a:rPr lang="zh-CN" altLang="en-US" sz="3600" b="1" dirty="0"/>
              <a:t>四世同堂</a:t>
            </a:r>
            <a:r>
              <a:rPr lang="en-US" altLang="zh-CN" sz="3600" b="1" dirty="0"/>
              <a:t>》</a:t>
            </a:r>
            <a:endParaRPr lang="zh-CN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8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60"/>
                            </p:stCondLst>
                            <p:childTnLst>
                              <p:par>
                                <p:cTn id="1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bldLvl="0" autoUpdateAnimBg="0"/>
      <p:bldP spid="36" grpId="0" bldLvl="0" autoUpdateAnimBg="0"/>
      <p:bldP spid="37" grpId="0" bldLvl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91" r="1089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0" y="2404944"/>
            <a:ext cx="12188238" cy="4460895"/>
          </a:xfrm>
          <a:prstGeom prst="rect">
            <a:avLst/>
          </a:prstGeom>
        </p:spPr>
      </p:pic>
      <p:sp>
        <p:nvSpPr>
          <p:cNvPr id="4109" name="TextBox 12"/>
          <p:cNvSpPr txBox="1">
            <a:spLocks noChangeArrowheads="1"/>
          </p:cNvSpPr>
          <p:nvPr/>
        </p:nvSpPr>
        <p:spPr bwMode="auto">
          <a:xfrm>
            <a:off x="6023887" y="1107147"/>
            <a:ext cx="1556836" cy="42056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35" b="1" dirty="0">
                <a:solidFill>
                  <a:srgbClr val="010103"/>
                </a:solidFill>
                <a:latin typeface="+mj-ea"/>
                <a:ea typeface="+mj-ea"/>
              </a:rPr>
              <a:t>1 </a:t>
            </a:r>
            <a:r>
              <a:rPr lang="zh-CN" altLang="en-US" sz="2135" b="1" dirty="0">
                <a:solidFill>
                  <a:srgbClr val="010103"/>
                </a:solidFill>
                <a:latin typeface="+mj-ea"/>
                <a:ea typeface="+mj-ea"/>
              </a:rPr>
              <a:t>导入新课</a:t>
            </a:r>
            <a:endParaRPr lang="zh-CN" altLang="en-US" sz="2135" b="1" dirty="0">
              <a:solidFill>
                <a:srgbClr val="010103"/>
              </a:solidFill>
              <a:latin typeface="+mj-ea"/>
              <a:ea typeface="+mj-ea"/>
            </a:endParaRPr>
          </a:p>
        </p:txBody>
      </p:sp>
      <p:sp>
        <p:nvSpPr>
          <p:cNvPr id="4116" name="TextBox 17"/>
          <p:cNvSpPr txBox="1">
            <a:spLocks noChangeArrowheads="1"/>
          </p:cNvSpPr>
          <p:nvPr/>
        </p:nvSpPr>
        <p:spPr bwMode="auto">
          <a:xfrm>
            <a:off x="6023887" y="1578179"/>
            <a:ext cx="1556836" cy="420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35" b="1" dirty="0">
                <a:latin typeface="+mj-ea"/>
                <a:ea typeface="+mj-ea"/>
              </a:rPr>
              <a:t>2 </a:t>
            </a:r>
            <a:r>
              <a:rPr lang="zh-CN" altLang="en-US" sz="2135" b="1" dirty="0">
                <a:latin typeface="+mj-ea"/>
                <a:ea typeface="+mj-ea"/>
              </a:rPr>
              <a:t>文学常识</a:t>
            </a:r>
            <a:endParaRPr lang="zh-CN" altLang="en-US" sz="2135" b="1" dirty="0">
              <a:latin typeface="+mj-ea"/>
              <a:ea typeface="+mj-ea"/>
            </a:endParaRPr>
          </a:p>
        </p:txBody>
      </p:sp>
      <p:sp>
        <p:nvSpPr>
          <p:cNvPr id="4123" name="TextBox 22"/>
          <p:cNvSpPr txBox="1">
            <a:spLocks noChangeArrowheads="1"/>
          </p:cNvSpPr>
          <p:nvPr/>
        </p:nvSpPr>
        <p:spPr bwMode="auto">
          <a:xfrm>
            <a:off x="6023887" y="2049210"/>
            <a:ext cx="1556836" cy="420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35" b="1" dirty="0">
                <a:latin typeface="+mj-ea"/>
                <a:ea typeface="+mj-ea"/>
              </a:rPr>
              <a:t>3 </a:t>
            </a:r>
            <a:r>
              <a:rPr lang="zh-CN" altLang="en-US" sz="2135" b="1" dirty="0">
                <a:latin typeface="+mj-ea"/>
                <a:ea typeface="+mj-ea"/>
              </a:rPr>
              <a:t>重点词语</a:t>
            </a:r>
            <a:endParaRPr lang="zh-CN" altLang="en-US" sz="2135" b="1" dirty="0">
              <a:latin typeface="+mj-ea"/>
              <a:ea typeface="+mj-ea"/>
            </a:endParaRPr>
          </a:p>
        </p:txBody>
      </p:sp>
      <p:sp>
        <p:nvSpPr>
          <p:cNvPr id="4133" name="TextBox 22"/>
          <p:cNvSpPr txBox="1">
            <a:spLocks noChangeArrowheads="1"/>
          </p:cNvSpPr>
          <p:nvPr/>
        </p:nvSpPr>
        <p:spPr bwMode="auto">
          <a:xfrm>
            <a:off x="6023887" y="2520242"/>
            <a:ext cx="2379177" cy="420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35" b="1" dirty="0">
                <a:latin typeface="+mj-ea"/>
                <a:ea typeface="+mj-ea"/>
              </a:rPr>
              <a:t>4 </a:t>
            </a:r>
            <a:r>
              <a:rPr lang="zh-CN" altLang="zh-CN" sz="2135" b="1" dirty="0">
                <a:latin typeface="+mj-ea"/>
                <a:ea typeface="+mj-ea"/>
              </a:rPr>
              <a:t>整体感知理文脉</a:t>
            </a:r>
            <a:endParaRPr lang="zh-CN" altLang="en-US" sz="2135" b="1" dirty="0">
              <a:latin typeface="+mj-ea"/>
              <a:ea typeface="+mj-ea"/>
            </a:endParaRPr>
          </a:p>
        </p:txBody>
      </p:sp>
      <p:sp>
        <p:nvSpPr>
          <p:cNvPr id="46" name="TextBox 12"/>
          <p:cNvSpPr txBox="1">
            <a:spLocks noChangeArrowheads="1"/>
          </p:cNvSpPr>
          <p:nvPr/>
        </p:nvSpPr>
        <p:spPr bwMode="auto">
          <a:xfrm>
            <a:off x="6023887" y="2991274"/>
            <a:ext cx="2379177" cy="420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35" b="1" dirty="0">
                <a:latin typeface="+mj-ea"/>
                <a:ea typeface="+mj-ea"/>
              </a:rPr>
              <a:t>5 </a:t>
            </a:r>
            <a:r>
              <a:rPr lang="zh-CN" altLang="zh-CN" sz="2135" b="1" dirty="0">
                <a:latin typeface="+mj-ea"/>
                <a:ea typeface="+mj-ea"/>
              </a:rPr>
              <a:t>草色青青碧无边</a:t>
            </a:r>
            <a:endParaRPr lang="zh-CN" altLang="en-US" sz="2135" b="1" dirty="0">
              <a:latin typeface="+mj-ea"/>
              <a:ea typeface="+mj-ea"/>
            </a:endParaRPr>
          </a:p>
        </p:txBody>
      </p:sp>
      <p:sp>
        <p:nvSpPr>
          <p:cNvPr id="53" name="TextBox 22"/>
          <p:cNvSpPr txBox="1">
            <a:spLocks noChangeArrowheads="1"/>
          </p:cNvSpPr>
          <p:nvPr/>
        </p:nvSpPr>
        <p:spPr bwMode="auto">
          <a:xfrm>
            <a:off x="6023887" y="3462305"/>
            <a:ext cx="2379177" cy="420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35" b="1" dirty="0">
                <a:latin typeface="+mj-ea"/>
                <a:ea typeface="+mj-ea"/>
              </a:rPr>
              <a:t>6 </a:t>
            </a:r>
            <a:r>
              <a:rPr lang="zh-CN" altLang="zh-CN" sz="2135" b="1" dirty="0">
                <a:latin typeface="+mj-ea"/>
                <a:ea typeface="+mj-ea"/>
              </a:rPr>
              <a:t>情意浓浓永延绵</a:t>
            </a:r>
            <a:endParaRPr lang="zh-CN" altLang="en-US" sz="2135" b="1" dirty="0">
              <a:latin typeface="+mj-ea"/>
              <a:ea typeface="+mj-ea"/>
            </a:endParaRPr>
          </a:p>
        </p:txBody>
      </p:sp>
      <p:sp>
        <p:nvSpPr>
          <p:cNvPr id="58" name="矩形 6"/>
          <p:cNvSpPr>
            <a:spLocks noChangeArrowheads="1"/>
          </p:cNvSpPr>
          <p:nvPr/>
        </p:nvSpPr>
        <p:spPr bwMode="auto">
          <a:xfrm>
            <a:off x="3056501" y="1887899"/>
            <a:ext cx="1832553" cy="1076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6400" b="1" dirty="0">
                <a:latin typeface="+mj-ea"/>
                <a:ea typeface="+mj-ea"/>
              </a:rPr>
              <a:t>目录</a:t>
            </a:r>
            <a:endParaRPr lang="zh-CN" altLang="en-US" sz="6400" b="1" dirty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  <p:sndAc>
          <p:stSnd loop="1">
            <p:snd r:embed="rId2" name="2. the dawn.wav"/>
          </p:stSnd>
        </p:sndAc>
      </p:transition>
    </mc:Choice>
    <mc:Fallback>
      <p:transition spd="slow">
        <p:fade/>
        <p:sndAc>
          <p:stSnd loop="1">
            <p:snd r:embed="rId2" name="2. the dawn.wav"/>
          </p:stSnd>
        </p:sndAc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7862" y="3067291"/>
            <a:ext cx="6148387" cy="341923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57564" y="0"/>
            <a:ext cx="2965876" cy="7605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导入新课</a:t>
            </a:r>
            <a:endParaRPr lang="zh-CN" altLang="zh-CN" sz="32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935" y="1257300"/>
            <a:ext cx="6145788" cy="3314700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189534" y="200025"/>
            <a:ext cx="2567954" cy="560388"/>
            <a:chOff x="189534" y="200025"/>
            <a:chExt cx="2567954" cy="560388"/>
          </a:xfrm>
        </p:grpSpPr>
        <p:grpSp>
          <p:nvGrpSpPr>
            <p:cNvPr id="9" name="a242c966-fb5a-4754-9dea-4d62a107ed2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  <p:cNvGrpSpPr>
              <a:grpSpLocks noChangeAspect="1"/>
            </p:cNvGrpSpPr>
            <p:nvPr>
              <p:custDataLst>
                <p:tags r:id="rId3"/>
              </p:custDataLst>
            </p:nvPr>
          </p:nvGrpSpPr>
          <p:grpSpPr>
            <a:xfrm>
              <a:off x="189534" y="200025"/>
              <a:ext cx="678829" cy="560388"/>
              <a:chOff x="3289300" y="1033463"/>
              <a:chExt cx="5622926" cy="4641850"/>
            </a:xfrm>
          </p:grpSpPr>
          <p:sp>
            <p:nvSpPr>
              <p:cNvPr id="10" name="îṩļíďê"/>
              <p:cNvSpPr/>
              <p:nvPr/>
            </p:nvSpPr>
            <p:spPr bwMode="auto">
              <a:xfrm>
                <a:off x="6170613" y="1984375"/>
                <a:ext cx="2741613" cy="3630613"/>
              </a:xfrm>
              <a:prstGeom prst="rect">
                <a:avLst/>
              </a:prstGeom>
              <a:solidFill>
                <a:srgbClr val="B1AA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" name="íṧḷidê"/>
              <p:cNvSpPr/>
              <p:nvPr/>
            </p:nvSpPr>
            <p:spPr bwMode="auto">
              <a:xfrm>
                <a:off x="6170613" y="1984375"/>
                <a:ext cx="2741613" cy="36306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2" name="ïslîḋé"/>
              <p:cNvSpPr/>
              <p:nvPr/>
            </p:nvSpPr>
            <p:spPr bwMode="auto">
              <a:xfrm>
                <a:off x="6292850" y="2116138"/>
                <a:ext cx="2505075" cy="3367088"/>
              </a:xfrm>
              <a:prstGeom prst="rect">
                <a:avLst/>
              </a:prstGeom>
              <a:solidFill>
                <a:srgbClr val="F1F0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3" name="íṩlïḑê"/>
              <p:cNvSpPr/>
              <p:nvPr/>
            </p:nvSpPr>
            <p:spPr bwMode="auto">
              <a:xfrm>
                <a:off x="6292850" y="2116138"/>
                <a:ext cx="2505075" cy="33670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4" name="iṡḷiḍè"/>
              <p:cNvSpPr/>
              <p:nvPr/>
            </p:nvSpPr>
            <p:spPr bwMode="auto">
              <a:xfrm>
                <a:off x="6764338" y="3302000"/>
                <a:ext cx="1554163" cy="174625"/>
              </a:xfrm>
              <a:custGeom>
                <a:avLst/>
                <a:gdLst>
                  <a:gd name="T0" fmla="*/ 178 w 178"/>
                  <a:gd name="T1" fmla="*/ 10 h 20"/>
                  <a:gd name="T2" fmla="*/ 168 w 178"/>
                  <a:gd name="T3" fmla="*/ 20 h 20"/>
                  <a:gd name="T4" fmla="*/ 10 w 178"/>
                  <a:gd name="T5" fmla="*/ 20 h 20"/>
                  <a:gd name="T6" fmla="*/ 0 w 178"/>
                  <a:gd name="T7" fmla="*/ 10 h 20"/>
                  <a:gd name="T8" fmla="*/ 10 w 178"/>
                  <a:gd name="T9" fmla="*/ 0 h 20"/>
                  <a:gd name="T10" fmla="*/ 168 w 178"/>
                  <a:gd name="T11" fmla="*/ 0 h 20"/>
                  <a:gd name="T12" fmla="*/ 178 w 178"/>
                  <a:gd name="T13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8" h="20">
                    <a:moveTo>
                      <a:pt x="178" y="10"/>
                    </a:moveTo>
                    <a:cubicBezTo>
                      <a:pt x="178" y="16"/>
                      <a:pt x="174" y="20"/>
                      <a:pt x="168" y="20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5" y="20"/>
                      <a:pt x="0" y="16"/>
                      <a:pt x="0" y="10"/>
                    </a:cubicBezTo>
                    <a:cubicBezTo>
                      <a:pt x="0" y="5"/>
                      <a:pt x="5" y="0"/>
                      <a:pt x="10" y="0"/>
                    </a:cubicBezTo>
                    <a:cubicBezTo>
                      <a:pt x="168" y="0"/>
                      <a:pt x="168" y="0"/>
                      <a:pt x="168" y="0"/>
                    </a:cubicBezTo>
                    <a:cubicBezTo>
                      <a:pt x="174" y="0"/>
                      <a:pt x="178" y="5"/>
                      <a:pt x="178" y="10"/>
                    </a:cubicBezTo>
                  </a:path>
                </a:pathLst>
              </a:custGeom>
              <a:solidFill>
                <a:srgbClr val="B1AA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5" name="išļîḋé"/>
              <p:cNvSpPr/>
              <p:nvPr/>
            </p:nvSpPr>
            <p:spPr bwMode="auto">
              <a:xfrm>
                <a:off x="6764338" y="3694113"/>
                <a:ext cx="1554163" cy="174625"/>
              </a:xfrm>
              <a:custGeom>
                <a:avLst/>
                <a:gdLst>
                  <a:gd name="T0" fmla="*/ 178 w 178"/>
                  <a:gd name="T1" fmla="*/ 10 h 20"/>
                  <a:gd name="T2" fmla="*/ 168 w 178"/>
                  <a:gd name="T3" fmla="*/ 20 h 20"/>
                  <a:gd name="T4" fmla="*/ 10 w 178"/>
                  <a:gd name="T5" fmla="*/ 20 h 20"/>
                  <a:gd name="T6" fmla="*/ 0 w 178"/>
                  <a:gd name="T7" fmla="*/ 10 h 20"/>
                  <a:gd name="T8" fmla="*/ 10 w 178"/>
                  <a:gd name="T9" fmla="*/ 0 h 20"/>
                  <a:gd name="T10" fmla="*/ 168 w 178"/>
                  <a:gd name="T11" fmla="*/ 0 h 20"/>
                  <a:gd name="T12" fmla="*/ 178 w 178"/>
                  <a:gd name="T13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8" h="20">
                    <a:moveTo>
                      <a:pt x="178" y="10"/>
                    </a:moveTo>
                    <a:cubicBezTo>
                      <a:pt x="178" y="16"/>
                      <a:pt x="174" y="20"/>
                      <a:pt x="168" y="20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5" y="20"/>
                      <a:pt x="0" y="16"/>
                      <a:pt x="0" y="10"/>
                    </a:cubicBezTo>
                    <a:cubicBezTo>
                      <a:pt x="0" y="5"/>
                      <a:pt x="5" y="0"/>
                      <a:pt x="10" y="0"/>
                    </a:cubicBezTo>
                    <a:cubicBezTo>
                      <a:pt x="168" y="0"/>
                      <a:pt x="168" y="0"/>
                      <a:pt x="168" y="0"/>
                    </a:cubicBezTo>
                    <a:cubicBezTo>
                      <a:pt x="174" y="0"/>
                      <a:pt x="178" y="5"/>
                      <a:pt x="178" y="10"/>
                    </a:cubicBezTo>
                  </a:path>
                </a:pathLst>
              </a:custGeom>
              <a:solidFill>
                <a:srgbClr val="B1AA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6" name="îśḻiḓé"/>
              <p:cNvSpPr/>
              <p:nvPr/>
            </p:nvSpPr>
            <p:spPr bwMode="auto">
              <a:xfrm>
                <a:off x="6764338" y="4087813"/>
                <a:ext cx="1554163" cy="174625"/>
              </a:xfrm>
              <a:custGeom>
                <a:avLst/>
                <a:gdLst>
                  <a:gd name="T0" fmla="*/ 178 w 178"/>
                  <a:gd name="T1" fmla="*/ 10 h 20"/>
                  <a:gd name="T2" fmla="*/ 168 w 178"/>
                  <a:gd name="T3" fmla="*/ 20 h 20"/>
                  <a:gd name="T4" fmla="*/ 10 w 178"/>
                  <a:gd name="T5" fmla="*/ 20 h 20"/>
                  <a:gd name="T6" fmla="*/ 0 w 178"/>
                  <a:gd name="T7" fmla="*/ 10 h 20"/>
                  <a:gd name="T8" fmla="*/ 10 w 178"/>
                  <a:gd name="T9" fmla="*/ 0 h 20"/>
                  <a:gd name="T10" fmla="*/ 168 w 178"/>
                  <a:gd name="T11" fmla="*/ 0 h 20"/>
                  <a:gd name="T12" fmla="*/ 178 w 178"/>
                  <a:gd name="T13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8" h="20">
                    <a:moveTo>
                      <a:pt x="178" y="10"/>
                    </a:moveTo>
                    <a:cubicBezTo>
                      <a:pt x="178" y="15"/>
                      <a:pt x="174" y="20"/>
                      <a:pt x="168" y="20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5" y="20"/>
                      <a:pt x="0" y="15"/>
                      <a:pt x="0" y="10"/>
                    </a:cubicBezTo>
                    <a:cubicBezTo>
                      <a:pt x="0" y="4"/>
                      <a:pt x="5" y="0"/>
                      <a:pt x="10" y="0"/>
                    </a:cubicBezTo>
                    <a:cubicBezTo>
                      <a:pt x="168" y="0"/>
                      <a:pt x="168" y="0"/>
                      <a:pt x="168" y="0"/>
                    </a:cubicBezTo>
                    <a:cubicBezTo>
                      <a:pt x="174" y="0"/>
                      <a:pt x="178" y="4"/>
                      <a:pt x="178" y="10"/>
                    </a:cubicBezTo>
                  </a:path>
                </a:pathLst>
              </a:custGeom>
              <a:solidFill>
                <a:srgbClr val="B1AA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7" name="iṧ1îḓè"/>
              <p:cNvSpPr/>
              <p:nvPr/>
            </p:nvSpPr>
            <p:spPr bwMode="auto">
              <a:xfrm>
                <a:off x="7540625" y="2116138"/>
                <a:ext cx="1257300" cy="3367088"/>
              </a:xfrm>
              <a:custGeom>
                <a:avLst/>
                <a:gdLst>
                  <a:gd name="T0" fmla="*/ 144 w 144"/>
                  <a:gd name="T1" fmla="*/ 0 h 386"/>
                  <a:gd name="T2" fmla="*/ 0 w 144"/>
                  <a:gd name="T3" fmla="*/ 0 h 386"/>
                  <a:gd name="T4" fmla="*/ 0 w 144"/>
                  <a:gd name="T5" fmla="*/ 136 h 386"/>
                  <a:gd name="T6" fmla="*/ 79 w 144"/>
                  <a:gd name="T7" fmla="*/ 136 h 386"/>
                  <a:gd name="T8" fmla="*/ 89 w 144"/>
                  <a:gd name="T9" fmla="*/ 146 h 386"/>
                  <a:gd name="T10" fmla="*/ 79 w 144"/>
                  <a:gd name="T11" fmla="*/ 156 h 386"/>
                  <a:gd name="T12" fmla="*/ 0 w 144"/>
                  <a:gd name="T13" fmla="*/ 156 h 386"/>
                  <a:gd name="T14" fmla="*/ 0 w 144"/>
                  <a:gd name="T15" fmla="*/ 181 h 386"/>
                  <a:gd name="T16" fmla="*/ 79 w 144"/>
                  <a:gd name="T17" fmla="*/ 181 h 386"/>
                  <a:gd name="T18" fmla="*/ 89 w 144"/>
                  <a:gd name="T19" fmla="*/ 191 h 386"/>
                  <a:gd name="T20" fmla="*/ 79 w 144"/>
                  <a:gd name="T21" fmla="*/ 201 h 386"/>
                  <a:gd name="T22" fmla="*/ 0 w 144"/>
                  <a:gd name="T23" fmla="*/ 201 h 386"/>
                  <a:gd name="T24" fmla="*/ 0 w 144"/>
                  <a:gd name="T25" fmla="*/ 226 h 386"/>
                  <a:gd name="T26" fmla="*/ 79 w 144"/>
                  <a:gd name="T27" fmla="*/ 226 h 386"/>
                  <a:gd name="T28" fmla="*/ 89 w 144"/>
                  <a:gd name="T29" fmla="*/ 236 h 386"/>
                  <a:gd name="T30" fmla="*/ 79 w 144"/>
                  <a:gd name="T31" fmla="*/ 246 h 386"/>
                  <a:gd name="T32" fmla="*/ 0 w 144"/>
                  <a:gd name="T33" fmla="*/ 246 h 386"/>
                  <a:gd name="T34" fmla="*/ 0 w 144"/>
                  <a:gd name="T35" fmla="*/ 386 h 386"/>
                  <a:gd name="T36" fmla="*/ 144 w 144"/>
                  <a:gd name="T37" fmla="*/ 386 h 386"/>
                  <a:gd name="T38" fmla="*/ 144 w 144"/>
                  <a:gd name="T39" fmla="*/ 0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44" h="386">
                    <a:moveTo>
                      <a:pt x="14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6"/>
                      <a:pt x="0" y="136"/>
                      <a:pt x="0" y="136"/>
                    </a:cubicBezTo>
                    <a:cubicBezTo>
                      <a:pt x="79" y="136"/>
                      <a:pt x="79" y="136"/>
                      <a:pt x="79" y="136"/>
                    </a:cubicBezTo>
                    <a:cubicBezTo>
                      <a:pt x="85" y="136"/>
                      <a:pt x="89" y="141"/>
                      <a:pt x="89" y="146"/>
                    </a:cubicBezTo>
                    <a:cubicBezTo>
                      <a:pt x="89" y="152"/>
                      <a:pt x="85" y="156"/>
                      <a:pt x="79" y="156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79" y="181"/>
                      <a:pt x="79" y="181"/>
                      <a:pt x="79" y="181"/>
                    </a:cubicBezTo>
                    <a:cubicBezTo>
                      <a:pt x="85" y="181"/>
                      <a:pt x="89" y="186"/>
                      <a:pt x="89" y="191"/>
                    </a:cubicBezTo>
                    <a:cubicBezTo>
                      <a:pt x="89" y="197"/>
                      <a:pt x="85" y="201"/>
                      <a:pt x="79" y="201"/>
                    </a:cubicBezTo>
                    <a:cubicBezTo>
                      <a:pt x="0" y="201"/>
                      <a:pt x="0" y="201"/>
                      <a:pt x="0" y="201"/>
                    </a:cubicBezTo>
                    <a:cubicBezTo>
                      <a:pt x="0" y="226"/>
                      <a:pt x="0" y="226"/>
                      <a:pt x="0" y="226"/>
                    </a:cubicBezTo>
                    <a:cubicBezTo>
                      <a:pt x="79" y="226"/>
                      <a:pt x="79" y="226"/>
                      <a:pt x="79" y="226"/>
                    </a:cubicBezTo>
                    <a:cubicBezTo>
                      <a:pt x="85" y="226"/>
                      <a:pt x="89" y="230"/>
                      <a:pt x="89" y="236"/>
                    </a:cubicBezTo>
                    <a:cubicBezTo>
                      <a:pt x="89" y="241"/>
                      <a:pt x="85" y="246"/>
                      <a:pt x="79" y="246"/>
                    </a:cubicBezTo>
                    <a:cubicBezTo>
                      <a:pt x="0" y="246"/>
                      <a:pt x="0" y="246"/>
                      <a:pt x="0" y="246"/>
                    </a:cubicBezTo>
                    <a:cubicBezTo>
                      <a:pt x="0" y="386"/>
                      <a:pt x="0" y="386"/>
                      <a:pt x="0" y="386"/>
                    </a:cubicBezTo>
                    <a:cubicBezTo>
                      <a:pt x="144" y="386"/>
                      <a:pt x="144" y="386"/>
                      <a:pt x="144" y="386"/>
                    </a:cubicBezTo>
                    <a:cubicBezTo>
                      <a:pt x="144" y="0"/>
                      <a:pt x="144" y="0"/>
                      <a:pt x="144" y="0"/>
                    </a:cubicBezTo>
                  </a:path>
                </a:pathLst>
              </a:custGeom>
              <a:solidFill>
                <a:srgbClr val="E4E2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8" name="îşḻîdé"/>
              <p:cNvSpPr/>
              <p:nvPr/>
            </p:nvSpPr>
            <p:spPr bwMode="auto">
              <a:xfrm>
                <a:off x="7540625" y="3302000"/>
                <a:ext cx="777875" cy="174625"/>
              </a:xfrm>
              <a:custGeom>
                <a:avLst/>
                <a:gdLst>
                  <a:gd name="T0" fmla="*/ 79 w 89"/>
                  <a:gd name="T1" fmla="*/ 0 h 20"/>
                  <a:gd name="T2" fmla="*/ 0 w 89"/>
                  <a:gd name="T3" fmla="*/ 0 h 20"/>
                  <a:gd name="T4" fmla="*/ 0 w 89"/>
                  <a:gd name="T5" fmla="*/ 20 h 20"/>
                  <a:gd name="T6" fmla="*/ 79 w 89"/>
                  <a:gd name="T7" fmla="*/ 20 h 20"/>
                  <a:gd name="T8" fmla="*/ 89 w 89"/>
                  <a:gd name="T9" fmla="*/ 10 h 20"/>
                  <a:gd name="T10" fmla="*/ 79 w 89"/>
                  <a:gd name="T11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9" h="20">
                    <a:moveTo>
                      <a:pt x="7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79" y="20"/>
                      <a:pt x="79" y="20"/>
                      <a:pt x="79" y="20"/>
                    </a:cubicBezTo>
                    <a:cubicBezTo>
                      <a:pt x="85" y="20"/>
                      <a:pt x="89" y="16"/>
                      <a:pt x="89" y="10"/>
                    </a:cubicBezTo>
                    <a:cubicBezTo>
                      <a:pt x="89" y="5"/>
                      <a:pt x="85" y="0"/>
                      <a:pt x="79" y="0"/>
                    </a:cubicBezTo>
                  </a:path>
                </a:pathLst>
              </a:custGeom>
              <a:solidFill>
                <a:srgbClr val="A7A0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9" name="íŝḻîḋé"/>
              <p:cNvSpPr/>
              <p:nvPr/>
            </p:nvSpPr>
            <p:spPr bwMode="auto">
              <a:xfrm>
                <a:off x="7540625" y="3694113"/>
                <a:ext cx="777875" cy="174625"/>
              </a:xfrm>
              <a:custGeom>
                <a:avLst/>
                <a:gdLst>
                  <a:gd name="T0" fmla="*/ 79 w 89"/>
                  <a:gd name="T1" fmla="*/ 0 h 20"/>
                  <a:gd name="T2" fmla="*/ 0 w 89"/>
                  <a:gd name="T3" fmla="*/ 0 h 20"/>
                  <a:gd name="T4" fmla="*/ 0 w 89"/>
                  <a:gd name="T5" fmla="*/ 20 h 20"/>
                  <a:gd name="T6" fmla="*/ 79 w 89"/>
                  <a:gd name="T7" fmla="*/ 20 h 20"/>
                  <a:gd name="T8" fmla="*/ 89 w 89"/>
                  <a:gd name="T9" fmla="*/ 10 h 20"/>
                  <a:gd name="T10" fmla="*/ 79 w 89"/>
                  <a:gd name="T11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9" h="20">
                    <a:moveTo>
                      <a:pt x="7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79" y="20"/>
                      <a:pt x="79" y="20"/>
                      <a:pt x="79" y="20"/>
                    </a:cubicBezTo>
                    <a:cubicBezTo>
                      <a:pt x="85" y="20"/>
                      <a:pt x="89" y="16"/>
                      <a:pt x="89" y="10"/>
                    </a:cubicBezTo>
                    <a:cubicBezTo>
                      <a:pt x="89" y="5"/>
                      <a:pt x="85" y="0"/>
                      <a:pt x="79" y="0"/>
                    </a:cubicBezTo>
                  </a:path>
                </a:pathLst>
              </a:custGeom>
              <a:solidFill>
                <a:srgbClr val="A7A0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0" name="iṩľide"/>
              <p:cNvSpPr/>
              <p:nvPr/>
            </p:nvSpPr>
            <p:spPr bwMode="auto">
              <a:xfrm>
                <a:off x="7540625" y="4087813"/>
                <a:ext cx="777875" cy="174625"/>
              </a:xfrm>
              <a:custGeom>
                <a:avLst/>
                <a:gdLst>
                  <a:gd name="T0" fmla="*/ 79 w 89"/>
                  <a:gd name="T1" fmla="*/ 0 h 20"/>
                  <a:gd name="T2" fmla="*/ 0 w 89"/>
                  <a:gd name="T3" fmla="*/ 0 h 20"/>
                  <a:gd name="T4" fmla="*/ 0 w 89"/>
                  <a:gd name="T5" fmla="*/ 20 h 20"/>
                  <a:gd name="T6" fmla="*/ 79 w 89"/>
                  <a:gd name="T7" fmla="*/ 20 h 20"/>
                  <a:gd name="T8" fmla="*/ 89 w 89"/>
                  <a:gd name="T9" fmla="*/ 10 h 20"/>
                  <a:gd name="T10" fmla="*/ 79 w 89"/>
                  <a:gd name="T11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9" h="20">
                    <a:moveTo>
                      <a:pt x="7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79" y="20"/>
                      <a:pt x="79" y="20"/>
                      <a:pt x="79" y="20"/>
                    </a:cubicBezTo>
                    <a:cubicBezTo>
                      <a:pt x="85" y="20"/>
                      <a:pt x="89" y="15"/>
                      <a:pt x="89" y="10"/>
                    </a:cubicBezTo>
                    <a:cubicBezTo>
                      <a:pt x="89" y="4"/>
                      <a:pt x="85" y="0"/>
                      <a:pt x="79" y="0"/>
                    </a:cubicBezTo>
                  </a:path>
                </a:pathLst>
              </a:custGeom>
              <a:solidFill>
                <a:srgbClr val="A7A0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1" name="isḻîdê"/>
              <p:cNvSpPr/>
              <p:nvPr/>
            </p:nvSpPr>
            <p:spPr bwMode="auto">
              <a:xfrm>
                <a:off x="6851650" y="1984375"/>
                <a:ext cx="1379538" cy="349250"/>
              </a:xfrm>
              <a:prstGeom prst="rect">
                <a:avLst/>
              </a:prstGeom>
              <a:solidFill>
                <a:srgbClr val="B1AA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2" name="îśḷîḓé"/>
              <p:cNvSpPr/>
              <p:nvPr/>
            </p:nvSpPr>
            <p:spPr bwMode="auto">
              <a:xfrm>
                <a:off x="7959725" y="4716463"/>
                <a:ext cx="550863" cy="522288"/>
              </a:xfrm>
              <a:custGeom>
                <a:avLst/>
                <a:gdLst>
                  <a:gd name="T0" fmla="*/ 347 w 347"/>
                  <a:gd name="T1" fmla="*/ 165 h 329"/>
                  <a:gd name="T2" fmla="*/ 319 w 347"/>
                  <a:gd name="T3" fmla="*/ 214 h 329"/>
                  <a:gd name="T4" fmla="*/ 314 w 347"/>
                  <a:gd name="T5" fmla="*/ 269 h 329"/>
                  <a:gd name="T6" fmla="*/ 264 w 347"/>
                  <a:gd name="T7" fmla="*/ 291 h 329"/>
                  <a:gd name="T8" fmla="*/ 226 w 347"/>
                  <a:gd name="T9" fmla="*/ 329 h 329"/>
                  <a:gd name="T10" fmla="*/ 171 w 347"/>
                  <a:gd name="T11" fmla="*/ 318 h 329"/>
                  <a:gd name="T12" fmla="*/ 121 w 347"/>
                  <a:gd name="T13" fmla="*/ 329 h 329"/>
                  <a:gd name="T14" fmla="*/ 83 w 347"/>
                  <a:gd name="T15" fmla="*/ 291 h 329"/>
                  <a:gd name="T16" fmla="*/ 33 w 347"/>
                  <a:gd name="T17" fmla="*/ 269 h 329"/>
                  <a:gd name="T18" fmla="*/ 28 w 347"/>
                  <a:gd name="T19" fmla="*/ 214 h 329"/>
                  <a:gd name="T20" fmla="*/ 0 w 347"/>
                  <a:gd name="T21" fmla="*/ 165 h 329"/>
                  <a:gd name="T22" fmla="*/ 28 w 347"/>
                  <a:gd name="T23" fmla="*/ 121 h 329"/>
                  <a:gd name="T24" fmla="*/ 33 w 347"/>
                  <a:gd name="T25" fmla="*/ 66 h 329"/>
                  <a:gd name="T26" fmla="*/ 83 w 347"/>
                  <a:gd name="T27" fmla="*/ 44 h 329"/>
                  <a:gd name="T28" fmla="*/ 121 w 347"/>
                  <a:gd name="T29" fmla="*/ 0 h 329"/>
                  <a:gd name="T30" fmla="*/ 171 w 347"/>
                  <a:gd name="T31" fmla="*/ 11 h 329"/>
                  <a:gd name="T32" fmla="*/ 226 w 347"/>
                  <a:gd name="T33" fmla="*/ 0 h 329"/>
                  <a:gd name="T34" fmla="*/ 264 w 347"/>
                  <a:gd name="T35" fmla="*/ 44 h 329"/>
                  <a:gd name="T36" fmla="*/ 314 w 347"/>
                  <a:gd name="T37" fmla="*/ 66 h 329"/>
                  <a:gd name="T38" fmla="*/ 319 w 347"/>
                  <a:gd name="T39" fmla="*/ 121 h 329"/>
                  <a:gd name="T40" fmla="*/ 347 w 347"/>
                  <a:gd name="T41" fmla="*/ 165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47" h="329">
                    <a:moveTo>
                      <a:pt x="347" y="165"/>
                    </a:moveTo>
                    <a:lnTo>
                      <a:pt x="319" y="214"/>
                    </a:lnTo>
                    <a:lnTo>
                      <a:pt x="314" y="269"/>
                    </a:lnTo>
                    <a:lnTo>
                      <a:pt x="264" y="291"/>
                    </a:lnTo>
                    <a:lnTo>
                      <a:pt x="226" y="329"/>
                    </a:lnTo>
                    <a:lnTo>
                      <a:pt x="171" y="318"/>
                    </a:lnTo>
                    <a:lnTo>
                      <a:pt x="121" y="329"/>
                    </a:lnTo>
                    <a:lnTo>
                      <a:pt x="83" y="291"/>
                    </a:lnTo>
                    <a:lnTo>
                      <a:pt x="33" y="269"/>
                    </a:lnTo>
                    <a:lnTo>
                      <a:pt x="28" y="214"/>
                    </a:lnTo>
                    <a:lnTo>
                      <a:pt x="0" y="165"/>
                    </a:lnTo>
                    <a:lnTo>
                      <a:pt x="28" y="121"/>
                    </a:lnTo>
                    <a:lnTo>
                      <a:pt x="33" y="66"/>
                    </a:lnTo>
                    <a:lnTo>
                      <a:pt x="83" y="44"/>
                    </a:lnTo>
                    <a:lnTo>
                      <a:pt x="121" y="0"/>
                    </a:lnTo>
                    <a:lnTo>
                      <a:pt x="171" y="11"/>
                    </a:lnTo>
                    <a:lnTo>
                      <a:pt x="226" y="0"/>
                    </a:lnTo>
                    <a:lnTo>
                      <a:pt x="264" y="44"/>
                    </a:lnTo>
                    <a:lnTo>
                      <a:pt x="314" y="66"/>
                    </a:lnTo>
                    <a:lnTo>
                      <a:pt x="319" y="121"/>
                    </a:lnTo>
                    <a:lnTo>
                      <a:pt x="347" y="165"/>
                    </a:lnTo>
                    <a:close/>
                  </a:path>
                </a:pathLst>
              </a:custGeom>
              <a:solidFill>
                <a:srgbClr val="FFC3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3" name="ïṩļíḍè"/>
              <p:cNvSpPr/>
              <p:nvPr/>
            </p:nvSpPr>
            <p:spPr bwMode="auto">
              <a:xfrm>
                <a:off x="3289300" y="1033463"/>
                <a:ext cx="2794000" cy="3054350"/>
              </a:xfrm>
              <a:custGeom>
                <a:avLst/>
                <a:gdLst>
                  <a:gd name="T0" fmla="*/ 279 w 320"/>
                  <a:gd name="T1" fmla="*/ 350 h 350"/>
                  <a:gd name="T2" fmla="*/ 247 w 320"/>
                  <a:gd name="T3" fmla="*/ 141 h 350"/>
                  <a:gd name="T4" fmla="*/ 254 w 320"/>
                  <a:gd name="T5" fmla="*/ 212 h 350"/>
                  <a:gd name="T6" fmla="*/ 180 w 320"/>
                  <a:gd name="T7" fmla="*/ 70 h 350"/>
                  <a:gd name="T8" fmla="*/ 193 w 320"/>
                  <a:gd name="T9" fmla="*/ 125 h 350"/>
                  <a:gd name="T10" fmla="*/ 0 w 320"/>
                  <a:gd name="T11" fmla="*/ 22 h 350"/>
                  <a:gd name="T12" fmla="*/ 47 w 320"/>
                  <a:gd name="T13" fmla="*/ 55 h 350"/>
                  <a:gd name="T14" fmla="*/ 11 w 320"/>
                  <a:gd name="T15" fmla="*/ 40 h 350"/>
                  <a:gd name="T16" fmla="*/ 97 w 320"/>
                  <a:gd name="T17" fmla="*/ 152 h 350"/>
                  <a:gd name="T18" fmla="*/ 22 w 320"/>
                  <a:gd name="T19" fmla="*/ 102 h 350"/>
                  <a:gd name="T20" fmla="*/ 140 w 320"/>
                  <a:gd name="T21" fmla="*/ 218 h 350"/>
                  <a:gd name="T22" fmla="*/ 71 w 320"/>
                  <a:gd name="T23" fmla="*/ 185 h 350"/>
                  <a:gd name="T24" fmla="*/ 279 w 320"/>
                  <a:gd name="T25" fmla="*/ 350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0" h="350">
                    <a:moveTo>
                      <a:pt x="279" y="350"/>
                    </a:moveTo>
                    <a:cubicBezTo>
                      <a:pt x="279" y="350"/>
                      <a:pt x="320" y="241"/>
                      <a:pt x="247" y="141"/>
                    </a:cubicBezTo>
                    <a:cubicBezTo>
                      <a:pt x="249" y="156"/>
                      <a:pt x="254" y="212"/>
                      <a:pt x="254" y="212"/>
                    </a:cubicBezTo>
                    <a:cubicBezTo>
                      <a:pt x="254" y="212"/>
                      <a:pt x="247" y="109"/>
                      <a:pt x="180" y="70"/>
                    </a:cubicBezTo>
                    <a:cubicBezTo>
                      <a:pt x="190" y="92"/>
                      <a:pt x="193" y="125"/>
                      <a:pt x="193" y="125"/>
                    </a:cubicBezTo>
                    <a:cubicBezTo>
                      <a:pt x="193" y="125"/>
                      <a:pt x="112" y="0"/>
                      <a:pt x="0" y="22"/>
                    </a:cubicBezTo>
                    <a:cubicBezTo>
                      <a:pt x="25" y="26"/>
                      <a:pt x="47" y="55"/>
                      <a:pt x="47" y="55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35" y="112"/>
                      <a:pt x="97" y="152"/>
                    </a:cubicBezTo>
                    <a:cubicBezTo>
                      <a:pt x="76" y="147"/>
                      <a:pt x="22" y="102"/>
                      <a:pt x="22" y="102"/>
                    </a:cubicBezTo>
                    <a:cubicBezTo>
                      <a:pt x="22" y="102"/>
                      <a:pt x="68" y="193"/>
                      <a:pt x="140" y="218"/>
                    </a:cubicBezTo>
                    <a:cubicBezTo>
                      <a:pt x="112" y="221"/>
                      <a:pt x="71" y="185"/>
                      <a:pt x="71" y="185"/>
                    </a:cubicBezTo>
                    <a:cubicBezTo>
                      <a:pt x="71" y="185"/>
                      <a:pt x="143" y="325"/>
                      <a:pt x="279" y="350"/>
                    </a:cubicBezTo>
                  </a:path>
                </a:pathLst>
              </a:custGeom>
              <a:solidFill>
                <a:srgbClr val="FFC3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4" name="îṥḷïdé"/>
              <p:cNvSpPr/>
              <p:nvPr/>
            </p:nvSpPr>
            <p:spPr bwMode="auto">
              <a:xfrm>
                <a:off x="3908425" y="1784350"/>
                <a:ext cx="1920875" cy="2303463"/>
              </a:xfrm>
              <a:custGeom>
                <a:avLst/>
                <a:gdLst>
                  <a:gd name="T0" fmla="*/ 0 w 220"/>
                  <a:gd name="T1" fmla="*/ 99 h 264"/>
                  <a:gd name="T2" fmla="*/ 202 w 220"/>
                  <a:gd name="T3" fmla="*/ 263 h 264"/>
                  <a:gd name="T4" fmla="*/ 165 w 220"/>
                  <a:gd name="T5" fmla="*/ 197 h 264"/>
                  <a:gd name="T6" fmla="*/ 149 w 220"/>
                  <a:gd name="T7" fmla="*/ 202 h 264"/>
                  <a:gd name="T8" fmla="*/ 0 w 220"/>
                  <a:gd name="T9" fmla="*/ 99 h 264"/>
                  <a:gd name="T10" fmla="*/ 17 w 220"/>
                  <a:gd name="T11" fmla="*/ 0 h 264"/>
                  <a:gd name="T12" fmla="*/ 209 w 220"/>
                  <a:gd name="T13" fmla="*/ 264 h 264"/>
                  <a:gd name="T14" fmla="*/ 220 w 220"/>
                  <a:gd name="T15" fmla="*/ 195 h 264"/>
                  <a:gd name="T16" fmla="*/ 207 w 220"/>
                  <a:gd name="T17" fmla="*/ 232 h 264"/>
                  <a:gd name="T18" fmla="*/ 201 w 220"/>
                  <a:gd name="T19" fmla="*/ 227 h 264"/>
                  <a:gd name="T20" fmla="*/ 17 w 220"/>
                  <a:gd name="T21" fmla="*/ 0 h 264"/>
                  <a:gd name="T22" fmla="*/ 17 w 220"/>
                  <a:gd name="T23" fmla="*/ 0 h 264"/>
                  <a:gd name="T24" fmla="*/ 17 w 220"/>
                  <a:gd name="T25" fmla="*/ 0 h 264"/>
                  <a:gd name="T26" fmla="*/ 17 w 220"/>
                  <a:gd name="T27" fmla="*/ 0 h 264"/>
                  <a:gd name="T28" fmla="*/ 17 w 220"/>
                  <a:gd name="T29" fmla="*/ 0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20" h="264">
                    <a:moveTo>
                      <a:pt x="0" y="99"/>
                    </a:moveTo>
                    <a:cubicBezTo>
                      <a:pt x="0" y="99"/>
                      <a:pt x="70" y="235"/>
                      <a:pt x="202" y="263"/>
                    </a:cubicBezTo>
                    <a:cubicBezTo>
                      <a:pt x="190" y="240"/>
                      <a:pt x="178" y="217"/>
                      <a:pt x="165" y="197"/>
                    </a:cubicBezTo>
                    <a:cubicBezTo>
                      <a:pt x="163" y="200"/>
                      <a:pt x="157" y="202"/>
                      <a:pt x="149" y="202"/>
                    </a:cubicBezTo>
                    <a:cubicBezTo>
                      <a:pt x="119" y="202"/>
                      <a:pt x="52" y="171"/>
                      <a:pt x="0" y="99"/>
                    </a:cubicBezTo>
                    <a:moveTo>
                      <a:pt x="17" y="0"/>
                    </a:moveTo>
                    <a:cubicBezTo>
                      <a:pt x="99" y="39"/>
                      <a:pt x="168" y="172"/>
                      <a:pt x="209" y="264"/>
                    </a:cubicBezTo>
                    <a:cubicBezTo>
                      <a:pt x="211" y="258"/>
                      <a:pt x="219" y="232"/>
                      <a:pt x="220" y="195"/>
                    </a:cubicBezTo>
                    <a:cubicBezTo>
                      <a:pt x="219" y="198"/>
                      <a:pt x="215" y="232"/>
                      <a:pt x="207" y="232"/>
                    </a:cubicBezTo>
                    <a:cubicBezTo>
                      <a:pt x="205" y="232"/>
                      <a:pt x="203" y="231"/>
                      <a:pt x="201" y="227"/>
                    </a:cubicBezTo>
                    <a:cubicBezTo>
                      <a:pt x="190" y="206"/>
                      <a:pt x="105" y="23"/>
                      <a:pt x="17" y="0"/>
                    </a:cubicBezTo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FF95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" name="îş1íďè"/>
              <p:cNvSpPr/>
              <p:nvPr/>
            </p:nvSpPr>
            <p:spPr bwMode="auto">
              <a:xfrm>
                <a:off x="4057650" y="1784350"/>
                <a:ext cx="1990725" cy="3106738"/>
              </a:xfrm>
              <a:custGeom>
                <a:avLst/>
                <a:gdLst>
                  <a:gd name="T0" fmla="*/ 228 w 228"/>
                  <a:gd name="T1" fmla="*/ 356 h 356"/>
                  <a:gd name="T2" fmla="*/ 0 w 228"/>
                  <a:gd name="T3" fmla="*/ 0 h 356"/>
                  <a:gd name="T4" fmla="*/ 228 w 228"/>
                  <a:gd name="T5" fmla="*/ 356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8" h="356">
                    <a:moveTo>
                      <a:pt x="228" y="356"/>
                    </a:moveTo>
                    <a:cubicBezTo>
                      <a:pt x="228" y="356"/>
                      <a:pt x="128" y="61"/>
                      <a:pt x="0" y="0"/>
                    </a:cubicBezTo>
                    <a:cubicBezTo>
                      <a:pt x="17" y="18"/>
                      <a:pt x="145" y="153"/>
                      <a:pt x="228" y="356"/>
                    </a:cubicBezTo>
                  </a:path>
                </a:pathLst>
              </a:custGeom>
              <a:solidFill>
                <a:srgbClr val="FFE7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" name="iṧḷïḑé"/>
              <p:cNvSpPr/>
              <p:nvPr/>
            </p:nvSpPr>
            <p:spPr bwMode="auto">
              <a:xfrm>
                <a:off x="5454650" y="4410075"/>
                <a:ext cx="925513" cy="244475"/>
              </a:xfrm>
              <a:prstGeom prst="rect">
                <a:avLst/>
              </a:prstGeom>
              <a:solidFill>
                <a:srgbClr val="A3D5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" name="îşḷïdê"/>
              <p:cNvSpPr/>
              <p:nvPr/>
            </p:nvSpPr>
            <p:spPr bwMode="auto">
              <a:xfrm>
                <a:off x="5454650" y="4410075"/>
                <a:ext cx="925513" cy="2444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" name="ïṧḻiďé"/>
              <p:cNvSpPr/>
              <p:nvPr/>
            </p:nvSpPr>
            <p:spPr bwMode="auto">
              <a:xfrm>
                <a:off x="5060950" y="4532313"/>
                <a:ext cx="1711325" cy="1143000"/>
              </a:xfrm>
              <a:prstGeom prst="ellipse">
                <a:avLst/>
              </a:prstGeom>
              <a:solidFill>
                <a:srgbClr val="A3D5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" name="iš1ïḑé"/>
              <p:cNvSpPr/>
              <p:nvPr/>
            </p:nvSpPr>
            <p:spPr bwMode="auto">
              <a:xfrm>
                <a:off x="5262563" y="4891088"/>
                <a:ext cx="1309688" cy="619125"/>
              </a:xfrm>
              <a:custGeom>
                <a:avLst/>
                <a:gdLst>
                  <a:gd name="T0" fmla="*/ 7 w 150"/>
                  <a:gd name="T1" fmla="*/ 0 h 71"/>
                  <a:gd name="T2" fmla="*/ 0 w 150"/>
                  <a:gd name="T3" fmla="*/ 21 h 71"/>
                  <a:gd name="T4" fmla="*/ 75 w 150"/>
                  <a:gd name="T5" fmla="*/ 71 h 71"/>
                  <a:gd name="T6" fmla="*/ 150 w 150"/>
                  <a:gd name="T7" fmla="*/ 21 h 71"/>
                  <a:gd name="T8" fmla="*/ 143 w 150"/>
                  <a:gd name="T9" fmla="*/ 0 h 71"/>
                  <a:gd name="T10" fmla="*/ 7 w 150"/>
                  <a:gd name="T11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0" h="71">
                    <a:moveTo>
                      <a:pt x="7" y="0"/>
                    </a:moveTo>
                    <a:cubicBezTo>
                      <a:pt x="3" y="6"/>
                      <a:pt x="0" y="13"/>
                      <a:pt x="0" y="21"/>
                    </a:cubicBezTo>
                    <a:cubicBezTo>
                      <a:pt x="0" y="48"/>
                      <a:pt x="34" y="71"/>
                      <a:pt x="75" y="71"/>
                    </a:cubicBezTo>
                    <a:cubicBezTo>
                      <a:pt x="116" y="71"/>
                      <a:pt x="150" y="48"/>
                      <a:pt x="150" y="21"/>
                    </a:cubicBezTo>
                    <a:cubicBezTo>
                      <a:pt x="150" y="13"/>
                      <a:pt x="147" y="6"/>
                      <a:pt x="143" y="0"/>
                    </a:cubicBez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5554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" name="ís1íde"/>
              <p:cNvSpPr/>
              <p:nvPr/>
            </p:nvSpPr>
            <p:spPr bwMode="auto">
              <a:xfrm>
                <a:off x="5454650" y="4471988"/>
                <a:ext cx="925513" cy="147638"/>
              </a:xfrm>
              <a:custGeom>
                <a:avLst/>
                <a:gdLst>
                  <a:gd name="T0" fmla="*/ 106 w 106"/>
                  <a:gd name="T1" fmla="*/ 0 h 17"/>
                  <a:gd name="T2" fmla="*/ 0 w 106"/>
                  <a:gd name="T3" fmla="*/ 3 h 17"/>
                  <a:gd name="T4" fmla="*/ 53 w 106"/>
                  <a:gd name="T5" fmla="*/ 7 h 17"/>
                  <a:gd name="T6" fmla="*/ 53 w 106"/>
                  <a:gd name="T7" fmla="*/ 7 h 17"/>
                  <a:gd name="T8" fmla="*/ 74 w 106"/>
                  <a:gd name="T9" fmla="*/ 8 h 17"/>
                  <a:gd name="T10" fmla="*/ 97 w 106"/>
                  <a:gd name="T11" fmla="*/ 10 h 17"/>
                  <a:gd name="T12" fmla="*/ 106 w 106"/>
                  <a:gd name="T13" fmla="*/ 17 h 17"/>
                  <a:gd name="T14" fmla="*/ 106 w 106"/>
                  <a:gd name="T15" fmla="*/ 17 h 17"/>
                  <a:gd name="T16" fmla="*/ 106 w 106"/>
                  <a:gd name="T1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" h="17">
                    <a:moveTo>
                      <a:pt x="106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60" y="7"/>
                      <a:pt x="67" y="7"/>
                      <a:pt x="74" y="8"/>
                    </a:cubicBezTo>
                    <a:cubicBezTo>
                      <a:pt x="97" y="10"/>
                      <a:pt x="97" y="10"/>
                      <a:pt x="97" y="10"/>
                    </a:cubicBezTo>
                    <a:cubicBezTo>
                      <a:pt x="106" y="17"/>
                      <a:pt x="106" y="17"/>
                      <a:pt x="106" y="17"/>
                    </a:cubicBezTo>
                    <a:cubicBezTo>
                      <a:pt x="106" y="17"/>
                      <a:pt x="106" y="17"/>
                      <a:pt x="106" y="17"/>
                    </a:cubicBezTo>
                    <a:cubicBezTo>
                      <a:pt x="106" y="0"/>
                      <a:pt x="106" y="0"/>
                      <a:pt x="106" y="0"/>
                    </a:cubicBezTo>
                  </a:path>
                </a:pathLst>
              </a:custGeom>
              <a:solidFill>
                <a:srgbClr val="6B97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" name="ï$líḑê"/>
              <p:cNvSpPr/>
              <p:nvPr/>
            </p:nvSpPr>
            <p:spPr bwMode="auto">
              <a:xfrm>
                <a:off x="5916613" y="4532313"/>
                <a:ext cx="463550" cy="87313"/>
              </a:xfrm>
              <a:custGeom>
                <a:avLst/>
                <a:gdLst>
                  <a:gd name="T0" fmla="*/ 53 w 53"/>
                  <a:gd name="T1" fmla="*/ 10 h 10"/>
                  <a:gd name="T2" fmla="*/ 53 w 53"/>
                  <a:gd name="T3" fmla="*/ 10 h 10"/>
                  <a:gd name="T4" fmla="*/ 53 w 53"/>
                  <a:gd name="T5" fmla="*/ 10 h 10"/>
                  <a:gd name="T6" fmla="*/ 53 w 53"/>
                  <a:gd name="T7" fmla="*/ 10 h 10"/>
                  <a:gd name="T8" fmla="*/ 53 w 53"/>
                  <a:gd name="T9" fmla="*/ 10 h 10"/>
                  <a:gd name="T10" fmla="*/ 0 w 53"/>
                  <a:gd name="T11" fmla="*/ 0 h 10"/>
                  <a:gd name="T12" fmla="*/ 0 w 53"/>
                  <a:gd name="T13" fmla="*/ 0 h 10"/>
                  <a:gd name="T14" fmla="*/ 21 w 53"/>
                  <a:gd name="T15" fmla="*/ 1 h 10"/>
                  <a:gd name="T16" fmla="*/ 0 w 53"/>
                  <a:gd name="T1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10">
                    <a:moveTo>
                      <a:pt x="53" y="10"/>
                    </a:moveTo>
                    <a:cubicBezTo>
                      <a:pt x="53" y="10"/>
                      <a:pt x="53" y="10"/>
                      <a:pt x="53" y="10"/>
                    </a:cubicBezTo>
                    <a:cubicBezTo>
                      <a:pt x="53" y="10"/>
                      <a:pt x="53" y="10"/>
                      <a:pt x="53" y="10"/>
                    </a:cubicBezTo>
                    <a:cubicBezTo>
                      <a:pt x="53" y="10"/>
                      <a:pt x="53" y="10"/>
                      <a:pt x="53" y="10"/>
                    </a:cubicBezTo>
                    <a:cubicBezTo>
                      <a:pt x="53" y="10"/>
                      <a:pt x="53" y="10"/>
                      <a:pt x="53" y="1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14" y="0"/>
                      <a:pt x="7" y="0"/>
                      <a:pt x="0" y="0"/>
                    </a:cubicBezTo>
                  </a:path>
                </a:pathLst>
              </a:custGeom>
              <a:solidFill>
                <a:srgbClr val="6B97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" name="ïşḻïḓè"/>
              <p:cNvSpPr/>
              <p:nvPr/>
            </p:nvSpPr>
            <p:spPr bwMode="auto">
              <a:xfrm>
                <a:off x="5349875" y="4279900"/>
                <a:ext cx="1135063" cy="217488"/>
              </a:xfrm>
              <a:custGeom>
                <a:avLst/>
                <a:gdLst>
                  <a:gd name="T0" fmla="*/ 130 w 130"/>
                  <a:gd name="T1" fmla="*/ 13 h 25"/>
                  <a:gd name="T2" fmla="*/ 118 w 130"/>
                  <a:gd name="T3" fmla="*/ 25 h 25"/>
                  <a:gd name="T4" fmla="*/ 12 w 130"/>
                  <a:gd name="T5" fmla="*/ 25 h 25"/>
                  <a:gd name="T6" fmla="*/ 0 w 130"/>
                  <a:gd name="T7" fmla="*/ 13 h 25"/>
                  <a:gd name="T8" fmla="*/ 12 w 130"/>
                  <a:gd name="T9" fmla="*/ 0 h 25"/>
                  <a:gd name="T10" fmla="*/ 118 w 130"/>
                  <a:gd name="T11" fmla="*/ 0 h 25"/>
                  <a:gd name="T12" fmla="*/ 130 w 130"/>
                  <a:gd name="T13" fmla="*/ 1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0" h="25">
                    <a:moveTo>
                      <a:pt x="130" y="13"/>
                    </a:moveTo>
                    <a:cubicBezTo>
                      <a:pt x="130" y="19"/>
                      <a:pt x="124" y="25"/>
                      <a:pt x="118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5" y="25"/>
                      <a:pt x="0" y="19"/>
                      <a:pt x="0" y="13"/>
                    </a:cubicBezTo>
                    <a:cubicBezTo>
                      <a:pt x="0" y="6"/>
                      <a:pt x="5" y="0"/>
                      <a:pt x="12" y="0"/>
                    </a:cubicBezTo>
                    <a:cubicBezTo>
                      <a:pt x="118" y="0"/>
                      <a:pt x="118" y="0"/>
                      <a:pt x="118" y="0"/>
                    </a:cubicBezTo>
                    <a:cubicBezTo>
                      <a:pt x="124" y="0"/>
                      <a:pt x="130" y="6"/>
                      <a:pt x="130" y="13"/>
                    </a:cubicBezTo>
                    <a:close/>
                  </a:path>
                </a:pathLst>
              </a:custGeom>
              <a:solidFill>
                <a:srgbClr val="A3D5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cxnSp>
          <p:nvCxnSpPr>
            <p:cNvPr id="34" name="直接连接符 33"/>
            <p:cNvCxnSpPr/>
            <p:nvPr/>
          </p:nvCxnSpPr>
          <p:spPr>
            <a:xfrm>
              <a:off x="1000125" y="742951"/>
              <a:ext cx="1757363" cy="0"/>
            </a:xfrm>
            <a:prstGeom prst="line">
              <a:avLst/>
            </a:prstGeom>
            <a:ln>
              <a:solidFill>
                <a:srgbClr val="008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5" name="腾格尔 - 天堂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33487" y="5638799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824" fill="hold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683918" y="1545398"/>
            <a:ext cx="7060407" cy="45329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cs typeface="+mn-ea"/>
                <a:sym typeface="+mn-lt"/>
              </a:rPr>
              <a:t>1.</a:t>
            </a:r>
            <a:r>
              <a:rPr lang="zh-CN" altLang="en-US" sz="2800" b="1" dirty="0">
                <a:cs typeface="+mn-ea"/>
                <a:sym typeface="+mn-lt"/>
              </a:rPr>
              <a:t>野火烧不尽，春风吹又生。</a:t>
            </a:r>
            <a:endParaRPr lang="en-US" altLang="zh-CN" sz="2800" b="1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cs typeface="+mn-ea"/>
                <a:sym typeface="+mn-lt"/>
              </a:rPr>
              <a:t>                 （白居易</a:t>
            </a:r>
            <a:r>
              <a:rPr lang="en-US" altLang="zh-CN" sz="2800" b="1" dirty="0">
                <a:cs typeface="+mn-ea"/>
                <a:sym typeface="+mn-lt"/>
              </a:rPr>
              <a:t>《</a:t>
            </a:r>
            <a:r>
              <a:rPr lang="zh-CN" altLang="en-US" sz="2800" b="1" dirty="0">
                <a:cs typeface="+mn-ea"/>
                <a:sym typeface="+mn-lt"/>
              </a:rPr>
              <a:t>赋得古原草送别</a:t>
            </a:r>
            <a:r>
              <a:rPr lang="en-US" altLang="zh-CN" sz="2800" b="1" dirty="0">
                <a:cs typeface="+mn-ea"/>
                <a:sym typeface="+mn-lt"/>
              </a:rPr>
              <a:t>》</a:t>
            </a:r>
            <a:r>
              <a:rPr lang="zh-CN" altLang="en-US" sz="2800" b="1" dirty="0">
                <a:cs typeface="+mn-ea"/>
                <a:sym typeface="+mn-lt"/>
              </a:rPr>
              <a:t>）</a:t>
            </a:r>
            <a:endParaRPr lang="en-US" altLang="zh-CN" sz="2800" b="1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cs typeface="+mn-ea"/>
                <a:sym typeface="+mn-lt"/>
              </a:rPr>
              <a:t>2.</a:t>
            </a:r>
            <a:r>
              <a:rPr lang="zh-CN" altLang="en-US" sz="2800" b="1" dirty="0">
                <a:cs typeface="+mn-ea"/>
                <a:sym typeface="+mn-lt"/>
              </a:rPr>
              <a:t>天苍苍，野茫茫，风吹早低见牛羊。</a:t>
            </a:r>
            <a:endParaRPr lang="en-US" altLang="zh-CN" sz="2800" b="1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cs typeface="+mn-ea"/>
                <a:sym typeface="+mn-lt"/>
              </a:rPr>
              <a:t>            </a:t>
            </a:r>
            <a:r>
              <a:rPr lang="zh-CN" altLang="en-US" sz="2800" b="1" dirty="0">
                <a:cs typeface="+mn-ea"/>
                <a:sym typeface="+mn-lt"/>
              </a:rPr>
              <a:t>                      （斜率敦</a:t>
            </a:r>
            <a:r>
              <a:rPr lang="en-US" altLang="zh-CN" sz="2800" b="1" dirty="0">
                <a:cs typeface="+mn-ea"/>
                <a:sym typeface="+mn-lt"/>
              </a:rPr>
              <a:t>《</a:t>
            </a:r>
            <a:r>
              <a:rPr lang="zh-CN" altLang="en-US" sz="2800" b="1" dirty="0">
                <a:cs typeface="+mn-ea"/>
                <a:sym typeface="+mn-lt"/>
              </a:rPr>
              <a:t>敕勒歌</a:t>
            </a:r>
            <a:r>
              <a:rPr lang="en-US" altLang="zh-CN" sz="2800" b="1" dirty="0">
                <a:cs typeface="+mn-ea"/>
                <a:sym typeface="+mn-lt"/>
              </a:rPr>
              <a:t>》</a:t>
            </a:r>
            <a:r>
              <a:rPr lang="zh-CN" altLang="en-US" sz="2800" b="1" dirty="0">
                <a:cs typeface="+mn-ea"/>
                <a:sym typeface="+mn-lt"/>
              </a:rPr>
              <a:t>）</a:t>
            </a:r>
            <a:endParaRPr lang="zh-CN" altLang="en-US" sz="2800" b="1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cs typeface="+mn-ea"/>
                <a:sym typeface="+mn-lt"/>
              </a:rPr>
              <a:t>3.</a:t>
            </a:r>
            <a:r>
              <a:rPr lang="zh-CN" altLang="en-US" sz="2800" b="1" dirty="0">
                <a:cs typeface="+mn-ea"/>
                <a:sym typeface="+mn-lt"/>
              </a:rPr>
              <a:t>无边绿翠凭羊牧，一马飞歌醉碧霄。</a:t>
            </a:r>
            <a:endParaRPr lang="zh-CN" altLang="en-US" sz="2800" b="1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cs typeface="+mn-ea"/>
                <a:sym typeface="+mn-lt"/>
              </a:rPr>
              <a:t>4.</a:t>
            </a:r>
            <a:r>
              <a:rPr lang="zh-CN" altLang="en-US" sz="2800" b="1" dirty="0">
                <a:cs typeface="+mn-ea"/>
                <a:sym typeface="+mn-lt"/>
              </a:rPr>
              <a:t>红树青山日欲斜，长郊草色绿无涯。</a:t>
            </a:r>
            <a:endParaRPr lang="en-US" altLang="zh-CN" sz="2800" b="1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cs typeface="+mn-ea"/>
                <a:sym typeface="+mn-lt"/>
              </a:rPr>
              <a:t>                         </a:t>
            </a:r>
            <a:r>
              <a:rPr lang="zh-CN" altLang="en-US" sz="2800" b="1" dirty="0">
                <a:cs typeface="+mn-ea"/>
                <a:sym typeface="+mn-lt"/>
              </a:rPr>
              <a:t> （欧阳修</a:t>
            </a:r>
            <a:r>
              <a:rPr lang="en-US" altLang="zh-CN" sz="2800" b="1" dirty="0">
                <a:cs typeface="+mn-ea"/>
                <a:sym typeface="+mn-lt"/>
              </a:rPr>
              <a:t>《</a:t>
            </a:r>
            <a:r>
              <a:rPr lang="zh-CN" altLang="en-US" sz="2800" b="1" dirty="0">
                <a:cs typeface="+mn-ea"/>
                <a:sym typeface="+mn-lt"/>
              </a:rPr>
              <a:t>丰乐亭游春</a:t>
            </a:r>
            <a:r>
              <a:rPr lang="en-US" altLang="zh-CN" sz="2800" b="1" dirty="0">
                <a:cs typeface="+mn-ea"/>
                <a:sym typeface="+mn-lt"/>
              </a:rPr>
              <a:t>》</a:t>
            </a:r>
            <a:r>
              <a:rPr lang="zh-CN" altLang="en-US" sz="2800" b="1" dirty="0">
                <a:cs typeface="+mn-ea"/>
                <a:sym typeface="+mn-lt"/>
              </a:rPr>
              <a:t>）</a:t>
            </a:r>
            <a:endParaRPr lang="zh-CN" altLang="en-US" sz="2800" b="1" dirty="0"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89534" y="200025"/>
            <a:ext cx="2567954" cy="560388"/>
            <a:chOff x="189534" y="200025"/>
            <a:chExt cx="2567954" cy="560388"/>
          </a:xfrm>
        </p:grpSpPr>
        <p:grpSp>
          <p:nvGrpSpPr>
            <p:cNvPr id="5" name="a242c966-fb5a-4754-9dea-4d62a107ed2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  <p:cNvGrpSpPr>
              <a:grpSpLocks noChangeAspect="1"/>
            </p:cNvGrpSpPr>
            <p:nvPr>
              <p:custDataLst>
                <p:tags r:id="rId1"/>
              </p:custDataLst>
            </p:nvPr>
          </p:nvGrpSpPr>
          <p:grpSpPr>
            <a:xfrm>
              <a:off x="189534" y="200025"/>
              <a:ext cx="678829" cy="560388"/>
              <a:chOff x="3289300" y="1033463"/>
              <a:chExt cx="5622926" cy="4641850"/>
            </a:xfrm>
          </p:grpSpPr>
          <p:sp>
            <p:nvSpPr>
              <p:cNvPr id="7" name="îṩļíďê"/>
              <p:cNvSpPr/>
              <p:nvPr/>
            </p:nvSpPr>
            <p:spPr bwMode="auto">
              <a:xfrm>
                <a:off x="6170613" y="1984375"/>
                <a:ext cx="2741613" cy="3630613"/>
              </a:xfrm>
              <a:prstGeom prst="rect">
                <a:avLst/>
              </a:prstGeom>
              <a:solidFill>
                <a:srgbClr val="B1AA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" name="íṧḷidê"/>
              <p:cNvSpPr/>
              <p:nvPr/>
            </p:nvSpPr>
            <p:spPr bwMode="auto">
              <a:xfrm>
                <a:off x="6170613" y="1984375"/>
                <a:ext cx="2741613" cy="36306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" name="ïslîḋé"/>
              <p:cNvSpPr/>
              <p:nvPr/>
            </p:nvSpPr>
            <p:spPr bwMode="auto">
              <a:xfrm>
                <a:off x="6292850" y="2116138"/>
                <a:ext cx="2505075" cy="3367088"/>
              </a:xfrm>
              <a:prstGeom prst="rect">
                <a:avLst/>
              </a:prstGeom>
              <a:solidFill>
                <a:srgbClr val="F1F0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" name="íṩlïḑê"/>
              <p:cNvSpPr/>
              <p:nvPr/>
            </p:nvSpPr>
            <p:spPr bwMode="auto">
              <a:xfrm>
                <a:off x="6292850" y="2116138"/>
                <a:ext cx="2505075" cy="33670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" name="iṡḷiḍè"/>
              <p:cNvSpPr/>
              <p:nvPr/>
            </p:nvSpPr>
            <p:spPr bwMode="auto">
              <a:xfrm>
                <a:off x="6764338" y="3302000"/>
                <a:ext cx="1554163" cy="174625"/>
              </a:xfrm>
              <a:custGeom>
                <a:avLst/>
                <a:gdLst>
                  <a:gd name="T0" fmla="*/ 178 w 178"/>
                  <a:gd name="T1" fmla="*/ 10 h 20"/>
                  <a:gd name="T2" fmla="*/ 168 w 178"/>
                  <a:gd name="T3" fmla="*/ 20 h 20"/>
                  <a:gd name="T4" fmla="*/ 10 w 178"/>
                  <a:gd name="T5" fmla="*/ 20 h 20"/>
                  <a:gd name="T6" fmla="*/ 0 w 178"/>
                  <a:gd name="T7" fmla="*/ 10 h 20"/>
                  <a:gd name="T8" fmla="*/ 10 w 178"/>
                  <a:gd name="T9" fmla="*/ 0 h 20"/>
                  <a:gd name="T10" fmla="*/ 168 w 178"/>
                  <a:gd name="T11" fmla="*/ 0 h 20"/>
                  <a:gd name="T12" fmla="*/ 178 w 178"/>
                  <a:gd name="T13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8" h="20">
                    <a:moveTo>
                      <a:pt x="178" y="10"/>
                    </a:moveTo>
                    <a:cubicBezTo>
                      <a:pt x="178" y="16"/>
                      <a:pt x="174" y="20"/>
                      <a:pt x="168" y="20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5" y="20"/>
                      <a:pt x="0" y="16"/>
                      <a:pt x="0" y="10"/>
                    </a:cubicBezTo>
                    <a:cubicBezTo>
                      <a:pt x="0" y="5"/>
                      <a:pt x="5" y="0"/>
                      <a:pt x="10" y="0"/>
                    </a:cubicBezTo>
                    <a:cubicBezTo>
                      <a:pt x="168" y="0"/>
                      <a:pt x="168" y="0"/>
                      <a:pt x="168" y="0"/>
                    </a:cubicBezTo>
                    <a:cubicBezTo>
                      <a:pt x="174" y="0"/>
                      <a:pt x="178" y="5"/>
                      <a:pt x="178" y="10"/>
                    </a:cubicBezTo>
                  </a:path>
                </a:pathLst>
              </a:custGeom>
              <a:solidFill>
                <a:srgbClr val="B1AA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2" name="išļîḋé"/>
              <p:cNvSpPr/>
              <p:nvPr/>
            </p:nvSpPr>
            <p:spPr bwMode="auto">
              <a:xfrm>
                <a:off x="6764338" y="3694113"/>
                <a:ext cx="1554163" cy="174625"/>
              </a:xfrm>
              <a:custGeom>
                <a:avLst/>
                <a:gdLst>
                  <a:gd name="T0" fmla="*/ 178 w 178"/>
                  <a:gd name="T1" fmla="*/ 10 h 20"/>
                  <a:gd name="T2" fmla="*/ 168 w 178"/>
                  <a:gd name="T3" fmla="*/ 20 h 20"/>
                  <a:gd name="T4" fmla="*/ 10 w 178"/>
                  <a:gd name="T5" fmla="*/ 20 h 20"/>
                  <a:gd name="T6" fmla="*/ 0 w 178"/>
                  <a:gd name="T7" fmla="*/ 10 h 20"/>
                  <a:gd name="T8" fmla="*/ 10 w 178"/>
                  <a:gd name="T9" fmla="*/ 0 h 20"/>
                  <a:gd name="T10" fmla="*/ 168 w 178"/>
                  <a:gd name="T11" fmla="*/ 0 h 20"/>
                  <a:gd name="T12" fmla="*/ 178 w 178"/>
                  <a:gd name="T13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8" h="20">
                    <a:moveTo>
                      <a:pt x="178" y="10"/>
                    </a:moveTo>
                    <a:cubicBezTo>
                      <a:pt x="178" y="16"/>
                      <a:pt x="174" y="20"/>
                      <a:pt x="168" y="20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5" y="20"/>
                      <a:pt x="0" y="16"/>
                      <a:pt x="0" y="10"/>
                    </a:cubicBezTo>
                    <a:cubicBezTo>
                      <a:pt x="0" y="5"/>
                      <a:pt x="5" y="0"/>
                      <a:pt x="10" y="0"/>
                    </a:cubicBezTo>
                    <a:cubicBezTo>
                      <a:pt x="168" y="0"/>
                      <a:pt x="168" y="0"/>
                      <a:pt x="168" y="0"/>
                    </a:cubicBezTo>
                    <a:cubicBezTo>
                      <a:pt x="174" y="0"/>
                      <a:pt x="178" y="5"/>
                      <a:pt x="178" y="10"/>
                    </a:cubicBezTo>
                  </a:path>
                </a:pathLst>
              </a:custGeom>
              <a:solidFill>
                <a:srgbClr val="B1AA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3" name="îśḻiḓé"/>
              <p:cNvSpPr/>
              <p:nvPr/>
            </p:nvSpPr>
            <p:spPr bwMode="auto">
              <a:xfrm>
                <a:off x="6764338" y="4087813"/>
                <a:ext cx="1554163" cy="174625"/>
              </a:xfrm>
              <a:custGeom>
                <a:avLst/>
                <a:gdLst>
                  <a:gd name="T0" fmla="*/ 178 w 178"/>
                  <a:gd name="T1" fmla="*/ 10 h 20"/>
                  <a:gd name="T2" fmla="*/ 168 w 178"/>
                  <a:gd name="T3" fmla="*/ 20 h 20"/>
                  <a:gd name="T4" fmla="*/ 10 w 178"/>
                  <a:gd name="T5" fmla="*/ 20 h 20"/>
                  <a:gd name="T6" fmla="*/ 0 w 178"/>
                  <a:gd name="T7" fmla="*/ 10 h 20"/>
                  <a:gd name="T8" fmla="*/ 10 w 178"/>
                  <a:gd name="T9" fmla="*/ 0 h 20"/>
                  <a:gd name="T10" fmla="*/ 168 w 178"/>
                  <a:gd name="T11" fmla="*/ 0 h 20"/>
                  <a:gd name="T12" fmla="*/ 178 w 178"/>
                  <a:gd name="T13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8" h="20">
                    <a:moveTo>
                      <a:pt x="178" y="10"/>
                    </a:moveTo>
                    <a:cubicBezTo>
                      <a:pt x="178" y="15"/>
                      <a:pt x="174" y="20"/>
                      <a:pt x="168" y="20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5" y="20"/>
                      <a:pt x="0" y="15"/>
                      <a:pt x="0" y="10"/>
                    </a:cubicBezTo>
                    <a:cubicBezTo>
                      <a:pt x="0" y="4"/>
                      <a:pt x="5" y="0"/>
                      <a:pt x="10" y="0"/>
                    </a:cubicBezTo>
                    <a:cubicBezTo>
                      <a:pt x="168" y="0"/>
                      <a:pt x="168" y="0"/>
                      <a:pt x="168" y="0"/>
                    </a:cubicBezTo>
                    <a:cubicBezTo>
                      <a:pt x="174" y="0"/>
                      <a:pt x="178" y="4"/>
                      <a:pt x="178" y="10"/>
                    </a:cubicBezTo>
                  </a:path>
                </a:pathLst>
              </a:custGeom>
              <a:solidFill>
                <a:srgbClr val="B1AA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4" name="iṧ1îḓè"/>
              <p:cNvSpPr/>
              <p:nvPr/>
            </p:nvSpPr>
            <p:spPr bwMode="auto">
              <a:xfrm>
                <a:off x="7540625" y="2116138"/>
                <a:ext cx="1257300" cy="3367088"/>
              </a:xfrm>
              <a:custGeom>
                <a:avLst/>
                <a:gdLst>
                  <a:gd name="T0" fmla="*/ 144 w 144"/>
                  <a:gd name="T1" fmla="*/ 0 h 386"/>
                  <a:gd name="T2" fmla="*/ 0 w 144"/>
                  <a:gd name="T3" fmla="*/ 0 h 386"/>
                  <a:gd name="T4" fmla="*/ 0 w 144"/>
                  <a:gd name="T5" fmla="*/ 136 h 386"/>
                  <a:gd name="T6" fmla="*/ 79 w 144"/>
                  <a:gd name="T7" fmla="*/ 136 h 386"/>
                  <a:gd name="T8" fmla="*/ 89 w 144"/>
                  <a:gd name="T9" fmla="*/ 146 h 386"/>
                  <a:gd name="T10" fmla="*/ 79 w 144"/>
                  <a:gd name="T11" fmla="*/ 156 h 386"/>
                  <a:gd name="T12" fmla="*/ 0 w 144"/>
                  <a:gd name="T13" fmla="*/ 156 h 386"/>
                  <a:gd name="T14" fmla="*/ 0 w 144"/>
                  <a:gd name="T15" fmla="*/ 181 h 386"/>
                  <a:gd name="T16" fmla="*/ 79 w 144"/>
                  <a:gd name="T17" fmla="*/ 181 h 386"/>
                  <a:gd name="T18" fmla="*/ 89 w 144"/>
                  <a:gd name="T19" fmla="*/ 191 h 386"/>
                  <a:gd name="T20" fmla="*/ 79 w 144"/>
                  <a:gd name="T21" fmla="*/ 201 h 386"/>
                  <a:gd name="T22" fmla="*/ 0 w 144"/>
                  <a:gd name="T23" fmla="*/ 201 h 386"/>
                  <a:gd name="T24" fmla="*/ 0 w 144"/>
                  <a:gd name="T25" fmla="*/ 226 h 386"/>
                  <a:gd name="T26" fmla="*/ 79 w 144"/>
                  <a:gd name="T27" fmla="*/ 226 h 386"/>
                  <a:gd name="T28" fmla="*/ 89 w 144"/>
                  <a:gd name="T29" fmla="*/ 236 h 386"/>
                  <a:gd name="T30" fmla="*/ 79 w 144"/>
                  <a:gd name="T31" fmla="*/ 246 h 386"/>
                  <a:gd name="T32" fmla="*/ 0 w 144"/>
                  <a:gd name="T33" fmla="*/ 246 h 386"/>
                  <a:gd name="T34" fmla="*/ 0 w 144"/>
                  <a:gd name="T35" fmla="*/ 386 h 386"/>
                  <a:gd name="T36" fmla="*/ 144 w 144"/>
                  <a:gd name="T37" fmla="*/ 386 h 386"/>
                  <a:gd name="T38" fmla="*/ 144 w 144"/>
                  <a:gd name="T39" fmla="*/ 0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44" h="386">
                    <a:moveTo>
                      <a:pt x="14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6"/>
                      <a:pt x="0" y="136"/>
                      <a:pt x="0" y="136"/>
                    </a:cubicBezTo>
                    <a:cubicBezTo>
                      <a:pt x="79" y="136"/>
                      <a:pt x="79" y="136"/>
                      <a:pt x="79" y="136"/>
                    </a:cubicBezTo>
                    <a:cubicBezTo>
                      <a:pt x="85" y="136"/>
                      <a:pt x="89" y="141"/>
                      <a:pt x="89" y="146"/>
                    </a:cubicBezTo>
                    <a:cubicBezTo>
                      <a:pt x="89" y="152"/>
                      <a:pt x="85" y="156"/>
                      <a:pt x="79" y="156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79" y="181"/>
                      <a:pt x="79" y="181"/>
                      <a:pt x="79" y="181"/>
                    </a:cubicBezTo>
                    <a:cubicBezTo>
                      <a:pt x="85" y="181"/>
                      <a:pt x="89" y="186"/>
                      <a:pt x="89" y="191"/>
                    </a:cubicBezTo>
                    <a:cubicBezTo>
                      <a:pt x="89" y="197"/>
                      <a:pt x="85" y="201"/>
                      <a:pt x="79" y="201"/>
                    </a:cubicBezTo>
                    <a:cubicBezTo>
                      <a:pt x="0" y="201"/>
                      <a:pt x="0" y="201"/>
                      <a:pt x="0" y="201"/>
                    </a:cubicBezTo>
                    <a:cubicBezTo>
                      <a:pt x="0" y="226"/>
                      <a:pt x="0" y="226"/>
                      <a:pt x="0" y="226"/>
                    </a:cubicBezTo>
                    <a:cubicBezTo>
                      <a:pt x="79" y="226"/>
                      <a:pt x="79" y="226"/>
                      <a:pt x="79" y="226"/>
                    </a:cubicBezTo>
                    <a:cubicBezTo>
                      <a:pt x="85" y="226"/>
                      <a:pt x="89" y="230"/>
                      <a:pt x="89" y="236"/>
                    </a:cubicBezTo>
                    <a:cubicBezTo>
                      <a:pt x="89" y="241"/>
                      <a:pt x="85" y="246"/>
                      <a:pt x="79" y="246"/>
                    </a:cubicBezTo>
                    <a:cubicBezTo>
                      <a:pt x="0" y="246"/>
                      <a:pt x="0" y="246"/>
                      <a:pt x="0" y="246"/>
                    </a:cubicBezTo>
                    <a:cubicBezTo>
                      <a:pt x="0" y="386"/>
                      <a:pt x="0" y="386"/>
                      <a:pt x="0" y="386"/>
                    </a:cubicBezTo>
                    <a:cubicBezTo>
                      <a:pt x="144" y="386"/>
                      <a:pt x="144" y="386"/>
                      <a:pt x="144" y="386"/>
                    </a:cubicBezTo>
                    <a:cubicBezTo>
                      <a:pt x="144" y="0"/>
                      <a:pt x="144" y="0"/>
                      <a:pt x="144" y="0"/>
                    </a:cubicBezTo>
                  </a:path>
                </a:pathLst>
              </a:custGeom>
              <a:solidFill>
                <a:srgbClr val="E4E2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5" name="îşḻîdé"/>
              <p:cNvSpPr/>
              <p:nvPr/>
            </p:nvSpPr>
            <p:spPr bwMode="auto">
              <a:xfrm>
                <a:off x="7540625" y="3302000"/>
                <a:ext cx="777875" cy="174625"/>
              </a:xfrm>
              <a:custGeom>
                <a:avLst/>
                <a:gdLst>
                  <a:gd name="T0" fmla="*/ 79 w 89"/>
                  <a:gd name="T1" fmla="*/ 0 h 20"/>
                  <a:gd name="T2" fmla="*/ 0 w 89"/>
                  <a:gd name="T3" fmla="*/ 0 h 20"/>
                  <a:gd name="T4" fmla="*/ 0 w 89"/>
                  <a:gd name="T5" fmla="*/ 20 h 20"/>
                  <a:gd name="T6" fmla="*/ 79 w 89"/>
                  <a:gd name="T7" fmla="*/ 20 h 20"/>
                  <a:gd name="T8" fmla="*/ 89 w 89"/>
                  <a:gd name="T9" fmla="*/ 10 h 20"/>
                  <a:gd name="T10" fmla="*/ 79 w 89"/>
                  <a:gd name="T11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9" h="20">
                    <a:moveTo>
                      <a:pt x="7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79" y="20"/>
                      <a:pt x="79" y="20"/>
                      <a:pt x="79" y="20"/>
                    </a:cubicBezTo>
                    <a:cubicBezTo>
                      <a:pt x="85" y="20"/>
                      <a:pt x="89" y="16"/>
                      <a:pt x="89" y="10"/>
                    </a:cubicBezTo>
                    <a:cubicBezTo>
                      <a:pt x="89" y="5"/>
                      <a:pt x="85" y="0"/>
                      <a:pt x="79" y="0"/>
                    </a:cubicBezTo>
                  </a:path>
                </a:pathLst>
              </a:custGeom>
              <a:solidFill>
                <a:srgbClr val="A7A0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6" name="íŝḻîḋé"/>
              <p:cNvSpPr/>
              <p:nvPr/>
            </p:nvSpPr>
            <p:spPr bwMode="auto">
              <a:xfrm>
                <a:off x="7540625" y="3694113"/>
                <a:ext cx="777875" cy="174625"/>
              </a:xfrm>
              <a:custGeom>
                <a:avLst/>
                <a:gdLst>
                  <a:gd name="T0" fmla="*/ 79 w 89"/>
                  <a:gd name="T1" fmla="*/ 0 h 20"/>
                  <a:gd name="T2" fmla="*/ 0 w 89"/>
                  <a:gd name="T3" fmla="*/ 0 h 20"/>
                  <a:gd name="T4" fmla="*/ 0 w 89"/>
                  <a:gd name="T5" fmla="*/ 20 h 20"/>
                  <a:gd name="T6" fmla="*/ 79 w 89"/>
                  <a:gd name="T7" fmla="*/ 20 h 20"/>
                  <a:gd name="T8" fmla="*/ 89 w 89"/>
                  <a:gd name="T9" fmla="*/ 10 h 20"/>
                  <a:gd name="T10" fmla="*/ 79 w 89"/>
                  <a:gd name="T11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9" h="20">
                    <a:moveTo>
                      <a:pt x="7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79" y="20"/>
                      <a:pt x="79" y="20"/>
                      <a:pt x="79" y="20"/>
                    </a:cubicBezTo>
                    <a:cubicBezTo>
                      <a:pt x="85" y="20"/>
                      <a:pt x="89" y="16"/>
                      <a:pt x="89" y="10"/>
                    </a:cubicBezTo>
                    <a:cubicBezTo>
                      <a:pt x="89" y="5"/>
                      <a:pt x="85" y="0"/>
                      <a:pt x="79" y="0"/>
                    </a:cubicBezTo>
                  </a:path>
                </a:pathLst>
              </a:custGeom>
              <a:solidFill>
                <a:srgbClr val="A7A0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7" name="iṩľide"/>
              <p:cNvSpPr/>
              <p:nvPr/>
            </p:nvSpPr>
            <p:spPr bwMode="auto">
              <a:xfrm>
                <a:off x="7540625" y="4087813"/>
                <a:ext cx="777875" cy="174625"/>
              </a:xfrm>
              <a:custGeom>
                <a:avLst/>
                <a:gdLst>
                  <a:gd name="T0" fmla="*/ 79 w 89"/>
                  <a:gd name="T1" fmla="*/ 0 h 20"/>
                  <a:gd name="T2" fmla="*/ 0 w 89"/>
                  <a:gd name="T3" fmla="*/ 0 h 20"/>
                  <a:gd name="T4" fmla="*/ 0 w 89"/>
                  <a:gd name="T5" fmla="*/ 20 h 20"/>
                  <a:gd name="T6" fmla="*/ 79 w 89"/>
                  <a:gd name="T7" fmla="*/ 20 h 20"/>
                  <a:gd name="T8" fmla="*/ 89 w 89"/>
                  <a:gd name="T9" fmla="*/ 10 h 20"/>
                  <a:gd name="T10" fmla="*/ 79 w 89"/>
                  <a:gd name="T11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9" h="20">
                    <a:moveTo>
                      <a:pt x="7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79" y="20"/>
                      <a:pt x="79" y="20"/>
                      <a:pt x="79" y="20"/>
                    </a:cubicBezTo>
                    <a:cubicBezTo>
                      <a:pt x="85" y="20"/>
                      <a:pt x="89" y="15"/>
                      <a:pt x="89" y="10"/>
                    </a:cubicBezTo>
                    <a:cubicBezTo>
                      <a:pt x="89" y="4"/>
                      <a:pt x="85" y="0"/>
                      <a:pt x="79" y="0"/>
                    </a:cubicBezTo>
                  </a:path>
                </a:pathLst>
              </a:custGeom>
              <a:solidFill>
                <a:srgbClr val="A7A0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8" name="isḻîdê"/>
              <p:cNvSpPr/>
              <p:nvPr/>
            </p:nvSpPr>
            <p:spPr bwMode="auto">
              <a:xfrm>
                <a:off x="6851650" y="1984375"/>
                <a:ext cx="1379538" cy="349250"/>
              </a:xfrm>
              <a:prstGeom prst="rect">
                <a:avLst/>
              </a:prstGeom>
              <a:solidFill>
                <a:srgbClr val="B1AA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9" name="îśḷîḓé"/>
              <p:cNvSpPr/>
              <p:nvPr/>
            </p:nvSpPr>
            <p:spPr bwMode="auto">
              <a:xfrm>
                <a:off x="7959725" y="4716463"/>
                <a:ext cx="550863" cy="522288"/>
              </a:xfrm>
              <a:custGeom>
                <a:avLst/>
                <a:gdLst>
                  <a:gd name="T0" fmla="*/ 347 w 347"/>
                  <a:gd name="T1" fmla="*/ 165 h 329"/>
                  <a:gd name="T2" fmla="*/ 319 w 347"/>
                  <a:gd name="T3" fmla="*/ 214 h 329"/>
                  <a:gd name="T4" fmla="*/ 314 w 347"/>
                  <a:gd name="T5" fmla="*/ 269 h 329"/>
                  <a:gd name="T6" fmla="*/ 264 w 347"/>
                  <a:gd name="T7" fmla="*/ 291 h 329"/>
                  <a:gd name="T8" fmla="*/ 226 w 347"/>
                  <a:gd name="T9" fmla="*/ 329 h 329"/>
                  <a:gd name="T10" fmla="*/ 171 w 347"/>
                  <a:gd name="T11" fmla="*/ 318 h 329"/>
                  <a:gd name="T12" fmla="*/ 121 w 347"/>
                  <a:gd name="T13" fmla="*/ 329 h 329"/>
                  <a:gd name="T14" fmla="*/ 83 w 347"/>
                  <a:gd name="T15" fmla="*/ 291 h 329"/>
                  <a:gd name="T16" fmla="*/ 33 w 347"/>
                  <a:gd name="T17" fmla="*/ 269 h 329"/>
                  <a:gd name="T18" fmla="*/ 28 w 347"/>
                  <a:gd name="T19" fmla="*/ 214 h 329"/>
                  <a:gd name="T20" fmla="*/ 0 w 347"/>
                  <a:gd name="T21" fmla="*/ 165 h 329"/>
                  <a:gd name="T22" fmla="*/ 28 w 347"/>
                  <a:gd name="T23" fmla="*/ 121 h 329"/>
                  <a:gd name="T24" fmla="*/ 33 w 347"/>
                  <a:gd name="T25" fmla="*/ 66 h 329"/>
                  <a:gd name="T26" fmla="*/ 83 w 347"/>
                  <a:gd name="T27" fmla="*/ 44 h 329"/>
                  <a:gd name="T28" fmla="*/ 121 w 347"/>
                  <a:gd name="T29" fmla="*/ 0 h 329"/>
                  <a:gd name="T30" fmla="*/ 171 w 347"/>
                  <a:gd name="T31" fmla="*/ 11 h 329"/>
                  <a:gd name="T32" fmla="*/ 226 w 347"/>
                  <a:gd name="T33" fmla="*/ 0 h 329"/>
                  <a:gd name="T34" fmla="*/ 264 w 347"/>
                  <a:gd name="T35" fmla="*/ 44 h 329"/>
                  <a:gd name="T36" fmla="*/ 314 w 347"/>
                  <a:gd name="T37" fmla="*/ 66 h 329"/>
                  <a:gd name="T38" fmla="*/ 319 w 347"/>
                  <a:gd name="T39" fmla="*/ 121 h 329"/>
                  <a:gd name="T40" fmla="*/ 347 w 347"/>
                  <a:gd name="T41" fmla="*/ 165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47" h="329">
                    <a:moveTo>
                      <a:pt x="347" y="165"/>
                    </a:moveTo>
                    <a:lnTo>
                      <a:pt x="319" y="214"/>
                    </a:lnTo>
                    <a:lnTo>
                      <a:pt x="314" y="269"/>
                    </a:lnTo>
                    <a:lnTo>
                      <a:pt x="264" y="291"/>
                    </a:lnTo>
                    <a:lnTo>
                      <a:pt x="226" y="329"/>
                    </a:lnTo>
                    <a:lnTo>
                      <a:pt x="171" y="318"/>
                    </a:lnTo>
                    <a:lnTo>
                      <a:pt x="121" y="329"/>
                    </a:lnTo>
                    <a:lnTo>
                      <a:pt x="83" y="291"/>
                    </a:lnTo>
                    <a:lnTo>
                      <a:pt x="33" y="269"/>
                    </a:lnTo>
                    <a:lnTo>
                      <a:pt x="28" y="214"/>
                    </a:lnTo>
                    <a:lnTo>
                      <a:pt x="0" y="165"/>
                    </a:lnTo>
                    <a:lnTo>
                      <a:pt x="28" y="121"/>
                    </a:lnTo>
                    <a:lnTo>
                      <a:pt x="33" y="66"/>
                    </a:lnTo>
                    <a:lnTo>
                      <a:pt x="83" y="44"/>
                    </a:lnTo>
                    <a:lnTo>
                      <a:pt x="121" y="0"/>
                    </a:lnTo>
                    <a:lnTo>
                      <a:pt x="171" y="11"/>
                    </a:lnTo>
                    <a:lnTo>
                      <a:pt x="226" y="0"/>
                    </a:lnTo>
                    <a:lnTo>
                      <a:pt x="264" y="44"/>
                    </a:lnTo>
                    <a:lnTo>
                      <a:pt x="314" y="66"/>
                    </a:lnTo>
                    <a:lnTo>
                      <a:pt x="319" y="121"/>
                    </a:lnTo>
                    <a:lnTo>
                      <a:pt x="347" y="165"/>
                    </a:lnTo>
                    <a:close/>
                  </a:path>
                </a:pathLst>
              </a:custGeom>
              <a:solidFill>
                <a:srgbClr val="FFC3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0" name="ïṩļíḍè"/>
              <p:cNvSpPr/>
              <p:nvPr/>
            </p:nvSpPr>
            <p:spPr bwMode="auto">
              <a:xfrm>
                <a:off x="3289300" y="1033463"/>
                <a:ext cx="2794000" cy="3054350"/>
              </a:xfrm>
              <a:custGeom>
                <a:avLst/>
                <a:gdLst>
                  <a:gd name="T0" fmla="*/ 279 w 320"/>
                  <a:gd name="T1" fmla="*/ 350 h 350"/>
                  <a:gd name="T2" fmla="*/ 247 w 320"/>
                  <a:gd name="T3" fmla="*/ 141 h 350"/>
                  <a:gd name="T4" fmla="*/ 254 w 320"/>
                  <a:gd name="T5" fmla="*/ 212 h 350"/>
                  <a:gd name="T6" fmla="*/ 180 w 320"/>
                  <a:gd name="T7" fmla="*/ 70 h 350"/>
                  <a:gd name="T8" fmla="*/ 193 w 320"/>
                  <a:gd name="T9" fmla="*/ 125 h 350"/>
                  <a:gd name="T10" fmla="*/ 0 w 320"/>
                  <a:gd name="T11" fmla="*/ 22 h 350"/>
                  <a:gd name="T12" fmla="*/ 47 w 320"/>
                  <a:gd name="T13" fmla="*/ 55 h 350"/>
                  <a:gd name="T14" fmla="*/ 11 w 320"/>
                  <a:gd name="T15" fmla="*/ 40 h 350"/>
                  <a:gd name="T16" fmla="*/ 97 w 320"/>
                  <a:gd name="T17" fmla="*/ 152 h 350"/>
                  <a:gd name="T18" fmla="*/ 22 w 320"/>
                  <a:gd name="T19" fmla="*/ 102 h 350"/>
                  <a:gd name="T20" fmla="*/ 140 w 320"/>
                  <a:gd name="T21" fmla="*/ 218 h 350"/>
                  <a:gd name="T22" fmla="*/ 71 w 320"/>
                  <a:gd name="T23" fmla="*/ 185 h 350"/>
                  <a:gd name="T24" fmla="*/ 279 w 320"/>
                  <a:gd name="T25" fmla="*/ 350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0" h="350">
                    <a:moveTo>
                      <a:pt x="279" y="350"/>
                    </a:moveTo>
                    <a:cubicBezTo>
                      <a:pt x="279" y="350"/>
                      <a:pt x="320" y="241"/>
                      <a:pt x="247" y="141"/>
                    </a:cubicBezTo>
                    <a:cubicBezTo>
                      <a:pt x="249" y="156"/>
                      <a:pt x="254" y="212"/>
                      <a:pt x="254" y="212"/>
                    </a:cubicBezTo>
                    <a:cubicBezTo>
                      <a:pt x="254" y="212"/>
                      <a:pt x="247" y="109"/>
                      <a:pt x="180" y="70"/>
                    </a:cubicBezTo>
                    <a:cubicBezTo>
                      <a:pt x="190" y="92"/>
                      <a:pt x="193" y="125"/>
                      <a:pt x="193" y="125"/>
                    </a:cubicBezTo>
                    <a:cubicBezTo>
                      <a:pt x="193" y="125"/>
                      <a:pt x="112" y="0"/>
                      <a:pt x="0" y="22"/>
                    </a:cubicBezTo>
                    <a:cubicBezTo>
                      <a:pt x="25" y="26"/>
                      <a:pt x="47" y="55"/>
                      <a:pt x="47" y="55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35" y="112"/>
                      <a:pt x="97" y="152"/>
                    </a:cubicBezTo>
                    <a:cubicBezTo>
                      <a:pt x="76" y="147"/>
                      <a:pt x="22" y="102"/>
                      <a:pt x="22" y="102"/>
                    </a:cubicBezTo>
                    <a:cubicBezTo>
                      <a:pt x="22" y="102"/>
                      <a:pt x="68" y="193"/>
                      <a:pt x="140" y="218"/>
                    </a:cubicBezTo>
                    <a:cubicBezTo>
                      <a:pt x="112" y="221"/>
                      <a:pt x="71" y="185"/>
                      <a:pt x="71" y="185"/>
                    </a:cubicBezTo>
                    <a:cubicBezTo>
                      <a:pt x="71" y="185"/>
                      <a:pt x="143" y="325"/>
                      <a:pt x="279" y="350"/>
                    </a:cubicBezTo>
                  </a:path>
                </a:pathLst>
              </a:custGeom>
              <a:solidFill>
                <a:srgbClr val="FFC3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1" name="îṥḷïdé"/>
              <p:cNvSpPr/>
              <p:nvPr/>
            </p:nvSpPr>
            <p:spPr bwMode="auto">
              <a:xfrm>
                <a:off x="3908425" y="1784350"/>
                <a:ext cx="1920875" cy="2303463"/>
              </a:xfrm>
              <a:custGeom>
                <a:avLst/>
                <a:gdLst>
                  <a:gd name="T0" fmla="*/ 0 w 220"/>
                  <a:gd name="T1" fmla="*/ 99 h 264"/>
                  <a:gd name="T2" fmla="*/ 202 w 220"/>
                  <a:gd name="T3" fmla="*/ 263 h 264"/>
                  <a:gd name="T4" fmla="*/ 165 w 220"/>
                  <a:gd name="T5" fmla="*/ 197 h 264"/>
                  <a:gd name="T6" fmla="*/ 149 w 220"/>
                  <a:gd name="T7" fmla="*/ 202 h 264"/>
                  <a:gd name="T8" fmla="*/ 0 w 220"/>
                  <a:gd name="T9" fmla="*/ 99 h 264"/>
                  <a:gd name="T10" fmla="*/ 17 w 220"/>
                  <a:gd name="T11" fmla="*/ 0 h 264"/>
                  <a:gd name="T12" fmla="*/ 209 w 220"/>
                  <a:gd name="T13" fmla="*/ 264 h 264"/>
                  <a:gd name="T14" fmla="*/ 220 w 220"/>
                  <a:gd name="T15" fmla="*/ 195 h 264"/>
                  <a:gd name="T16" fmla="*/ 207 w 220"/>
                  <a:gd name="T17" fmla="*/ 232 h 264"/>
                  <a:gd name="T18" fmla="*/ 201 w 220"/>
                  <a:gd name="T19" fmla="*/ 227 h 264"/>
                  <a:gd name="T20" fmla="*/ 17 w 220"/>
                  <a:gd name="T21" fmla="*/ 0 h 264"/>
                  <a:gd name="T22" fmla="*/ 17 w 220"/>
                  <a:gd name="T23" fmla="*/ 0 h 264"/>
                  <a:gd name="T24" fmla="*/ 17 w 220"/>
                  <a:gd name="T25" fmla="*/ 0 h 264"/>
                  <a:gd name="T26" fmla="*/ 17 w 220"/>
                  <a:gd name="T27" fmla="*/ 0 h 264"/>
                  <a:gd name="T28" fmla="*/ 17 w 220"/>
                  <a:gd name="T29" fmla="*/ 0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20" h="264">
                    <a:moveTo>
                      <a:pt x="0" y="99"/>
                    </a:moveTo>
                    <a:cubicBezTo>
                      <a:pt x="0" y="99"/>
                      <a:pt x="70" y="235"/>
                      <a:pt x="202" y="263"/>
                    </a:cubicBezTo>
                    <a:cubicBezTo>
                      <a:pt x="190" y="240"/>
                      <a:pt x="178" y="217"/>
                      <a:pt x="165" y="197"/>
                    </a:cubicBezTo>
                    <a:cubicBezTo>
                      <a:pt x="163" y="200"/>
                      <a:pt x="157" y="202"/>
                      <a:pt x="149" y="202"/>
                    </a:cubicBezTo>
                    <a:cubicBezTo>
                      <a:pt x="119" y="202"/>
                      <a:pt x="52" y="171"/>
                      <a:pt x="0" y="99"/>
                    </a:cubicBezTo>
                    <a:moveTo>
                      <a:pt x="17" y="0"/>
                    </a:moveTo>
                    <a:cubicBezTo>
                      <a:pt x="99" y="39"/>
                      <a:pt x="168" y="172"/>
                      <a:pt x="209" y="264"/>
                    </a:cubicBezTo>
                    <a:cubicBezTo>
                      <a:pt x="211" y="258"/>
                      <a:pt x="219" y="232"/>
                      <a:pt x="220" y="195"/>
                    </a:cubicBezTo>
                    <a:cubicBezTo>
                      <a:pt x="219" y="198"/>
                      <a:pt x="215" y="232"/>
                      <a:pt x="207" y="232"/>
                    </a:cubicBezTo>
                    <a:cubicBezTo>
                      <a:pt x="205" y="232"/>
                      <a:pt x="203" y="231"/>
                      <a:pt x="201" y="227"/>
                    </a:cubicBezTo>
                    <a:cubicBezTo>
                      <a:pt x="190" y="206"/>
                      <a:pt x="105" y="23"/>
                      <a:pt x="17" y="0"/>
                    </a:cubicBezTo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FF95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2" name="îş1íďè"/>
              <p:cNvSpPr/>
              <p:nvPr/>
            </p:nvSpPr>
            <p:spPr bwMode="auto">
              <a:xfrm>
                <a:off x="4057650" y="1784350"/>
                <a:ext cx="1990725" cy="3106738"/>
              </a:xfrm>
              <a:custGeom>
                <a:avLst/>
                <a:gdLst>
                  <a:gd name="T0" fmla="*/ 228 w 228"/>
                  <a:gd name="T1" fmla="*/ 356 h 356"/>
                  <a:gd name="T2" fmla="*/ 0 w 228"/>
                  <a:gd name="T3" fmla="*/ 0 h 356"/>
                  <a:gd name="T4" fmla="*/ 228 w 228"/>
                  <a:gd name="T5" fmla="*/ 356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8" h="356">
                    <a:moveTo>
                      <a:pt x="228" y="356"/>
                    </a:moveTo>
                    <a:cubicBezTo>
                      <a:pt x="228" y="356"/>
                      <a:pt x="128" y="61"/>
                      <a:pt x="0" y="0"/>
                    </a:cubicBezTo>
                    <a:cubicBezTo>
                      <a:pt x="17" y="18"/>
                      <a:pt x="145" y="153"/>
                      <a:pt x="228" y="356"/>
                    </a:cubicBezTo>
                  </a:path>
                </a:pathLst>
              </a:custGeom>
              <a:solidFill>
                <a:srgbClr val="FFE7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3" name="iṧḷïḑé"/>
              <p:cNvSpPr/>
              <p:nvPr/>
            </p:nvSpPr>
            <p:spPr bwMode="auto">
              <a:xfrm>
                <a:off x="5454650" y="4410075"/>
                <a:ext cx="925513" cy="244475"/>
              </a:xfrm>
              <a:prstGeom prst="rect">
                <a:avLst/>
              </a:prstGeom>
              <a:solidFill>
                <a:srgbClr val="A3D5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4" name="îşḷïdê"/>
              <p:cNvSpPr/>
              <p:nvPr/>
            </p:nvSpPr>
            <p:spPr bwMode="auto">
              <a:xfrm>
                <a:off x="5454650" y="4410075"/>
                <a:ext cx="925513" cy="2444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" name="ïṧḻiďé"/>
              <p:cNvSpPr/>
              <p:nvPr/>
            </p:nvSpPr>
            <p:spPr bwMode="auto">
              <a:xfrm>
                <a:off x="5060950" y="4532313"/>
                <a:ext cx="1711325" cy="1143000"/>
              </a:xfrm>
              <a:prstGeom prst="ellipse">
                <a:avLst/>
              </a:prstGeom>
              <a:solidFill>
                <a:srgbClr val="A3D5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" name="iš1ïḑé"/>
              <p:cNvSpPr/>
              <p:nvPr/>
            </p:nvSpPr>
            <p:spPr bwMode="auto">
              <a:xfrm>
                <a:off x="5262563" y="4891088"/>
                <a:ext cx="1309688" cy="619125"/>
              </a:xfrm>
              <a:custGeom>
                <a:avLst/>
                <a:gdLst>
                  <a:gd name="T0" fmla="*/ 7 w 150"/>
                  <a:gd name="T1" fmla="*/ 0 h 71"/>
                  <a:gd name="T2" fmla="*/ 0 w 150"/>
                  <a:gd name="T3" fmla="*/ 21 h 71"/>
                  <a:gd name="T4" fmla="*/ 75 w 150"/>
                  <a:gd name="T5" fmla="*/ 71 h 71"/>
                  <a:gd name="T6" fmla="*/ 150 w 150"/>
                  <a:gd name="T7" fmla="*/ 21 h 71"/>
                  <a:gd name="T8" fmla="*/ 143 w 150"/>
                  <a:gd name="T9" fmla="*/ 0 h 71"/>
                  <a:gd name="T10" fmla="*/ 7 w 150"/>
                  <a:gd name="T11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0" h="71">
                    <a:moveTo>
                      <a:pt x="7" y="0"/>
                    </a:moveTo>
                    <a:cubicBezTo>
                      <a:pt x="3" y="6"/>
                      <a:pt x="0" y="13"/>
                      <a:pt x="0" y="21"/>
                    </a:cubicBezTo>
                    <a:cubicBezTo>
                      <a:pt x="0" y="48"/>
                      <a:pt x="34" y="71"/>
                      <a:pt x="75" y="71"/>
                    </a:cubicBezTo>
                    <a:cubicBezTo>
                      <a:pt x="116" y="71"/>
                      <a:pt x="150" y="48"/>
                      <a:pt x="150" y="21"/>
                    </a:cubicBezTo>
                    <a:cubicBezTo>
                      <a:pt x="150" y="13"/>
                      <a:pt x="147" y="6"/>
                      <a:pt x="143" y="0"/>
                    </a:cubicBez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5554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" name="ís1íde"/>
              <p:cNvSpPr/>
              <p:nvPr/>
            </p:nvSpPr>
            <p:spPr bwMode="auto">
              <a:xfrm>
                <a:off x="5454650" y="4471988"/>
                <a:ext cx="925513" cy="147638"/>
              </a:xfrm>
              <a:custGeom>
                <a:avLst/>
                <a:gdLst>
                  <a:gd name="T0" fmla="*/ 106 w 106"/>
                  <a:gd name="T1" fmla="*/ 0 h 17"/>
                  <a:gd name="T2" fmla="*/ 0 w 106"/>
                  <a:gd name="T3" fmla="*/ 3 h 17"/>
                  <a:gd name="T4" fmla="*/ 53 w 106"/>
                  <a:gd name="T5" fmla="*/ 7 h 17"/>
                  <a:gd name="T6" fmla="*/ 53 w 106"/>
                  <a:gd name="T7" fmla="*/ 7 h 17"/>
                  <a:gd name="T8" fmla="*/ 74 w 106"/>
                  <a:gd name="T9" fmla="*/ 8 h 17"/>
                  <a:gd name="T10" fmla="*/ 97 w 106"/>
                  <a:gd name="T11" fmla="*/ 10 h 17"/>
                  <a:gd name="T12" fmla="*/ 106 w 106"/>
                  <a:gd name="T13" fmla="*/ 17 h 17"/>
                  <a:gd name="T14" fmla="*/ 106 w 106"/>
                  <a:gd name="T15" fmla="*/ 17 h 17"/>
                  <a:gd name="T16" fmla="*/ 106 w 106"/>
                  <a:gd name="T1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" h="17">
                    <a:moveTo>
                      <a:pt x="106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60" y="7"/>
                      <a:pt x="67" y="7"/>
                      <a:pt x="74" y="8"/>
                    </a:cubicBezTo>
                    <a:cubicBezTo>
                      <a:pt x="97" y="10"/>
                      <a:pt x="97" y="10"/>
                      <a:pt x="97" y="10"/>
                    </a:cubicBezTo>
                    <a:cubicBezTo>
                      <a:pt x="106" y="17"/>
                      <a:pt x="106" y="17"/>
                      <a:pt x="106" y="17"/>
                    </a:cubicBezTo>
                    <a:cubicBezTo>
                      <a:pt x="106" y="17"/>
                      <a:pt x="106" y="17"/>
                      <a:pt x="106" y="17"/>
                    </a:cubicBezTo>
                    <a:cubicBezTo>
                      <a:pt x="106" y="0"/>
                      <a:pt x="106" y="0"/>
                      <a:pt x="106" y="0"/>
                    </a:cubicBezTo>
                  </a:path>
                </a:pathLst>
              </a:custGeom>
              <a:solidFill>
                <a:srgbClr val="6B97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" name="ï$líḑê"/>
              <p:cNvSpPr/>
              <p:nvPr/>
            </p:nvSpPr>
            <p:spPr bwMode="auto">
              <a:xfrm>
                <a:off x="5916613" y="4532313"/>
                <a:ext cx="463550" cy="87313"/>
              </a:xfrm>
              <a:custGeom>
                <a:avLst/>
                <a:gdLst>
                  <a:gd name="T0" fmla="*/ 53 w 53"/>
                  <a:gd name="T1" fmla="*/ 10 h 10"/>
                  <a:gd name="T2" fmla="*/ 53 w 53"/>
                  <a:gd name="T3" fmla="*/ 10 h 10"/>
                  <a:gd name="T4" fmla="*/ 53 w 53"/>
                  <a:gd name="T5" fmla="*/ 10 h 10"/>
                  <a:gd name="T6" fmla="*/ 53 w 53"/>
                  <a:gd name="T7" fmla="*/ 10 h 10"/>
                  <a:gd name="T8" fmla="*/ 53 w 53"/>
                  <a:gd name="T9" fmla="*/ 10 h 10"/>
                  <a:gd name="T10" fmla="*/ 0 w 53"/>
                  <a:gd name="T11" fmla="*/ 0 h 10"/>
                  <a:gd name="T12" fmla="*/ 0 w 53"/>
                  <a:gd name="T13" fmla="*/ 0 h 10"/>
                  <a:gd name="T14" fmla="*/ 21 w 53"/>
                  <a:gd name="T15" fmla="*/ 1 h 10"/>
                  <a:gd name="T16" fmla="*/ 0 w 53"/>
                  <a:gd name="T1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10">
                    <a:moveTo>
                      <a:pt x="53" y="10"/>
                    </a:moveTo>
                    <a:cubicBezTo>
                      <a:pt x="53" y="10"/>
                      <a:pt x="53" y="10"/>
                      <a:pt x="53" y="10"/>
                    </a:cubicBezTo>
                    <a:cubicBezTo>
                      <a:pt x="53" y="10"/>
                      <a:pt x="53" y="10"/>
                      <a:pt x="53" y="10"/>
                    </a:cubicBezTo>
                    <a:cubicBezTo>
                      <a:pt x="53" y="10"/>
                      <a:pt x="53" y="10"/>
                      <a:pt x="53" y="10"/>
                    </a:cubicBezTo>
                    <a:cubicBezTo>
                      <a:pt x="53" y="10"/>
                      <a:pt x="53" y="10"/>
                      <a:pt x="53" y="1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14" y="0"/>
                      <a:pt x="7" y="0"/>
                      <a:pt x="0" y="0"/>
                    </a:cubicBezTo>
                  </a:path>
                </a:pathLst>
              </a:custGeom>
              <a:solidFill>
                <a:srgbClr val="6B97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" name="ïşḻïḓè"/>
              <p:cNvSpPr/>
              <p:nvPr/>
            </p:nvSpPr>
            <p:spPr bwMode="auto">
              <a:xfrm>
                <a:off x="5349875" y="4279900"/>
                <a:ext cx="1135063" cy="217488"/>
              </a:xfrm>
              <a:custGeom>
                <a:avLst/>
                <a:gdLst>
                  <a:gd name="T0" fmla="*/ 130 w 130"/>
                  <a:gd name="T1" fmla="*/ 13 h 25"/>
                  <a:gd name="T2" fmla="*/ 118 w 130"/>
                  <a:gd name="T3" fmla="*/ 25 h 25"/>
                  <a:gd name="T4" fmla="*/ 12 w 130"/>
                  <a:gd name="T5" fmla="*/ 25 h 25"/>
                  <a:gd name="T6" fmla="*/ 0 w 130"/>
                  <a:gd name="T7" fmla="*/ 13 h 25"/>
                  <a:gd name="T8" fmla="*/ 12 w 130"/>
                  <a:gd name="T9" fmla="*/ 0 h 25"/>
                  <a:gd name="T10" fmla="*/ 118 w 130"/>
                  <a:gd name="T11" fmla="*/ 0 h 25"/>
                  <a:gd name="T12" fmla="*/ 130 w 130"/>
                  <a:gd name="T13" fmla="*/ 1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0" h="25">
                    <a:moveTo>
                      <a:pt x="130" y="13"/>
                    </a:moveTo>
                    <a:cubicBezTo>
                      <a:pt x="130" y="19"/>
                      <a:pt x="124" y="25"/>
                      <a:pt x="118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5" y="25"/>
                      <a:pt x="0" y="19"/>
                      <a:pt x="0" y="13"/>
                    </a:cubicBezTo>
                    <a:cubicBezTo>
                      <a:pt x="0" y="6"/>
                      <a:pt x="5" y="0"/>
                      <a:pt x="12" y="0"/>
                    </a:cubicBezTo>
                    <a:cubicBezTo>
                      <a:pt x="118" y="0"/>
                      <a:pt x="118" y="0"/>
                      <a:pt x="118" y="0"/>
                    </a:cubicBezTo>
                    <a:cubicBezTo>
                      <a:pt x="124" y="0"/>
                      <a:pt x="130" y="6"/>
                      <a:pt x="130" y="13"/>
                    </a:cubicBezTo>
                    <a:close/>
                  </a:path>
                </a:pathLst>
              </a:custGeom>
              <a:solidFill>
                <a:srgbClr val="A3D5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cxnSp>
          <p:nvCxnSpPr>
            <p:cNvPr id="6" name="直接连接符 5"/>
            <p:cNvCxnSpPr/>
            <p:nvPr/>
          </p:nvCxnSpPr>
          <p:spPr>
            <a:xfrm>
              <a:off x="1000125" y="742951"/>
              <a:ext cx="1757363" cy="0"/>
            </a:xfrm>
            <a:prstGeom prst="line">
              <a:avLst/>
            </a:prstGeom>
            <a:ln>
              <a:solidFill>
                <a:srgbClr val="008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矩形 29"/>
          <p:cNvSpPr/>
          <p:nvPr/>
        </p:nvSpPr>
        <p:spPr>
          <a:xfrm>
            <a:off x="657564" y="0"/>
            <a:ext cx="2965876" cy="7605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导入新课</a:t>
            </a:r>
            <a:endParaRPr lang="zh-CN" altLang="zh-CN" sz="32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1" y="940720"/>
            <a:ext cx="3614736" cy="24083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627" y="2586039"/>
            <a:ext cx="3605760" cy="21854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362" y="4412587"/>
            <a:ext cx="3623859" cy="2002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681537" y="833385"/>
            <a:ext cx="6405563" cy="51912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cs typeface="+mn-ea"/>
                <a:sym typeface="+mn-lt"/>
              </a:rPr>
              <a:t>     老舍</a:t>
            </a:r>
            <a:r>
              <a:rPr lang="zh-CN" altLang="en-US" sz="2400" b="1" dirty="0">
                <a:cs typeface="+mn-ea"/>
                <a:sym typeface="+mn-lt"/>
              </a:rPr>
              <a:t>（</a:t>
            </a:r>
            <a:r>
              <a:rPr lang="en-US" altLang="zh-CN" sz="2400" b="1" dirty="0">
                <a:cs typeface="+mn-ea"/>
                <a:sym typeface="+mn-lt"/>
              </a:rPr>
              <a:t>1899—1966</a:t>
            </a:r>
            <a:r>
              <a:rPr lang="zh-CN" altLang="en-US" sz="2400" b="1" dirty="0">
                <a:cs typeface="+mn-ea"/>
                <a:sym typeface="+mn-lt"/>
              </a:rPr>
              <a:t>），原名</a:t>
            </a:r>
            <a:r>
              <a:rPr lang="zh-CN" altLang="en-US" sz="2400" b="1" dirty="0">
                <a:solidFill>
                  <a:srgbClr val="C00000"/>
                </a:solidFill>
                <a:cs typeface="+mn-ea"/>
                <a:sym typeface="+mn-lt"/>
              </a:rPr>
              <a:t>舒庆春</a:t>
            </a:r>
            <a:r>
              <a:rPr lang="zh-CN" altLang="en-US" sz="2400" b="1" dirty="0">
                <a:cs typeface="+mn-ea"/>
                <a:sym typeface="+mn-lt"/>
              </a:rPr>
              <a:t>，字</a:t>
            </a:r>
            <a:r>
              <a:rPr lang="zh-CN" altLang="en-US" sz="2400" b="1" dirty="0">
                <a:solidFill>
                  <a:srgbClr val="C00000"/>
                </a:solidFill>
                <a:cs typeface="+mn-ea"/>
                <a:sym typeface="+mn-lt"/>
              </a:rPr>
              <a:t>舍予</a:t>
            </a:r>
            <a:r>
              <a:rPr lang="zh-CN" altLang="en-US" sz="2400" b="1" dirty="0">
                <a:cs typeface="+mn-ea"/>
                <a:sym typeface="+mn-lt"/>
              </a:rPr>
              <a:t>。因为生于阴历立春，父母为他取名“庆春”，含有庆贺春来、前景美好之意。上学后，自己更名为舒舍予，含有“舍弃自我”，亦即“忘我”的意思。北京满族正红旗人，中国现代</a:t>
            </a:r>
            <a:r>
              <a:rPr lang="zh-CN" altLang="en-US" sz="2400" b="1" dirty="0">
                <a:solidFill>
                  <a:srgbClr val="C00000"/>
                </a:solidFill>
                <a:cs typeface="+mn-ea"/>
                <a:sym typeface="+mn-lt"/>
              </a:rPr>
              <a:t>小说家、作家</a:t>
            </a:r>
            <a:r>
              <a:rPr lang="zh-CN" altLang="en-US" sz="2400" b="1" dirty="0">
                <a:cs typeface="+mn-ea"/>
                <a:sym typeface="+mn-lt"/>
              </a:rPr>
              <a:t>，语言大师、人民艺术家，新中国第一位获得“人民艺术家”称号的作家。代表作有</a:t>
            </a:r>
            <a:r>
              <a:rPr lang="zh-CN" altLang="en-US" sz="2400" b="1" dirty="0">
                <a:solidFill>
                  <a:srgbClr val="C00000"/>
                </a:solidFill>
                <a:cs typeface="+mn-ea"/>
                <a:sym typeface="+mn-lt"/>
              </a:rPr>
              <a:t>小说</a:t>
            </a:r>
            <a:r>
              <a:rPr lang="en-US" altLang="zh-CN" sz="2400" b="1" dirty="0">
                <a:solidFill>
                  <a:srgbClr val="C00000"/>
                </a:solidFill>
                <a:cs typeface="+mn-ea"/>
                <a:sym typeface="+mn-lt"/>
              </a:rPr>
              <a:t>《</a:t>
            </a:r>
            <a:r>
              <a:rPr lang="zh-CN" altLang="en-US" sz="2400" b="1" dirty="0">
                <a:solidFill>
                  <a:srgbClr val="C00000"/>
                </a:solidFill>
                <a:cs typeface="+mn-ea"/>
                <a:sym typeface="+mn-lt"/>
              </a:rPr>
              <a:t>骆驼祥子</a:t>
            </a:r>
            <a:r>
              <a:rPr lang="en-US" altLang="zh-CN" sz="2400" b="1" dirty="0">
                <a:solidFill>
                  <a:srgbClr val="C00000"/>
                </a:solidFill>
                <a:cs typeface="+mn-ea"/>
                <a:sym typeface="+mn-lt"/>
              </a:rPr>
              <a:t>》《</a:t>
            </a:r>
            <a:r>
              <a:rPr lang="zh-CN" altLang="en-US" sz="2400" b="1" dirty="0">
                <a:solidFill>
                  <a:srgbClr val="C00000"/>
                </a:solidFill>
                <a:cs typeface="+mn-ea"/>
                <a:sym typeface="+mn-lt"/>
              </a:rPr>
              <a:t>四世同堂</a:t>
            </a:r>
            <a:r>
              <a:rPr lang="en-US" altLang="zh-CN" sz="2400" b="1" dirty="0">
                <a:solidFill>
                  <a:srgbClr val="C00000"/>
                </a:solidFill>
                <a:cs typeface="+mn-ea"/>
                <a:sym typeface="+mn-lt"/>
              </a:rPr>
              <a:t>》</a:t>
            </a:r>
            <a:r>
              <a:rPr lang="zh-CN" altLang="en-US" sz="2400" b="1" dirty="0">
                <a:solidFill>
                  <a:srgbClr val="C00000"/>
                </a:solidFill>
                <a:cs typeface="+mn-ea"/>
                <a:sym typeface="+mn-lt"/>
              </a:rPr>
              <a:t>，剧本</a:t>
            </a:r>
            <a:r>
              <a:rPr lang="en-US" altLang="zh-CN" sz="2400" b="1" dirty="0">
                <a:solidFill>
                  <a:srgbClr val="C00000"/>
                </a:solidFill>
                <a:cs typeface="+mn-ea"/>
                <a:sym typeface="+mn-lt"/>
              </a:rPr>
              <a:t>《</a:t>
            </a:r>
            <a:r>
              <a:rPr lang="zh-CN" altLang="en-US" sz="2400" b="1" dirty="0">
                <a:solidFill>
                  <a:srgbClr val="C00000"/>
                </a:solidFill>
                <a:cs typeface="+mn-ea"/>
                <a:sym typeface="+mn-lt"/>
              </a:rPr>
              <a:t>茶馆</a:t>
            </a:r>
            <a:r>
              <a:rPr lang="en-US" altLang="zh-CN" sz="2400" b="1" dirty="0">
                <a:solidFill>
                  <a:srgbClr val="C00000"/>
                </a:solidFill>
                <a:cs typeface="+mn-ea"/>
                <a:sym typeface="+mn-lt"/>
              </a:rPr>
              <a:t>》</a:t>
            </a:r>
            <a:r>
              <a:rPr lang="zh-CN" altLang="en-US" sz="2400" b="1" dirty="0">
                <a:cs typeface="+mn-ea"/>
                <a:sym typeface="+mn-lt"/>
              </a:rPr>
              <a:t>。</a:t>
            </a:r>
            <a:endParaRPr lang="zh-CN" altLang="en-US" sz="2400" b="1" dirty="0"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687" y="1517761"/>
            <a:ext cx="2600324" cy="38224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4" name="组合 3"/>
          <p:cNvGrpSpPr/>
          <p:nvPr/>
        </p:nvGrpSpPr>
        <p:grpSpPr>
          <a:xfrm>
            <a:off x="189534" y="200025"/>
            <a:ext cx="2567954" cy="560388"/>
            <a:chOff x="189534" y="200025"/>
            <a:chExt cx="2567954" cy="560388"/>
          </a:xfrm>
        </p:grpSpPr>
        <p:grpSp>
          <p:nvGrpSpPr>
            <p:cNvPr id="6" name="a242c966-fb5a-4754-9dea-4d62a107ed2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  <p:cNvGrpSpPr>
              <a:grpSpLocks noChangeAspect="1"/>
            </p:cNvGrpSpPr>
            <p:nvPr>
              <p:custDataLst>
                <p:tags r:id="rId2"/>
              </p:custDataLst>
            </p:nvPr>
          </p:nvGrpSpPr>
          <p:grpSpPr>
            <a:xfrm>
              <a:off x="189534" y="200025"/>
              <a:ext cx="678829" cy="560388"/>
              <a:chOff x="3289300" y="1033463"/>
              <a:chExt cx="5622926" cy="4641850"/>
            </a:xfrm>
          </p:grpSpPr>
          <p:sp>
            <p:nvSpPr>
              <p:cNvPr id="8" name="îṩļíďê"/>
              <p:cNvSpPr/>
              <p:nvPr/>
            </p:nvSpPr>
            <p:spPr bwMode="auto">
              <a:xfrm>
                <a:off x="6170613" y="1984375"/>
                <a:ext cx="2741613" cy="3630613"/>
              </a:xfrm>
              <a:prstGeom prst="rect">
                <a:avLst/>
              </a:prstGeom>
              <a:solidFill>
                <a:srgbClr val="B1AA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" name="íṧḷidê"/>
              <p:cNvSpPr/>
              <p:nvPr/>
            </p:nvSpPr>
            <p:spPr bwMode="auto">
              <a:xfrm>
                <a:off x="6170613" y="1984375"/>
                <a:ext cx="2741613" cy="36306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" name="ïslîḋé"/>
              <p:cNvSpPr/>
              <p:nvPr/>
            </p:nvSpPr>
            <p:spPr bwMode="auto">
              <a:xfrm>
                <a:off x="6292850" y="2116138"/>
                <a:ext cx="2505075" cy="3367088"/>
              </a:xfrm>
              <a:prstGeom prst="rect">
                <a:avLst/>
              </a:prstGeom>
              <a:solidFill>
                <a:srgbClr val="F1F0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" name="íṩlïḑê"/>
              <p:cNvSpPr/>
              <p:nvPr/>
            </p:nvSpPr>
            <p:spPr bwMode="auto">
              <a:xfrm>
                <a:off x="6292850" y="2116138"/>
                <a:ext cx="2505075" cy="33670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2" name="iṡḷiḍè"/>
              <p:cNvSpPr/>
              <p:nvPr/>
            </p:nvSpPr>
            <p:spPr bwMode="auto">
              <a:xfrm>
                <a:off x="6764338" y="3302000"/>
                <a:ext cx="1554163" cy="174625"/>
              </a:xfrm>
              <a:custGeom>
                <a:avLst/>
                <a:gdLst>
                  <a:gd name="T0" fmla="*/ 178 w 178"/>
                  <a:gd name="T1" fmla="*/ 10 h 20"/>
                  <a:gd name="T2" fmla="*/ 168 w 178"/>
                  <a:gd name="T3" fmla="*/ 20 h 20"/>
                  <a:gd name="T4" fmla="*/ 10 w 178"/>
                  <a:gd name="T5" fmla="*/ 20 h 20"/>
                  <a:gd name="T6" fmla="*/ 0 w 178"/>
                  <a:gd name="T7" fmla="*/ 10 h 20"/>
                  <a:gd name="T8" fmla="*/ 10 w 178"/>
                  <a:gd name="T9" fmla="*/ 0 h 20"/>
                  <a:gd name="T10" fmla="*/ 168 w 178"/>
                  <a:gd name="T11" fmla="*/ 0 h 20"/>
                  <a:gd name="T12" fmla="*/ 178 w 178"/>
                  <a:gd name="T13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8" h="20">
                    <a:moveTo>
                      <a:pt x="178" y="10"/>
                    </a:moveTo>
                    <a:cubicBezTo>
                      <a:pt x="178" y="16"/>
                      <a:pt x="174" y="20"/>
                      <a:pt x="168" y="20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5" y="20"/>
                      <a:pt x="0" y="16"/>
                      <a:pt x="0" y="10"/>
                    </a:cubicBezTo>
                    <a:cubicBezTo>
                      <a:pt x="0" y="5"/>
                      <a:pt x="5" y="0"/>
                      <a:pt x="10" y="0"/>
                    </a:cubicBezTo>
                    <a:cubicBezTo>
                      <a:pt x="168" y="0"/>
                      <a:pt x="168" y="0"/>
                      <a:pt x="168" y="0"/>
                    </a:cubicBezTo>
                    <a:cubicBezTo>
                      <a:pt x="174" y="0"/>
                      <a:pt x="178" y="5"/>
                      <a:pt x="178" y="10"/>
                    </a:cubicBezTo>
                  </a:path>
                </a:pathLst>
              </a:custGeom>
              <a:solidFill>
                <a:srgbClr val="B1AA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3" name="išļîḋé"/>
              <p:cNvSpPr/>
              <p:nvPr/>
            </p:nvSpPr>
            <p:spPr bwMode="auto">
              <a:xfrm>
                <a:off x="6764338" y="3694113"/>
                <a:ext cx="1554163" cy="174625"/>
              </a:xfrm>
              <a:custGeom>
                <a:avLst/>
                <a:gdLst>
                  <a:gd name="T0" fmla="*/ 178 w 178"/>
                  <a:gd name="T1" fmla="*/ 10 h 20"/>
                  <a:gd name="T2" fmla="*/ 168 w 178"/>
                  <a:gd name="T3" fmla="*/ 20 h 20"/>
                  <a:gd name="T4" fmla="*/ 10 w 178"/>
                  <a:gd name="T5" fmla="*/ 20 h 20"/>
                  <a:gd name="T6" fmla="*/ 0 w 178"/>
                  <a:gd name="T7" fmla="*/ 10 h 20"/>
                  <a:gd name="T8" fmla="*/ 10 w 178"/>
                  <a:gd name="T9" fmla="*/ 0 h 20"/>
                  <a:gd name="T10" fmla="*/ 168 w 178"/>
                  <a:gd name="T11" fmla="*/ 0 h 20"/>
                  <a:gd name="T12" fmla="*/ 178 w 178"/>
                  <a:gd name="T13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8" h="20">
                    <a:moveTo>
                      <a:pt x="178" y="10"/>
                    </a:moveTo>
                    <a:cubicBezTo>
                      <a:pt x="178" y="16"/>
                      <a:pt x="174" y="20"/>
                      <a:pt x="168" y="20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5" y="20"/>
                      <a:pt x="0" y="16"/>
                      <a:pt x="0" y="10"/>
                    </a:cubicBezTo>
                    <a:cubicBezTo>
                      <a:pt x="0" y="5"/>
                      <a:pt x="5" y="0"/>
                      <a:pt x="10" y="0"/>
                    </a:cubicBezTo>
                    <a:cubicBezTo>
                      <a:pt x="168" y="0"/>
                      <a:pt x="168" y="0"/>
                      <a:pt x="168" y="0"/>
                    </a:cubicBezTo>
                    <a:cubicBezTo>
                      <a:pt x="174" y="0"/>
                      <a:pt x="178" y="5"/>
                      <a:pt x="178" y="10"/>
                    </a:cubicBezTo>
                  </a:path>
                </a:pathLst>
              </a:custGeom>
              <a:solidFill>
                <a:srgbClr val="B1AA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4" name="îśḻiḓé"/>
              <p:cNvSpPr/>
              <p:nvPr/>
            </p:nvSpPr>
            <p:spPr bwMode="auto">
              <a:xfrm>
                <a:off x="6764338" y="4087813"/>
                <a:ext cx="1554163" cy="174625"/>
              </a:xfrm>
              <a:custGeom>
                <a:avLst/>
                <a:gdLst>
                  <a:gd name="T0" fmla="*/ 178 w 178"/>
                  <a:gd name="T1" fmla="*/ 10 h 20"/>
                  <a:gd name="T2" fmla="*/ 168 w 178"/>
                  <a:gd name="T3" fmla="*/ 20 h 20"/>
                  <a:gd name="T4" fmla="*/ 10 w 178"/>
                  <a:gd name="T5" fmla="*/ 20 h 20"/>
                  <a:gd name="T6" fmla="*/ 0 w 178"/>
                  <a:gd name="T7" fmla="*/ 10 h 20"/>
                  <a:gd name="T8" fmla="*/ 10 w 178"/>
                  <a:gd name="T9" fmla="*/ 0 h 20"/>
                  <a:gd name="T10" fmla="*/ 168 w 178"/>
                  <a:gd name="T11" fmla="*/ 0 h 20"/>
                  <a:gd name="T12" fmla="*/ 178 w 178"/>
                  <a:gd name="T13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8" h="20">
                    <a:moveTo>
                      <a:pt x="178" y="10"/>
                    </a:moveTo>
                    <a:cubicBezTo>
                      <a:pt x="178" y="15"/>
                      <a:pt x="174" y="20"/>
                      <a:pt x="168" y="20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5" y="20"/>
                      <a:pt x="0" y="15"/>
                      <a:pt x="0" y="10"/>
                    </a:cubicBezTo>
                    <a:cubicBezTo>
                      <a:pt x="0" y="4"/>
                      <a:pt x="5" y="0"/>
                      <a:pt x="10" y="0"/>
                    </a:cubicBezTo>
                    <a:cubicBezTo>
                      <a:pt x="168" y="0"/>
                      <a:pt x="168" y="0"/>
                      <a:pt x="168" y="0"/>
                    </a:cubicBezTo>
                    <a:cubicBezTo>
                      <a:pt x="174" y="0"/>
                      <a:pt x="178" y="4"/>
                      <a:pt x="178" y="10"/>
                    </a:cubicBezTo>
                  </a:path>
                </a:pathLst>
              </a:custGeom>
              <a:solidFill>
                <a:srgbClr val="B1AA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5" name="iṧ1îḓè"/>
              <p:cNvSpPr/>
              <p:nvPr/>
            </p:nvSpPr>
            <p:spPr bwMode="auto">
              <a:xfrm>
                <a:off x="7540625" y="2116138"/>
                <a:ext cx="1257300" cy="3367088"/>
              </a:xfrm>
              <a:custGeom>
                <a:avLst/>
                <a:gdLst>
                  <a:gd name="T0" fmla="*/ 144 w 144"/>
                  <a:gd name="T1" fmla="*/ 0 h 386"/>
                  <a:gd name="T2" fmla="*/ 0 w 144"/>
                  <a:gd name="T3" fmla="*/ 0 h 386"/>
                  <a:gd name="T4" fmla="*/ 0 w 144"/>
                  <a:gd name="T5" fmla="*/ 136 h 386"/>
                  <a:gd name="T6" fmla="*/ 79 w 144"/>
                  <a:gd name="T7" fmla="*/ 136 h 386"/>
                  <a:gd name="T8" fmla="*/ 89 w 144"/>
                  <a:gd name="T9" fmla="*/ 146 h 386"/>
                  <a:gd name="T10" fmla="*/ 79 w 144"/>
                  <a:gd name="T11" fmla="*/ 156 h 386"/>
                  <a:gd name="T12" fmla="*/ 0 w 144"/>
                  <a:gd name="T13" fmla="*/ 156 h 386"/>
                  <a:gd name="T14" fmla="*/ 0 w 144"/>
                  <a:gd name="T15" fmla="*/ 181 h 386"/>
                  <a:gd name="T16" fmla="*/ 79 w 144"/>
                  <a:gd name="T17" fmla="*/ 181 h 386"/>
                  <a:gd name="T18" fmla="*/ 89 w 144"/>
                  <a:gd name="T19" fmla="*/ 191 h 386"/>
                  <a:gd name="T20" fmla="*/ 79 w 144"/>
                  <a:gd name="T21" fmla="*/ 201 h 386"/>
                  <a:gd name="T22" fmla="*/ 0 w 144"/>
                  <a:gd name="T23" fmla="*/ 201 h 386"/>
                  <a:gd name="T24" fmla="*/ 0 w 144"/>
                  <a:gd name="T25" fmla="*/ 226 h 386"/>
                  <a:gd name="T26" fmla="*/ 79 w 144"/>
                  <a:gd name="T27" fmla="*/ 226 h 386"/>
                  <a:gd name="T28" fmla="*/ 89 w 144"/>
                  <a:gd name="T29" fmla="*/ 236 h 386"/>
                  <a:gd name="T30" fmla="*/ 79 w 144"/>
                  <a:gd name="T31" fmla="*/ 246 h 386"/>
                  <a:gd name="T32" fmla="*/ 0 w 144"/>
                  <a:gd name="T33" fmla="*/ 246 h 386"/>
                  <a:gd name="T34" fmla="*/ 0 w 144"/>
                  <a:gd name="T35" fmla="*/ 386 h 386"/>
                  <a:gd name="T36" fmla="*/ 144 w 144"/>
                  <a:gd name="T37" fmla="*/ 386 h 386"/>
                  <a:gd name="T38" fmla="*/ 144 w 144"/>
                  <a:gd name="T39" fmla="*/ 0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44" h="386">
                    <a:moveTo>
                      <a:pt x="14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6"/>
                      <a:pt x="0" y="136"/>
                      <a:pt x="0" y="136"/>
                    </a:cubicBezTo>
                    <a:cubicBezTo>
                      <a:pt x="79" y="136"/>
                      <a:pt x="79" y="136"/>
                      <a:pt x="79" y="136"/>
                    </a:cubicBezTo>
                    <a:cubicBezTo>
                      <a:pt x="85" y="136"/>
                      <a:pt x="89" y="141"/>
                      <a:pt x="89" y="146"/>
                    </a:cubicBezTo>
                    <a:cubicBezTo>
                      <a:pt x="89" y="152"/>
                      <a:pt x="85" y="156"/>
                      <a:pt x="79" y="156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79" y="181"/>
                      <a:pt x="79" y="181"/>
                      <a:pt x="79" y="181"/>
                    </a:cubicBezTo>
                    <a:cubicBezTo>
                      <a:pt x="85" y="181"/>
                      <a:pt x="89" y="186"/>
                      <a:pt x="89" y="191"/>
                    </a:cubicBezTo>
                    <a:cubicBezTo>
                      <a:pt x="89" y="197"/>
                      <a:pt x="85" y="201"/>
                      <a:pt x="79" y="201"/>
                    </a:cubicBezTo>
                    <a:cubicBezTo>
                      <a:pt x="0" y="201"/>
                      <a:pt x="0" y="201"/>
                      <a:pt x="0" y="201"/>
                    </a:cubicBezTo>
                    <a:cubicBezTo>
                      <a:pt x="0" y="226"/>
                      <a:pt x="0" y="226"/>
                      <a:pt x="0" y="226"/>
                    </a:cubicBezTo>
                    <a:cubicBezTo>
                      <a:pt x="79" y="226"/>
                      <a:pt x="79" y="226"/>
                      <a:pt x="79" y="226"/>
                    </a:cubicBezTo>
                    <a:cubicBezTo>
                      <a:pt x="85" y="226"/>
                      <a:pt x="89" y="230"/>
                      <a:pt x="89" y="236"/>
                    </a:cubicBezTo>
                    <a:cubicBezTo>
                      <a:pt x="89" y="241"/>
                      <a:pt x="85" y="246"/>
                      <a:pt x="79" y="246"/>
                    </a:cubicBezTo>
                    <a:cubicBezTo>
                      <a:pt x="0" y="246"/>
                      <a:pt x="0" y="246"/>
                      <a:pt x="0" y="246"/>
                    </a:cubicBezTo>
                    <a:cubicBezTo>
                      <a:pt x="0" y="386"/>
                      <a:pt x="0" y="386"/>
                      <a:pt x="0" y="386"/>
                    </a:cubicBezTo>
                    <a:cubicBezTo>
                      <a:pt x="144" y="386"/>
                      <a:pt x="144" y="386"/>
                      <a:pt x="144" y="386"/>
                    </a:cubicBezTo>
                    <a:cubicBezTo>
                      <a:pt x="144" y="0"/>
                      <a:pt x="144" y="0"/>
                      <a:pt x="144" y="0"/>
                    </a:cubicBezTo>
                  </a:path>
                </a:pathLst>
              </a:custGeom>
              <a:solidFill>
                <a:srgbClr val="E4E2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6" name="îşḻîdé"/>
              <p:cNvSpPr/>
              <p:nvPr/>
            </p:nvSpPr>
            <p:spPr bwMode="auto">
              <a:xfrm>
                <a:off x="7540625" y="3302000"/>
                <a:ext cx="777875" cy="174625"/>
              </a:xfrm>
              <a:custGeom>
                <a:avLst/>
                <a:gdLst>
                  <a:gd name="T0" fmla="*/ 79 w 89"/>
                  <a:gd name="T1" fmla="*/ 0 h 20"/>
                  <a:gd name="T2" fmla="*/ 0 w 89"/>
                  <a:gd name="T3" fmla="*/ 0 h 20"/>
                  <a:gd name="T4" fmla="*/ 0 w 89"/>
                  <a:gd name="T5" fmla="*/ 20 h 20"/>
                  <a:gd name="T6" fmla="*/ 79 w 89"/>
                  <a:gd name="T7" fmla="*/ 20 h 20"/>
                  <a:gd name="T8" fmla="*/ 89 w 89"/>
                  <a:gd name="T9" fmla="*/ 10 h 20"/>
                  <a:gd name="T10" fmla="*/ 79 w 89"/>
                  <a:gd name="T11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9" h="20">
                    <a:moveTo>
                      <a:pt x="7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79" y="20"/>
                      <a:pt x="79" y="20"/>
                      <a:pt x="79" y="20"/>
                    </a:cubicBezTo>
                    <a:cubicBezTo>
                      <a:pt x="85" y="20"/>
                      <a:pt x="89" y="16"/>
                      <a:pt x="89" y="10"/>
                    </a:cubicBezTo>
                    <a:cubicBezTo>
                      <a:pt x="89" y="5"/>
                      <a:pt x="85" y="0"/>
                      <a:pt x="79" y="0"/>
                    </a:cubicBezTo>
                  </a:path>
                </a:pathLst>
              </a:custGeom>
              <a:solidFill>
                <a:srgbClr val="A7A0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7" name="íŝḻîḋé"/>
              <p:cNvSpPr/>
              <p:nvPr/>
            </p:nvSpPr>
            <p:spPr bwMode="auto">
              <a:xfrm>
                <a:off x="7540625" y="3694113"/>
                <a:ext cx="777875" cy="174625"/>
              </a:xfrm>
              <a:custGeom>
                <a:avLst/>
                <a:gdLst>
                  <a:gd name="T0" fmla="*/ 79 w 89"/>
                  <a:gd name="T1" fmla="*/ 0 h 20"/>
                  <a:gd name="T2" fmla="*/ 0 w 89"/>
                  <a:gd name="T3" fmla="*/ 0 h 20"/>
                  <a:gd name="T4" fmla="*/ 0 w 89"/>
                  <a:gd name="T5" fmla="*/ 20 h 20"/>
                  <a:gd name="T6" fmla="*/ 79 w 89"/>
                  <a:gd name="T7" fmla="*/ 20 h 20"/>
                  <a:gd name="T8" fmla="*/ 89 w 89"/>
                  <a:gd name="T9" fmla="*/ 10 h 20"/>
                  <a:gd name="T10" fmla="*/ 79 w 89"/>
                  <a:gd name="T11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9" h="20">
                    <a:moveTo>
                      <a:pt x="7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79" y="20"/>
                      <a:pt x="79" y="20"/>
                      <a:pt x="79" y="20"/>
                    </a:cubicBezTo>
                    <a:cubicBezTo>
                      <a:pt x="85" y="20"/>
                      <a:pt x="89" y="16"/>
                      <a:pt x="89" y="10"/>
                    </a:cubicBezTo>
                    <a:cubicBezTo>
                      <a:pt x="89" y="5"/>
                      <a:pt x="85" y="0"/>
                      <a:pt x="79" y="0"/>
                    </a:cubicBezTo>
                  </a:path>
                </a:pathLst>
              </a:custGeom>
              <a:solidFill>
                <a:srgbClr val="A7A0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8" name="iṩľide"/>
              <p:cNvSpPr/>
              <p:nvPr/>
            </p:nvSpPr>
            <p:spPr bwMode="auto">
              <a:xfrm>
                <a:off x="7540625" y="4087813"/>
                <a:ext cx="777875" cy="174625"/>
              </a:xfrm>
              <a:custGeom>
                <a:avLst/>
                <a:gdLst>
                  <a:gd name="T0" fmla="*/ 79 w 89"/>
                  <a:gd name="T1" fmla="*/ 0 h 20"/>
                  <a:gd name="T2" fmla="*/ 0 w 89"/>
                  <a:gd name="T3" fmla="*/ 0 h 20"/>
                  <a:gd name="T4" fmla="*/ 0 w 89"/>
                  <a:gd name="T5" fmla="*/ 20 h 20"/>
                  <a:gd name="T6" fmla="*/ 79 w 89"/>
                  <a:gd name="T7" fmla="*/ 20 h 20"/>
                  <a:gd name="T8" fmla="*/ 89 w 89"/>
                  <a:gd name="T9" fmla="*/ 10 h 20"/>
                  <a:gd name="T10" fmla="*/ 79 w 89"/>
                  <a:gd name="T11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9" h="20">
                    <a:moveTo>
                      <a:pt x="7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79" y="20"/>
                      <a:pt x="79" y="20"/>
                      <a:pt x="79" y="20"/>
                    </a:cubicBezTo>
                    <a:cubicBezTo>
                      <a:pt x="85" y="20"/>
                      <a:pt x="89" y="15"/>
                      <a:pt x="89" y="10"/>
                    </a:cubicBezTo>
                    <a:cubicBezTo>
                      <a:pt x="89" y="4"/>
                      <a:pt x="85" y="0"/>
                      <a:pt x="79" y="0"/>
                    </a:cubicBezTo>
                  </a:path>
                </a:pathLst>
              </a:custGeom>
              <a:solidFill>
                <a:srgbClr val="A7A0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9" name="isḻîdê"/>
              <p:cNvSpPr/>
              <p:nvPr/>
            </p:nvSpPr>
            <p:spPr bwMode="auto">
              <a:xfrm>
                <a:off x="6851650" y="1984375"/>
                <a:ext cx="1379538" cy="349250"/>
              </a:xfrm>
              <a:prstGeom prst="rect">
                <a:avLst/>
              </a:prstGeom>
              <a:solidFill>
                <a:srgbClr val="B1AA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0" name="îśḷîḓé"/>
              <p:cNvSpPr/>
              <p:nvPr/>
            </p:nvSpPr>
            <p:spPr bwMode="auto">
              <a:xfrm>
                <a:off x="7959725" y="4716463"/>
                <a:ext cx="550863" cy="522288"/>
              </a:xfrm>
              <a:custGeom>
                <a:avLst/>
                <a:gdLst>
                  <a:gd name="T0" fmla="*/ 347 w 347"/>
                  <a:gd name="T1" fmla="*/ 165 h 329"/>
                  <a:gd name="T2" fmla="*/ 319 w 347"/>
                  <a:gd name="T3" fmla="*/ 214 h 329"/>
                  <a:gd name="T4" fmla="*/ 314 w 347"/>
                  <a:gd name="T5" fmla="*/ 269 h 329"/>
                  <a:gd name="T6" fmla="*/ 264 w 347"/>
                  <a:gd name="T7" fmla="*/ 291 h 329"/>
                  <a:gd name="T8" fmla="*/ 226 w 347"/>
                  <a:gd name="T9" fmla="*/ 329 h 329"/>
                  <a:gd name="T10" fmla="*/ 171 w 347"/>
                  <a:gd name="T11" fmla="*/ 318 h 329"/>
                  <a:gd name="T12" fmla="*/ 121 w 347"/>
                  <a:gd name="T13" fmla="*/ 329 h 329"/>
                  <a:gd name="T14" fmla="*/ 83 w 347"/>
                  <a:gd name="T15" fmla="*/ 291 h 329"/>
                  <a:gd name="T16" fmla="*/ 33 w 347"/>
                  <a:gd name="T17" fmla="*/ 269 h 329"/>
                  <a:gd name="T18" fmla="*/ 28 w 347"/>
                  <a:gd name="T19" fmla="*/ 214 h 329"/>
                  <a:gd name="T20" fmla="*/ 0 w 347"/>
                  <a:gd name="T21" fmla="*/ 165 h 329"/>
                  <a:gd name="T22" fmla="*/ 28 w 347"/>
                  <a:gd name="T23" fmla="*/ 121 h 329"/>
                  <a:gd name="T24" fmla="*/ 33 w 347"/>
                  <a:gd name="T25" fmla="*/ 66 h 329"/>
                  <a:gd name="T26" fmla="*/ 83 w 347"/>
                  <a:gd name="T27" fmla="*/ 44 h 329"/>
                  <a:gd name="T28" fmla="*/ 121 w 347"/>
                  <a:gd name="T29" fmla="*/ 0 h 329"/>
                  <a:gd name="T30" fmla="*/ 171 w 347"/>
                  <a:gd name="T31" fmla="*/ 11 h 329"/>
                  <a:gd name="T32" fmla="*/ 226 w 347"/>
                  <a:gd name="T33" fmla="*/ 0 h 329"/>
                  <a:gd name="T34" fmla="*/ 264 w 347"/>
                  <a:gd name="T35" fmla="*/ 44 h 329"/>
                  <a:gd name="T36" fmla="*/ 314 w 347"/>
                  <a:gd name="T37" fmla="*/ 66 h 329"/>
                  <a:gd name="T38" fmla="*/ 319 w 347"/>
                  <a:gd name="T39" fmla="*/ 121 h 329"/>
                  <a:gd name="T40" fmla="*/ 347 w 347"/>
                  <a:gd name="T41" fmla="*/ 165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47" h="329">
                    <a:moveTo>
                      <a:pt x="347" y="165"/>
                    </a:moveTo>
                    <a:lnTo>
                      <a:pt x="319" y="214"/>
                    </a:lnTo>
                    <a:lnTo>
                      <a:pt x="314" y="269"/>
                    </a:lnTo>
                    <a:lnTo>
                      <a:pt x="264" y="291"/>
                    </a:lnTo>
                    <a:lnTo>
                      <a:pt x="226" y="329"/>
                    </a:lnTo>
                    <a:lnTo>
                      <a:pt x="171" y="318"/>
                    </a:lnTo>
                    <a:lnTo>
                      <a:pt x="121" y="329"/>
                    </a:lnTo>
                    <a:lnTo>
                      <a:pt x="83" y="291"/>
                    </a:lnTo>
                    <a:lnTo>
                      <a:pt x="33" y="269"/>
                    </a:lnTo>
                    <a:lnTo>
                      <a:pt x="28" y="214"/>
                    </a:lnTo>
                    <a:lnTo>
                      <a:pt x="0" y="165"/>
                    </a:lnTo>
                    <a:lnTo>
                      <a:pt x="28" y="121"/>
                    </a:lnTo>
                    <a:lnTo>
                      <a:pt x="33" y="66"/>
                    </a:lnTo>
                    <a:lnTo>
                      <a:pt x="83" y="44"/>
                    </a:lnTo>
                    <a:lnTo>
                      <a:pt x="121" y="0"/>
                    </a:lnTo>
                    <a:lnTo>
                      <a:pt x="171" y="11"/>
                    </a:lnTo>
                    <a:lnTo>
                      <a:pt x="226" y="0"/>
                    </a:lnTo>
                    <a:lnTo>
                      <a:pt x="264" y="44"/>
                    </a:lnTo>
                    <a:lnTo>
                      <a:pt x="314" y="66"/>
                    </a:lnTo>
                    <a:lnTo>
                      <a:pt x="319" y="121"/>
                    </a:lnTo>
                    <a:lnTo>
                      <a:pt x="347" y="165"/>
                    </a:lnTo>
                    <a:close/>
                  </a:path>
                </a:pathLst>
              </a:custGeom>
              <a:solidFill>
                <a:srgbClr val="FFC3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1" name="ïṩļíḍè"/>
              <p:cNvSpPr/>
              <p:nvPr/>
            </p:nvSpPr>
            <p:spPr bwMode="auto">
              <a:xfrm>
                <a:off x="3289300" y="1033463"/>
                <a:ext cx="2794000" cy="3054350"/>
              </a:xfrm>
              <a:custGeom>
                <a:avLst/>
                <a:gdLst>
                  <a:gd name="T0" fmla="*/ 279 w 320"/>
                  <a:gd name="T1" fmla="*/ 350 h 350"/>
                  <a:gd name="T2" fmla="*/ 247 w 320"/>
                  <a:gd name="T3" fmla="*/ 141 h 350"/>
                  <a:gd name="T4" fmla="*/ 254 w 320"/>
                  <a:gd name="T5" fmla="*/ 212 h 350"/>
                  <a:gd name="T6" fmla="*/ 180 w 320"/>
                  <a:gd name="T7" fmla="*/ 70 h 350"/>
                  <a:gd name="T8" fmla="*/ 193 w 320"/>
                  <a:gd name="T9" fmla="*/ 125 h 350"/>
                  <a:gd name="T10" fmla="*/ 0 w 320"/>
                  <a:gd name="T11" fmla="*/ 22 h 350"/>
                  <a:gd name="T12" fmla="*/ 47 w 320"/>
                  <a:gd name="T13" fmla="*/ 55 h 350"/>
                  <a:gd name="T14" fmla="*/ 11 w 320"/>
                  <a:gd name="T15" fmla="*/ 40 h 350"/>
                  <a:gd name="T16" fmla="*/ 97 w 320"/>
                  <a:gd name="T17" fmla="*/ 152 h 350"/>
                  <a:gd name="T18" fmla="*/ 22 w 320"/>
                  <a:gd name="T19" fmla="*/ 102 h 350"/>
                  <a:gd name="T20" fmla="*/ 140 w 320"/>
                  <a:gd name="T21" fmla="*/ 218 h 350"/>
                  <a:gd name="T22" fmla="*/ 71 w 320"/>
                  <a:gd name="T23" fmla="*/ 185 h 350"/>
                  <a:gd name="T24" fmla="*/ 279 w 320"/>
                  <a:gd name="T25" fmla="*/ 350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0" h="350">
                    <a:moveTo>
                      <a:pt x="279" y="350"/>
                    </a:moveTo>
                    <a:cubicBezTo>
                      <a:pt x="279" y="350"/>
                      <a:pt x="320" y="241"/>
                      <a:pt x="247" y="141"/>
                    </a:cubicBezTo>
                    <a:cubicBezTo>
                      <a:pt x="249" y="156"/>
                      <a:pt x="254" y="212"/>
                      <a:pt x="254" y="212"/>
                    </a:cubicBezTo>
                    <a:cubicBezTo>
                      <a:pt x="254" y="212"/>
                      <a:pt x="247" y="109"/>
                      <a:pt x="180" y="70"/>
                    </a:cubicBezTo>
                    <a:cubicBezTo>
                      <a:pt x="190" y="92"/>
                      <a:pt x="193" y="125"/>
                      <a:pt x="193" y="125"/>
                    </a:cubicBezTo>
                    <a:cubicBezTo>
                      <a:pt x="193" y="125"/>
                      <a:pt x="112" y="0"/>
                      <a:pt x="0" y="22"/>
                    </a:cubicBezTo>
                    <a:cubicBezTo>
                      <a:pt x="25" y="26"/>
                      <a:pt x="47" y="55"/>
                      <a:pt x="47" y="55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35" y="112"/>
                      <a:pt x="97" y="152"/>
                    </a:cubicBezTo>
                    <a:cubicBezTo>
                      <a:pt x="76" y="147"/>
                      <a:pt x="22" y="102"/>
                      <a:pt x="22" y="102"/>
                    </a:cubicBezTo>
                    <a:cubicBezTo>
                      <a:pt x="22" y="102"/>
                      <a:pt x="68" y="193"/>
                      <a:pt x="140" y="218"/>
                    </a:cubicBezTo>
                    <a:cubicBezTo>
                      <a:pt x="112" y="221"/>
                      <a:pt x="71" y="185"/>
                      <a:pt x="71" y="185"/>
                    </a:cubicBezTo>
                    <a:cubicBezTo>
                      <a:pt x="71" y="185"/>
                      <a:pt x="143" y="325"/>
                      <a:pt x="279" y="350"/>
                    </a:cubicBezTo>
                  </a:path>
                </a:pathLst>
              </a:custGeom>
              <a:solidFill>
                <a:srgbClr val="FFC3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2" name="îṥḷïdé"/>
              <p:cNvSpPr/>
              <p:nvPr/>
            </p:nvSpPr>
            <p:spPr bwMode="auto">
              <a:xfrm>
                <a:off x="3908425" y="1784350"/>
                <a:ext cx="1920875" cy="2303463"/>
              </a:xfrm>
              <a:custGeom>
                <a:avLst/>
                <a:gdLst>
                  <a:gd name="T0" fmla="*/ 0 w 220"/>
                  <a:gd name="T1" fmla="*/ 99 h 264"/>
                  <a:gd name="T2" fmla="*/ 202 w 220"/>
                  <a:gd name="T3" fmla="*/ 263 h 264"/>
                  <a:gd name="T4" fmla="*/ 165 w 220"/>
                  <a:gd name="T5" fmla="*/ 197 h 264"/>
                  <a:gd name="T6" fmla="*/ 149 w 220"/>
                  <a:gd name="T7" fmla="*/ 202 h 264"/>
                  <a:gd name="T8" fmla="*/ 0 w 220"/>
                  <a:gd name="T9" fmla="*/ 99 h 264"/>
                  <a:gd name="T10" fmla="*/ 17 w 220"/>
                  <a:gd name="T11" fmla="*/ 0 h 264"/>
                  <a:gd name="T12" fmla="*/ 209 w 220"/>
                  <a:gd name="T13" fmla="*/ 264 h 264"/>
                  <a:gd name="T14" fmla="*/ 220 w 220"/>
                  <a:gd name="T15" fmla="*/ 195 h 264"/>
                  <a:gd name="T16" fmla="*/ 207 w 220"/>
                  <a:gd name="T17" fmla="*/ 232 h 264"/>
                  <a:gd name="T18" fmla="*/ 201 w 220"/>
                  <a:gd name="T19" fmla="*/ 227 h 264"/>
                  <a:gd name="T20" fmla="*/ 17 w 220"/>
                  <a:gd name="T21" fmla="*/ 0 h 264"/>
                  <a:gd name="T22" fmla="*/ 17 w 220"/>
                  <a:gd name="T23" fmla="*/ 0 h 264"/>
                  <a:gd name="T24" fmla="*/ 17 w 220"/>
                  <a:gd name="T25" fmla="*/ 0 h 264"/>
                  <a:gd name="T26" fmla="*/ 17 w 220"/>
                  <a:gd name="T27" fmla="*/ 0 h 264"/>
                  <a:gd name="T28" fmla="*/ 17 w 220"/>
                  <a:gd name="T29" fmla="*/ 0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20" h="264">
                    <a:moveTo>
                      <a:pt x="0" y="99"/>
                    </a:moveTo>
                    <a:cubicBezTo>
                      <a:pt x="0" y="99"/>
                      <a:pt x="70" y="235"/>
                      <a:pt x="202" y="263"/>
                    </a:cubicBezTo>
                    <a:cubicBezTo>
                      <a:pt x="190" y="240"/>
                      <a:pt x="178" y="217"/>
                      <a:pt x="165" y="197"/>
                    </a:cubicBezTo>
                    <a:cubicBezTo>
                      <a:pt x="163" y="200"/>
                      <a:pt x="157" y="202"/>
                      <a:pt x="149" y="202"/>
                    </a:cubicBezTo>
                    <a:cubicBezTo>
                      <a:pt x="119" y="202"/>
                      <a:pt x="52" y="171"/>
                      <a:pt x="0" y="99"/>
                    </a:cubicBezTo>
                    <a:moveTo>
                      <a:pt x="17" y="0"/>
                    </a:moveTo>
                    <a:cubicBezTo>
                      <a:pt x="99" y="39"/>
                      <a:pt x="168" y="172"/>
                      <a:pt x="209" y="264"/>
                    </a:cubicBezTo>
                    <a:cubicBezTo>
                      <a:pt x="211" y="258"/>
                      <a:pt x="219" y="232"/>
                      <a:pt x="220" y="195"/>
                    </a:cubicBezTo>
                    <a:cubicBezTo>
                      <a:pt x="219" y="198"/>
                      <a:pt x="215" y="232"/>
                      <a:pt x="207" y="232"/>
                    </a:cubicBezTo>
                    <a:cubicBezTo>
                      <a:pt x="205" y="232"/>
                      <a:pt x="203" y="231"/>
                      <a:pt x="201" y="227"/>
                    </a:cubicBezTo>
                    <a:cubicBezTo>
                      <a:pt x="190" y="206"/>
                      <a:pt x="105" y="23"/>
                      <a:pt x="17" y="0"/>
                    </a:cubicBezTo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FF95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3" name="îş1íďè"/>
              <p:cNvSpPr/>
              <p:nvPr/>
            </p:nvSpPr>
            <p:spPr bwMode="auto">
              <a:xfrm>
                <a:off x="4057650" y="1784350"/>
                <a:ext cx="1990725" cy="3106738"/>
              </a:xfrm>
              <a:custGeom>
                <a:avLst/>
                <a:gdLst>
                  <a:gd name="T0" fmla="*/ 228 w 228"/>
                  <a:gd name="T1" fmla="*/ 356 h 356"/>
                  <a:gd name="T2" fmla="*/ 0 w 228"/>
                  <a:gd name="T3" fmla="*/ 0 h 356"/>
                  <a:gd name="T4" fmla="*/ 228 w 228"/>
                  <a:gd name="T5" fmla="*/ 356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8" h="356">
                    <a:moveTo>
                      <a:pt x="228" y="356"/>
                    </a:moveTo>
                    <a:cubicBezTo>
                      <a:pt x="228" y="356"/>
                      <a:pt x="128" y="61"/>
                      <a:pt x="0" y="0"/>
                    </a:cubicBezTo>
                    <a:cubicBezTo>
                      <a:pt x="17" y="18"/>
                      <a:pt x="145" y="153"/>
                      <a:pt x="228" y="356"/>
                    </a:cubicBezTo>
                  </a:path>
                </a:pathLst>
              </a:custGeom>
              <a:solidFill>
                <a:srgbClr val="FFE7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4" name="iṧḷïḑé"/>
              <p:cNvSpPr/>
              <p:nvPr/>
            </p:nvSpPr>
            <p:spPr bwMode="auto">
              <a:xfrm>
                <a:off x="5454650" y="4410075"/>
                <a:ext cx="925513" cy="244475"/>
              </a:xfrm>
              <a:prstGeom prst="rect">
                <a:avLst/>
              </a:prstGeom>
              <a:solidFill>
                <a:srgbClr val="A3D5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" name="îşḷïdê"/>
              <p:cNvSpPr/>
              <p:nvPr/>
            </p:nvSpPr>
            <p:spPr bwMode="auto">
              <a:xfrm>
                <a:off x="5454650" y="4410075"/>
                <a:ext cx="925513" cy="2444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" name="ïṧḻiďé"/>
              <p:cNvSpPr/>
              <p:nvPr/>
            </p:nvSpPr>
            <p:spPr bwMode="auto">
              <a:xfrm>
                <a:off x="5060950" y="4532313"/>
                <a:ext cx="1711325" cy="1143000"/>
              </a:xfrm>
              <a:prstGeom prst="ellipse">
                <a:avLst/>
              </a:prstGeom>
              <a:solidFill>
                <a:srgbClr val="A3D5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" name="iš1ïḑé"/>
              <p:cNvSpPr/>
              <p:nvPr/>
            </p:nvSpPr>
            <p:spPr bwMode="auto">
              <a:xfrm>
                <a:off x="5262563" y="4891088"/>
                <a:ext cx="1309688" cy="619125"/>
              </a:xfrm>
              <a:custGeom>
                <a:avLst/>
                <a:gdLst>
                  <a:gd name="T0" fmla="*/ 7 w 150"/>
                  <a:gd name="T1" fmla="*/ 0 h 71"/>
                  <a:gd name="T2" fmla="*/ 0 w 150"/>
                  <a:gd name="T3" fmla="*/ 21 h 71"/>
                  <a:gd name="T4" fmla="*/ 75 w 150"/>
                  <a:gd name="T5" fmla="*/ 71 h 71"/>
                  <a:gd name="T6" fmla="*/ 150 w 150"/>
                  <a:gd name="T7" fmla="*/ 21 h 71"/>
                  <a:gd name="T8" fmla="*/ 143 w 150"/>
                  <a:gd name="T9" fmla="*/ 0 h 71"/>
                  <a:gd name="T10" fmla="*/ 7 w 150"/>
                  <a:gd name="T11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0" h="71">
                    <a:moveTo>
                      <a:pt x="7" y="0"/>
                    </a:moveTo>
                    <a:cubicBezTo>
                      <a:pt x="3" y="6"/>
                      <a:pt x="0" y="13"/>
                      <a:pt x="0" y="21"/>
                    </a:cubicBezTo>
                    <a:cubicBezTo>
                      <a:pt x="0" y="48"/>
                      <a:pt x="34" y="71"/>
                      <a:pt x="75" y="71"/>
                    </a:cubicBezTo>
                    <a:cubicBezTo>
                      <a:pt x="116" y="71"/>
                      <a:pt x="150" y="48"/>
                      <a:pt x="150" y="21"/>
                    </a:cubicBezTo>
                    <a:cubicBezTo>
                      <a:pt x="150" y="13"/>
                      <a:pt x="147" y="6"/>
                      <a:pt x="143" y="0"/>
                    </a:cubicBez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5554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" name="ís1íde"/>
              <p:cNvSpPr/>
              <p:nvPr/>
            </p:nvSpPr>
            <p:spPr bwMode="auto">
              <a:xfrm>
                <a:off x="5454650" y="4471988"/>
                <a:ext cx="925513" cy="147638"/>
              </a:xfrm>
              <a:custGeom>
                <a:avLst/>
                <a:gdLst>
                  <a:gd name="T0" fmla="*/ 106 w 106"/>
                  <a:gd name="T1" fmla="*/ 0 h 17"/>
                  <a:gd name="T2" fmla="*/ 0 w 106"/>
                  <a:gd name="T3" fmla="*/ 3 h 17"/>
                  <a:gd name="T4" fmla="*/ 53 w 106"/>
                  <a:gd name="T5" fmla="*/ 7 h 17"/>
                  <a:gd name="T6" fmla="*/ 53 w 106"/>
                  <a:gd name="T7" fmla="*/ 7 h 17"/>
                  <a:gd name="T8" fmla="*/ 74 w 106"/>
                  <a:gd name="T9" fmla="*/ 8 h 17"/>
                  <a:gd name="T10" fmla="*/ 97 w 106"/>
                  <a:gd name="T11" fmla="*/ 10 h 17"/>
                  <a:gd name="T12" fmla="*/ 106 w 106"/>
                  <a:gd name="T13" fmla="*/ 17 h 17"/>
                  <a:gd name="T14" fmla="*/ 106 w 106"/>
                  <a:gd name="T15" fmla="*/ 17 h 17"/>
                  <a:gd name="T16" fmla="*/ 106 w 106"/>
                  <a:gd name="T1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" h="17">
                    <a:moveTo>
                      <a:pt x="106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60" y="7"/>
                      <a:pt x="67" y="7"/>
                      <a:pt x="74" y="8"/>
                    </a:cubicBezTo>
                    <a:cubicBezTo>
                      <a:pt x="97" y="10"/>
                      <a:pt x="97" y="10"/>
                      <a:pt x="97" y="10"/>
                    </a:cubicBezTo>
                    <a:cubicBezTo>
                      <a:pt x="106" y="17"/>
                      <a:pt x="106" y="17"/>
                      <a:pt x="106" y="17"/>
                    </a:cubicBezTo>
                    <a:cubicBezTo>
                      <a:pt x="106" y="17"/>
                      <a:pt x="106" y="17"/>
                      <a:pt x="106" y="17"/>
                    </a:cubicBezTo>
                    <a:cubicBezTo>
                      <a:pt x="106" y="0"/>
                      <a:pt x="106" y="0"/>
                      <a:pt x="106" y="0"/>
                    </a:cubicBezTo>
                  </a:path>
                </a:pathLst>
              </a:custGeom>
              <a:solidFill>
                <a:srgbClr val="6B97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" name="ï$líḑê"/>
              <p:cNvSpPr/>
              <p:nvPr/>
            </p:nvSpPr>
            <p:spPr bwMode="auto">
              <a:xfrm>
                <a:off x="5916613" y="4532313"/>
                <a:ext cx="463550" cy="87313"/>
              </a:xfrm>
              <a:custGeom>
                <a:avLst/>
                <a:gdLst>
                  <a:gd name="T0" fmla="*/ 53 w 53"/>
                  <a:gd name="T1" fmla="*/ 10 h 10"/>
                  <a:gd name="T2" fmla="*/ 53 w 53"/>
                  <a:gd name="T3" fmla="*/ 10 h 10"/>
                  <a:gd name="T4" fmla="*/ 53 w 53"/>
                  <a:gd name="T5" fmla="*/ 10 h 10"/>
                  <a:gd name="T6" fmla="*/ 53 w 53"/>
                  <a:gd name="T7" fmla="*/ 10 h 10"/>
                  <a:gd name="T8" fmla="*/ 53 w 53"/>
                  <a:gd name="T9" fmla="*/ 10 h 10"/>
                  <a:gd name="T10" fmla="*/ 0 w 53"/>
                  <a:gd name="T11" fmla="*/ 0 h 10"/>
                  <a:gd name="T12" fmla="*/ 0 w 53"/>
                  <a:gd name="T13" fmla="*/ 0 h 10"/>
                  <a:gd name="T14" fmla="*/ 21 w 53"/>
                  <a:gd name="T15" fmla="*/ 1 h 10"/>
                  <a:gd name="T16" fmla="*/ 0 w 53"/>
                  <a:gd name="T1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10">
                    <a:moveTo>
                      <a:pt x="53" y="10"/>
                    </a:moveTo>
                    <a:cubicBezTo>
                      <a:pt x="53" y="10"/>
                      <a:pt x="53" y="10"/>
                      <a:pt x="53" y="10"/>
                    </a:cubicBezTo>
                    <a:cubicBezTo>
                      <a:pt x="53" y="10"/>
                      <a:pt x="53" y="10"/>
                      <a:pt x="53" y="10"/>
                    </a:cubicBezTo>
                    <a:cubicBezTo>
                      <a:pt x="53" y="10"/>
                      <a:pt x="53" y="10"/>
                      <a:pt x="53" y="10"/>
                    </a:cubicBezTo>
                    <a:cubicBezTo>
                      <a:pt x="53" y="10"/>
                      <a:pt x="53" y="10"/>
                      <a:pt x="53" y="1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14" y="0"/>
                      <a:pt x="7" y="0"/>
                      <a:pt x="0" y="0"/>
                    </a:cubicBezTo>
                  </a:path>
                </a:pathLst>
              </a:custGeom>
              <a:solidFill>
                <a:srgbClr val="6B97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" name="ïşḻïḓè"/>
              <p:cNvSpPr/>
              <p:nvPr/>
            </p:nvSpPr>
            <p:spPr bwMode="auto">
              <a:xfrm>
                <a:off x="5349875" y="4279900"/>
                <a:ext cx="1135063" cy="217488"/>
              </a:xfrm>
              <a:custGeom>
                <a:avLst/>
                <a:gdLst>
                  <a:gd name="T0" fmla="*/ 130 w 130"/>
                  <a:gd name="T1" fmla="*/ 13 h 25"/>
                  <a:gd name="T2" fmla="*/ 118 w 130"/>
                  <a:gd name="T3" fmla="*/ 25 h 25"/>
                  <a:gd name="T4" fmla="*/ 12 w 130"/>
                  <a:gd name="T5" fmla="*/ 25 h 25"/>
                  <a:gd name="T6" fmla="*/ 0 w 130"/>
                  <a:gd name="T7" fmla="*/ 13 h 25"/>
                  <a:gd name="T8" fmla="*/ 12 w 130"/>
                  <a:gd name="T9" fmla="*/ 0 h 25"/>
                  <a:gd name="T10" fmla="*/ 118 w 130"/>
                  <a:gd name="T11" fmla="*/ 0 h 25"/>
                  <a:gd name="T12" fmla="*/ 130 w 130"/>
                  <a:gd name="T13" fmla="*/ 1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0" h="25">
                    <a:moveTo>
                      <a:pt x="130" y="13"/>
                    </a:moveTo>
                    <a:cubicBezTo>
                      <a:pt x="130" y="19"/>
                      <a:pt x="124" y="25"/>
                      <a:pt x="118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5" y="25"/>
                      <a:pt x="0" y="19"/>
                      <a:pt x="0" y="13"/>
                    </a:cubicBezTo>
                    <a:cubicBezTo>
                      <a:pt x="0" y="6"/>
                      <a:pt x="5" y="0"/>
                      <a:pt x="12" y="0"/>
                    </a:cubicBezTo>
                    <a:cubicBezTo>
                      <a:pt x="118" y="0"/>
                      <a:pt x="118" y="0"/>
                      <a:pt x="118" y="0"/>
                    </a:cubicBezTo>
                    <a:cubicBezTo>
                      <a:pt x="124" y="0"/>
                      <a:pt x="130" y="6"/>
                      <a:pt x="130" y="13"/>
                    </a:cubicBezTo>
                    <a:close/>
                  </a:path>
                </a:pathLst>
              </a:custGeom>
              <a:solidFill>
                <a:srgbClr val="A3D5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cxnSp>
          <p:nvCxnSpPr>
            <p:cNvPr id="7" name="直接连接符 6"/>
            <p:cNvCxnSpPr/>
            <p:nvPr/>
          </p:nvCxnSpPr>
          <p:spPr>
            <a:xfrm>
              <a:off x="1000125" y="742951"/>
              <a:ext cx="1757363" cy="0"/>
            </a:xfrm>
            <a:prstGeom prst="line">
              <a:avLst/>
            </a:prstGeom>
            <a:ln>
              <a:solidFill>
                <a:srgbClr val="008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矩形 30"/>
          <p:cNvSpPr/>
          <p:nvPr/>
        </p:nvSpPr>
        <p:spPr>
          <a:xfrm>
            <a:off x="657564" y="0"/>
            <a:ext cx="2965876" cy="7605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文学常识</a:t>
            </a:r>
            <a:endParaRPr lang="zh-CN" altLang="zh-CN" sz="32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519238" y="801558"/>
            <a:ext cx="9948862" cy="4820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4000" b="1" dirty="0">
                <a:cs typeface="+mn-ea"/>
                <a:sym typeface="+mn-lt"/>
              </a:rPr>
              <a:t>勾勒   境界   洒脱   鞭子   疾驰</a:t>
            </a:r>
            <a:r>
              <a:rPr lang="en-US" altLang="zh-CN" sz="4000" b="1" dirty="0">
                <a:cs typeface="+mn-ea"/>
                <a:sym typeface="+mn-lt"/>
              </a:rPr>
              <a:t>  </a:t>
            </a:r>
            <a:r>
              <a:rPr lang="zh-CN" altLang="en-US" sz="4000" b="1" dirty="0">
                <a:cs typeface="+mn-ea"/>
                <a:sym typeface="+mn-lt"/>
              </a:rPr>
              <a:t>彩虹</a:t>
            </a:r>
            <a:endParaRPr lang="en-US" altLang="zh-CN" sz="4000" b="1" dirty="0"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zh-CN" altLang="en-US" sz="4000" b="1" dirty="0">
                <a:cs typeface="+mn-ea"/>
                <a:sym typeface="+mn-lt"/>
              </a:rPr>
              <a:t>马蹄   豆腐   拘束   羞涩   摔跤</a:t>
            </a:r>
            <a:endParaRPr lang="zh-CN" altLang="en-US" sz="4000" b="1" dirty="0"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zh-CN" altLang="en-US" sz="4000" b="1" dirty="0">
                <a:solidFill>
                  <a:srgbClr val="C00000"/>
                </a:solidFill>
                <a:cs typeface="+mn-ea"/>
                <a:sym typeface="+mn-lt"/>
              </a:rPr>
              <a:t>清鲜   明朗   渲染   低吟   回味   迂回   静寂</a:t>
            </a:r>
            <a:endParaRPr lang="zh-CN" altLang="en-US" sz="4000" b="1" dirty="0">
              <a:solidFill>
                <a:srgbClr val="C00000"/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zh-CN" altLang="en-US" sz="4000" b="1" dirty="0">
                <a:cs typeface="+mn-ea"/>
                <a:sym typeface="+mn-lt"/>
              </a:rPr>
              <a:t>一碧千里  翠色欲流  忽飞忽落  襟飘带舞</a:t>
            </a:r>
            <a:endParaRPr lang="zh-CN" altLang="en-US" sz="4000" b="1" dirty="0"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89534" y="200025"/>
            <a:ext cx="2567954" cy="560388"/>
            <a:chOff x="189534" y="200025"/>
            <a:chExt cx="2567954" cy="560388"/>
          </a:xfrm>
        </p:grpSpPr>
        <p:grpSp>
          <p:nvGrpSpPr>
            <p:cNvPr id="5" name="a242c966-fb5a-4754-9dea-4d62a107ed2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  <p:cNvGrpSpPr>
              <a:grpSpLocks noChangeAspect="1"/>
            </p:cNvGrpSpPr>
            <p:nvPr>
              <p:custDataLst>
                <p:tags r:id="rId1"/>
              </p:custDataLst>
            </p:nvPr>
          </p:nvGrpSpPr>
          <p:grpSpPr>
            <a:xfrm>
              <a:off x="189534" y="200025"/>
              <a:ext cx="678829" cy="560388"/>
              <a:chOff x="3289300" y="1033463"/>
              <a:chExt cx="5622926" cy="4641850"/>
            </a:xfrm>
          </p:grpSpPr>
          <p:sp>
            <p:nvSpPr>
              <p:cNvPr id="7" name="îṩļíďê"/>
              <p:cNvSpPr/>
              <p:nvPr/>
            </p:nvSpPr>
            <p:spPr bwMode="auto">
              <a:xfrm>
                <a:off x="6170613" y="1984375"/>
                <a:ext cx="2741613" cy="3630613"/>
              </a:xfrm>
              <a:prstGeom prst="rect">
                <a:avLst/>
              </a:prstGeom>
              <a:solidFill>
                <a:srgbClr val="B1AA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" name="íṧḷidê"/>
              <p:cNvSpPr/>
              <p:nvPr/>
            </p:nvSpPr>
            <p:spPr bwMode="auto">
              <a:xfrm>
                <a:off x="6170613" y="1984375"/>
                <a:ext cx="2741613" cy="36306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" name="ïslîḋé"/>
              <p:cNvSpPr/>
              <p:nvPr/>
            </p:nvSpPr>
            <p:spPr bwMode="auto">
              <a:xfrm>
                <a:off x="6292850" y="2116138"/>
                <a:ext cx="2505075" cy="3367088"/>
              </a:xfrm>
              <a:prstGeom prst="rect">
                <a:avLst/>
              </a:prstGeom>
              <a:solidFill>
                <a:srgbClr val="F1F0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" name="íṩlïḑê"/>
              <p:cNvSpPr/>
              <p:nvPr/>
            </p:nvSpPr>
            <p:spPr bwMode="auto">
              <a:xfrm>
                <a:off x="6292850" y="2116138"/>
                <a:ext cx="2505075" cy="33670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" name="iṡḷiḍè"/>
              <p:cNvSpPr/>
              <p:nvPr/>
            </p:nvSpPr>
            <p:spPr bwMode="auto">
              <a:xfrm>
                <a:off x="6764338" y="3302000"/>
                <a:ext cx="1554163" cy="174625"/>
              </a:xfrm>
              <a:custGeom>
                <a:avLst/>
                <a:gdLst>
                  <a:gd name="T0" fmla="*/ 178 w 178"/>
                  <a:gd name="T1" fmla="*/ 10 h 20"/>
                  <a:gd name="T2" fmla="*/ 168 w 178"/>
                  <a:gd name="T3" fmla="*/ 20 h 20"/>
                  <a:gd name="T4" fmla="*/ 10 w 178"/>
                  <a:gd name="T5" fmla="*/ 20 h 20"/>
                  <a:gd name="T6" fmla="*/ 0 w 178"/>
                  <a:gd name="T7" fmla="*/ 10 h 20"/>
                  <a:gd name="T8" fmla="*/ 10 w 178"/>
                  <a:gd name="T9" fmla="*/ 0 h 20"/>
                  <a:gd name="T10" fmla="*/ 168 w 178"/>
                  <a:gd name="T11" fmla="*/ 0 h 20"/>
                  <a:gd name="T12" fmla="*/ 178 w 178"/>
                  <a:gd name="T13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8" h="20">
                    <a:moveTo>
                      <a:pt x="178" y="10"/>
                    </a:moveTo>
                    <a:cubicBezTo>
                      <a:pt x="178" y="16"/>
                      <a:pt x="174" y="20"/>
                      <a:pt x="168" y="20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5" y="20"/>
                      <a:pt x="0" y="16"/>
                      <a:pt x="0" y="10"/>
                    </a:cubicBezTo>
                    <a:cubicBezTo>
                      <a:pt x="0" y="5"/>
                      <a:pt x="5" y="0"/>
                      <a:pt x="10" y="0"/>
                    </a:cubicBezTo>
                    <a:cubicBezTo>
                      <a:pt x="168" y="0"/>
                      <a:pt x="168" y="0"/>
                      <a:pt x="168" y="0"/>
                    </a:cubicBezTo>
                    <a:cubicBezTo>
                      <a:pt x="174" y="0"/>
                      <a:pt x="178" y="5"/>
                      <a:pt x="178" y="10"/>
                    </a:cubicBezTo>
                  </a:path>
                </a:pathLst>
              </a:custGeom>
              <a:solidFill>
                <a:srgbClr val="B1AA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2" name="išļîḋé"/>
              <p:cNvSpPr/>
              <p:nvPr/>
            </p:nvSpPr>
            <p:spPr bwMode="auto">
              <a:xfrm>
                <a:off x="6764338" y="3694113"/>
                <a:ext cx="1554163" cy="174625"/>
              </a:xfrm>
              <a:custGeom>
                <a:avLst/>
                <a:gdLst>
                  <a:gd name="T0" fmla="*/ 178 w 178"/>
                  <a:gd name="T1" fmla="*/ 10 h 20"/>
                  <a:gd name="T2" fmla="*/ 168 w 178"/>
                  <a:gd name="T3" fmla="*/ 20 h 20"/>
                  <a:gd name="T4" fmla="*/ 10 w 178"/>
                  <a:gd name="T5" fmla="*/ 20 h 20"/>
                  <a:gd name="T6" fmla="*/ 0 w 178"/>
                  <a:gd name="T7" fmla="*/ 10 h 20"/>
                  <a:gd name="T8" fmla="*/ 10 w 178"/>
                  <a:gd name="T9" fmla="*/ 0 h 20"/>
                  <a:gd name="T10" fmla="*/ 168 w 178"/>
                  <a:gd name="T11" fmla="*/ 0 h 20"/>
                  <a:gd name="T12" fmla="*/ 178 w 178"/>
                  <a:gd name="T13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8" h="20">
                    <a:moveTo>
                      <a:pt x="178" y="10"/>
                    </a:moveTo>
                    <a:cubicBezTo>
                      <a:pt x="178" y="16"/>
                      <a:pt x="174" y="20"/>
                      <a:pt x="168" y="20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5" y="20"/>
                      <a:pt x="0" y="16"/>
                      <a:pt x="0" y="10"/>
                    </a:cubicBezTo>
                    <a:cubicBezTo>
                      <a:pt x="0" y="5"/>
                      <a:pt x="5" y="0"/>
                      <a:pt x="10" y="0"/>
                    </a:cubicBezTo>
                    <a:cubicBezTo>
                      <a:pt x="168" y="0"/>
                      <a:pt x="168" y="0"/>
                      <a:pt x="168" y="0"/>
                    </a:cubicBezTo>
                    <a:cubicBezTo>
                      <a:pt x="174" y="0"/>
                      <a:pt x="178" y="5"/>
                      <a:pt x="178" y="10"/>
                    </a:cubicBezTo>
                  </a:path>
                </a:pathLst>
              </a:custGeom>
              <a:solidFill>
                <a:srgbClr val="B1AA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3" name="îśḻiḓé"/>
              <p:cNvSpPr/>
              <p:nvPr/>
            </p:nvSpPr>
            <p:spPr bwMode="auto">
              <a:xfrm>
                <a:off x="6764338" y="4087813"/>
                <a:ext cx="1554163" cy="174625"/>
              </a:xfrm>
              <a:custGeom>
                <a:avLst/>
                <a:gdLst>
                  <a:gd name="T0" fmla="*/ 178 w 178"/>
                  <a:gd name="T1" fmla="*/ 10 h 20"/>
                  <a:gd name="T2" fmla="*/ 168 w 178"/>
                  <a:gd name="T3" fmla="*/ 20 h 20"/>
                  <a:gd name="T4" fmla="*/ 10 w 178"/>
                  <a:gd name="T5" fmla="*/ 20 h 20"/>
                  <a:gd name="T6" fmla="*/ 0 w 178"/>
                  <a:gd name="T7" fmla="*/ 10 h 20"/>
                  <a:gd name="T8" fmla="*/ 10 w 178"/>
                  <a:gd name="T9" fmla="*/ 0 h 20"/>
                  <a:gd name="T10" fmla="*/ 168 w 178"/>
                  <a:gd name="T11" fmla="*/ 0 h 20"/>
                  <a:gd name="T12" fmla="*/ 178 w 178"/>
                  <a:gd name="T13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8" h="20">
                    <a:moveTo>
                      <a:pt x="178" y="10"/>
                    </a:moveTo>
                    <a:cubicBezTo>
                      <a:pt x="178" y="15"/>
                      <a:pt x="174" y="20"/>
                      <a:pt x="168" y="20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5" y="20"/>
                      <a:pt x="0" y="15"/>
                      <a:pt x="0" y="10"/>
                    </a:cubicBezTo>
                    <a:cubicBezTo>
                      <a:pt x="0" y="4"/>
                      <a:pt x="5" y="0"/>
                      <a:pt x="10" y="0"/>
                    </a:cubicBezTo>
                    <a:cubicBezTo>
                      <a:pt x="168" y="0"/>
                      <a:pt x="168" y="0"/>
                      <a:pt x="168" y="0"/>
                    </a:cubicBezTo>
                    <a:cubicBezTo>
                      <a:pt x="174" y="0"/>
                      <a:pt x="178" y="4"/>
                      <a:pt x="178" y="10"/>
                    </a:cubicBezTo>
                  </a:path>
                </a:pathLst>
              </a:custGeom>
              <a:solidFill>
                <a:srgbClr val="B1AA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4" name="iṧ1îḓè"/>
              <p:cNvSpPr/>
              <p:nvPr/>
            </p:nvSpPr>
            <p:spPr bwMode="auto">
              <a:xfrm>
                <a:off x="7540625" y="2116138"/>
                <a:ext cx="1257300" cy="3367088"/>
              </a:xfrm>
              <a:custGeom>
                <a:avLst/>
                <a:gdLst>
                  <a:gd name="T0" fmla="*/ 144 w 144"/>
                  <a:gd name="T1" fmla="*/ 0 h 386"/>
                  <a:gd name="T2" fmla="*/ 0 w 144"/>
                  <a:gd name="T3" fmla="*/ 0 h 386"/>
                  <a:gd name="T4" fmla="*/ 0 w 144"/>
                  <a:gd name="T5" fmla="*/ 136 h 386"/>
                  <a:gd name="T6" fmla="*/ 79 w 144"/>
                  <a:gd name="T7" fmla="*/ 136 h 386"/>
                  <a:gd name="T8" fmla="*/ 89 w 144"/>
                  <a:gd name="T9" fmla="*/ 146 h 386"/>
                  <a:gd name="T10" fmla="*/ 79 w 144"/>
                  <a:gd name="T11" fmla="*/ 156 h 386"/>
                  <a:gd name="T12" fmla="*/ 0 w 144"/>
                  <a:gd name="T13" fmla="*/ 156 h 386"/>
                  <a:gd name="T14" fmla="*/ 0 w 144"/>
                  <a:gd name="T15" fmla="*/ 181 h 386"/>
                  <a:gd name="T16" fmla="*/ 79 w 144"/>
                  <a:gd name="T17" fmla="*/ 181 h 386"/>
                  <a:gd name="T18" fmla="*/ 89 w 144"/>
                  <a:gd name="T19" fmla="*/ 191 h 386"/>
                  <a:gd name="T20" fmla="*/ 79 w 144"/>
                  <a:gd name="T21" fmla="*/ 201 h 386"/>
                  <a:gd name="T22" fmla="*/ 0 w 144"/>
                  <a:gd name="T23" fmla="*/ 201 h 386"/>
                  <a:gd name="T24" fmla="*/ 0 w 144"/>
                  <a:gd name="T25" fmla="*/ 226 h 386"/>
                  <a:gd name="T26" fmla="*/ 79 w 144"/>
                  <a:gd name="T27" fmla="*/ 226 h 386"/>
                  <a:gd name="T28" fmla="*/ 89 w 144"/>
                  <a:gd name="T29" fmla="*/ 236 h 386"/>
                  <a:gd name="T30" fmla="*/ 79 w 144"/>
                  <a:gd name="T31" fmla="*/ 246 h 386"/>
                  <a:gd name="T32" fmla="*/ 0 w 144"/>
                  <a:gd name="T33" fmla="*/ 246 h 386"/>
                  <a:gd name="T34" fmla="*/ 0 w 144"/>
                  <a:gd name="T35" fmla="*/ 386 h 386"/>
                  <a:gd name="T36" fmla="*/ 144 w 144"/>
                  <a:gd name="T37" fmla="*/ 386 h 386"/>
                  <a:gd name="T38" fmla="*/ 144 w 144"/>
                  <a:gd name="T39" fmla="*/ 0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44" h="386">
                    <a:moveTo>
                      <a:pt x="14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6"/>
                      <a:pt x="0" y="136"/>
                      <a:pt x="0" y="136"/>
                    </a:cubicBezTo>
                    <a:cubicBezTo>
                      <a:pt x="79" y="136"/>
                      <a:pt x="79" y="136"/>
                      <a:pt x="79" y="136"/>
                    </a:cubicBezTo>
                    <a:cubicBezTo>
                      <a:pt x="85" y="136"/>
                      <a:pt x="89" y="141"/>
                      <a:pt x="89" y="146"/>
                    </a:cubicBezTo>
                    <a:cubicBezTo>
                      <a:pt x="89" y="152"/>
                      <a:pt x="85" y="156"/>
                      <a:pt x="79" y="156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79" y="181"/>
                      <a:pt x="79" y="181"/>
                      <a:pt x="79" y="181"/>
                    </a:cubicBezTo>
                    <a:cubicBezTo>
                      <a:pt x="85" y="181"/>
                      <a:pt x="89" y="186"/>
                      <a:pt x="89" y="191"/>
                    </a:cubicBezTo>
                    <a:cubicBezTo>
                      <a:pt x="89" y="197"/>
                      <a:pt x="85" y="201"/>
                      <a:pt x="79" y="201"/>
                    </a:cubicBezTo>
                    <a:cubicBezTo>
                      <a:pt x="0" y="201"/>
                      <a:pt x="0" y="201"/>
                      <a:pt x="0" y="201"/>
                    </a:cubicBezTo>
                    <a:cubicBezTo>
                      <a:pt x="0" y="226"/>
                      <a:pt x="0" y="226"/>
                      <a:pt x="0" y="226"/>
                    </a:cubicBezTo>
                    <a:cubicBezTo>
                      <a:pt x="79" y="226"/>
                      <a:pt x="79" y="226"/>
                      <a:pt x="79" y="226"/>
                    </a:cubicBezTo>
                    <a:cubicBezTo>
                      <a:pt x="85" y="226"/>
                      <a:pt x="89" y="230"/>
                      <a:pt x="89" y="236"/>
                    </a:cubicBezTo>
                    <a:cubicBezTo>
                      <a:pt x="89" y="241"/>
                      <a:pt x="85" y="246"/>
                      <a:pt x="79" y="246"/>
                    </a:cubicBezTo>
                    <a:cubicBezTo>
                      <a:pt x="0" y="246"/>
                      <a:pt x="0" y="246"/>
                      <a:pt x="0" y="246"/>
                    </a:cubicBezTo>
                    <a:cubicBezTo>
                      <a:pt x="0" y="386"/>
                      <a:pt x="0" y="386"/>
                      <a:pt x="0" y="386"/>
                    </a:cubicBezTo>
                    <a:cubicBezTo>
                      <a:pt x="144" y="386"/>
                      <a:pt x="144" y="386"/>
                      <a:pt x="144" y="386"/>
                    </a:cubicBezTo>
                    <a:cubicBezTo>
                      <a:pt x="144" y="0"/>
                      <a:pt x="144" y="0"/>
                      <a:pt x="144" y="0"/>
                    </a:cubicBezTo>
                  </a:path>
                </a:pathLst>
              </a:custGeom>
              <a:solidFill>
                <a:srgbClr val="E4E2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5" name="îşḻîdé"/>
              <p:cNvSpPr/>
              <p:nvPr/>
            </p:nvSpPr>
            <p:spPr bwMode="auto">
              <a:xfrm>
                <a:off x="7540625" y="3302000"/>
                <a:ext cx="777875" cy="174625"/>
              </a:xfrm>
              <a:custGeom>
                <a:avLst/>
                <a:gdLst>
                  <a:gd name="T0" fmla="*/ 79 w 89"/>
                  <a:gd name="T1" fmla="*/ 0 h 20"/>
                  <a:gd name="T2" fmla="*/ 0 w 89"/>
                  <a:gd name="T3" fmla="*/ 0 h 20"/>
                  <a:gd name="T4" fmla="*/ 0 w 89"/>
                  <a:gd name="T5" fmla="*/ 20 h 20"/>
                  <a:gd name="T6" fmla="*/ 79 w 89"/>
                  <a:gd name="T7" fmla="*/ 20 h 20"/>
                  <a:gd name="T8" fmla="*/ 89 w 89"/>
                  <a:gd name="T9" fmla="*/ 10 h 20"/>
                  <a:gd name="T10" fmla="*/ 79 w 89"/>
                  <a:gd name="T11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9" h="20">
                    <a:moveTo>
                      <a:pt x="7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79" y="20"/>
                      <a:pt x="79" y="20"/>
                      <a:pt x="79" y="20"/>
                    </a:cubicBezTo>
                    <a:cubicBezTo>
                      <a:pt x="85" y="20"/>
                      <a:pt x="89" y="16"/>
                      <a:pt x="89" y="10"/>
                    </a:cubicBezTo>
                    <a:cubicBezTo>
                      <a:pt x="89" y="5"/>
                      <a:pt x="85" y="0"/>
                      <a:pt x="79" y="0"/>
                    </a:cubicBezTo>
                  </a:path>
                </a:pathLst>
              </a:custGeom>
              <a:solidFill>
                <a:srgbClr val="A7A0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6" name="íŝḻîḋé"/>
              <p:cNvSpPr/>
              <p:nvPr/>
            </p:nvSpPr>
            <p:spPr bwMode="auto">
              <a:xfrm>
                <a:off x="7540625" y="3694113"/>
                <a:ext cx="777875" cy="174625"/>
              </a:xfrm>
              <a:custGeom>
                <a:avLst/>
                <a:gdLst>
                  <a:gd name="T0" fmla="*/ 79 w 89"/>
                  <a:gd name="T1" fmla="*/ 0 h 20"/>
                  <a:gd name="T2" fmla="*/ 0 w 89"/>
                  <a:gd name="T3" fmla="*/ 0 h 20"/>
                  <a:gd name="T4" fmla="*/ 0 w 89"/>
                  <a:gd name="T5" fmla="*/ 20 h 20"/>
                  <a:gd name="T6" fmla="*/ 79 w 89"/>
                  <a:gd name="T7" fmla="*/ 20 h 20"/>
                  <a:gd name="T8" fmla="*/ 89 w 89"/>
                  <a:gd name="T9" fmla="*/ 10 h 20"/>
                  <a:gd name="T10" fmla="*/ 79 w 89"/>
                  <a:gd name="T11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9" h="20">
                    <a:moveTo>
                      <a:pt x="7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79" y="20"/>
                      <a:pt x="79" y="20"/>
                      <a:pt x="79" y="20"/>
                    </a:cubicBezTo>
                    <a:cubicBezTo>
                      <a:pt x="85" y="20"/>
                      <a:pt x="89" y="16"/>
                      <a:pt x="89" y="10"/>
                    </a:cubicBezTo>
                    <a:cubicBezTo>
                      <a:pt x="89" y="5"/>
                      <a:pt x="85" y="0"/>
                      <a:pt x="79" y="0"/>
                    </a:cubicBezTo>
                  </a:path>
                </a:pathLst>
              </a:custGeom>
              <a:solidFill>
                <a:srgbClr val="A7A0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7" name="iṩľide"/>
              <p:cNvSpPr/>
              <p:nvPr/>
            </p:nvSpPr>
            <p:spPr bwMode="auto">
              <a:xfrm>
                <a:off x="7540625" y="4087813"/>
                <a:ext cx="777875" cy="174625"/>
              </a:xfrm>
              <a:custGeom>
                <a:avLst/>
                <a:gdLst>
                  <a:gd name="T0" fmla="*/ 79 w 89"/>
                  <a:gd name="T1" fmla="*/ 0 h 20"/>
                  <a:gd name="T2" fmla="*/ 0 w 89"/>
                  <a:gd name="T3" fmla="*/ 0 h 20"/>
                  <a:gd name="T4" fmla="*/ 0 w 89"/>
                  <a:gd name="T5" fmla="*/ 20 h 20"/>
                  <a:gd name="T6" fmla="*/ 79 w 89"/>
                  <a:gd name="T7" fmla="*/ 20 h 20"/>
                  <a:gd name="T8" fmla="*/ 89 w 89"/>
                  <a:gd name="T9" fmla="*/ 10 h 20"/>
                  <a:gd name="T10" fmla="*/ 79 w 89"/>
                  <a:gd name="T11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9" h="20">
                    <a:moveTo>
                      <a:pt x="7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79" y="20"/>
                      <a:pt x="79" y="20"/>
                      <a:pt x="79" y="20"/>
                    </a:cubicBezTo>
                    <a:cubicBezTo>
                      <a:pt x="85" y="20"/>
                      <a:pt x="89" y="15"/>
                      <a:pt x="89" y="10"/>
                    </a:cubicBezTo>
                    <a:cubicBezTo>
                      <a:pt x="89" y="4"/>
                      <a:pt x="85" y="0"/>
                      <a:pt x="79" y="0"/>
                    </a:cubicBezTo>
                  </a:path>
                </a:pathLst>
              </a:custGeom>
              <a:solidFill>
                <a:srgbClr val="A7A0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8" name="isḻîdê"/>
              <p:cNvSpPr/>
              <p:nvPr/>
            </p:nvSpPr>
            <p:spPr bwMode="auto">
              <a:xfrm>
                <a:off x="6851650" y="1984375"/>
                <a:ext cx="1379538" cy="349250"/>
              </a:xfrm>
              <a:prstGeom prst="rect">
                <a:avLst/>
              </a:prstGeom>
              <a:solidFill>
                <a:srgbClr val="B1AA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9" name="îśḷîḓé"/>
              <p:cNvSpPr/>
              <p:nvPr/>
            </p:nvSpPr>
            <p:spPr bwMode="auto">
              <a:xfrm>
                <a:off x="7959725" y="4716463"/>
                <a:ext cx="550863" cy="522288"/>
              </a:xfrm>
              <a:custGeom>
                <a:avLst/>
                <a:gdLst>
                  <a:gd name="T0" fmla="*/ 347 w 347"/>
                  <a:gd name="T1" fmla="*/ 165 h 329"/>
                  <a:gd name="T2" fmla="*/ 319 w 347"/>
                  <a:gd name="T3" fmla="*/ 214 h 329"/>
                  <a:gd name="T4" fmla="*/ 314 w 347"/>
                  <a:gd name="T5" fmla="*/ 269 h 329"/>
                  <a:gd name="T6" fmla="*/ 264 w 347"/>
                  <a:gd name="T7" fmla="*/ 291 h 329"/>
                  <a:gd name="T8" fmla="*/ 226 w 347"/>
                  <a:gd name="T9" fmla="*/ 329 h 329"/>
                  <a:gd name="T10" fmla="*/ 171 w 347"/>
                  <a:gd name="T11" fmla="*/ 318 h 329"/>
                  <a:gd name="T12" fmla="*/ 121 w 347"/>
                  <a:gd name="T13" fmla="*/ 329 h 329"/>
                  <a:gd name="T14" fmla="*/ 83 w 347"/>
                  <a:gd name="T15" fmla="*/ 291 h 329"/>
                  <a:gd name="T16" fmla="*/ 33 w 347"/>
                  <a:gd name="T17" fmla="*/ 269 h 329"/>
                  <a:gd name="T18" fmla="*/ 28 w 347"/>
                  <a:gd name="T19" fmla="*/ 214 h 329"/>
                  <a:gd name="T20" fmla="*/ 0 w 347"/>
                  <a:gd name="T21" fmla="*/ 165 h 329"/>
                  <a:gd name="T22" fmla="*/ 28 w 347"/>
                  <a:gd name="T23" fmla="*/ 121 h 329"/>
                  <a:gd name="T24" fmla="*/ 33 w 347"/>
                  <a:gd name="T25" fmla="*/ 66 h 329"/>
                  <a:gd name="T26" fmla="*/ 83 w 347"/>
                  <a:gd name="T27" fmla="*/ 44 h 329"/>
                  <a:gd name="T28" fmla="*/ 121 w 347"/>
                  <a:gd name="T29" fmla="*/ 0 h 329"/>
                  <a:gd name="T30" fmla="*/ 171 w 347"/>
                  <a:gd name="T31" fmla="*/ 11 h 329"/>
                  <a:gd name="T32" fmla="*/ 226 w 347"/>
                  <a:gd name="T33" fmla="*/ 0 h 329"/>
                  <a:gd name="T34" fmla="*/ 264 w 347"/>
                  <a:gd name="T35" fmla="*/ 44 h 329"/>
                  <a:gd name="T36" fmla="*/ 314 w 347"/>
                  <a:gd name="T37" fmla="*/ 66 h 329"/>
                  <a:gd name="T38" fmla="*/ 319 w 347"/>
                  <a:gd name="T39" fmla="*/ 121 h 329"/>
                  <a:gd name="T40" fmla="*/ 347 w 347"/>
                  <a:gd name="T41" fmla="*/ 165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47" h="329">
                    <a:moveTo>
                      <a:pt x="347" y="165"/>
                    </a:moveTo>
                    <a:lnTo>
                      <a:pt x="319" y="214"/>
                    </a:lnTo>
                    <a:lnTo>
                      <a:pt x="314" y="269"/>
                    </a:lnTo>
                    <a:lnTo>
                      <a:pt x="264" y="291"/>
                    </a:lnTo>
                    <a:lnTo>
                      <a:pt x="226" y="329"/>
                    </a:lnTo>
                    <a:lnTo>
                      <a:pt x="171" y="318"/>
                    </a:lnTo>
                    <a:lnTo>
                      <a:pt x="121" y="329"/>
                    </a:lnTo>
                    <a:lnTo>
                      <a:pt x="83" y="291"/>
                    </a:lnTo>
                    <a:lnTo>
                      <a:pt x="33" y="269"/>
                    </a:lnTo>
                    <a:lnTo>
                      <a:pt x="28" y="214"/>
                    </a:lnTo>
                    <a:lnTo>
                      <a:pt x="0" y="165"/>
                    </a:lnTo>
                    <a:lnTo>
                      <a:pt x="28" y="121"/>
                    </a:lnTo>
                    <a:lnTo>
                      <a:pt x="33" y="66"/>
                    </a:lnTo>
                    <a:lnTo>
                      <a:pt x="83" y="44"/>
                    </a:lnTo>
                    <a:lnTo>
                      <a:pt x="121" y="0"/>
                    </a:lnTo>
                    <a:lnTo>
                      <a:pt x="171" y="11"/>
                    </a:lnTo>
                    <a:lnTo>
                      <a:pt x="226" y="0"/>
                    </a:lnTo>
                    <a:lnTo>
                      <a:pt x="264" y="44"/>
                    </a:lnTo>
                    <a:lnTo>
                      <a:pt x="314" y="66"/>
                    </a:lnTo>
                    <a:lnTo>
                      <a:pt x="319" y="121"/>
                    </a:lnTo>
                    <a:lnTo>
                      <a:pt x="347" y="165"/>
                    </a:lnTo>
                    <a:close/>
                  </a:path>
                </a:pathLst>
              </a:custGeom>
              <a:solidFill>
                <a:srgbClr val="FFC3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0" name="ïṩļíḍè"/>
              <p:cNvSpPr/>
              <p:nvPr/>
            </p:nvSpPr>
            <p:spPr bwMode="auto">
              <a:xfrm>
                <a:off x="3289300" y="1033463"/>
                <a:ext cx="2794000" cy="3054350"/>
              </a:xfrm>
              <a:custGeom>
                <a:avLst/>
                <a:gdLst>
                  <a:gd name="T0" fmla="*/ 279 w 320"/>
                  <a:gd name="T1" fmla="*/ 350 h 350"/>
                  <a:gd name="T2" fmla="*/ 247 w 320"/>
                  <a:gd name="T3" fmla="*/ 141 h 350"/>
                  <a:gd name="T4" fmla="*/ 254 w 320"/>
                  <a:gd name="T5" fmla="*/ 212 h 350"/>
                  <a:gd name="T6" fmla="*/ 180 w 320"/>
                  <a:gd name="T7" fmla="*/ 70 h 350"/>
                  <a:gd name="T8" fmla="*/ 193 w 320"/>
                  <a:gd name="T9" fmla="*/ 125 h 350"/>
                  <a:gd name="T10" fmla="*/ 0 w 320"/>
                  <a:gd name="T11" fmla="*/ 22 h 350"/>
                  <a:gd name="T12" fmla="*/ 47 w 320"/>
                  <a:gd name="T13" fmla="*/ 55 h 350"/>
                  <a:gd name="T14" fmla="*/ 11 w 320"/>
                  <a:gd name="T15" fmla="*/ 40 h 350"/>
                  <a:gd name="T16" fmla="*/ 97 w 320"/>
                  <a:gd name="T17" fmla="*/ 152 h 350"/>
                  <a:gd name="T18" fmla="*/ 22 w 320"/>
                  <a:gd name="T19" fmla="*/ 102 h 350"/>
                  <a:gd name="T20" fmla="*/ 140 w 320"/>
                  <a:gd name="T21" fmla="*/ 218 h 350"/>
                  <a:gd name="T22" fmla="*/ 71 w 320"/>
                  <a:gd name="T23" fmla="*/ 185 h 350"/>
                  <a:gd name="T24" fmla="*/ 279 w 320"/>
                  <a:gd name="T25" fmla="*/ 350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0" h="350">
                    <a:moveTo>
                      <a:pt x="279" y="350"/>
                    </a:moveTo>
                    <a:cubicBezTo>
                      <a:pt x="279" y="350"/>
                      <a:pt x="320" y="241"/>
                      <a:pt x="247" y="141"/>
                    </a:cubicBezTo>
                    <a:cubicBezTo>
                      <a:pt x="249" y="156"/>
                      <a:pt x="254" y="212"/>
                      <a:pt x="254" y="212"/>
                    </a:cubicBezTo>
                    <a:cubicBezTo>
                      <a:pt x="254" y="212"/>
                      <a:pt x="247" y="109"/>
                      <a:pt x="180" y="70"/>
                    </a:cubicBezTo>
                    <a:cubicBezTo>
                      <a:pt x="190" y="92"/>
                      <a:pt x="193" y="125"/>
                      <a:pt x="193" y="125"/>
                    </a:cubicBezTo>
                    <a:cubicBezTo>
                      <a:pt x="193" y="125"/>
                      <a:pt x="112" y="0"/>
                      <a:pt x="0" y="22"/>
                    </a:cubicBezTo>
                    <a:cubicBezTo>
                      <a:pt x="25" y="26"/>
                      <a:pt x="47" y="55"/>
                      <a:pt x="47" y="55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35" y="112"/>
                      <a:pt x="97" y="152"/>
                    </a:cubicBezTo>
                    <a:cubicBezTo>
                      <a:pt x="76" y="147"/>
                      <a:pt x="22" y="102"/>
                      <a:pt x="22" y="102"/>
                    </a:cubicBezTo>
                    <a:cubicBezTo>
                      <a:pt x="22" y="102"/>
                      <a:pt x="68" y="193"/>
                      <a:pt x="140" y="218"/>
                    </a:cubicBezTo>
                    <a:cubicBezTo>
                      <a:pt x="112" y="221"/>
                      <a:pt x="71" y="185"/>
                      <a:pt x="71" y="185"/>
                    </a:cubicBezTo>
                    <a:cubicBezTo>
                      <a:pt x="71" y="185"/>
                      <a:pt x="143" y="325"/>
                      <a:pt x="279" y="350"/>
                    </a:cubicBezTo>
                  </a:path>
                </a:pathLst>
              </a:custGeom>
              <a:solidFill>
                <a:srgbClr val="FFC3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1" name="îṥḷïdé"/>
              <p:cNvSpPr/>
              <p:nvPr/>
            </p:nvSpPr>
            <p:spPr bwMode="auto">
              <a:xfrm>
                <a:off x="3908425" y="1784350"/>
                <a:ext cx="1920875" cy="2303463"/>
              </a:xfrm>
              <a:custGeom>
                <a:avLst/>
                <a:gdLst>
                  <a:gd name="T0" fmla="*/ 0 w 220"/>
                  <a:gd name="T1" fmla="*/ 99 h 264"/>
                  <a:gd name="T2" fmla="*/ 202 w 220"/>
                  <a:gd name="T3" fmla="*/ 263 h 264"/>
                  <a:gd name="T4" fmla="*/ 165 w 220"/>
                  <a:gd name="T5" fmla="*/ 197 h 264"/>
                  <a:gd name="T6" fmla="*/ 149 w 220"/>
                  <a:gd name="T7" fmla="*/ 202 h 264"/>
                  <a:gd name="T8" fmla="*/ 0 w 220"/>
                  <a:gd name="T9" fmla="*/ 99 h 264"/>
                  <a:gd name="T10" fmla="*/ 17 w 220"/>
                  <a:gd name="T11" fmla="*/ 0 h 264"/>
                  <a:gd name="T12" fmla="*/ 209 w 220"/>
                  <a:gd name="T13" fmla="*/ 264 h 264"/>
                  <a:gd name="T14" fmla="*/ 220 w 220"/>
                  <a:gd name="T15" fmla="*/ 195 h 264"/>
                  <a:gd name="T16" fmla="*/ 207 w 220"/>
                  <a:gd name="T17" fmla="*/ 232 h 264"/>
                  <a:gd name="T18" fmla="*/ 201 w 220"/>
                  <a:gd name="T19" fmla="*/ 227 h 264"/>
                  <a:gd name="T20" fmla="*/ 17 w 220"/>
                  <a:gd name="T21" fmla="*/ 0 h 264"/>
                  <a:gd name="T22" fmla="*/ 17 w 220"/>
                  <a:gd name="T23" fmla="*/ 0 h 264"/>
                  <a:gd name="T24" fmla="*/ 17 w 220"/>
                  <a:gd name="T25" fmla="*/ 0 h 264"/>
                  <a:gd name="T26" fmla="*/ 17 w 220"/>
                  <a:gd name="T27" fmla="*/ 0 h 264"/>
                  <a:gd name="T28" fmla="*/ 17 w 220"/>
                  <a:gd name="T29" fmla="*/ 0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20" h="264">
                    <a:moveTo>
                      <a:pt x="0" y="99"/>
                    </a:moveTo>
                    <a:cubicBezTo>
                      <a:pt x="0" y="99"/>
                      <a:pt x="70" y="235"/>
                      <a:pt x="202" y="263"/>
                    </a:cubicBezTo>
                    <a:cubicBezTo>
                      <a:pt x="190" y="240"/>
                      <a:pt x="178" y="217"/>
                      <a:pt x="165" y="197"/>
                    </a:cubicBezTo>
                    <a:cubicBezTo>
                      <a:pt x="163" y="200"/>
                      <a:pt x="157" y="202"/>
                      <a:pt x="149" y="202"/>
                    </a:cubicBezTo>
                    <a:cubicBezTo>
                      <a:pt x="119" y="202"/>
                      <a:pt x="52" y="171"/>
                      <a:pt x="0" y="99"/>
                    </a:cubicBezTo>
                    <a:moveTo>
                      <a:pt x="17" y="0"/>
                    </a:moveTo>
                    <a:cubicBezTo>
                      <a:pt x="99" y="39"/>
                      <a:pt x="168" y="172"/>
                      <a:pt x="209" y="264"/>
                    </a:cubicBezTo>
                    <a:cubicBezTo>
                      <a:pt x="211" y="258"/>
                      <a:pt x="219" y="232"/>
                      <a:pt x="220" y="195"/>
                    </a:cubicBezTo>
                    <a:cubicBezTo>
                      <a:pt x="219" y="198"/>
                      <a:pt x="215" y="232"/>
                      <a:pt x="207" y="232"/>
                    </a:cubicBezTo>
                    <a:cubicBezTo>
                      <a:pt x="205" y="232"/>
                      <a:pt x="203" y="231"/>
                      <a:pt x="201" y="227"/>
                    </a:cubicBezTo>
                    <a:cubicBezTo>
                      <a:pt x="190" y="206"/>
                      <a:pt x="105" y="23"/>
                      <a:pt x="17" y="0"/>
                    </a:cubicBezTo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FF95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2" name="îş1íďè"/>
              <p:cNvSpPr/>
              <p:nvPr/>
            </p:nvSpPr>
            <p:spPr bwMode="auto">
              <a:xfrm>
                <a:off x="4057650" y="1784350"/>
                <a:ext cx="1990725" cy="3106738"/>
              </a:xfrm>
              <a:custGeom>
                <a:avLst/>
                <a:gdLst>
                  <a:gd name="T0" fmla="*/ 228 w 228"/>
                  <a:gd name="T1" fmla="*/ 356 h 356"/>
                  <a:gd name="T2" fmla="*/ 0 w 228"/>
                  <a:gd name="T3" fmla="*/ 0 h 356"/>
                  <a:gd name="T4" fmla="*/ 228 w 228"/>
                  <a:gd name="T5" fmla="*/ 356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8" h="356">
                    <a:moveTo>
                      <a:pt x="228" y="356"/>
                    </a:moveTo>
                    <a:cubicBezTo>
                      <a:pt x="228" y="356"/>
                      <a:pt x="128" y="61"/>
                      <a:pt x="0" y="0"/>
                    </a:cubicBezTo>
                    <a:cubicBezTo>
                      <a:pt x="17" y="18"/>
                      <a:pt x="145" y="153"/>
                      <a:pt x="228" y="356"/>
                    </a:cubicBezTo>
                  </a:path>
                </a:pathLst>
              </a:custGeom>
              <a:solidFill>
                <a:srgbClr val="FFE7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3" name="iṧḷïḑé"/>
              <p:cNvSpPr/>
              <p:nvPr/>
            </p:nvSpPr>
            <p:spPr bwMode="auto">
              <a:xfrm>
                <a:off x="5454650" y="4410075"/>
                <a:ext cx="925513" cy="244475"/>
              </a:xfrm>
              <a:prstGeom prst="rect">
                <a:avLst/>
              </a:prstGeom>
              <a:solidFill>
                <a:srgbClr val="A3D5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4" name="îşḷïdê"/>
              <p:cNvSpPr/>
              <p:nvPr/>
            </p:nvSpPr>
            <p:spPr bwMode="auto">
              <a:xfrm>
                <a:off x="5454650" y="4410075"/>
                <a:ext cx="925513" cy="2444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" name="ïṧḻiďé"/>
              <p:cNvSpPr/>
              <p:nvPr/>
            </p:nvSpPr>
            <p:spPr bwMode="auto">
              <a:xfrm>
                <a:off x="5060950" y="4532313"/>
                <a:ext cx="1711325" cy="1143000"/>
              </a:xfrm>
              <a:prstGeom prst="ellipse">
                <a:avLst/>
              </a:prstGeom>
              <a:solidFill>
                <a:srgbClr val="A3D5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" name="iš1ïḑé"/>
              <p:cNvSpPr/>
              <p:nvPr/>
            </p:nvSpPr>
            <p:spPr bwMode="auto">
              <a:xfrm>
                <a:off x="5262563" y="4891088"/>
                <a:ext cx="1309688" cy="619125"/>
              </a:xfrm>
              <a:custGeom>
                <a:avLst/>
                <a:gdLst>
                  <a:gd name="T0" fmla="*/ 7 w 150"/>
                  <a:gd name="T1" fmla="*/ 0 h 71"/>
                  <a:gd name="T2" fmla="*/ 0 w 150"/>
                  <a:gd name="T3" fmla="*/ 21 h 71"/>
                  <a:gd name="T4" fmla="*/ 75 w 150"/>
                  <a:gd name="T5" fmla="*/ 71 h 71"/>
                  <a:gd name="T6" fmla="*/ 150 w 150"/>
                  <a:gd name="T7" fmla="*/ 21 h 71"/>
                  <a:gd name="T8" fmla="*/ 143 w 150"/>
                  <a:gd name="T9" fmla="*/ 0 h 71"/>
                  <a:gd name="T10" fmla="*/ 7 w 150"/>
                  <a:gd name="T11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0" h="71">
                    <a:moveTo>
                      <a:pt x="7" y="0"/>
                    </a:moveTo>
                    <a:cubicBezTo>
                      <a:pt x="3" y="6"/>
                      <a:pt x="0" y="13"/>
                      <a:pt x="0" y="21"/>
                    </a:cubicBezTo>
                    <a:cubicBezTo>
                      <a:pt x="0" y="48"/>
                      <a:pt x="34" y="71"/>
                      <a:pt x="75" y="71"/>
                    </a:cubicBezTo>
                    <a:cubicBezTo>
                      <a:pt x="116" y="71"/>
                      <a:pt x="150" y="48"/>
                      <a:pt x="150" y="21"/>
                    </a:cubicBezTo>
                    <a:cubicBezTo>
                      <a:pt x="150" y="13"/>
                      <a:pt x="147" y="6"/>
                      <a:pt x="143" y="0"/>
                    </a:cubicBez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5554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" name="ís1íde"/>
              <p:cNvSpPr/>
              <p:nvPr/>
            </p:nvSpPr>
            <p:spPr bwMode="auto">
              <a:xfrm>
                <a:off x="5454650" y="4471988"/>
                <a:ext cx="925513" cy="147638"/>
              </a:xfrm>
              <a:custGeom>
                <a:avLst/>
                <a:gdLst>
                  <a:gd name="T0" fmla="*/ 106 w 106"/>
                  <a:gd name="T1" fmla="*/ 0 h 17"/>
                  <a:gd name="T2" fmla="*/ 0 w 106"/>
                  <a:gd name="T3" fmla="*/ 3 h 17"/>
                  <a:gd name="T4" fmla="*/ 53 w 106"/>
                  <a:gd name="T5" fmla="*/ 7 h 17"/>
                  <a:gd name="T6" fmla="*/ 53 w 106"/>
                  <a:gd name="T7" fmla="*/ 7 h 17"/>
                  <a:gd name="T8" fmla="*/ 74 w 106"/>
                  <a:gd name="T9" fmla="*/ 8 h 17"/>
                  <a:gd name="T10" fmla="*/ 97 w 106"/>
                  <a:gd name="T11" fmla="*/ 10 h 17"/>
                  <a:gd name="T12" fmla="*/ 106 w 106"/>
                  <a:gd name="T13" fmla="*/ 17 h 17"/>
                  <a:gd name="T14" fmla="*/ 106 w 106"/>
                  <a:gd name="T15" fmla="*/ 17 h 17"/>
                  <a:gd name="T16" fmla="*/ 106 w 106"/>
                  <a:gd name="T1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" h="17">
                    <a:moveTo>
                      <a:pt x="106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60" y="7"/>
                      <a:pt x="67" y="7"/>
                      <a:pt x="74" y="8"/>
                    </a:cubicBezTo>
                    <a:cubicBezTo>
                      <a:pt x="97" y="10"/>
                      <a:pt x="97" y="10"/>
                      <a:pt x="97" y="10"/>
                    </a:cubicBezTo>
                    <a:cubicBezTo>
                      <a:pt x="106" y="17"/>
                      <a:pt x="106" y="17"/>
                      <a:pt x="106" y="17"/>
                    </a:cubicBezTo>
                    <a:cubicBezTo>
                      <a:pt x="106" y="17"/>
                      <a:pt x="106" y="17"/>
                      <a:pt x="106" y="17"/>
                    </a:cubicBezTo>
                    <a:cubicBezTo>
                      <a:pt x="106" y="0"/>
                      <a:pt x="106" y="0"/>
                      <a:pt x="106" y="0"/>
                    </a:cubicBezTo>
                  </a:path>
                </a:pathLst>
              </a:custGeom>
              <a:solidFill>
                <a:srgbClr val="6B97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" name="ï$líḑê"/>
              <p:cNvSpPr/>
              <p:nvPr/>
            </p:nvSpPr>
            <p:spPr bwMode="auto">
              <a:xfrm>
                <a:off x="5916613" y="4532313"/>
                <a:ext cx="463550" cy="87313"/>
              </a:xfrm>
              <a:custGeom>
                <a:avLst/>
                <a:gdLst>
                  <a:gd name="T0" fmla="*/ 53 w 53"/>
                  <a:gd name="T1" fmla="*/ 10 h 10"/>
                  <a:gd name="T2" fmla="*/ 53 w 53"/>
                  <a:gd name="T3" fmla="*/ 10 h 10"/>
                  <a:gd name="T4" fmla="*/ 53 w 53"/>
                  <a:gd name="T5" fmla="*/ 10 h 10"/>
                  <a:gd name="T6" fmla="*/ 53 w 53"/>
                  <a:gd name="T7" fmla="*/ 10 h 10"/>
                  <a:gd name="T8" fmla="*/ 53 w 53"/>
                  <a:gd name="T9" fmla="*/ 10 h 10"/>
                  <a:gd name="T10" fmla="*/ 0 w 53"/>
                  <a:gd name="T11" fmla="*/ 0 h 10"/>
                  <a:gd name="T12" fmla="*/ 0 w 53"/>
                  <a:gd name="T13" fmla="*/ 0 h 10"/>
                  <a:gd name="T14" fmla="*/ 21 w 53"/>
                  <a:gd name="T15" fmla="*/ 1 h 10"/>
                  <a:gd name="T16" fmla="*/ 0 w 53"/>
                  <a:gd name="T1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10">
                    <a:moveTo>
                      <a:pt x="53" y="10"/>
                    </a:moveTo>
                    <a:cubicBezTo>
                      <a:pt x="53" y="10"/>
                      <a:pt x="53" y="10"/>
                      <a:pt x="53" y="10"/>
                    </a:cubicBezTo>
                    <a:cubicBezTo>
                      <a:pt x="53" y="10"/>
                      <a:pt x="53" y="10"/>
                      <a:pt x="53" y="10"/>
                    </a:cubicBezTo>
                    <a:cubicBezTo>
                      <a:pt x="53" y="10"/>
                      <a:pt x="53" y="10"/>
                      <a:pt x="53" y="10"/>
                    </a:cubicBezTo>
                    <a:cubicBezTo>
                      <a:pt x="53" y="10"/>
                      <a:pt x="53" y="10"/>
                      <a:pt x="53" y="1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14" y="0"/>
                      <a:pt x="7" y="0"/>
                      <a:pt x="0" y="0"/>
                    </a:cubicBezTo>
                  </a:path>
                </a:pathLst>
              </a:custGeom>
              <a:solidFill>
                <a:srgbClr val="6B97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" name="ïşḻïḓè"/>
              <p:cNvSpPr/>
              <p:nvPr/>
            </p:nvSpPr>
            <p:spPr bwMode="auto">
              <a:xfrm>
                <a:off x="5349875" y="4279900"/>
                <a:ext cx="1135063" cy="217488"/>
              </a:xfrm>
              <a:custGeom>
                <a:avLst/>
                <a:gdLst>
                  <a:gd name="T0" fmla="*/ 130 w 130"/>
                  <a:gd name="T1" fmla="*/ 13 h 25"/>
                  <a:gd name="T2" fmla="*/ 118 w 130"/>
                  <a:gd name="T3" fmla="*/ 25 h 25"/>
                  <a:gd name="T4" fmla="*/ 12 w 130"/>
                  <a:gd name="T5" fmla="*/ 25 h 25"/>
                  <a:gd name="T6" fmla="*/ 0 w 130"/>
                  <a:gd name="T7" fmla="*/ 13 h 25"/>
                  <a:gd name="T8" fmla="*/ 12 w 130"/>
                  <a:gd name="T9" fmla="*/ 0 h 25"/>
                  <a:gd name="T10" fmla="*/ 118 w 130"/>
                  <a:gd name="T11" fmla="*/ 0 h 25"/>
                  <a:gd name="T12" fmla="*/ 130 w 130"/>
                  <a:gd name="T13" fmla="*/ 1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0" h="25">
                    <a:moveTo>
                      <a:pt x="130" y="13"/>
                    </a:moveTo>
                    <a:cubicBezTo>
                      <a:pt x="130" y="19"/>
                      <a:pt x="124" y="25"/>
                      <a:pt x="118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5" y="25"/>
                      <a:pt x="0" y="19"/>
                      <a:pt x="0" y="13"/>
                    </a:cubicBezTo>
                    <a:cubicBezTo>
                      <a:pt x="0" y="6"/>
                      <a:pt x="5" y="0"/>
                      <a:pt x="12" y="0"/>
                    </a:cubicBezTo>
                    <a:cubicBezTo>
                      <a:pt x="118" y="0"/>
                      <a:pt x="118" y="0"/>
                      <a:pt x="118" y="0"/>
                    </a:cubicBezTo>
                    <a:cubicBezTo>
                      <a:pt x="124" y="0"/>
                      <a:pt x="130" y="6"/>
                      <a:pt x="130" y="13"/>
                    </a:cubicBezTo>
                    <a:close/>
                  </a:path>
                </a:pathLst>
              </a:custGeom>
              <a:solidFill>
                <a:srgbClr val="A3D5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cxnSp>
          <p:nvCxnSpPr>
            <p:cNvPr id="6" name="直接连接符 5"/>
            <p:cNvCxnSpPr/>
            <p:nvPr/>
          </p:nvCxnSpPr>
          <p:spPr>
            <a:xfrm>
              <a:off x="1000125" y="742951"/>
              <a:ext cx="1757363" cy="0"/>
            </a:xfrm>
            <a:prstGeom prst="line">
              <a:avLst/>
            </a:prstGeom>
            <a:ln>
              <a:solidFill>
                <a:srgbClr val="008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矩形 29"/>
          <p:cNvSpPr/>
          <p:nvPr/>
        </p:nvSpPr>
        <p:spPr>
          <a:xfrm>
            <a:off x="657564" y="0"/>
            <a:ext cx="2965876" cy="7605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重点字词</a:t>
            </a:r>
            <a:endParaRPr lang="zh-CN" altLang="zh-CN" sz="32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90281" y="1313942"/>
            <a:ext cx="10625446" cy="42885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4800" dirty="0">
                <a:cs typeface="+mn-ea"/>
                <a:sym typeface="+mn-lt"/>
              </a:rPr>
              <a:t>       课文中哪句话最能表达出老舍先生游览完大草原后的感受？为什么他会有这样的感受呢？</a:t>
            </a:r>
            <a:endParaRPr lang="zh-CN" altLang="en-US" sz="4800" dirty="0">
              <a:cs typeface="+mn-ea"/>
              <a:sym typeface="+mn-lt"/>
            </a:endParaRPr>
          </a:p>
        </p:txBody>
      </p:sp>
      <p:grpSp>
        <p:nvGrpSpPr>
          <p:cNvPr id="6" name="a242c966-fb5a-4754-9dea-4d62a107ed2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89533" y="200025"/>
            <a:ext cx="716597" cy="560388"/>
            <a:chOff x="3289300" y="1033463"/>
            <a:chExt cx="5622926" cy="4641850"/>
          </a:xfrm>
        </p:grpSpPr>
        <p:sp>
          <p:nvSpPr>
            <p:cNvPr id="8" name="îṩļíďê"/>
            <p:cNvSpPr/>
            <p:nvPr/>
          </p:nvSpPr>
          <p:spPr bwMode="auto">
            <a:xfrm>
              <a:off x="6170613" y="1984375"/>
              <a:ext cx="2741613" cy="3630613"/>
            </a:xfrm>
            <a:prstGeom prst="rect">
              <a:avLst/>
            </a:prstGeom>
            <a:solidFill>
              <a:srgbClr val="B1AA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" name="íṧḷidê"/>
            <p:cNvSpPr/>
            <p:nvPr/>
          </p:nvSpPr>
          <p:spPr bwMode="auto">
            <a:xfrm>
              <a:off x="6170613" y="1984375"/>
              <a:ext cx="2741613" cy="3630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" name="ïslîḋé"/>
            <p:cNvSpPr/>
            <p:nvPr/>
          </p:nvSpPr>
          <p:spPr bwMode="auto">
            <a:xfrm>
              <a:off x="6292850" y="2116138"/>
              <a:ext cx="2505075" cy="3367088"/>
            </a:xfrm>
            <a:prstGeom prst="rect">
              <a:avLst/>
            </a:prstGeom>
            <a:solidFill>
              <a:srgbClr val="F1F0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" name="íṩlïḑê"/>
            <p:cNvSpPr/>
            <p:nvPr/>
          </p:nvSpPr>
          <p:spPr bwMode="auto">
            <a:xfrm>
              <a:off x="6292850" y="2116138"/>
              <a:ext cx="2505075" cy="3367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" name="iṡḷiḍè"/>
            <p:cNvSpPr/>
            <p:nvPr/>
          </p:nvSpPr>
          <p:spPr bwMode="auto">
            <a:xfrm>
              <a:off x="6764338" y="3302000"/>
              <a:ext cx="1554163" cy="174625"/>
            </a:xfrm>
            <a:custGeom>
              <a:avLst/>
              <a:gdLst>
                <a:gd name="T0" fmla="*/ 178 w 178"/>
                <a:gd name="T1" fmla="*/ 10 h 20"/>
                <a:gd name="T2" fmla="*/ 168 w 178"/>
                <a:gd name="T3" fmla="*/ 20 h 20"/>
                <a:gd name="T4" fmla="*/ 10 w 178"/>
                <a:gd name="T5" fmla="*/ 20 h 20"/>
                <a:gd name="T6" fmla="*/ 0 w 178"/>
                <a:gd name="T7" fmla="*/ 10 h 20"/>
                <a:gd name="T8" fmla="*/ 10 w 178"/>
                <a:gd name="T9" fmla="*/ 0 h 20"/>
                <a:gd name="T10" fmla="*/ 168 w 178"/>
                <a:gd name="T11" fmla="*/ 0 h 20"/>
                <a:gd name="T12" fmla="*/ 178 w 178"/>
                <a:gd name="T13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8" h="20">
                  <a:moveTo>
                    <a:pt x="178" y="10"/>
                  </a:moveTo>
                  <a:cubicBezTo>
                    <a:pt x="178" y="16"/>
                    <a:pt x="174" y="20"/>
                    <a:pt x="168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174" y="0"/>
                    <a:pt x="178" y="5"/>
                    <a:pt x="178" y="10"/>
                  </a:cubicBezTo>
                </a:path>
              </a:pathLst>
            </a:custGeom>
            <a:solidFill>
              <a:srgbClr val="B1AA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" name="išļîḋé"/>
            <p:cNvSpPr/>
            <p:nvPr/>
          </p:nvSpPr>
          <p:spPr bwMode="auto">
            <a:xfrm>
              <a:off x="6764338" y="3694113"/>
              <a:ext cx="1554163" cy="174625"/>
            </a:xfrm>
            <a:custGeom>
              <a:avLst/>
              <a:gdLst>
                <a:gd name="T0" fmla="*/ 178 w 178"/>
                <a:gd name="T1" fmla="*/ 10 h 20"/>
                <a:gd name="T2" fmla="*/ 168 w 178"/>
                <a:gd name="T3" fmla="*/ 20 h 20"/>
                <a:gd name="T4" fmla="*/ 10 w 178"/>
                <a:gd name="T5" fmla="*/ 20 h 20"/>
                <a:gd name="T6" fmla="*/ 0 w 178"/>
                <a:gd name="T7" fmla="*/ 10 h 20"/>
                <a:gd name="T8" fmla="*/ 10 w 178"/>
                <a:gd name="T9" fmla="*/ 0 h 20"/>
                <a:gd name="T10" fmla="*/ 168 w 178"/>
                <a:gd name="T11" fmla="*/ 0 h 20"/>
                <a:gd name="T12" fmla="*/ 178 w 178"/>
                <a:gd name="T13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8" h="20">
                  <a:moveTo>
                    <a:pt x="178" y="10"/>
                  </a:moveTo>
                  <a:cubicBezTo>
                    <a:pt x="178" y="16"/>
                    <a:pt x="174" y="20"/>
                    <a:pt x="168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174" y="0"/>
                    <a:pt x="178" y="5"/>
                    <a:pt x="178" y="10"/>
                  </a:cubicBezTo>
                </a:path>
              </a:pathLst>
            </a:custGeom>
            <a:solidFill>
              <a:srgbClr val="B1AA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" name="îśḻiḓé"/>
            <p:cNvSpPr/>
            <p:nvPr/>
          </p:nvSpPr>
          <p:spPr bwMode="auto">
            <a:xfrm>
              <a:off x="6764338" y="4087813"/>
              <a:ext cx="1554163" cy="174625"/>
            </a:xfrm>
            <a:custGeom>
              <a:avLst/>
              <a:gdLst>
                <a:gd name="T0" fmla="*/ 178 w 178"/>
                <a:gd name="T1" fmla="*/ 10 h 20"/>
                <a:gd name="T2" fmla="*/ 168 w 178"/>
                <a:gd name="T3" fmla="*/ 20 h 20"/>
                <a:gd name="T4" fmla="*/ 10 w 178"/>
                <a:gd name="T5" fmla="*/ 20 h 20"/>
                <a:gd name="T6" fmla="*/ 0 w 178"/>
                <a:gd name="T7" fmla="*/ 10 h 20"/>
                <a:gd name="T8" fmla="*/ 10 w 178"/>
                <a:gd name="T9" fmla="*/ 0 h 20"/>
                <a:gd name="T10" fmla="*/ 168 w 178"/>
                <a:gd name="T11" fmla="*/ 0 h 20"/>
                <a:gd name="T12" fmla="*/ 178 w 178"/>
                <a:gd name="T13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8" h="20">
                  <a:moveTo>
                    <a:pt x="178" y="10"/>
                  </a:moveTo>
                  <a:cubicBezTo>
                    <a:pt x="178" y="15"/>
                    <a:pt x="174" y="20"/>
                    <a:pt x="168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174" y="0"/>
                    <a:pt x="178" y="4"/>
                    <a:pt x="178" y="10"/>
                  </a:cubicBezTo>
                </a:path>
              </a:pathLst>
            </a:custGeom>
            <a:solidFill>
              <a:srgbClr val="B1AA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" name="iṧ1îḓè"/>
            <p:cNvSpPr/>
            <p:nvPr/>
          </p:nvSpPr>
          <p:spPr bwMode="auto">
            <a:xfrm>
              <a:off x="7540625" y="2116138"/>
              <a:ext cx="1257300" cy="3367088"/>
            </a:xfrm>
            <a:custGeom>
              <a:avLst/>
              <a:gdLst>
                <a:gd name="T0" fmla="*/ 144 w 144"/>
                <a:gd name="T1" fmla="*/ 0 h 386"/>
                <a:gd name="T2" fmla="*/ 0 w 144"/>
                <a:gd name="T3" fmla="*/ 0 h 386"/>
                <a:gd name="T4" fmla="*/ 0 w 144"/>
                <a:gd name="T5" fmla="*/ 136 h 386"/>
                <a:gd name="T6" fmla="*/ 79 w 144"/>
                <a:gd name="T7" fmla="*/ 136 h 386"/>
                <a:gd name="T8" fmla="*/ 89 w 144"/>
                <a:gd name="T9" fmla="*/ 146 h 386"/>
                <a:gd name="T10" fmla="*/ 79 w 144"/>
                <a:gd name="T11" fmla="*/ 156 h 386"/>
                <a:gd name="T12" fmla="*/ 0 w 144"/>
                <a:gd name="T13" fmla="*/ 156 h 386"/>
                <a:gd name="T14" fmla="*/ 0 w 144"/>
                <a:gd name="T15" fmla="*/ 181 h 386"/>
                <a:gd name="T16" fmla="*/ 79 w 144"/>
                <a:gd name="T17" fmla="*/ 181 h 386"/>
                <a:gd name="T18" fmla="*/ 89 w 144"/>
                <a:gd name="T19" fmla="*/ 191 h 386"/>
                <a:gd name="T20" fmla="*/ 79 w 144"/>
                <a:gd name="T21" fmla="*/ 201 h 386"/>
                <a:gd name="T22" fmla="*/ 0 w 144"/>
                <a:gd name="T23" fmla="*/ 201 h 386"/>
                <a:gd name="T24" fmla="*/ 0 w 144"/>
                <a:gd name="T25" fmla="*/ 226 h 386"/>
                <a:gd name="T26" fmla="*/ 79 w 144"/>
                <a:gd name="T27" fmla="*/ 226 h 386"/>
                <a:gd name="T28" fmla="*/ 89 w 144"/>
                <a:gd name="T29" fmla="*/ 236 h 386"/>
                <a:gd name="T30" fmla="*/ 79 w 144"/>
                <a:gd name="T31" fmla="*/ 246 h 386"/>
                <a:gd name="T32" fmla="*/ 0 w 144"/>
                <a:gd name="T33" fmla="*/ 246 h 386"/>
                <a:gd name="T34" fmla="*/ 0 w 144"/>
                <a:gd name="T35" fmla="*/ 386 h 386"/>
                <a:gd name="T36" fmla="*/ 144 w 144"/>
                <a:gd name="T37" fmla="*/ 386 h 386"/>
                <a:gd name="T38" fmla="*/ 144 w 144"/>
                <a:gd name="T39" fmla="*/ 0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4" h="386">
                  <a:moveTo>
                    <a:pt x="14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85" y="136"/>
                    <a:pt x="89" y="141"/>
                    <a:pt x="89" y="146"/>
                  </a:cubicBezTo>
                  <a:cubicBezTo>
                    <a:pt x="89" y="152"/>
                    <a:pt x="85" y="156"/>
                    <a:pt x="79" y="156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79" y="181"/>
                    <a:pt x="79" y="181"/>
                    <a:pt x="79" y="181"/>
                  </a:cubicBezTo>
                  <a:cubicBezTo>
                    <a:pt x="85" y="181"/>
                    <a:pt x="89" y="186"/>
                    <a:pt x="89" y="191"/>
                  </a:cubicBezTo>
                  <a:cubicBezTo>
                    <a:pt x="89" y="197"/>
                    <a:pt x="85" y="201"/>
                    <a:pt x="79" y="201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0" y="226"/>
                    <a:pt x="0" y="226"/>
                    <a:pt x="0" y="226"/>
                  </a:cubicBezTo>
                  <a:cubicBezTo>
                    <a:pt x="79" y="226"/>
                    <a:pt x="79" y="226"/>
                    <a:pt x="79" y="226"/>
                  </a:cubicBezTo>
                  <a:cubicBezTo>
                    <a:pt x="85" y="226"/>
                    <a:pt x="89" y="230"/>
                    <a:pt x="89" y="236"/>
                  </a:cubicBezTo>
                  <a:cubicBezTo>
                    <a:pt x="89" y="241"/>
                    <a:pt x="85" y="246"/>
                    <a:pt x="79" y="246"/>
                  </a:cubicBezTo>
                  <a:cubicBezTo>
                    <a:pt x="0" y="246"/>
                    <a:pt x="0" y="246"/>
                    <a:pt x="0" y="246"/>
                  </a:cubicBezTo>
                  <a:cubicBezTo>
                    <a:pt x="0" y="386"/>
                    <a:pt x="0" y="386"/>
                    <a:pt x="0" y="386"/>
                  </a:cubicBezTo>
                  <a:cubicBezTo>
                    <a:pt x="144" y="386"/>
                    <a:pt x="144" y="386"/>
                    <a:pt x="144" y="386"/>
                  </a:cubicBezTo>
                  <a:cubicBezTo>
                    <a:pt x="144" y="0"/>
                    <a:pt x="144" y="0"/>
                    <a:pt x="144" y="0"/>
                  </a:cubicBezTo>
                </a:path>
              </a:pathLst>
            </a:custGeom>
            <a:solidFill>
              <a:srgbClr val="E4E2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" name="îşḻîdé"/>
            <p:cNvSpPr/>
            <p:nvPr/>
          </p:nvSpPr>
          <p:spPr bwMode="auto">
            <a:xfrm>
              <a:off x="7540625" y="3302000"/>
              <a:ext cx="777875" cy="174625"/>
            </a:xfrm>
            <a:custGeom>
              <a:avLst/>
              <a:gdLst>
                <a:gd name="T0" fmla="*/ 79 w 89"/>
                <a:gd name="T1" fmla="*/ 0 h 20"/>
                <a:gd name="T2" fmla="*/ 0 w 89"/>
                <a:gd name="T3" fmla="*/ 0 h 20"/>
                <a:gd name="T4" fmla="*/ 0 w 89"/>
                <a:gd name="T5" fmla="*/ 20 h 20"/>
                <a:gd name="T6" fmla="*/ 79 w 89"/>
                <a:gd name="T7" fmla="*/ 20 h 20"/>
                <a:gd name="T8" fmla="*/ 89 w 89"/>
                <a:gd name="T9" fmla="*/ 10 h 20"/>
                <a:gd name="T10" fmla="*/ 79 w 89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20">
                  <a:moveTo>
                    <a:pt x="7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79" y="20"/>
                    <a:pt x="79" y="20"/>
                    <a:pt x="79" y="20"/>
                  </a:cubicBezTo>
                  <a:cubicBezTo>
                    <a:pt x="85" y="20"/>
                    <a:pt x="89" y="16"/>
                    <a:pt x="89" y="10"/>
                  </a:cubicBezTo>
                  <a:cubicBezTo>
                    <a:pt x="89" y="5"/>
                    <a:pt x="85" y="0"/>
                    <a:pt x="79" y="0"/>
                  </a:cubicBezTo>
                </a:path>
              </a:pathLst>
            </a:custGeom>
            <a:solidFill>
              <a:srgbClr val="A7A0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" name="íŝḻîḋé"/>
            <p:cNvSpPr/>
            <p:nvPr/>
          </p:nvSpPr>
          <p:spPr bwMode="auto">
            <a:xfrm>
              <a:off x="7540625" y="3694113"/>
              <a:ext cx="777875" cy="174625"/>
            </a:xfrm>
            <a:custGeom>
              <a:avLst/>
              <a:gdLst>
                <a:gd name="T0" fmla="*/ 79 w 89"/>
                <a:gd name="T1" fmla="*/ 0 h 20"/>
                <a:gd name="T2" fmla="*/ 0 w 89"/>
                <a:gd name="T3" fmla="*/ 0 h 20"/>
                <a:gd name="T4" fmla="*/ 0 w 89"/>
                <a:gd name="T5" fmla="*/ 20 h 20"/>
                <a:gd name="T6" fmla="*/ 79 w 89"/>
                <a:gd name="T7" fmla="*/ 20 h 20"/>
                <a:gd name="T8" fmla="*/ 89 w 89"/>
                <a:gd name="T9" fmla="*/ 10 h 20"/>
                <a:gd name="T10" fmla="*/ 79 w 89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20">
                  <a:moveTo>
                    <a:pt x="7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79" y="20"/>
                    <a:pt x="79" y="20"/>
                    <a:pt x="79" y="20"/>
                  </a:cubicBezTo>
                  <a:cubicBezTo>
                    <a:pt x="85" y="20"/>
                    <a:pt x="89" y="16"/>
                    <a:pt x="89" y="10"/>
                  </a:cubicBezTo>
                  <a:cubicBezTo>
                    <a:pt x="89" y="5"/>
                    <a:pt x="85" y="0"/>
                    <a:pt x="79" y="0"/>
                  </a:cubicBezTo>
                </a:path>
              </a:pathLst>
            </a:custGeom>
            <a:solidFill>
              <a:srgbClr val="A7A0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" name="iṩľide"/>
            <p:cNvSpPr/>
            <p:nvPr/>
          </p:nvSpPr>
          <p:spPr bwMode="auto">
            <a:xfrm>
              <a:off x="7540625" y="4087813"/>
              <a:ext cx="777875" cy="174625"/>
            </a:xfrm>
            <a:custGeom>
              <a:avLst/>
              <a:gdLst>
                <a:gd name="T0" fmla="*/ 79 w 89"/>
                <a:gd name="T1" fmla="*/ 0 h 20"/>
                <a:gd name="T2" fmla="*/ 0 w 89"/>
                <a:gd name="T3" fmla="*/ 0 h 20"/>
                <a:gd name="T4" fmla="*/ 0 w 89"/>
                <a:gd name="T5" fmla="*/ 20 h 20"/>
                <a:gd name="T6" fmla="*/ 79 w 89"/>
                <a:gd name="T7" fmla="*/ 20 h 20"/>
                <a:gd name="T8" fmla="*/ 89 w 89"/>
                <a:gd name="T9" fmla="*/ 10 h 20"/>
                <a:gd name="T10" fmla="*/ 79 w 89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20">
                  <a:moveTo>
                    <a:pt x="7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79" y="20"/>
                    <a:pt x="79" y="20"/>
                    <a:pt x="79" y="20"/>
                  </a:cubicBezTo>
                  <a:cubicBezTo>
                    <a:pt x="85" y="20"/>
                    <a:pt x="89" y="15"/>
                    <a:pt x="89" y="10"/>
                  </a:cubicBezTo>
                  <a:cubicBezTo>
                    <a:pt x="89" y="4"/>
                    <a:pt x="85" y="0"/>
                    <a:pt x="79" y="0"/>
                  </a:cubicBezTo>
                </a:path>
              </a:pathLst>
            </a:custGeom>
            <a:solidFill>
              <a:srgbClr val="A7A0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" name="isḻîdê"/>
            <p:cNvSpPr/>
            <p:nvPr/>
          </p:nvSpPr>
          <p:spPr bwMode="auto">
            <a:xfrm>
              <a:off x="6851650" y="1984375"/>
              <a:ext cx="1379538" cy="349250"/>
            </a:xfrm>
            <a:prstGeom prst="rect">
              <a:avLst/>
            </a:prstGeom>
            <a:solidFill>
              <a:srgbClr val="B1AA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" name="îśḷîḓé"/>
            <p:cNvSpPr/>
            <p:nvPr/>
          </p:nvSpPr>
          <p:spPr bwMode="auto">
            <a:xfrm>
              <a:off x="7959725" y="4716463"/>
              <a:ext cx="550863" cy="522288"/>
            </a:xfrm>
            <a:custGeom>
              <a:avLst/>
              <a:gdLst>
                <a:gd name="T0" fmla="*/ 347 w 347"/>
                <a:gd name="T1" fmla="*/ 165 h 329"/>
                <a:gd name="T2" fmla="*/ 319 w 347"/>
                <a:gd name="T3" fmla="*/ 214 h 329"/>
                <a:gd name="T4" fmla="*/ 314 w 347"/>
                <a:gd name="T5" fmla="*/ 269 h 329"/>
                <a:gd name="T6" fmla="*/ 264 w 347"/>
                <a:gd name="T7" fmla="*/ 291 h 329"/>
                <a:gd name="T8" fmla="*/ 226 w 347"/>
                <a:gd name="T9" fmla="*/ 329 h 329"/>
                <a:gd name="T10" fmla="*/ 171 w 347"/>
                <a:gd name="T11" fmla="*/ 318 h 329"/>
                <a:gd name="T12" fmla="*/ 121 w 347"/>
                <a:gd name="T13" fmla="*/ 329 h 329"/>
                <a:gd name="T14" fmla="*/ 83 w 347"/>
                <a:gd name="T15" fmla="*/ 291 h 329"/>
                <a:gd name="T16" fmla="*/ 33 w 347"/>
                <a:gd name="T17" fmla="*/ 269 h 329"/>
                <a:gd name="T18" fmla="*/ 28 w 347"/>
                <a:gd name="T19" fmla="*/ 214 h 329"/>
                <a:gd name="T20" fmla="*/ 0 w 347"/>
                <a:gd name="T21" fmla="*/ 165 h 329"/>
                <a:gd name="T22" fmla="*/ 28 w 347"/>
                <a:gd name="T23" fmla="*/ 121 h 329"/>
                <a:gd name="T24" fmla="*/ 33 w 347"/>
                <a:gd name="T25" fmla="*/ 66 h 329"/>
                <a:gd name="T26" fmla="*/ 83 w 347"/>
                <a:gd name="T27" fmla="*/ 44 h 329"/>
                <a:gd name="T28" fmla="*/ 121 w 347"/>
                <a:gd name="T29" fmla="*/ 0 h 329"/>
                <a:gd name="T30" fmla="*/ 171 w 347"/>
                <a:gd name="T31" fmla="*/ 11 h 329"/>
                <a:gd name="T32" fmla="*/ 226 w 347"/>
                <a:gd name="T33" fmla="*/ 0 h 329"/>
                <a:gd name="T34" fmla="*/ 264 w 347"/>
                <a:gd name="T35" fmla="*/ 44 h 329"/>
                <a:gd name="T36" fmla="*/ 314 w 347"/>
                <a:gd name="T37" fmla="*/ 66 h 329"/>
                <a:gd name="T38" fmla="*/ 319 w 347"/>
                <a:gd name="T39" fmla="*/ 121 h 329"/>
                <a:gd name="T40" fmla="*/ 347 w 347"/>
                <a:gd name="T41" fmla="*/ 165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7" h="329">
                  <a:moveTo>
                    <a:pt x="347" y="165"/>
                  </a:moveTo>
                  <a:lnTo>
                    <a:pt x="319" y="214"/>
                  </a:lnTo>
                  <a:lnTo>
                    <a:pt x="314" y="269"/>
                  </a:lnTo>
                  <a:lnTo>
                    <a:pt x="264" y="291"/>
                  </a:lnTo>
                  <a:lnTo>
                    <a:pt x="226" y="329"/>
                  </a:lnTo>
                  <a:lnTo>
                    <a:pt x="171" y="318"/>
                  </a:lnTo>
                  <a:lnTo>
                    <a:pt x="121" y="329"/>
                  </a:lnTo>
                  <a:lnTo>
                    <a:pt x="83" y="291"/>
                  </a:lnTo>
                  <a:lnTo>
                    <a:pt x="33" y="269"/>
                  </a:lnTo>
                  <a:lnTo>
                    <a:pt x="28" y="214"/>
                  </a:lnTo>
                  <a:lnTo>
                    <a:pt x="0" y="165"/>
                  </a:lnTo>
                  <a:lnTo>
                    <a:pt x="28" y="121"/>
                  </a:lnTo>
                  <a:lnTo>
                    <a:pt x="33" y="66"/>
                  </a:lnTo>
                  <a:lnTo>
                    <a:pt x="83" y="44"/>
                  </a:lnTo>
                  <a:lnTo>
                    <a:pt x="121" y="0"/>
                  </a:lnTo>
                  <a:lnTo>
                    <a:pt x="171" y="11"/>
                  </a:lnTo>
                  <a:lnTo>
                    <a:pt x="226" y="0"/>
                  </a:lnTo>
                  <a:lnTo>
                    <a:pt x="264" y="44"/>
                  </a:lnTo>
                  <a:lnTo>
                    <a:pt x="314" y="66"/>
                  </a:lnTo>
                  <a:lnTo>
                    <a:pt x="319" y="121"/>
                  </a:lnTo>
                  <a:lnTo>
                    <a:pt x="347" y="165"/>
                  </a:lnTo>
                  <a:close/>
                </a:path>
              </a:pathLst>
            </a:custGeom>
            <a:solidFill>
              <a:srgbClr val="FFC3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" name="ïṩļíḍè"/>
            <p:cNvSpPr/>
            <p:nvPr/>
          </p:nvSpPr>
          <p:spPr bwMode="auto">
            <a:xfrm>
              <a:off x="3289300" y="1033463"/>
              <a:ext cx="2794000" cy="3054350"/>
            </a:xfrm>
            <a:custGeom>
              <a:avLst/>
              <a:gdLst>
                <a:gd name="T0" fmla="*/ 279 w 320"/>
                <a:gd name="T1" fmla="*/ 350 h 350"/>
                <a:gd name="T2" fmla="*/ 247 w 320"/>
                <a:gd name="T3" fmla="*/ 141 h 350"/>
                <a:gd name="T4" fmla="*/ 254 w 320"/>
                <a:gd name="T5" fmla="*/ 212 h 350"/>
                <a:gd name="T6" fmla="*/ 180 w 320"/>
                <a:gd name="T7" fmla="*/ 70 h 350"/>
                <a:gd name="T8" fmla="*/ 193 w 320"/>
                <a:gd name="T9" fmla="*/ 125 h 350"/>
                <a:gd name="T10" fmla="*/ 0 w 320"/>
                <a:gd name="T11" fmla="*/ 22 h 350"/>
                <a:gd name="T12" fmla="*/ 47 w 320"/>
                <a:gd name="T13" fmla="*/ 55 h 350"/>
                <a:gd name="T14" fmla="*/ 11 w 320"/>
                <a:gd name="T15" fmla="*/ 40 h 350"/>
                <a:gd name="T16" fmla="*/ 97 w 320"/>
                <a:gd name="T17" fmla="*/ 152 h 350"/>
                <a:gd name="T18" fmla="*/ 22 w 320"/>
                <a:gd name="T19" fmla="*/ 102 h 350"/>
                <a:gd name="T20" fmla="*/ 140 w 320"/>
                <a:gd name="T21" fmla="*/ 218 h 350"/>
                <a:gd name="T22" fmla="*/ 71 w 320"/>
                <a:gd name="T23" fmla="*/ 185 h 350"/>
                <a:gd name="T24" fmla="*/ 279 w 320"/>
                <a:gd name="T25" fmla="*/ 35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0" h="350">
                  <a:moveTo>
                    <a:pt x="279" y="350"/>
                  </a:moveTo>
                  <a:cubicBezTo>
                    <a:pt x="279" y="350"/>
                    <a:pt x="320" y="241"/>
                    <a:pt x="247" y="141"/>
                  </a:cubicBezTo>
                  <a:cubicBezTo>
                    <a:pt x="249" y="156"/>
                    <a:pt x="254" y="212"/>
                    <a:pt x="254" y="212"/>
                  </a:cubicBezTo>
                  <a:cubicBezTo>
                    <a:pt x="254" y="212"/>
                    <a:pt x="247" y="109"/>
                    <a:pt x="180" y="70"/>
                  </a:cubicBezTo>
                  <a:cubicBezTo>
                    <a:pt x="190" y="92"/>
                    <a:pt x="193" y="125"/>
                    <a:pt x="193" y="125"/>
                  </a:cubicBezTo>
                  <a:cubicBezTo>
                    <a:pt x="193" y="125"/>
                    <a:pt x="112" y="0"/>
                    <a:pt x="0" y="22"/>
                  </a:cubicBezTo>
                  <a:cubicBezTo>
                    <a:pt x="25" y="26"/>
                    <a:pt x="47" y="55"/>
                    <a:pt x="47" y="55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35" y="112"/>
                    <a:pt x="97" y="152"/>
                  </a:cubicBezTo>
                  <a:cubicBezTo>
                    <a:pt x="76" y="147"/>
                    <a:pt x="22" y="102"/>
                    <a:pt x="22" y="102"/>
                  </a:cubicBezTo>
                  <a:cubicBezTo>
                    <a:pt x="22" y="102"/>
                    <a:pt x="68" y="193"/>
                    <a:pt x="140" y="218"/>
                  </a:cubicBezTo>
                  <a:cubicBezTo>
                    <a:pt x="112" y="221"/>
                    <a:pt x="71" y="185"/>
                    <a:pt x="71" y="185"/>
                  </a:cubicBezTo>
                  <a:cubicBezTo>
                    <a:pt x="71" y="185"/>
                    <a:pt x="143" y="325"/>
                    <a:pt x="279" y="350"/>
                  </a:cubicBezTo>
                </a:path>
              </a:pathLst>
            </a:custGeom>
            <a:solidFill>
              <a:srgbClr val="FFC3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2" name="îṥḷïdé"/>
            <p:cNvSpPr/>
            <p:nvPr/>
          </p:nvSpPr>
          <p:spPr bwMode="auto">
            <a:xfrm>
              <a:off x="3908425" y="1784350"/>
              <a:ext cx="1920875" cy="2303463"/>
            </a:xfrm>
            <a:custGeom>
              <a:avLst/>
              <a:gdLst>
                <a:gd name="T0" fmla="*/ 0 w 220"/>
                <a:gd name="T1" fmla="*/ 99 h 264"/>
                <a:gd name="T2" fmla="*/ 202 w 220"/>
                <a:gd name="T3" fmla="*/ 263 h 264"/>
                <a:gd name="T4" fmla="*/ 165 w 220"/>
                <a:gd name="T5" fmla="*/ 197 h 264"/>
                <a:gd name="T6" fmla="*/ 149 w 220"/>
                <a:gd name="T7" fmla="*/ 202 h 264"/>
                <a:gd name="T8" fmla="*/ 0 w 220"/>
                <a:gd name="T9" fmla="*/ 99 h 264"/>
                <a:gd name="T10" fmla="*/ 17 w 220"/>
                <a:gd name="T11" fmla="*/ 0 h 264"/>
                <a:gd name="T12" fmla="*/ 209 w 220"/>
                <a:gd name="T13" fmla="*/ 264 h 264"/>
                <a:gd name="T14" fmla="*/ 220 w 220"/>
                <a:gd name="T15" fmla="*/ 195 h 264"/>
                <a:gd name="T16" fmla="*/ 207 w 220"/>
                <a:gd name="T17" fmla="*/ 232 h 264"/>
                <a:gd name="T18" fmla="*/ 201 w 220"/>
                <a:gd name="T19" fmla="*/ 227 h 264"/>
                <a:gd name="T20" fmla="*/ 17 w 220"/>
                <a:gd name="T21" fmla="*/ 0 h 264"/>
                <a:gd name="T22" fmla="*/ 17 w 220"/>
                <a:gd name="T23" fmla="*/ 0 h 264"/>
                <a:gd name="T24" fmla="*/ 17 w 220"/>
                <a:gd name="T25" fmla="*/ 0 h 264"/>
                <a:gd name="T26" fmla="*/ 17 w 220"/>
                <a:gd name="T27" fmla="*/ 0 h 264"/>
                <a:gd name="T28" fmla="*/ 17 w 220"/>
                <a:gd name="T29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0" h="264">
                  <a:moveTo>
                    <a:pt x="0" y="99"/>
                  </a:moveTo>
                  <a:cubicBezTo>
                    <a:pt x="0" y="99"/>
                    <a:pt x="70" y="235"/>
                    <a:pt x="202" y="263"/>
                  </a:cubicBezTo>
                  <a:cubicBezTo>
                    <a:pt x="190" y="240"/>
                    <a:pt x="178" y="217"/>
                    <a:pt x="165" y="197"/>
                  </a:cubicBezTo>
                  <a:cubicBezTo>
                    <a:pt x="163" y="200"/>
                    <a:pt x="157" y="202"/>
                    <a:pt x="149" y="202"/>
                  </a:cubicBezTo>
                  <a:cubicBezTo>
                    <a:pt x="119" y="202"/>
                    <a:pt x="52" y="171"/>
                    <a:pt x="0" y="99"/>
                  </a:cubicBezTo>
                  <a:moveTo>
                    <a:pt x="17" y="0"/>
                  </a:moveTo>
                  <a:cubicBezTo>
                    <a:pt x="99" y="39"/>
                    <a:pt x="168" y="172"/>
                    <a:pt x="209" y="264"/>
                  </a:cubicBezTo>
                  <a:cubicBezTo>
                    <a:pt x="211" y="258"/>
                    <a:pt x="219" y="232"/>
                    <a:pt x="220" y="195"/>
                  </a:cubicBezTo>
                  <a:cubicBezTo>
                    <a:pt x="219" y="198"/>
                    <a:pt x="215" y="232"/>
                    <a:pt x="207" y="232"/>
                  </a:cubicBezTo>
                  <a:cubicBezTo>
                    <a:pt x="205" y="232"/>
                    <a:pt x="203" y="231"/>
                    <a:pt x="201" y="227"/>
                  </a:cubicBezTo>
                  <a:cubicBezTo>
                    <a:pt x="190" y="206"/>
                    <a:pt x="105" y="23"/>
                    <a:pt x="17" y="0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FF95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3" name="îş1íďè"/>
            <p:cNvSpPr/>
            <p:nvPr/>
          </p:nvSpPr>
          <p:spPr bwMode="auto">
            <a:xfrm>
              <a:off x="4057650" y="1784350"/>
              <a:ext cx="1990725" cy="3106738"/>
            </a:xfrm>
            <a:custGeom>
              <a:avLst/>
              <a:gdLst>
                <a:gd name="T0" fmla="*/ 228 w 228"/>
                <a:gd name="T1" fmla="*/ 356 h 356"/>
                <a:gd name="T2" fmla="*/ 0 w 228"/>
                <a:gd name="T3" fmla="*/ 0 h 356"/>
                <a:gd name="T4" fmla="*/ 228 w 228"/>
                <a:gd name="T5" fmla="*/ 3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8" h="356">
                  <a:moveTo>
                    <a:pt x="228" y="356"/>
                  </a:moveTo>
                  <a:cubicBezTo>
                    <a:pt x="228" y="356"/>
                    <a:pt x="128" y="61"/>
                    <a:pt x="0" y="0"/>
                  </a:cubicBezTo>
                  <a:cubicBezTo>
                    <a:pt x="17" y="18"/>
                    <a:pt x="145" y="153"/>
                    <a:pt x="228" y="356"/>
                  </a:cubicBezTo>
                </a:path>
              </a:pathLst>
            </a:custGeom>
            <a:solidFill>
              <a:srgbClr val="FFE7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4" name="iṧḷïḑé"/>
            <p:cNvSpPr/>
            <p:nvPr/>
          </p:nvSpPr>
          <p:spPr bwMode="auto">
            <a:xfrm>
              <a:off x="5454650" y="4410075"/>
              <a:ext cx="925513" cy="244475"/>
            </a:xfrm>
            <a:prstGeom prst="rect">
              <a:avLst/>
            </a:prstGeom>
            <a:solidFill>
              <a:srgbClr val="A3D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5" name="îşḷïdê"/>
            <p:cNvSpPr/>
            <p:nvPr/>
          </p:nvSpPr>
          <p:spPr bwMode="auto">
            <a:xfrm>
              <a:off x="5454650" y="4410075"/>
              <a:ext cx="925513" cy="244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6" name="ïṧḻiďé"/>
            <p:cNvSpPr/>
            <p:nvPr/>
          </p:nvSpPr>
          <p:spPr bwMode="auto">
            <a:xfrm>
              <a:off x="5060950" y="4532313"/>
              <a:ext cx="1711325" cy="1143000"/>
            </a:xfrm>
            <a:prstGeom prst="ellipse">
              <a:avLst/>
            </a:prstGeom>
            <a:solidFill>
              <a:srgbClr val="A3D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7" name="iš1ïḑé"/>
            <p:cNvSpPr/>
            <p:nvPr/>
          </p:nvSpPr>
          <p:spPr bwMode="auto">
            <a:xfrm>
              <a:off x="5262563" y="4891088"/>
              <a:ext cx="1309688" cy="619125"/>
            </a:xfrm>
            <a:custGeom>
              <a:avLst/>
              <a:gdLst>
                <a:gd name="T0" fmla="*/ 7 w 150"/>
                <a:gd name="T1" fmla="*/ 0 h 71"/>
                <a:gd name="T2" fmla="*/ 0 w 150"/>
                <a:gd name="T3" fmla="*/ 21 h 71"/>
                <a:gd name="T4" fmla="*/ 75 w 150"/>
                <a:gd name="T5" fmla="*/ 71 h 71"/>
                <a:gd name="T6" fmla="*/ 150 w 150"/>
                <a:gd name="T7" fmla="*/ 21 h 71"/>
                <a:gd name="T8" fmla="*/ 143 w 150"/>
                <a:gd name="T9" fmla="*/ 0 h 71"/>
                <a:gd name="T10" fmla="*/ 7 w 150"/>
                <a:gd name="T11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71">
                  <a:moveTo>
                    <a:pt x="7" y="0"/>
                  </a:moveTo>
                  <a:cubicBezTo>
                    <a:pt x="3" y="6"/>
                    <a:pt x="0" y="13"/>
                    <a:pt x="0" y="21"/>
                  </a:cubicBezTo>
                  <a:cubicBezTo>
                    <a:pt x="0" y="48"/>
                    <a:pt x="34" y="71"/>
                    <a:pt x="75" y="71"/>
                  </a:cubicBezTo>
                  <a:cubicBezTo>
                    <a:pt x="116" y="71"/>
                    <a:pt x="150" y="48"/>
                    <a:pt x="150" y="21"/>
                  </a:cubicBezTo>
                  <a:cubicBezTo>
                    <a:pt x="150" y="13"/>
                    <a:pt x="147" y="6"/>
                    <a:pt x="143" y="0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5554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8" name="ís1íde"/>
            <p:cNvSpPr/>
            <p:nvPr/>
          </p:nvSpPr>
          <p:spPr bwMode="auto">
            <a:xfrm>
              <a:off x="5454650" y="4471988"/>
              <a:ext cx="925513" cy="147638"/>
            </a:xfrm>
            <a:custGeom>
              <a:avLst/>
              <a:gdLst>
                <a:gd name="T0" fmla="*/ 106 w 106"/>
                <a:gd name="T1" fmla="*/ 0 h 17"/>
                <a:gd name="T2" fmla="*/ 0 w 106"/>
                <a:gd name="T3" fmla="*/ 3 h 17"/>
                <a:gd name="T4" fmla="*/ 53 w 106"/>
                <a:gd name="T5" fmla="*/ 7 h 17"/>
                <a:gd name="T6" fmla="*/ 53 w 106"/>
                <a:gd name="T7" fmla="*/ 7 h 17"/>
                <a:gd name="T8" fmla="*/ 74 w 106"/>
                <a:gd name="T9" fmla="*/ 8 h 17"/>
                <a:gd name="T10" fmla="*/ 97 w 106"/>
                <a:gd name="T11" fmla="*/ 10 h 17"/>
                <a:gd name="T12" fmla="*/ 106 w 106"/>
                <a:gd name="T13" fmla="*/ 17 h 17"/>
                <a:gd name="T14" fmla="*/ 106 w 106"/>
                <a:gd name="T15" fmla="*/ 17 h 17"/>
                <a:gd name="T16" fmla="*/ 106 w 106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17">
                  <a:moveTo>
                    <a:pt x="106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60" y="7"/>
                    <a:pt x="67" y="7"/>
                    <a:pt x="74" y="8"/>
                  </a:cubicBezTo>
                  <a:cubicBezTo>
                    <a:pt x="97" y="10"/>
                    <a:pt x="97" y="10"/>
                    <a:pt x="97" y="10"/>
                  </a:cubicBezTo>
                  <a:cubicBezTo>
                    <a:pt x="106" y="17"/>
                    <a:pt x="106" y="17"/>
                    <a:pt x="106" y="17"/>
                  </a:cubicBezTo>
                  <a:cubicBezTo>
                    <a:pt x="106" y="17"/>
                    <a:pt x="106" y="17"/>
                    <a:pt x="106" y="17"/>
                  </a:cubicBezTo>
                  <a:cubicBezTo>
                    <a:pt x="106" y="0"/>
                    <a:pt x="106" y="0"/>
                    <a:pt x="106" y="0"/>
                  </a:cubicBezTo>
                </a:path>
              </a:pathLst>
            </a:custGeom>
            <a:solidFill>
              <a:srgbClr val="6B9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9" name="ï$líḑê"/>
            <p:cNvSpPr/>
            <p:nvPr/>
          </p:nvSpPr>
          <p:spPr bwMode="auto">
            <a:xfrm>
              <a:off x="5916613" y="4532313"/>
              <a:ext cx="463550" cy="87313"/>
            </a:xfrm>
            <a:custGeom>
              <a:avLst/>
              <a:gdLst>
                <a:gd name="T0" fmla="*/ 53 w 53"/>
                <a:gd name="T1" fmla="*/ 10 h 10"/>
                <a:gd name="T2" fmla="*/ 53 w 53"/>
                <a:gd name="T3" fmla="*/ 10 h 10"/>
                <a:gd name="T4" fmla="*/ 53 w 53"/>
                <a:gd name="T5" fmla="*/ 10 h 10"/>
                <a:gd name="T6" fmla="*/ 53 w 53"/>
                <a:gd name="T7" fmla="*/ 10 h 10"/>
                <a:gd name="T8" fmla="*/ 53 w 53"/>
                <a:gd name="T9" fmla="*/ 10 h 10"/>
                <a:gd name="T10" fmla="*/ 0 w 53"/>
                <a:gd name="T11" fmla="*/ 0 h 10"/>
                <a:gd name="T12" fmla="*/ 0 w 53"/>
                <a:gd name="T13" fmla="*/ 0 h 10"/>
                <a:gd name="T14" fmla="*/ 21 w 53"/>
                <a:gd name="T15" fmla="*/ 1 h 10"/>
                <a:gd name="T16" fmla="*/ 0 w 53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10">
                  <a:moveTo>
                    <a:pt x="53" y="10"/>
                  </a:moveTo>
                  <a:cubicBezTo>
                    <a:pt x="53" y="10"/>
                    <a:pt x="53" y="10"/>
                    <a:pt x="53" y="10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3" y="10"/>
                    <a:pt x="53" y="10"/>
                    <a:pt x="53" y="1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14" y="0"/>
                    <a:pt x="7" y="0"/>
                    <a:pt x="0" y="0"/>
                  </a:cubicBezTo>
                </a:path>
              </a:pathLst>
            </a:custGeom>
            <a:solidFill>
              <a:srgbClr val="6B9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0" name="ïşḻïḓè"/>
            <p:cNvSpPr/>
            <p:nvPr/>
          </p:nvSpPr>
          <p:spPr bwMode="auto">
            <a:xfrm>
              <a:off x="5349875" y="4279900"/>
              <a:ext cx="1135063" cy="217488"/>
            </a:xfrm>
            <a:custGeom>
              <a:avLst/>
              <a:gdLst>
                <a:gd name="T0" fmla="*/ 130 w 130"/>
                <a:gd name="T1" fmla="*/ 13 h 25"/>
                <a:gd name="T2" fmla="*/ 118 w 130"/>
                <a:gd name="T3" fmla="*/ 25 h 25"/>
                <a:gd name="T4" fmla="*/ 12 w 130"/>
                <a:gd name="T5" fmla="*/ 25 h 25"/>
                <a:gd name="T6" fmla="*/ 0 w 130"/>
                <a:gd name="T7" fmla="*/ 13 h 25"/>
                <a:gd name="T8" fmla="*/ 12 w 130"/>
                <a:gd name="T9" fmla="*/ 0 h 25"/>
                <a:gd name="T10" fmla="*/ 118 w 130"/>
                <a:gd name="T11" fmla="*/ 0 h 25"/>
                <a:gd name="T12" fmla="*/ 130 w 130"/>
                <a:gd name="T13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25">
                  <a:moveTo>
                    <a:pt x="130" y="13"/>
                  </a:moveTo>
                  <a:cubicBezTo>
                    <a:pt x="130" y="19"/>
                    <a:pt x="124" y="25"/>
                    <a:pt x="118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5" y="25"/>
                    <a:pt x="0" y="19"/>
                    <a:pt x="0" y="13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24" y="0"/>
                    <a:pt x="130" y="6"/>
                    <a:pt x="130" y="13"/>
                  </a:cubicBezTo>
                  <a:close/>
                </a:path>
              </a:pathLst>
            </a:custGeom>
            <a:solidFill>
              <a:srgbClr val="A3D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cxnSp>
        <p:nvCxnSpPr>
          <p:cNvPr id="7" name="直接连接符 6"/>
          <p:cNvCxnSpPr/>
          <p:nvPr/>
        </p:nvCxnSpPr>
        <p:spPr>
          <a:xfrm>
            <a:off x="1045223" y="742951"/>
            <a:ext cx="2698102" cy="0"/>
          </a:xfrm>
          <a:prstGeom prst="line">
            <a:avLst/>
          </a:prstGeom>
          <a:ln>
            <a:solidFill>
              <a:srgbClr val="008C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/>
          <p:cNvSpPr/>
          <p:nvPr/>
        </p:nvSpPr>
        <p:spPr>
          <a:xfrm>
            <a:off x="657562" y="0"/>
            <a:ext cx="3857287" cy="7605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整体感知理文脉</a:t>
            </a:r>
            <a:endParaRPr lang="zh-CN" altLang="en-US" sz="32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2" name="931fc002-aff2-4fab-abbc-f04b0dd7ebd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9435704" y="4900613"/>
            <a:ext cx="1643488" cy="1200150"/>
            <a:chOff x="3454401" y="1544638"/>
            <a:chExt cx="5243513" cy="3829050"/>
          </a:xfrm>
        </p:grpSpPr>
        <p:sp>
          <p:nvSpPr>
            <p:cNvPr id="33" name="ísļîḓê"/>
            <p:cNvSpPr/>
            <p:nvPr/>
          </p:nvSpPr>
          <p:spPr bwMode="auto">
            <a:xfrm>
              <a:off x="4186238" y="1544638"/>
              <a:ext cx="3840163" cy="2103438"/>
            </a:xfrm>
            <a:custGeom>
              <a:avLst/>
              <a:gdLst>
                <a:gd name="T0" fmla="*/ 82 w 194"/>
                <a:gd name="T1" fmla="*/ 43 h 106"/>
                <a:gd name="T2" fmla="*/ 97 w 194"/>
                <a:gd name="T3" fmla="*/ 106 h 106"/>
                <a:gd name="T4" fmla="*/ 111 w 194"/>
                <a:gd name="T5" fmla="*/ 37 h 106"/>
                <a:gd name="T6" fmla="*/ 123 w 194"/>
                <a:gd name="T7" fmla="*/ 77 h 106"/>
                <a:gd name="T8" fmla="*/ 135 w 194"/>
                <a:gd name="T9" fmla="*/ 48 h 106"/>
                <a:gd name="T10" fmla="*/ 143 w 194"/>
                <a:gd name="T11" fmla="*/ 71 h 106"/>
                <a:gd name="T12" fmla="*/ 184 w 194"/>
                <a:gd name="T13" fmla="*/ 71 h 106"/>
                <a:gd name="T14" fmla="*/ 147 w 194"/>
                <a:gd name="T15" fmla="*/ 0 h 106"/>
                <a:gd name="T16" fmla="*/ 97 w 194"/>
                <a:gd name="T17" fmla="*/ 25 h 106"/>
                <a:gd name="T18" fmla="*/ 47 w 194"/>
                <a:gd name="T19" fmla="*/ 0 h 106"/>
                <a:gd name="T20" fmla="*/ 11 w 194"/>
                <a:gd name="T21" fmla="*/ 72 h 106"/>
                <a:gd name="T22" fmla="*/ 73 w 194"/>
                <a:gd name="T23" fmla="*/ 72 h 106"/>
                <a:gd name="T24" fmla="*/ 82 w 194"/>
                <a:gd name="T25" fmla="*/ 43 h 106"/>
                <a:gd name="T26" fmla="*/ 42 w 194"/>
                <a:gd name="T27" fmla="*/ 35 h 106"/>
                <a:gd name="T28" fmla="*/ 37 w 194"/>
                <a:gd name="T29" fmla="*/ 43 h 106"/>
                <a:gd name="T30" fmla="*/ 33 w 194"/>
                <a:gd name="T31" fmla="*/ 35 h 106"/>
                <a:gd name="T32" fmla="*/ 25 w 194"/>
                <a:gd name="T33" fmla="*/ 31 h 106"/>
                <a:gd name="T34" fmla="*/ 33 w 194"/>
                <a:gd name="T35" fmla="*/ 25 h 106"/>
                <a:gd name="T36" fmla="*/ 37 w 194"/>
                <a:gd name="T37" fmla="*/ 17 h 106"/>
                <a:gd name="T38" fmla="*/ 41 w 194"/>
                <a:gd name="T39" fmla="*/ 25 h 106"/>
                <a:gd name="T40" fmla="*/ 50 w 194"/>
                <a:gd name="T41" fmla="*/ 31 h 106"/>
                <a:gd name="T42" fmla="*/ 42 w 194"/>
                <a:gd name="T43" fmla="*/ 3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4" h="106">
                  <a:moveTo>
                    <a:pt x="82" y="43"/>
                  </a:moveTo>
                  <a:cubicBezTo>
                    <a:pt x="97" y="106"/>
                    <a:pt x="97" y="106"/>
                    <a:pt x="97" y="106"/>
                  </a:cubicBezTo>
                  <a:cubicBezTo>
                    <a:pt x="111" y="37"/>
                    <a:pt x="111" y="37"/>
                    <a:pt x="111" y="37"/>
                  </a:cubicBezTo>
                  <a:cubicBezTo>
                    <a:pt x="123" y="77"/>
                    <a:pt x="123" y="77"/>
                    <a:pt x="123" y="77"/>
                  </a:cubicBezTo>
                  <a:cubicBezTo>
                    <a:pt x="135" y="48"/>
                    <a:pt x="135" y="48"/>
                    <a:pt x="135" y="48"/>
                  </a:cubicBezTo>
                  <a:cubicBezTo>
                    <a:pt x="143" y="71"/>
                    <a:pt x="143" y="71"/>
                    <a:pt x="143" y="71"/>
                  </a:cubicBezTo>
                  <a:cubicBezTo>
                    <a:pt x="184" y="71"/>
                    <a:pt x="184" y="71"/>
                    <a:pt x="184" y="71"/>
                  </a:cubicBezTo>
                  <a:cubicBezTo>
                    <a:pt x="194" y="34"/>
                    <a:pt x="178" y="1"/>
                    <a:pt x="147" y="0"/>
                  </a:cubicBezTo>
                  <a:cubicBezTo>
                    <a:pt x="111" y="0"/>
                    <a:pt x="97" y="25"/>
                    <a:pt x="97" y="25"/>
                  </a:cubicBezTo>
                  <a:cubicBezTo>
                    <a:pt x="97" y="25"/>
                    <a:pt x="83" y="0"/>
                    <a:pt x="47" y="0"/>
                  </a:cubicBezTo>
                  <a:cubicBezTo>
                    <a:pt x="16" y="1"/>
                    <a:pt x="0" y="35"/>
                    <a:pt x="11" y="72"/>
                  </a:cubicBezTo>
                  <a:cubicBezTo>
                    <a:pt x="73" y="72"/>
                    <a:pt x="73" y="72"/>
                    <a:pt x="73" y="72"/>
                  </a:cubicBezTo>
                  <a:lnTo>
                    <a:pt x="82" y="43"/>
                  </a:lnTo>
                  <a:close/>
                  <a:moveTo>
                    <a:pt x="42" y="35"/>
                  </a:moveTo>
                  <a:cubicBezTo>
                    <a:pt x="39" y="39"/>
                    <a:pt x="37" y="43"/>
                    <a:pt x="37" y="43"/>
                  </a:cubicBezTo>
                  <a:cubicBezTo>
                    <a:pt x="37" y="43"/>
                    <a:pt x="36" y="39"/>
                    <a:pt x="33" y="35"/>
                  </a:cubicBezTo>
                  <a:cubicBezTo>
                    <a:pt x="30" y="32"/>
                    <a:pt x="25" y="31"/>
                    <a:pt x="25" y="31"/>
                  </a:cubicBezTo>
                  <a:cubicBezTo>
                    <a:pt x="25" y="31"/>
                    <a:pt x="30" y="29"/>
                    <a:pt x="33" y="25"/>
                  </a:cubicBezTo>
                  <a:cubicBezTo>
                    <a:pt x="36" y="23"/>
                    <a:pt x="37" y="17"/>
                    <a:pt x="37" y="17"/>
                  </a:cubicBezTo>
                  <a:cubicBezTo>
                    <a:pt x="37" y="17"/>
                    <a:pt x="39" y="23"/>
                    <a:pt x="41" y="25"/>
                  </a:cubicBezTo>
                  <a:cubicBezTo>
                    <a:pt x="44" y="29"/>
                    <a:pt x="50" y="31"/>
                    <a:pt x="50" y="31"/>
                  </a:cubicBezTo>
                  <a:cubicBezTo>
                    <a:pt x="50" y="31"/>
                    <a:pt x="45" y="32"/>
                    <a:pt x="42" y="35"/>
                  </a:cubicBezTo>
                  <a:close/>
                </a:path>
              </a:pathLst>
            </a:custGeom>
            <a:solidFill>
              <a:srgbClr val="E84C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4" name="i$ľîḋe"/>
            <p:cNvSpPr/>
            <p:nvPr/>
          </p:nvSpPr>
          <p:spPr bwMode="auto">
            <a:xfrm>
              <a:off x="4424363" y="2536825"/>
              <a:ext cx="3384550" cy="2063750"/>
            </a:xfrm>
            <a:custGeom>
              <a:avLst/>
              <a:gdLst>
                <a:gd name="T0" fmla="*/ 129 w 171"/>
                <a:gd name="T1" fmla="*/ 24 h 104"/>
                <a:gd name="T2" fmla="*/ 123 w 171"/>
                <a:gd name="T3" fmla="*/ 6 h 104"/>
                <a:gd name="T4" fmla="*/ 110 w 171"/>
                <a:gd name="T5" fmla="*/ 37 h 104"/>
                <a:gd name="T6" fmla="*/ 100 w 171"/>
                <a:gd name="T7" fmla="*/ 0 h 104"/>
                <a:gd name="T8" fmla="*/ 85 w 171"/>
                <a:gd name="T9" fmla="*/ 71 h 104"/>
                <a:gd name="T10" fmla="*/ 70 w 171"/>
                <a:gd name="T11" fmla="*/ 5 h 104"/>
                <a:gd name="T12" fmla="*/ 63 w 171"/>
                <a:gd name="T13" fmla="*/ 25 h 104"/>
                <a:gd name="T14" fmla="*/ 0 w 171"/>
                <a:gd name="T15" fmla="*/ 25 h 104"/>
                <a:gd name="T16" fmla="*/ 9 w 171"/>
                <a:gd name="T17" fmla="*/ 44 h 104"/>
                <a:gd name="T18" fmla="*/ 15 w 171"/>
                <a:gd name="T19" fmla="*/ 47 h 104"/>
                <a:gd name="T20" fmla="*/ 17 w 171"/>
                <a:gd name="T21" fmla="*/ 57 h 104"/>
                <a:gd name="T22" fmla="*/ 18 w 171"/>
                <a:gd name="T23" fmla="*/ 58 h 104"/>
                <a:gd name="T24" fmla="*/ 35 w 171"/>
                <a:gd name="T25" fmla="*/ 57 h 104"/>
                <a:gd name="T26" fmla="*/ 39 w 171"/>
                <a:gd name="T27" fmla="*/ 72 h 104"/>
                <a:gd name="T28" fmla="*/ 39 w 171"/>
                <a:gd name="T29" fmla="*/ 72 h 104"/>
                <a:gd name="T30" fmla="*/ 53 w 171"/>
                <a:gd name="T31" fmla="*/ 73 h 104"/>
                <a:gd name="T32" fmla="*/ 55 w 171"/>
                <a:gd name="T33" fmla="*/ 89 h 104"/>
                <a:gd name="T34" fmla="*/ 55 w 171"/>
                <a:gd name="T35" fmla="*/ 90 h 104"/>
                <a:gd name="T36" fmla="*/ 59 w 171"/>
                <a:gd name="T37" fmla="*/ 89 h 104"/>
                <a:gd name="T38" fmla="*/ 65 w 171"/>
                <a:gd name="T39" fmla="*/ 94 h 104"/>
                <a:gd name="T40" fmla="*/ 66 w 171"/>
                <a:gd name="T41" fmla="*/ 96 h 104"/>
                <a:gd name="T42" fmla="*/ 85 w 171"/>
                <a:gd name="T43" fmla="*/ 104 h 104"/>
                <a:gd name="T44" fmla="*/ 100 w 171"/>
                <a:gd name="T45" fmla="*/ 98 h 104"/>
                <a:gd name="T46" fmla="*/ 102 w 171"/>
                <a:gd name="T47" fmla="*/ 94 h 104"/>
                <a:gd name="T48" fmla="*/ 108 w 171"/>
                <a:gd name="T49" fmla="*/ 89 h 104"/>
                <a:gd name="T50" fmla="*/ 112 w 171"/>
                <a:gd name="T51" fmla="*/ 90 h 104"/>
                <a:gd name="T52" fmla="*/ 114 w 171"/>
                <a:gd name="T53" fmla="*/ 73 h 104"/>
                <a:gd name="T54" fmla="*/ 128 w 171"/>
                <a:gd name="T55" fmla="*/ 72 h 104"/>
                <a:gd name="T56" fmla="*/ 131 w 171"/>
                <a:gd name="T57" fmla="*/ 57 h 104"/>
                <a:gd name="T58" fmla="*/ 150 w 171"/>
                <a:gd name="T59" fmla="*/ 59 h 104"/>
                <a:gd name="T60" fmla="*/ 151 w 171"/>
                <a:gd name="T61" fmla="*/ 47 h 104"/>
                <a:gd name="T62" fmla="*/ 160 w 171"/>
                <a:gd name="T63" fmla="*/ 44 h 104"/>
                <a:gd name="T64" fmla="*/ 162 w 171"/>
                <a:gd name="T65" fmla="*/ 45 h 104"/>
                <a:gd name="T66" fmla="*/ 171 w 171"/>
                <a:gd name="T67" fmla="*/ 24 h 104"/>
                <a:gd name="T68" fmla="*/ 129 w 171"/>
                <a:gd name="T69" fmla="*/ 2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1" h="104">
                  <a:moveTo>
                    <a:pt x="129" y="24"/>
                  </a:moveTo>
                  <a:cubicBezTo>
                    <a:pt x="123" y="6"/>
                    <a:pt x="123" y="6"/>
                    <a:pt x="123" y="6"/>
                  </a:cubicBezTo>
                  <a:cubicBezTo>
                    <a:pt x="110" y="37"/>
                    <a:pt x="110" y="37"/>
                    <a:pt x="110" y="37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70" y="5"/>
                    <a:pt x="70" y="5"/>
                    <a:pt x="70" y="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2" y="31"/>
                    <a:pt x="5" y="38"/>
                    <a:pt x="9" y="44"/>
                  </a:cubicBezTo>
                  <a:cubicBezTo>
                    <a:pt x="12" y="45"/>
                    <a:pt x="14" y="46"/>
                    <a:pt x="15" y="47"/>
                  </a:cubicBezTo>
                  <a:cubicBezTo>
                    <a:pt x="18" y="50"/>
                    <a:pt x="18" y="54"/>
                    <a:pt x="17" y="57"/>
                  </a:cubicBezTo>
                  <a:cubicBezTo>
                    <a:pt x="18" y="57"/>
                    <a:pt x="18" y="58"/>
                    <a:pt x="18" y="58"/>
                  </a:cubicBezTo>
                  <a:cubicBezTo>
                    <a:pt x="23" y="55"/>
                    <a:pt x="30" y="53"/>
                    <a:pt x="35" y="57"/>
                  </a:cubicBezTo>
                  <a:cubicBezTo>
                    <a:pt x="41" y="61"/>
                    <a:pt x="40" y="68"/>
                    <a:pt x="39" y="72"/>
                  </a:cubicBezTo>
                  <a:cubicBezTo>
                    <a:pt x="39" y="72"/>
                    <a:pt x="39" y="72"/>
                    <a:pt x="39" y="72"/>
                  </a:cubicBezTo>
                  <a:cubicBezTo>
                    <a:pt x="43" y="71"/>
                    <a:pt x="49" y="70"/>
                    <a:pt x="53" y="73"/>
                  </a:cubicBezTo>
                  <a:cubicBezTo>
                    <a:pt x="57" y="77"/>
                    <a:pt x="56" y="85"/>
                    <a:pt x="55" y="89"/>
                  </a:cubicBezTo>
                  <a:cubicBezTo>
                    <a:pt x="55" y="89"/>
                    <a:pt x="55" y="89"/>
                    <a:pt x="55" y="90"/>
                  </a:cubicBezTo>
                  <a:cubicBezTo>
                    <a:pt x="56" y="89"/>
                    <a:pt x="57" y="89"/>
                    <a:pt x="59" y="89"/>
                  </a:cubicBezTo>
                  <a:cubicBezTo>
                    <a:pt x="61" y="90"/>
                    <a:pt x="64" y="92"/>
                    <a:pt x="65" y="94"/>
                  </a:cubicBezTo>
                  <a:cubicBezTo>
                    <a:pt x="65" y="95"/>
                    <a:pt x="65" y="95"/>
                    <a:pt x="66" y="96"/>
                  </a:cubicBezTo>
                  <a:cubicBezTo>
                    <a:pt x="72" y="99"/>
                    <a:pt x="78" y="102"/>
                    <a:pt x="85" y="104"/>
                  </a:cubicBezTo>
                  <a:cubicBezTo>
                    <a:pt x="91" y="102"/>
                    <a:pt x="96" y="100"/>
                    <a:pt x="100" y="98"/>
                  </a:cubicBezTo>
                  <a:cubicBezTo>
                    <a:pt x="101" y="96"/>
                    <a:pt x="101" y="95"/>
                    <a:pt x="102" y="94"/>
                  </a:cubicBezTo>
                  <a:cubicBezTo>
                    <a:pt x="103" y="92"/>
                    <a:pt x="105" y="90"/>
                    <a:pt x="108" y="89"/>
                  </a:cubicBezTo>
                  <a:cubicBezTo>
                    <a:pt x="110" y="88"/>
                    <a:pt x="111" y="89"/>
                    <a:pt x="112" y="90"/>
                  </a:cubicBezTo>
                  <a:cubicBezTo>
                    <a:pt x="111" y="85"/>
                    <a:pt x="110" y="77"/>
                    <a:pt x="114" y="73"/>
                  </a:cubicBezTo>
                  <a:cubicBezTo>
                    <a:pt x="118" y="70"/>
                    <a:pt x="124" y="71"/>
                    <a:pt x="128" y="72"/>
                  </a:cubicBezTo>
                  <a:cubicBezTo>
                    <a:pt x="126" y="68"/>
                    <a:pt x="126" y="61"/>
                    <a:pt x="131" y="57"/>
                  </a:cubicBezTo>
                  <a:cubicBezTo>
                    <a:pt x="137" y="53"/>
                    <a:pt x="145" y="55"/>
                    <a:pt x="150" y="59"/>
                  </a:cubicBezTo>
                  <a:cubicBezTo>
                    <a:pt x="149" y="55"/>
                    <a:pt x="149" y="51"/>
                    <a:pt x="151" y="47"/>
                  </a:cubicBezTo>
                  <a:cubicBezTo>
                    <a:pt x="153" y="45"/>
                    <a:pt x="156" y="44"/>
                    <a:pt x="160" y="44"/>
                  </a:cubicBezTo>
                  <a:cubicBezTo>
                    <a:pt x="161" y="44"/>
                    <a:pt x="161" y="44"/>
                    <a:pt x="162" y="45"/>
                  </a:cubicBezTo>
                  <a:cubicBezTo>
                    <a:pt x="166" y="37"/>
                    <a:pt x="171" y="24"/>
                    <a:pt x="171" y="24"/>
                  </a:cubicBezTo>
                  <a:lnTo>
                    <a:pt x="129" y="24"/>
                  </a:lnTo>
                  <a:close/>
                </a:path>
              </a:pathLst>
            </a:custGeom>
            <a:solidFill>
              <a:srgbClr val="E84C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5" name="iŝ1íḓé"/>
            <p:cNvSpPr/>
            <p:nvPr/>
          </p:nvSpPr>
          <p:spPr bwMode="auto">
            <a:xfrm>
              <a:off x="7907338" y="2774950"/>
              <a:ext cx="673100" cy="1150938"/>
            </a:xfrm>
            <a:custGeom>
              <a:avLst/>
              <a:gdLst>
                <a:gd name="T0" fmla="*/ 24 w 34"/>
                <a:gd name="T1" fmla="*/ 58 h 58"/>
                <a:gd name="T2" fmla="*/ 29 w 34"/>
                <a:gd name="T3" fmla="*/ 18 h 58"/>
                <a:gd name="T4" fmla="*/ 16 w 34"/>
                <a:gd name="T5" fmla="*/ 9 h 58"/>
                <a:gd name="T6" fmla="*/ 1 w 34"/>
                <a:gd name="T7" fmla="*/ 38 h 58"/>
                <a:gd name="T8" fmla="*/ 24 w 34"/>
                <a:gd name="T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58">
                  <a:moveTo>
                    <a:pt x="24" y="58"/>
                  </a:moveTo>
                  <a:cubicBezTo>
                    <a:pt x="24" y="53"/>
                    <a:pt x="25" y="26"/>
                    <a:pt x="29" y="18"/>
                  </a:cubicBezTo>
                  <a:cubicBezTo>
                    <a:pt x="34" y="8"/>
                    <a:pt x="25" y="0"/>
                    <a:pt x="16" y="9"/>
                  </a:cubicBezTo>
                  <a:cubicBezTo>
                    <a:pt x="7" y="16"/>
                    <a:pt x="0" y="28"/>
                    <a:pt x="1" y="38"/>
                  </a:cubicBezTo>
                  <a:cubicBezTo>
                    <a:pt x="10" y="43"/>
                    <a:pt x="18" y="51"/>
                    <a:pt x="24" y="58"/>
                  </a:cubicBezTo>
                  <a:close/>
                </a:path>
              </a:pathLst>
            </a:custGeom>
            <a:solidFill>
              <a:srgbClr val="58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6" name="íṡ1ïḑé"/>
            <p:cNvSpPr/>
            <p:nvPr/>
          </p:nvSpPr>
          <p:spPr bwMode="auto">
            <a:xfrm>
              <a:off x="6640513" y="3984625"/>
              <a:ext cx="1147763" cy="1290638"/>
            </a:xfrm>
            <a:custGeom>
              <a:avLst/>
              <a:gdLst>
                <a:gd name="T0" fmla="*/ 19 w 58"/>
                <a:gd name="T1" fmla="*/ 8 h 65"/>
                <a:gd name="T2" fmla="*/ 19 w 58"/>
                <a:gd name="T3" fmla="*/ 8 h 65"/>
                <a:gd name="T4" fmla="*/ 19 w 58"/>
                <a:gd name="T5" fmla="*/ 8 h 65"/>
                <a:gd name="T6" fmla="*/ 17 w 58"/>
                <a:gd name="T7" fmla="*/ 4 h 65"/>
                <a:gd name="T8" fmla="*/ 4 w 58"/>
                <a:gd name="T9" fmla="*/ 3 h 65"/>
                <a:gd name="T10" fmla="*/ 4 w 58"/>
                <a:gd name="T11" fmla="*/ 19 h 65"/>
                <a:gd name="T12" fmla="*/ 32 w 58"/>
                <a:gd name="T13" fmla="*/ 58 h 65"/>
                <a:gd name="T14" fmla="*/ 54 w 58"/>
                <a:gd name="T15" fmla="*/ 61 h 65"/>
                <a:gd name="T16" fmla="*/ 58 w 58"/>
                <a:gd name="T17" fmla="*/ 52 h 65"/>
                <a:gd name="T18" fmla="*/ 19 w 58"/>
                <a:gd name="T19" fmla="*/ 8 h 65"/>
                <a:gd name="T20" fmla="*/ 7 w 58"/>
                <a:gd name="T21" fmla="*/ 15 h 65"/>
                <a:gd name="T22" fmla="*/ 7 w 58"/>
                <a:gd name="T23" fmla="*/ 5 h 65"/>
                <a:gd name="T24" fmla="*/ 17 w 58"/>
                <a:gd name="T25" fmla="*/ 9 h 65"/>
                <a:gd name="T26" fmla="*/ 7 w 58"/>
                <a:gd name="T27" fmla="*/ 1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8" h="65">
                  <a:moveTo>
                    <a:pt x="19" y="8"/>
                  </a:move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6"/>
                    <a:pt x="18" y="5"/>
                    <a:pt x="17" y="4"/>
                  </a:cubicBezTo>
                  <a:cubicBezTo>
                    <a:pt x="13" y="0"/>
                    <a:pt x="7" y="0"/>
                    <a:pt x="4" y="3"/>
                  </a:cubicBezTo>
                  <a:cubicBezTo>
                    <a:pt x="0" y="6"/>
                    <a:pt x="3" y="15"/>
                    <a:pt x="4" y="19"/>
                  </a:cubicBezTo>
                  <a:cubicBezTo>
                    <a:pt x="8" y="26"/>
                    <a:pt x="18" y="43"/>
                    <a:pt x="32" y="58"/>
                  </a:cubicBezTo>
                  <a:cubicBezTo>
                    <a:pt x="40" y="64"/>
                    <a:pt x="48" y="65"/>
                    <a:pt x="54" y="61"/>
                  </a:cubicBezTo>
                  <a:cubicBezTo>
                    <a:pt x="56" y="60"/>
                    <a:pt x="58" y="55"/>
                    <a:pt x="58" y="52"/>
                  </a:cubicBezTo>
                  <a:cubicBezTo>
                    <a:pt x="41" y="38"/>
                    <a:pt x="27" y="19"/>
                    <a:pt x="19" y="8"/>
                  </a:cubicBezTo>
                  <a:close/>
                  <a:moveTo>
                    <a:pt x="7" y="15"/>
                  </a:moveTo>
                  <a:cubicBezTo>
                    <a:pt x="6" y="13"/>
                    <a:pt x="3" y="8"/>
                    <a:pt x="7" y="5"/>
                  </a:cubicBezTo>
                  <a:cubicBezTo>
                    <a:pt x="11" y="2"/>
                    <a:pt x="15" y="6"/>
                    <a:pt x="17" y="9"/>
                  </a:cubicBezTo>
                  <a:cubicBezTo>
                    <a:pt x="19" y="12"/>
                    <a:pt x="9" y="18"/>
                    <a:pt x="7" y="15"/>
                  </a:cubicBezTo>
                  <a:close/>
                </a:path>
              </a:pathLst>
            </a:custGeom>
            <a:solidFill>
              <a:srgbClr val="58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7" name="ïṡļíḋè"/>
            <p:cNvSpPr/>
            <p:nvPr/>
          </p:nvSpPr>
          <p:spPr bwMode="auto">
            <a:xfrm>
              <a:off x="6442076" y="4341813"/>
              <a:ext cx="773113" cy="1031875"/>
            </a:xfrm>
            <a:custGeom>
              <a:avLst/>
              <a:gdLst>
                <a:gd name="T0" fmla="*/ 13 w 39"/>
                <a:gd name="T1" fmla="*/ 4 h 52"/>
                <a:gd name="T2" fmla="*/ 13 w 39"/>
                <a:gd name="T3" fmla="*/ 4 h 52"/>
                <a:gd name="T4" fmla="*/ 12 w 39"/>
                <a:gd name="T5" fmla="*/ 4 h 52"/>
                <a:gd name="T6" fmla="*/ 6 w 39"/>
                <a:gd name="T7" fmla="*/ 1 h 52"/>
                <a:gd name="T8" fmla="*/ 2 w 39"/>
                <a:gd name="T9" fmla="*/ 4 h 52"/>
                <a:gd name="T10" fmla="*/ 0 w 39"/>
                <a:gd name="T11" fmla="*/ 13 h 52"/>
                <a:gd name="T12" fmla="*/ 0 w 39"/>
                <a:gd name="T13" fmla="*/ 14 h 52"/>
                <a:gd name="T14" fmla="*/ 23 w 39"/>
                <a:gd name="T15" fmla="*/ 48 h 52"/>
                <a:gd name="T16" fmla="*/ 39 w 39"/>
                <a:gd name="T17" fmla="*/ 42 h 52"/>
                <a:gd name="T18" fmla="*/ 13 w 39"/>
                <a:gd name="T19" fmla="*/ 4 h 52"/>
                <a:gd name="T20" fmla="*/ 4 w 39"/>
                <a:gd name="T21" fmla="*/ 15 h 52"/>
                <a:gd name="T22" fmla="*/ 5 w 39"/>
                <a:gd name="T23" fmla="*/ 5 h 52"/>
                <a:gd name="T24" fmla="*/ 13 w 39"/>
                <a:gd name="T25" fmla="*/ 10 h 52"/>
                <a:gd name="T26" fmla="*/ 4 w 39"/>
                <a:gd name="T27" fmla="*/ 1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" h="52">
                  <a:moveTo>
                    <a:pt x="13" y="4"/>
                  </a:moveTo>
                  <a:cubicBezTo>
                    <a:pt x="13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2"/>
                    <a:pt x="10" y="0"/>
                    <a:pt x="6" y="1"/>
                  </a:cubicBezTo>
                  <a:cubicBezTo>
                    <a:pt x="5" y="1"/>
                    <a:pt x="3" y="3"/>
                    <a:pt x="2" y="4"/>
                  </a:cubicBezTo>
                  <a:cubicBezTo>
                    <a:pt x="1" y="6"/>
                    <a:pt x="0" y="9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" y="29"/>
                    <a:pt x="14" y="45"/>
                    <a:pt x="23" y="48"/>
                  </a:cubicBezTo>
                  <a:cubicBezTo>
                    <a:pt x="34" y="52"/>
                    <a:pt x="38" y="48"/>
                    <a:pt x="39" y="42"/>
                  </a:cubicBezTo>
                  <a:cubicBezTo>
                    <a:pt x="27" y="29"/>
                    <a:pt x="17" y="13"/>
                    <a:pt x="13" y="4"/>
                  </a:cubicBezTo>
                  <a:close/>
                  <a:moveTo>
                    <a:pt x="4" y="15"/>
                  </a:moveTo>
                  <a:cubicBezTo>
                    <a:pt x="3" y="13"/>
                    <a:pt x="1" y="7"/>
                    <a:pt x="5" y="5"/>
                  </a:cubicBezTo>
                  <a:cubicBezTo>
                    <a:pt x="9" y="2"/>
                    <a:pt x="11" y="7"/>
                    <a:pt x="13" y="10"/>
                  </a:cubicBezTo>
                  <a:cubicBezTo>
                    <a:pt x="14" y="13"/>
                    <a:pt x="5" y="17"/>
                    <a:pt x="4" y="15"/>
                  </a:cubicBezTo>
                  <a:close/>
                </a:path>
              </a:pathLst>
            </a:custGeom>
            <a:solidFill>
              <a:srgbClr val="58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8" name="îṡ1ïḍê"/>
            <p:cNvSpPr/>
            <p:nvPr/>
          </p:nvSpPr>
          <p:spPr bwMode="auto">
            <a:xfrm>
              <a:off x="6937376" y="3627438"/>
              <a:ext cx="1346200" cy="1409700"/>
            </a:xfrm>
            <a:custGeom>
              <a:avLst/>
              <a:gdLst>
                <a:gd name="T0" fmla="*/ 25 w 68"/>
                <a:gd name="T1" fmla="*/ 11 h 71"/>
                <a:gd name="T2" fmla="*/ 6 w 68"/>
                <a:gd name="T3" fmla="*/ 5 h 71"/>
                <a:gd name="T4" fmla="*/ 6 w 68"/>
                <a:gd name="T5" fmla="*/ 23 h 71"/>
                <a:gd name="T6" fmla="*/ 44 w 68"/>
                <a:gd name="T7" fmla="*/ 67 h 71"/>
                <a:gd name="T8" fmla="*/ 68 w 68"/>
                <a:gd name="T9" fmla="*/ 58 h 71"/>
                <a:gd name="T10" fmla="*/ 25 w 68"/>
                <a:gd name="T11" fmla="*/ 11 h 71"/>
                <a:gd name="T12" fmla="*/ 9 w 68"/>
                <a:gd name="T13" fmla="*/ 20 h 71"/>
                <a:gd name="T14" fmla="*/ 8 w 68"/>
                <a:gd name="T15" fmla="*/ 7 h 71"/>
                <a:gd name="T16" fmla="*/ 20 w 68"/>
                <a:gd name="T17" fmla="*/ 12 h 71"/>
                <a:gd name="T18" fmla="*/ 9 w 68"/>
                <a:gd name="T19" fmla="*/ 2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" h="71">
                  <a:moveTo>
                    <a:pt x="25" y="11"/>
                  </a:moveTo>
                  <a:cubicBezTo>
                    <a:pt x="21" y="6"/>
                    <a:pt x="13" y="0"/>
                    <a:pt x="6" y="5"/>
                  </a:cubicBezTo>
                  <a:cubicBezTo>
                    <a:pt x="0" y="10"/>
                    <a:pt x="4" y="18"/>
                    <a:pt x="6" y="23"/>
                  </a:cubicBezTo>
                  <a:cubicBezTo>
                    <a:pt x="12" y="33"/>
                    <a:pt x="27" y="53"/>
                    <a:pt x="44" y="67"/>
                  </a:cubicBezTo>
                  <a:cubicBezTo>
                    <a:pt x="59" y="71"/>
                    <a:pt x="66" y="68"/>
                    <a:pt x="68" y="58"/>
                  </a:cubicBezTo>
                  <a:cubicBezTo>
                    <a:pt x="46" y="42"/>
                    <a:pt x="28" y="16"/>
                    <a:pt x="25" y="11"/>
                  </a:cubicBezTo>
                  <a:close/>
                  <a:moveTo>
                    <a:pt x="9" y="20"/>
                  </a:moveTo>
                  <a:cubicBezTo>
                    <a:pt x="7" y="17"/>
                    <a:pt x="3" y="11"/>
                    <a:pt x="8" y="7"/>
                  </a:cubicBezTo>
                  <a:cubicBezTo>
                    <a:pt x="13" y="4"/>
                    <a:pt x="18" y="8"/>
                    <a:pt x="20" y="12"/>
                  </a:cubicBezTo>
                  <a:cubicBezTo>
                    <a:pt x="23" y="15"/>
                    <a:pt x="11" y="22"/>
                    <a:pt x="9" y="20"/>
                  </a:cubicBezTo>
                  <a:close/>
                </a:path>
              </a:pathLst>
            </a:custGeom>
            <a:solidFill>
              <a:srgbClr val="58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9" name="îSḻíďé"/>
            <p:cNvSpPr/>
            <p:nvPr/>
          </p:nvSpPr>
          <p:spPr bwMode="auto">
            <a:xfrm>
              <a:off x="7432676" y="3468688"/>
              <a:ext cx="1265238" cy="1330325"/>
            </a:xfrm>
            <a:custGeom>
              <a:avLst/>
              <a:gdLst>
                <a:gd name="T0" fmla="*/ 61 w 64"/>
                <a:gd name="T1" fmla="*/ 47 h 67"/>
                <a:gd name="T2" fmla="*/ 61 w 64"/>
                <a:gd name="T3" fmla="*/ 46 h 67"/>
                <a:gd name="T4" fmla="*/ 43 w 64"/>
                <a:gd name="T5" fmla="*/ 22 h 67"/>
                <a:gd name="T6" fmla="*/ 26 w 64"/>
                <a:gd name="T7" fmla="*/ 7 h 67"/>
                <a:gd name="T8" fmla="*/ 8 w 64"/>
                <a:gd name="T9" fmla="*/ 1 h 67"/>
                <a:gd name="T10" fmla="*/ 2 w 64"/>
                <a:gd name="T11" fmla="*/ 2 h 67"/>
                <a:gd name="T12" fmla="*/ 1 w 64"/>
                <a:gd name="T13" fmla="*/ 13 h 67"/>
                <a:gd name="T14" fmla="*/ 4 w 64"/>
                <a:gd name="T15" fmla="*/ 20 h 67"/>
                <a:gd name="T16" fmla="*/ 46 w 64"/>
                <a:gd name="T17" fmla="*/ 63 h 67"/>
                <a:gd name="T18" fmla="*/ 61 w 64"/>
                <a:gd name="T19" fmla="*/ 47 h 67"/>
                <a:gd name="T20" fmla="*/ 8 w 64"/>
                <a:gd name="T21" fmla="*/ 17 h 67"/>
                <a:gd name="T22" fmla="*/ 5 w 64"/>
                <a:gd name="T23" fmla="*/ 5 h 67"/>
                <a:gd name="T24" fmla="*/ 17 w 64"/>
                <a:gd name="T25" fmla="*/ 7 h 67"/>
                <a:gd name="T26" fmla="*/ 8 w 64"/>
                <a:gd name="T27" fmla="*/ 1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4" h="67">
                  <a:moveTo>
                    <a:pt x="61" y="47"/>
                  </a:moveTo>
                  <a:cubicBezTo>
                    <a:pt x="61" y="47"/>
                    <a:pt x="61" y="46"/>
                    <a:pt x="61" y="46"/>
                  </a:cubicBezTo>
                  <a:cubicBezTo>
                    <a:pt x="57" y="41"/>
                    <a:pt x="51" y="31"/>
                    <a:pt x="43" y="22"/>
                  </a:cubicBezTo>
                  <a:cubicBezTo>
                    <a:pt x="38" y="17"/>
                    <a:pt x="32" y="11"/>
                    <a:pt x="26" y="7"/>
                  </a:cubicBezTo>
                  <a:cubicBezTo>
                    <a:pt x="20" y="4"/>
                    <a:pt x="14" y="1"/>
                    <a:pt x="8" y="1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0" y="5"/>
                    <a:pt x="0" y="10"/>
                    <a:pt x="1" y="13"/>
                  </a:cubicBezTo>
                  <a:cubicBezTo>
                    <a:pt x="1" y="14"/>
                    <a:pt x="3" y="18"/>
                    <a:pt x="4" y="20"/>
                  </a:cubicBezTo>
                  <a:cubicBezTo>
                    <a:pt x="10" y="28"/>
                    <a:pt x="26" y="50"/>
                    <a:pt x="46" y="63"/>
                  </a:cubicBezTo>
                  <a:cubicBezTo>
                    <a:pt x="60" y="67"/>
                    <a:pt x="64" y="55"/>
                    <a:pt x="61" y="47"/>
                  </a:cubicBezTo>
                  <a:close/>
                  <a:moveTo>
                    <a:pt x="8" y="17"/>
                  </a:moveTo>
                  <a:cubicBezTo>
                    <a:pt x="6" y="15"/>
                    <a:pt x="1" y="10"/>
                    <a:pt x="5" y="5"/>
                  </a:cubicBezTo>
                  <a:cubicBezTo>
                    <a:pt x="9" y="1"/>
                    <a:pt x="14" y="4"/>
                    <a:pt x="17" y="7"/>
                  </a:cubicBezTo>
                  <a:cubicBezTo>
                    <a:pt x="20" y="10"/>
                    <a:pt x="10" y="19"/>
                    <a:pt x="8" y="17"/>
                  </a:cubicBezTo>
                  <a:close/>
                </a:path>
              </a:pathLst>
            </a:custGeom>
            <a:solidFill>
              <a:srgbClr val="58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0" name="îšľíḑe"/>
            <p:cNvSpPr/>
            <p:nvPr/>
          </p:nvSpPr>
          <p:spPr bwMode="auto">
            <a:xfrm>
              <a:off x="3592513" y="2774950"/>
              <a:ext cx="673100" cy="1130300"/>
            </a:xfrm>
            <a:custGeom>
              <a:avLst/>
              <a:gdLst>
                <a:gd name="T0" fmla="*/ 10 w 34"/>
                <a:gd name="T1" fmla="*/ 57 h 57"/>
                <a:gd name="T2" fmla="*/ 33 w 34"/>
                <a:gd name="T3" fmla="*/ 37 h 57"/>
                <a:gd name="T4" fmla="*/ 18 w 34"/>
                <a:gd name="T5" fmla="*/ 9 h 57"/>
                <a:gd name="T6" fmla="*/ 5 w 34"/>
                <a:gd name="T7" fmla="*/ 18 h 57"/>
                <a:gd name="T8" fmla="*/ 10 w 34"/>
                <a:gd name="T9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57">
                  <a:moveTo>
                    <a:pt x="10" y="57"/>
                  </a:moveTo>
                  <a:cubicBezTo>
                    <a:pt x="17" y="49"/>
                    <a:pt x="25" y="42"/>
                    <a:pt x="33" y="37"/>
                  </a:cubicBezTo>
                  <a:cubicBezTo>
                    <a:pt x="34" y="27"/>
                    <a:pt x="27" y="16"/>
                    <a:pt x="18" y="9"/>
                  </a:cubicBezTo>
                  <a:cubicBezTo>
                    <a:pt x="9" y="0"/>
                    <a:pt x="0" y="8"/>
                    <a:pt x="5" y="18"/>
                  </a:cubicBezTo>
                  <a:cubicBezTo>
                    <a:pt x="9" y="26"/>
                    <a:pt x="10" y="49"/>
                    <a:pt x="10" y="57"/>
                  </a:cubicBezTo>
                  <a:close/>
                </a:path>
              </a:pathLst>
            </a:custGeom>
            <a:solidFill>
              <a:srgbClr val="58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1" name="ï$ḷiḋè"/>
            <p:cNvSpPr/>
            <p:nvPr/>
          </p:nvSpPr>
          <p:spPr bwMode="auto">
            <a:xfrm>
              <a:off x="4364038" y="3984625"/>
              <a:ext cx="1128713" cy="1290638"/>
            </a:xfrm>
            <a:custGeom>
              <a:avLst/>
              <a:gdLst>
                <a:gd name="T0" fmla="*/ 54 w 57"/>
                <a:gd name="T1" fmla="*/ 3 h 65"/>
                <a:gd name="T2" fmla="*/ 41 w 57"/>
                <a:gd name="T3" fmla="*/ 4 h 65"/>
                <a:gd name="T4" fmla="*/ 38 w 57"/>
                <a:gd name="T5" fmla="*/ 8 h 65"/>
                <a:gd name="T6" fmla="*/ 38 w 57"/>
                <a:gd name="T7" fmla="*/ 8 h 65"/>
                <a:gd name="T8" fmla="*/ 38 w 57"/>
                <a:gd name="T9" fmla="*/ 8 h 65"/>
                <a:gd name="T10" fmla="*/ 0 w 57"/>
                <a:gd name="T11" fmla="*/ 52 h 65"/>
                <a:gd name="T12" fmla="*/ 4 w 57"/>
                <a:gd name="T13" fmla="*/ 61 h 65"/>
                <a:gd name="T14" fmla="*/ 26 w 57"/>
                <a:gd name="T15" fmla="*/ 58 h 65"/>
                <a:gd name="T16" fmla="*/ 54 w 57"/>
                <a:gd name="T17" fmla="*/ 19 h 65"/>
                <a:gd name="T18" fmla="*/ 54 w 57"/>
                <a:gd name="T19" fmla="*/ 3 h 65"/>
                <a:gd name="T20" fmla="*/ 50 w 57"/>
                <a:gd name="T21" fmla="*/ 15 h 65"/>
                <a:gd name="T22" fmla="*/ 41 w 57"/>
                <a:gd name="T23" fmla="*/ 9 h 65"/>
                <a:gd name="T24" fmla="*/ 51 w 57"/>
                <a:gd name="T25" fmla="*/ 5 h 65"/>
                <a:gd name="T26" fmla="*/ 50 w 57"/>
                <a:gd name="T27" fmla="*/ 1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7" h="65">
                  <a:moveTo>
                    <a:pt x="54" y="3"/>
                  </a:moveTo>
                  <a:cubicBezTo>
                    <a:pt x="51" y="0"/>
                    <a:pt x="45" y="0"/>
                    <a:pt x="41" y="4"/>
                  </a:cubicBezTo>
                  <a:cubicBezTo>
                    <a:pt x="40" y="5"/>
                    <a:pt x="39" y="6"/>
                    <a:pt x="38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1" y="19"/>
                    <a:pt x="17" y="38"/>
                    <a:pt x="0" y="52"/>
                  </a:cubicBezTo>
                  <a:cubicBezTo>
                    <a:pt x="0" y="55"/>
                    <a:pt x="2" y="60"/>
                    <a:pt x="4" y="61"/>
                  </a:cubicBezTo>
                  <a:cubicBezTo>
                    <a:pt x="10" y="65"/>
                    <a:pt x="18" y="64"/>
                    <a:pt x="26" y="58"/>
                  </a:cubicBezTo>
                  <a:cubicBezTo>
                    <a:pt x="40" y="43"/>
                    <a:pt x="50" y="26"/>
                    <a:pt x="54" y="19"/>
                  </a:cubicBezTo>
                  <a:cubicBezTo>
                    <a:pt x="55" y="15"/>
                    <a:pt x="57" y="6"/>
                    <a:pt x="54" y="3"/>
                  </a:cubicBezTo>
                  <a:close/>
                  <a:moveTo>
                    <a:pt x="50" y="15"/>
                  </a:moveTo>
                  <a:cubicBezTo>
                    <a:pt x="48" y="18"/>
                    <a:pt x="39" y="12"/>
                    <a:pt x="41" y="9"/>
                  </a:cubicBezTo>
                  <a:cubicBezTo>
                    <a:pt x="43" y="6"/>
                    <a:pt x="46" y="2"/>
                    <a:pt x="51" y="5"/>
                  </a:cubicBezTo>
                  <a:cubicBezTo>
                    <a:pt x="55" y="8"/>
                    <a:pt x="52" y="13"/>
                    <a:pt x="50" y="15"/>
                  </a:cubicBezTo>
                  <a:close/>
                </a:path>
              </a:pathLst>
            </a:custGeom>
            <a:solidFill>
              <a:srgbClr val="58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2" name="ïṣļïḓè"/>
            <p:cNvSpPr/>
            <p:nvPr/>
          </p:nvSpPr>
          <p:spPr bwMode="auto">
            <a:xfrm>
              <a:off x="3849688" y="3627438"/>
              <a:ext cx="1365250" cy="1409700"/>
            </a:xfrm>
            <a:custGeom>
              <a:avLst/>
              <a:gdLst>
                <a:gd name="T0" fmla="*/ 62 w 69"/>
                <a:gd name="T1" fmla="*/ 23 h 71"/>
                <a:gd name="T2" fmla="*/ 62 w 69"/>
                <a:gd name="T3" fmla="*/ 23 h 71"/>
                <a:gd name="T4" fmla="*/ 62 w 69"/>
                <a:gd name="T5" fmla="*/ 5 h 71"/>
                <a:gd name="T6" fmla="*/ 44 w 69"/>
                <a:gd name="T7" fmla="*/ 11 h 71"/>
                <a:gd name="T8" fmla="*/ 0 w 69"/>
                <a:gd name="T9" fmla="*/ 58 h 71"/>
                <a:gd name="T10" fmla="*/ 24 w 69"/>
                <a:gd name="T11" fmla="*/ 67 h 71"/>
                <a:gd name="T12" fmla="*/ 62 w 69"/>
                <a:gd name="T13" fmla="*/ 23 h 71"/>
                <a:gd name="T14" fmla="*/ 48 w 69"/>
                <a:gd name="T15" fmla="*/ 12 h 71"/>
                <a:gd name="T16" fmla="*/ 60 w 69"/>
                <a:gd name="T17" fmla="*/ 7 h 71"/>
                <a:gd name="T18" fmla="*/ 59 w 69"/>
                <a:gd name="T19" fmla="*/ 20 h 71"/>
                <a:gd name="T20" fmla="*/ 48 w 69"/>
                <a:gd name="T21" fmla="*/ 1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71">
                  <a:moveTo>
                    <a:pt x="62" y="23"/>
                  </a:moveTo>
                  <a:cubicBezTo>
                    <a:pt x="62" y="23"/>
                    <a:pt x="62" y="23"/>
                    <a:pt x="62" y="23"/>
                  </a:cubicBezTo>
                  <a:cubicBezTo>
                    <a:pt x="65" y="18"/>
                    <a:pt x="69" y="10"/>
                    <a:pt x="62" y="5"/>
                  </a:cubicBezTo>
                  <a:cubicBezTo>
                    <a:pt x="56" y="0"/>
                    <a:pt x="48" y="6"/>
                    <a:pt x="44" y="11"/>
                  </a:cubicBezTo>
                  <a:cubicBezTo>
                    <a:pt x="41" y="16"/>
                    <a:pt x="23" y="42"/>
                    <a:pt x="0" y="58"/>
                  </a:cubicBezTo>
                  <a:cubicBezTo>
                    <a:pt x="3" y="67"/>
                    <a:pt x="10" y="71"/>
                    <a:pt x="24" y="67"/>
                  </a:cubicBezTo>
                  <a:cubicBezTo>
                    <a:pt x="41" y="53"/>
                    <a:pt x="56" y="33"/>
                    <a:pt x="62" y="23"/>
                  </a:cubicBezTo>
                  <a:close/>
                  <a:moveTo>
                    <a:pt x="48" y="12"/>
                  </a:moveTo>
                  <a:cubicBezTo>
                    <a:pt x="51" y="8"/>
                    <a:pt x="55" y="4"/>
                    <a:pt x="60" y="7"/>
                  </a:cubicBezTo>
                  <a:cubicBezTo>
                    <a:pt x="65" y="11"/>
                    <a:pt x="61" y="17"/>
                    <a:pt x="59" y="20"/>
                  </a:cubicBezTo>
                  <a:cubicBezTo>
                    <a:pt x="57" y="22"/>
                    <a:pt x="46" y="15"/>
                    <a:pt x="48" y="12"/>
                  </a:cubicBezTo>
                  <a:close/>
                </a:path>
              </a:pathLst>
            </a:custGeom>
            <a:solidFill>
              <a:srgbClr val="58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3" name="íŝḻïdê"/>
            <p:cNvSpPr/>
            <p:nvPr/>
          </p:nvSpPr>
          <p:spPr bwMode="auto">
            <a:xfrm>
              <a:off x="4938713" y="4341813"/>
              <a:ext cx="771525" cy="1031875"/>
            </a:xfrm>
            <a:custGeom>
              <a:avLst/>
              <a:gdLst>
                <a:gd name="T0" fmla="*/ 37 w 39"/>
                <a:gd name="T1" fmla="*/ 4 h 52"/>
                <a:gd name="T2" fmla="*/ 32 w 39"/>
                <a:gd name="T3" fmla="*/ 1 h 52"/>
                <a:gd name="T4" fmla="*/ 27 w 39"/>
                <a:gd name="T5" fmla="*/ 4 h 52"/>
                <a:gd name="T6" fmla="*/ 26 w 39"/>
                <a:gd name="T7" fmla="*/ 4 h 52"/>
                <a:gd name="T8" fmla="*/ 26 w 39"/>
                <a:gd name="T9" fmla="*/ 4 h 52"/>
                <a:gd name="T10" fmla="*/ 26 w 39"/>
                <a:gd name="T11" fmla="*/ 4 h 52"/>
                <a:gd name="T12" fmla="*/ 0 w 39"/>
                <a:gd name="T13" fmla="*/ 42 h 52"/>
                <a:gd name="T14" fmla="*/ 16 w 39"/>
                <a:gd name="T15" fmla="*/ 48 h 52"/>
                <a:gd name="T16" fmla="*/ 38 w 39"/>
                <a:gd name="T17" fmla="*/ 14 h 52"/>
                <a:gd name="T18" fmla="*/ 39 w 39"/>
                <a:gd name="T19" fmla="*/ 13 h 52"/>
                <a:gd name="T20" fmla="*/ 37 w 39"/>
                <a:gd name="T21" fmla="*/ 4 h 52"/>
                <a:gd name="T22" fmla="*/ 34 w 39"/>
                <a:gd name="T23" fmla="*/ 15 h 52"/>
                <a:gd name="T24" fmla="*/ 26 w 39"/>
                <a:gd name="T25" fmla="*/ 10 h 52"/>
                <a:gd name="T26" fmla="*/ 33 w 39"/>
                <a:gd name="T27" fmla="*/ 5 h 52"/>
                <a:gd name="T28" fmla="*/ 34 w 39"/>
                <a:gd name="T29" fmla="*/ 1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9" h="52">
                  <a:moveTo>
                    <a:pt x="37" y="4"/>
                  </a:moveTo>
                  <a:cubicBezTo>
                    <a:pt x="36" y="3"/>
                    <a:pt x="34" y="1"/>
                    <a:pt x="32" y="1"/>
                  </a:cubicBezTo>
                  <a:cubicBezTo>
                    <a:pt x="29" y="0"/>
                    <a:pt x="27" y="2"/>
                    <a:pt x="27" y="4"/>
                  </a:cubicBezTo>
                  <a:cubicBezTo>
                    <a:pt x="27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2" y="13"/>
                    <a:pt x="12" y="29"/>
                    <a:pt x="0" y="42"/>
                  </a:cubicBezTo>
                  <a:cubicBezTo>
                    <a:pt x="0" y="48"/>
                    <a:pt x="5" y="52"/>
                    <a:pt x="16" y="48"/>
                  </a:cubicBezTo>
                  <a:cubicBezTo>
                    <a:pt x="25" y="45"/>
                    <a:pt x="37" y="29"/>
                    <a:pt x="38" y="14"/>
                  </a:cubicBezTo>
                  <a:cubicBezTo>
                    <a:pt x="38" y="14"/>
                    <a:pt x="38" y="13"/>
                    <a:pt x="39" y="13"/>
                  </a:cubicBezTo>
                  <a:cubicBezTo>
                    <a:pt x="38" y="9"/>
                    <a:pt x="38" y="6"/>
                    <a:pt x="37" y="4"/>
                  </a:cubicBezTo>
                  <a:close/>
                  <a:moveTo>
                    <a:pt x="34" y="15"/>
                  </a:moveTo>
                  <a:cubicBezTo>
                    <a:pt x="33" y="17"/>
                    <a:pt x="24" y="13"/>
                    <a:pt x="26" y="10"/>
                  </a:cubicBezTo>
                  <a:cubicBezTo>
                    <a:pt x="28" y="7"/>
                    <a:pt x="29" y="2"/>
                    <a:pt x="33" y="5"/>
                  </a:cubicBezTo>
                  <a:cubicBezTo>
                    <a:pt x="37" y="7"/>
                    <a:pt x="36" y="13"/>
                    <a:pt x="34" y="15"/>
                  </a:cubicBezTo>
                  <a:close/>
                </a:path>
              </a:pathLst>
            </a:custGeom>
            <a:solidFill>
              <a:srgbClr val="58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4" name="i$ľíḑê"/>
            <p:cNvSpPr/>
            <p:nvPr/>
          </p:nvSpPr>
          <p:spPr bwMode="auto">
            <a:xfrm>
              <a:off x="3454401" y="3468688"/>
              <a:ext cx="1285875" cy="1330325"/>
            </a:xfrm>
            <a:custGeom>
              <a:avLst/>
              <a:gdLst>
                <a:gd name="T0" fmla="*/ 61 w 65"/>
                <a:gd name="T1" fmla="*/ 17 h 67"/>
                <a:gd name="T2" fmla="*/ 62 w 65"/>
                <a:gd name="T3" fmla="*/ 15 h 67"/>
                <a:gd name="T4" fmla="*/ 62 w 65"/>
                <a:gd name="T5" fmla="*/ 2 h 67"/>
                <a:gd name="T6" fmla="*/ 56 w 65"/>
                <a:gd name="T7" fmla="*/ 1 h 67"/>
                <a:gd name="T8" fmla="*/ 40 w 65"/>
                <a:gd name="T9" fmla="*/ 6 h 67"/>
                <a:gd name="T10" fmla="*/ 20 w 65"/>
                <a:gd name="T11" fmla="*/ 23 h 67"/>
                <a:gd name="T12" fmla="*/ 3 w 65"/>
                <a:gd name="T13" fmla="*/ 46 h 67"/>
                <a:gd name="T14" fmla="*/ 3 w 65"/>
                <a:gd name="T15" fmla="*/ 47 h 67"/>
                <a:gd name="T16" fmla="*/ 18 w 65"/>
                <a:gd name="T17" fmla="*/ 63 h 67"/>
                <a:gd name="T18" fmla="*/ 61 w 65"/>
                <a:gd name="T19" fmla="*/ 17 h 67"/>
                <a:gd name="T20" fmla="*/ 46 w 65"/>
                <a:gd name="T21" fmla="*/ 7 h 67"/>
                <a:gd name="T22" fmla="*/ 59 w 65"/>
                <a:gd name="T23" fmla="*/ 5 h 67"/>
                <a:gd name="T24" fmla="*/ 55 w 65"/>
                <a:gd name="T25" fmla="*/ 17 h 67"/>
                <a:gd name="T26" fmla="*/ 46 w 65"/>
                <a:gd name="T27" fmla="*/ 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67">
                  <a:moveTo>
                    <a:pt x="61" y="17"/>
                  </a:moveTo>
                  <a:cubicBezTo>
                    <a:pt x="61" y="17"/>
                    <a:pt x="62" y="16"/>
                    <a:pt x="62" y="15"/>
                  </a:cubicBezTo>
                  <a:cubicBezTo>
                    <a:pt x="63" y="13"/>
                    <a:pt x="65" y="6"/>
                    <a:pt x="62" y="2"/>
                  </a:cubicBezTo>
                  <a:cubicBezTo>
                    <a:pt x="61" y="1"/>
                    <a:pt x="59" y="0"/>
                    <a:pt x="56" y="1"/>
                  </a:cubicBezTo>
                  <a:cubicBezTo>
                    <a:pt x="50" y="1"/>
                    <a:pt x="45" y="3"/>
                    <a:pt x="40" y="6"/>
                  </a:cubicBezTo>
                  <a:cubicBezTo>
                    <a:pt x="33" y="11"/>
                    <a:pt x="26" y="17"/>
                    <a:pt x="20" y="23"/>
                  </a:cubicBezTo>
                  <a:cubicBezTo>
                    <a:pt x="12" y="32"/>
                    <a:pt x="6" y="41"/>
                    <a:pt x="3" y="46"/>
                  </a:cubicBezTo>
                  <a:cubicBezTo>
                    <a:pt x="3" y="46"/>
                    <a:pt x="3" y="47"/>
                    <a:pt x="3" y="47"/>
                  </a:cubicBezTo>
                  <a:cubicBezTo>
                    <a:pt x="0" y="55"/>
                    <a:pt x="4" y="67"/>
                    <a:pt x="18" y="63"/>
                  </a:cubicBezTo>
                  <a:cubicBezTo>
                    <a:pt x="39" y="48"/>
                    <a:pt x="57" y="23"/>
                    <a:pt x="61" y="17"/>
                  </a:cubicBezTo>
                  <a:close/>
                  <a:moveTo>
                    <a:pt x="46" y="7"/>
                  </a:moveTo>
                  <a:cubicBezTo>
                    <a:pt x="49" y="4"/>
                    <a:pt x="55" y="1"/>
                    <a:pt x="59" y="5"/>
                  </a:cubicBezTo>
                  <a:cubicBezTo>
                    <a:pt x="63" y="10"/>
                    <a:pt x="58" y="15"/>
                    <a:pt x="55" y="17"/>
                  </a:cubicBezTo>
                  <a:cubicBezTo>
                    <a:pt x="53" y="19"/>
                    <a:pt x="43" y="10"/>
                    <a:pt x="46" y="7"/>
                  </a:cubicBezTo>
                  <a:close/>
                </a:path>
              </a:pathLst>
            </a:custGeom>
            <a:solidFill>
              <a:srgbClr val="58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00161" y="5855255"/>
            <a:ext cx="129540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草原风光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238690" y="4743063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草原迎客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758177" y="3557201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草原联欢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5760" y="3400425"/>
            <a:ext cx="3585417" cy="219319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5" b="-1"/>
          <a:stretch>
            <a:fillRect/>
          </a:stretch>
        </p:blipFill>
        <p:spPr>
          <a:xfrm>
            <a:off x="7591365" y="971550"/>
            <a:ext cx="3595756" cy="23979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64535" y="2200274"/>
            <a:ext cx="2568086" cy="2245517"/>
          </a:xfrm>
          <a:prstGeom prst="rect">
            <a:avLst/>
          </a:prstGeom>
        </p:spPr>
      </p:pic>
      <p:grpSp>
        <p:nvGrpSpPr>
          <p:cNvPr id="11" name="a242c966-fb5a-4754-9dea-4d62a107ed2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4"/>
            </p:custDataLst>
          </p:nvPr>
        </p:nvGrpSpPr>
        <p:grpSpPr>
          <a:xfrm>
            <a:off x="189533" y="200025"/>
            <a:ext cx="716597" cy="560388"/>
            <a:chOff x="3289300" y="1033463"/>
            <a:chExt cx="5622926" cy="4641850"/>
          </a:xfrm>
        </p:grpSpPr>
        <p:sp>
          <p:nvSpPr>
            <p:cNvPr id="12" name="îṩļíďê"/>
            <p:cNvSpPr/>
            <p:nvPr/>
          </p:nvSpPr>
          <p:spPr bwMode="auto">
            <a:xfrm>
              <a:off x="6170613" y="1984375"/>
              <a:ext cx="2741613" cy="3630613"/>
            </a:xfrm>
            <a:prstGeom prst="rect">
              <a:avLst/>
            </a:prstGeom>
            <a:solidFill>
              <a:srgbClr val="B1AA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" name="íṧḷidê"/>
            <p:cNvSpPr/>
            <p:nvPr/>
          </p:nvSpPr>
          <p:spPr bwMode="auto">
            <a:xfrm>
              <a:off x="6170613" y="1984375"/>
              <a:ext cx="2741613" cy="3630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" name="ïslîḋé"/>
            <p:cNvSpPr/>
            <p:nvPr/>
          </p:nvSpPr>
          <p:spPr bwMode="auto">
            <a:xfrm>
              <a:off x="6292850" y="2116138"/>
              <a:ext cx="2505075" cy="3367088"/>
            </a:xfrm>
            <a:prstGeom prst="rect">
              <a:avLst/>
            </a:prstGeom>
            <a:solidFill>
              <a:srgbClr val="F1F0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" name="íṩlïḑê"/>
            <p:cNvSpPr/>
            <p:nvPr/>
          </p:nvSpPr>
          <p:spPr bwMode="auto">
            <a:xfrm>
              <a:off x="6292850" y="2116138"/>
              <a:ext cx="2505075" cy="3367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" name="iṡḷiḍè"/>
            <p:cNvSpPr/>
            <p:nvPr/>
          </p:nvSpPr>
          <p:spPr bwMode="auto">
            <a:xfrm>
              <a:off x="6764338" y="3302000"/>
              <a:ext cx="1554163" cy="174625"/>
            </a:xfrm>
            <a:custGeom>
              <a:avLst/>
              <a:gdLst>
                <a:gd name="T0" fmla="*/ 178 w 178"/>
                <a:gd name="T1" fmla="*/ 10 h 20"/>
                <a:gd name="T2" fmla="*/ 168 w 178"/>
                <a:gd name="T3" fmla="*/ 20 h 20"/>
                <a:gd name="T4" fmla="*/ 10 w 178"/>
                <a:gd name="T5" fmla="*/ 20 h 20"/>
                <a:gd name="T6" fmla="*/ 0 w 178"/>
                <a:gd name="T7" fmla="*/ 10 h 20"/>
                <a:gd name="T8" fmla="*/ 10 w 178"/>
                <a:gd name="T9" fmla="*/ 0 h 20"/>
                <a:gd name="T10" fmla="*/ 168 w 178"/>
                <a:gd name="T11" fmla="*/ 0 h 20"/>
                <a:gd name="T12" fmla="*/ 178 w 178"/>
                <a:gd name="T13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8" h="20">
                  <a:moveTo>
                    <a:pt x="178" y="10"/>
                  </a:moveTo>
                  <a:cubicBezTo>
                    <a:pt x="178" y="16"/>
                    <a:pt x="174" y="20"/>
                    <a:pt x="168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174" y="0"/>
                    <a:pt x="178" y="5"/>
                    <a:pt x="178" y="10"/>
                  </a:cubicBezTo>
                </a:path>
              </a:pathLst>
            </a:custGeom>
            <a:solidFill>
              <a:srgbClr val="B1AA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" name="išļîḋé"/>
            <p:cNvSpPr/>
            <p:nvPr/>
          </p:nvSpPr>
          <p:spPr bwMode="auto">
            <a:xfrm>
              <a:off x="6764338" y="3694113"/>
              <a:ext cx="1554163" cy="174625"/>
            </a:xfrm>
            <a:custGeom>
              <a:avLst/>
              <a:gdLst>
                <a:gd name="T0" fmla="*/ 178 w 178"/>
                <a:gd name="T1" fmla="*/ 10 h 20"/>
                <a:gd name="T2" fmla="*/ 168 w 178"/>
                <a:gd name="T3" fmla="*/ 20 h 20"/>
                <a:gd name="T4" fmla="*/ 10 w 178"/>
                <a:gd name="T5" fmla="*/ 20 h 20"/>
                <a:gd name="T6" fmla="*/ 0 w 178"/>
                <a:gd name="T7" fmla="*/ 10 h 20"/>
                <a:gd name="T8" fmla="*/ 10 w 178"/>
                <a:gd name="T9" fmla="*/ 0 h 20"/>
                <a:gd name="T10" fmla="*/ 168 w 178"/>
                <a:gd name="T11" fmla="*/ 0 h 20"/>
                <a:gd name="T12" fmla="*/ 178 w 178"/>
                <a:gd name="T13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8" h="20">
                  <a:moveTo>
                    <a:pt x="178" y="10"/>
                  </a:moveTo>
                  <a:cubicBezTo>
                    <a:pt x="178" y="16"/>
                    <a:pt x="174" y="20"/>
                    <a:pt x="168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174" y="0"/>
                    <a:pt x="178" y="5"/>
                    <a:pt x="178" y="10"/>
                  </a:cubicBezTo>
                </a:path>
              </a:pathLst>
            </a:custGeom>
            <a:solidFill>
              <a:srgbClr val="B1AA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" name="îśḻiḓé"/>
            <p:cNvSpPr/>
            <p:nvPr/>
          </p:nvSpPr>
          <p:spPr bwMode="auto">
            <a:xfrm>
              <a:off x="6764338" y="4087813"/>
              <a:ext cx="1554163" cy="174625"/>
            </a:xfrm>
            <a:custGeom>
              <a:avLst/>
              <a:gdLst>
                <a:gd name="T0" fmla="*/ 178 w 178"/>
                <a:gd name="T1" fmla="*/ 10 h 20"/>
                <a:gd name="T2" fmla="*/ 168 w 178"/>
                <a:gd name="T3" fmla="*/ 20 h 20"/>
                <a:gd name="T4" fmla="*/ 10 w 178"/>
                <a:gd name="T5" fmla="*/ 20 h 20"/>
                <a:gd name="T6" fmla="*/ 0 w 178"/>
                <a:gd name="T7" fmla="*/ 10 h 20"/>
                <a:gd name="T8" fmla="*/ 10 w 178"/>
                <a:gd name="T9" fmla="*/ 0 h 20"/>
                <a:gd name="T10" fmla="*/ 168 w 178"/>
                <a:gd name="T11" fmla="*/ 0 h 20"/>
                <a:gd name="T12" fmla="*/ 178 w 178"/>
                <a:gd name="T13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8" h="20">
                  <a:moveTo>
                    <a:pt x="178" y="10"/>
                  </a:moveTo>
                  <a:cubicBezTo>
                    <a:pt x="178" y="15"/>
                    <a:pt x="174" y="20"/>
                    <a:pt x="168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174" y="0"/>
                    <a:pt x="178" y="4"/>
                    <a:pt x="178" y="10"/>
                  </a:cubicBezTo>
                </a:path>
              </a:pathLst>
            </a:custGeom>
            <a:solidFill>
              <a:srgbClr val="B1AA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" name="iṧ1îḓè"/>
            <p:cNvSpPr/>
            <p:nvPr/>
          </p:nvSpPr>
          <p:spPr bwMode="auto">
            <a:xfrm>
              <a:off x="7540625" y="2116138"/>
              <a:ext cx="1257300" cy="3367088"/>
            </a:xfrm>
            <a:custGeom>
              <a:avLst/>
              <a:gdLst>
                <a:gd name="T0" fmla="*/ 144 w 144"/>
                <a:gd name="T1" fmla="*/ 0 h 386"/>
                <a:gd name="T2" fmla="*/ 0 w 144"/>
                <a:gd name="T3" fmla="*/ 0 h 386"/>
                <a:gd name="T4" fmla="*/ 0 w 144"/>
                <a:gd name="T5" fmla="*/ 136 h 386"/>
                <a:gd name="T6" fmla="*/ 79 w 144"/>
                <a:gd name="T7" fmla="*/ 136 h 386"/>
                <a:gd name="T8" fmla="*/ 89 w 144"/>
                <a:gd name="T9" fmla="*/ 146 h 386"/>
                <a:gd name="T10" fmla="*/ 79 w 144"/>
                <a:gd name="T11" fmla="*/ 156 h 386"/>
                <a:gd name="T12" fmla="*/ 0 w 144"/>
                <a:gd name="T13" fmla="*/ 156 h 386"/>
                <a:gd name="T14" fmla="*/ 0 w 144"/>
                <a:gd name="T15" fmla="*/ 181 h 386"/>
                <a:gd name="T16" fmla="*/ 79 w 144"/>
                <a:gd name="T17" fmla="*/ 181 h 386"/>
                <a:gd name="T18" fmla="*/ 89 w 144"/>
                <a:gd name="T19" fmla="*/ 191 h 386"/>
                <a:gd name="T20" fmla="*/ 79 w 144"/>
                <a:gd name="T21" fmla="*/ 201 h 386"/>
                <a:gd name="T22" fmla="*/ 0 w 144"/>
                <a:gd name="T23" fmla="*/ 201 h 386"/>
                <a:gd name="T24" fmla="*/ 0 w 144"/>
                <a:gd name="T25" fmla="*/ 226 h 386"/>
                <a:gd name="T26" fmla="*/ 79 w 144"/>
                <a:gd name="T27" fmla="*/ 226 h 386"/>
                <a:gd name="T28" fmla="*/ 89 w 144"/>
                <a:gd name="T29" fmla="*/ 236 h 386"/>
                <a:gd name="T30" fmla="*/ 79 w 144"/>
                <a:gd name="T31" fmla="*/ 246 h 386"/>
                <a:gd name="T32" fmla="*/ 0 w 144"/>
                <a:gd name="T33" fmla="*/ 246 h 386"/>
                <a:gd name="T34" fmla="*/ 0 w 144"/>
                <a:gd name="T35" fmla="*/ 386 h 386"/>
                <a:gd name="T36" fmla="*/ 144 w 144"/>
                <a:gd name="T37" fmla="*/ 386 h 386"/>
                <a:gd name="T38" fmla="*/ 144 w 144"/>
                <a:gd name="T39" fmla="*/ 0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4" h="386">
                  <a:moveTo>
                    <a:pt x="14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85" y="136"/>
                    <a:pt x="89" y="141"/>
                    <a:pt x="89" y="146"/>
                  </a:cubicBezTo>
                  <a:cubicBezTo>
                    <a:pt x="89" y="152"/>
                    <a:pt x="85" y="156"/>
                    <a:pt x="79" y="156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79" y="181"/>
                    <a:pt x="79" y="181"/>
                    <a:pt x="79" y="181"/>
                  </a:cubicBezTo>
                  <a:cubicBezTo>
                    <a:pt x="85" y="181"/>
                    <a:pt x="89" y="186"/>
                    <a:pt x="89" y="191"/>
                  </a:cubicBezTo>
                  <a:cubicBezTo>
                    <a:pt x="89" y="197"/>
                    <a:pt x="85" y="201"/>
                    <a:pt x="79" y="201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0" y="226"/>
                    <a:pt x="0" y="226"/>
                    <a:pt x="0" y="226"/>
                  </a:cubicBezTo>
                  <a:cubicBezTo>
                    <a:pt x="79" y="226"/>
                    <a:pt x="79" y="226"/>
                    <a:pt x="79" y="226"/>
                  </a:cubicBezTo>
                  <a:cubicBezTo>
                    <a:pt x="85" y="226"/>
                    <a:pt x="89" y="230"/>
                    <a:pt x="89" y="236"/>
                  </a:cubicBezTo>
                  <a:cubicBezTo>
                    <a:pt x="89" y="241"/>
                    <a:pt x="85" y="246"/>
                    <a:pt x="79" y="246"/>
                  </a:cubicBezTo>
                  <a:cubicBezTo>
                    <a:pt x="0" y="246"/>
                    <a:pt x="0" y="246"/>
                    <a:pt x="0" y="246"/>
                  </a:cubicBezTo>
                  <a:cubicBezTo>
                    <a:pt x="0" y="386"/>
                    <a:pt x="0" y="386"/>
                    <a:pt x="0" y="386"/>
                  </a:cubicBezTo>
                  <a:cubicBezTo>
                    <a:pt x="144" y="386"/>
                    <a:pt x="144" y="386"/>
                    <a:pt x="144" y="386"/>
                  </a:cubicBezTo>
                  <a:cubicBezTo>
                    <a:pt x="144" y="0"/>
                    <a:pt x="144" y="0"/>
                    <a:pt x="144" y="0"/>
                  </a:cubicBezTo>
                </a:path>
              </a:pathLst>
            </a:custGeom>
            <a:solidFill>
              <a:srgbClr val="E4E2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" name="îşḻîdé"/>
            <p:cNvSpPr/>
            <p:nvPr/>
          </p:nvSpPr>
          <p:spPr bwMode="auto">
            <a:xfrm>
              <a:off x="7540625" y="3302000"/>
              <a:ext cx="777875" cy="174625"/>
            </a:xfrm>
            <a:custGeom>
              <a:avLst/>
              <a:gdLst>
                <a:gd name="T0" fmla="*/ 79 w 89"/>
                <a:gd name="T1" fmla="*/ 0 h 20"/>
                <a:gd name="T2" fmla="*/ 0 w 89"/>
                <a:gd name="T3" fmla="*/ 0 h 20"/>
                <a:gd name="T4" fmla="*/ 0 w 89"/>
                <a:gd name="T5" fmla="*/ 20 h 20"/>
                <a:gd name="T6" fmla="*/ 79 w 89"/>
                <a:gd name="T7" fmla="*/ 20 h 20"/>
                <a:gd name="T8" fmla="*/ 89 w 89"/>
                <a:gd name="T9" fmla="*/ 10 h 20"/>
                <a:gd name="T10" fmla="*/ 79 w 89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20">
                  <a:moveTo>
                    <a:pt x="7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79" y="20"/>
                    <a:pt x="79" y="20"/>
                    <a:pt x="79" y="20"/>
                  </a:cubicBezTo>
                  <a:cubicBezTo>
                    <a:pt x="85" y="20"/>
                    <a:pt x="89" y="16"/>
                    <a:pt x="89" y="10"/>
                  </a:cubicBezTo>
                  <a:cubicBezTo>
                    <a:pt x="89" y="5"/>
                    <a:pt x="85" y="0"/>
                    <a:pt x="79" y="0"/>
                  </a:cubicBezTo>
                </a:path>
              </a:pathLst>
            </a:custGeom>
            <a:solidFill>
              <a:srgbClr val="A7A0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" name="íŝḻîḋé"/>
            <p:cNvSpPr/>
            <p:nvPr/>
          </p:nvSpPr>
          <p:spPr bwMode="auto">
            <a:xfrm>
              <a:off x="7540625" y="3694113"/>
              <a:ext cx="777875" cy="174625"/>
            </a:xfrm>
            <a:custGeom>
              <a:avLst/>
              <a:gdLst>
                <a:gd name="T0" fmla="*/ 79 w 89"/>
                <a:gd name="T1" fmla="*/ 0 h 20"/>
                <a:gd name="T2" fmla="*/ 0 w 89"/>
                <a:gd name="T3" fmla="*/ 0 h 20"/>
                <a:gd name="T4" fmla="*/ 0 w 89"/>
                <a:gd name="T5" fmla="*/ 20 h 20"/>
                <a:gd name="T6" fmla="*/ 79 w 89"/>
                <a:gd name="T7" fmla="*/ 20 h 20"/>
                <a:gd name="T8" fmla="*/ 89 w 89"/>
                <a:gd name="T9" fmla="*/ 10 h 20"/>
                <a:gd name="T10" fmla="*/ 79 w 89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20">
                  <a:moveTo>
                    <a:pt x="7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79" y="20"/>
                    <a:pt x="79" y="20"/>
                    <a:pt x="79" y="20"/>
                  </a:cubicBezTo>
                  <a:cubicBezTo>
                    <a:pt x="85" y="20"/>
                    <a:pt x="89" y="16"/>
                    <a:pt x="89" y="10"/>
                  </a:cubicBezTo>
                  <a:cubicBezTo>
                    <a:pt x="89" y="5"/>
                    <a:pt x="85" y="0"/>
                    <a:pt x="79" y="0"/>
                  </a:cubicBezTo>
                </a:path>
              </a:pathLst>
            </a:custGeom>
            <a:solidFill>
              <a:srgbClr val="A7A0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2" name="iṩľide"/>
            <p:cNvSpPr/>
            <p:nvPr/>
          </p:nvSpPr>
          <p:spPr bwMode="auto">
            <a:xfrm>
              <a:off x="7540625" y="4087813"/>
              <a:ext cx="777875" cy="174625"/>
            </a:xfrm>
            <a:custGeom>
              <a:avLst/>
              <a:gdLst>
                <a:gd name="T0" fmla="*/ 79 w 89"/>
                <a:gd name="T1" fmla="*/ 0 h 20"/>
                <a:gd name="T2" fmla="*/ 0 w 89"/>
                <a:gd name="T3" fmla="*/ 0 h 20"/>
                <a:gd name="T4" fmla="*/ 0 w 89"/>
                <a:gd name="T5" fmla="*/ 20 h 20"/>
                <a:gd name="T6" fmla="*/ 79 w 89"/>
                <a:gd name="T7" fmla="*/ 20 h 20"/>
                <a:gd name="T8" fmla="*/ 89 w 89"/>
                <a:gd name="T9" fmla="*/ 10 h 20"/>
                <a:gd name="T10" fmla="*/ 79 w 89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20">
                  <a:moveTo>
                    <a:pt x="7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79" y="20"/>
                    <a:pt x="79" y="20"/>
                    <a:pt x="79" y="20"/>
                  </a:cubicBezTo>
                  <a:cubicBezTo>
                    <a:pt x="85" y="20"/>
                    <a:pt x="89" y="15"/>
                    <a:pt x="89" y="10"/>
                  </a:cubicBezTo>
                  <a:cubicBezTo>
                    <a:pt x="89" y="4"/>
                    <a:pt x="85" y="0"/>
                    <a:pt x="79" y="0"/>
                  </a:cubicBezTo>
                </a:path>
              </a:pathLst>
            </a:custGeom>
            <a:solidFill>
              <a:srgbClr val="A7A0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3" name="isḻîdê"/>
            <p:cNvSpPr/>
            <p:nvPr/>
          </p:nvSpPr>
          <p:spPr bwMode="auto">
            <a:xfrm>
              <a:off x="6851650" y="1984375"/>
              <a:ext cx="1379538" cy="349250"/>
            </a:xfrm>
            <a:prstGeom prst="rect">
              <a:avLst/>
            </a:prstGeom>
            <a:solidFill>
              <a:srgbClr val="B1AA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4" name="îśḷîḓé"/>
            <p:cNvSpPr/>
            <p:nvPr/>
          </p:nvSpPr>
          <p:spPr bwMode="auto">
            <a:xfrm>
              <a:off x="7959725" y="4716463"/>
              <a:ext cx="550863" cy="522288"/>
            </a:xfrm>
            <a:custGeom>
              <a:avLst/>
              <a:gdLst>
                <a:gd name="T0" fmla="*/ 347 w 347"/>
                <a:gd name="T1" fmla="*/ 165 h 329"/>
                <a:gd name="T2" fmla="*/ 319 w 347"/>
                <a:gd name="T3" fmla="*/ 214 h 329"/>
                <a:gd name="T4" fmla="*/ 314 w 347"/>
                <a:gd name="T5" fmla="*/ 269 h 329"/>
                <a:gd name="T6" fmla="*/ 264 w 347"/>
                <a:gd name="T7" fmla="*/ 291 h 329"/>
                <a:gd name="T8" fmla="*/ 226 w 347"/>
                <a:gd name="T9" fmla="*/ 329 h 329"/>
                <a:gd name="T10" fmla="*/ 171 w 347"/>
                <a:gd name="T11" fmla="*/ 318 h 329"/>
                <a:gd name="T12" fmla="*/ 121 w 347"/>
                <a:gd name="T13" fmla="*/ 329 h 329"/>
                <a:gd name="T14" fmla="*/ 83 w 347"/>
                <a:gd name="T15" fmla="*/ 291 h 329"/>
                <a:gd name="T16" fmla="*/ 33 w 347"/>
                <a:gd name="T17" fmla="*/ 269 h 329"/>
                <a:gd name="T18" fmla="*/ 28 w 347"/>
                <a:gd name="T19" fmla="*/ 214 h 329"/>
                <a:gd name="T20" fmla="*/ 0 w 347"/>
                <a:gd name="T21" fmla="*/ 165 h 329"/>
                <a:gd name="T22" fmla="*/ 28 w 347"/>
                <a:gd name="T23" fmla="*/ 121 h 329"/>
                <a:gd name="T24" fmla="*/ 33 w 347"/>
                <a:gd name="T25" fmla="*/ 66 h 329"/>
                <a:gd name="T26" fmla="*/ 83 w 347"/>
                <a:gd name="T27" fmla="*/ 44 h 329"/>
                <a:gd name="T28" fmla="*/ 121 w 347"/>
                <a:gd name="T29" fmla="*/ 0 h 329"/>
                <a:gd name="T30" fmla="*/ 171 w 347"/>
                <a:gd name="T31" fmla="*/ 11 h 329"/>
                <a:gd name="T32" fmla="*/ 226 w 347"/>
                <a:gd name="T33" fmla="*/ 0 h 329"/>
                <a:gd name="T34" fmla="*/ 264 w 347"/>
                <a:gd name="T35" fmla="*/ 44 h 329"/>
                <a:gd name="T36" fmla="*/ 314 w 347"/>
                <a:gd name="T37" fmla="*/ 66 h 329"/>
                <a:gd name="T38" fmla="*/ 319 w 347"/>
                <a:gd name="T39" fmla="*/ 121 h 329"/>
                <a:gd name="T40" fmla="*/ 347 w 347"/>
                <a:gd name="T41" fmla="*/ 165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7" h="329">
                  <a:moveTo>
                    <a:pt x="347" y="165"/>
                  </a:moveTo>
                  <a:lnTo>
                    <a:pt x="319" y="214"/>
                  </a:lnTo>
                  <a:lnTo>
                    <a:pt x="314" y="269"/>
                  </a:lnTo>
                  <a:lnTo>
                    <a:pt x="264" y="291"/>
                  </a:lnTo>
                  <a:lnTo>
                    <a:pt x="226" y="329"/>
                  </a:lnTo>
                  <a:lnTo>
                    <a:pt x="171" y="318"/>
                  </a:lnTo>
                  <a:lnTo>
                    <a:pt x="121" y="329"/>
                  </a:lnTo>
                  <a:lnTo>
                    <a:pt x="83" y="291"/>
                  </a:lnTo>
                  <a:lnTo>
                    <a:pt x="33" y="269"/>
                  </a:lnTo>
                  <a:lnTo>
                    <a:pt x="28" y="214"/>
                  </a:lnTo>
                  <a:lnTo>
                    <a:pt x="0" y="165"/>
                  </a:lnTo>
                  <a:lnTo>
                    <a:pt x="28" y="121"/>
                  </a:lnTo>
                  <a:lnTo>
                    <a:pt x="33" y="66"/>
                  </a:lnTo>
                  <a:lnTo>
                    <a:pt x="83" y="44"/>
                  </a:lnTo>
                  <a:lnTo>
                    <a:pt x="121" y="0"/>
                  </a:lnTo>
                  <a:lnTo>
                    <a:pt x="171" y="11"/>
                  </a:lnTo>
                  <a:lnTo>
                    <a:pt x="226" y="0"/>
                  </a:lnTo>
                  <a:lnTo>
                    <a:pt x="264" y="44"/>
                  </a:lnTo>
                  <a:lnTo>
                    <a:pt x="314" y="66"/>
                  </a:lnTo>
                  <a:lnTo>
                    <a:pt x="319" y="121"/>
                  </a:lnTo>
                  <a:lnTo>
                    <a:pt x="347" y="165"/>
                  </a:lnTo>
                  <a:close/>
                </a:path>
              </a:pathLst>
            </a:custGeom>
            <a:solidFill>
              <a:srgbClr val="FFC3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5" name="ïṩļíḍè"/>
            <p:cNvSpPr/>
            <p:nvPr/>
          </p:nvSpPr>
          <p:spPr bwMode="auto">
            <a:xfrm>
              <a:off x="3289300" y="1033463"/>
              <a:ext cx="2794000" cy="3054350"/>
            </a:xfrm>
            <a:custGeom>
              <a:avLst/>
              <a:gdLst>
                <a:gd name="T0" fmla="*/ 279 w 320"/>
                <a:gd name="T1" fmla="*/ 350 h 350"/>
                <a:gd name="T2" fmla="*/ 247 w 320"/>
                <a:gd name="T3" fmla="*/ 141 h 350"/>
                <a:gd name="T4" fmla="*/ 254 w 320"/>
                <a:gd name="T5" fmla="*/ 212 h 350"/>
                <a:gd name="T6" fmla="*/ 180 w 320"/>
                <a:gd name="T7" fmla="*/ 70 h 350"/>
                <a:gd name="T8" fmla="*/ 193 w 320"/>
                <a:gd name="T9" fmla="*/ 125 h 350"/>
                <a:gd name="T10" fmla="*/ 0 w 320"/>
                <a:gd name="T11" fmla="*/ 22 h 350"/>
                <a:gd name="T12" fmla="*/ 47 w 320"/>
                <a:gd name="T13" fmla="*/ 55 h 350"/>
                <a:gd name="T14" fmla="*/ 11 w 320"/>
                <a:gd name="T15" fmla="*/ 40 h 350"/>
                <a:gd name="T16" fmla="*/ 97 w 320"/>
                <a:gd name="T17" fmla="*/ 152 h 350"/>
                <a:gd name="T18" fmla="*/ 22 w 320"/>
                <a:gd name="T19" fmla="*/ 102 h 350"/>
                <a:gd name="T20" fmla="*/ 140 w 320"/>
                <a:gd name="T21" fmla="*/ 218 h 350"/>
                <a:gd name="T22" fmla="*/ 71 w 320"/>
                <a:gd name="T23" fmla="*/ 185 h 350"/>
                <a:gd name="T24" fmla="*/ 279 w 320"/>
                <a:gd name="T25" fmla="*/ 35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0" h="350">
                  <a:moveTo>
                    <a:pt x="279" y="350"/>
                  </a:moveTo>
                  <a:cubicBezTo>
                    <a:pt x="279" y="350"/>
                    <a:pt x="320" y="241"/>
                    <a:pt x="247" y="141"/>
                  </a:cubicBezTo>
                  <a:cubicBezTo>
                    <a:pt x="249" y="156"/>
                    <a:pt x="254" y="212"/>
                    <a:pt x="254" y="212"/>
                  </a:cubicBezTo>
                  <a:cubicBezTo>
                    <a:pt x="254" y="212"/>
                    <a:pt x="247" y="109"/>
                    <a:pt x="180" y="70"/>
                  </a:cubicBezTo>
                  <a:cubicBezTo>
                    <a:pt x="190" y="92"/>
                    <a:pt x="193" y="125"/>
                    <a:pt x="193" y="125"/>
                  </a:cubicBezTo>
                  <a:cubicBezTo>
                    <a:pt x="193" y="125"/>
                    <a:pt x="112" y="0"/>
                    <a:pt x="0" y="22"/>
                  </a:cubicBezTo>
                  <a:cubicBezTo>
                    <a:pt x="25" y="26"/>
                    <a:pt x="47" y="55"/>
                    <a:pt x="47" y="55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35" y="112"/>
                    <a:pt x="97" y="152"/>
                  </a:cubicBezTo>
                  <a:cubicBezTo>
                    <a:pt x="76" y="147"/>
                    <a:pt x="22" y="102"/>
                    <a:pt x="22" y="102"/>
                  </a:cubicBezTo>
                  <a:cubicBezTo>
                    <a:pt x="22" y="102"/>
                    <a:pt x="68" y="193"/>
                    <a:pt x="140" y="218"/>
                  </a:cubicBezTo>
                  <a:cubicBezTo>
                    <a:pt x="112" y="221"/>
                    <a:pt x="71" y="185"/>
                    <a:pt x="71" y="185"/>
                  </a:cubicBezTo>
                  <a:cubicBezTo>
                    <a:pt x="71" y="185"/>
                    <a:pt x="143" y="325"/>
                    <a:pt x="279" y="350"/>
                  </a:cubicBezTo>
                </a:path>
              </a:pathLst>
            </a:custGeom>
            <a:solidFill>
              <a:srgbClr val="FFC3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6" name="îṥḷïdé"/>
            <p:cNvSpPr/>
            <p:nvPr/>
          </p:nvSpPr>
          <p:spPr bwMode="auto">
            <a:xfrm>
              <a:off x="3908425" y="1784350"/>
              <a:ext cx="1920875" cy="2303463"/>
            </a:xfrm>
            <a:custGeom>
              <a:avLst/>
              <a:gdLst>
                <a:gd name="T0" fmla="*/ 0 w 220"/>
                <a:gd name="T1" fmla="*/ 99 h 264"/>
                <a:gd name="T2" fmla="*/ 202 w 220"/>
                <a:gd name="T3" fmla="*/ 263 h 264"/>
                <a:gd name="T4" fmla="*/ 165 w 220"/>
                <a:gd name="T5" fmla="*/ 197 h 264"/>
                <a:gd name="T6" fmla="*/ 149 w 220"/>
                <a:gd name="T7" fmla="*/ 202 h 264"/>
                <a:gd name="T8" fmla="*/ 0 w 220"/>
                <a:gd name="T9" fmla="*/ 99 h 264"/>
                <a:gd name="T10" fmla="*/ 17 w 220"/>
                <a:gd name="T11" fmla="*/ 0 h 264"/>
                <a:gd name="T12" fmla="*/ 209 w 220"/>
                <a:gd name="T13" fmla="*/ 264 h 264"/>
                <a:gd name="T14" fmla="*/ 220 w 220"/>
                <a:gd name="T15" fmla="*/ 195 h 264"/>
                <a:gd name="T16" fmla="*/ 207 w 220"/>
                <a:gd name="T17" fmla="*/ 232 h 264"/>
                <a:gd name="T18" fmla="*/ 201 w 220"/>
                <a:gd name="T19" fmla="*/ 227 h 264"/>
                <a:gd name="T20" fmla="*/ 17 w 220"/>
                <a:gd name="T21" fmla="*/ 0 h 264"/>
                <a:gd name="T22" fmla="*/ 17 w 220"/>
                <a:gd name="T23" fmla="*/ 0 h 264"/>
                <a:gd name="T24" fmla="*/ 17 w 220"/>
                <a:gd name="T25" fmla="*/ 0 h 264"/>
                <a:gd name="T26" fmla="*/ 17 w 220"/>
                <a:gd name="T27" fmla="*/ 0 h 264"/>
                <a:gd name="T28" fmla="*/ 17 w 220"/>
                <a:gd name="T29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0" h="264">
                  <a:moveTo>
                    <a:pt x="0" y="99"/>
                  </a:moveTo>
                  <a:cubicBezTo>
                    <a:pt x="0" y="99"/>
                    <a:pt x="70" y="235"/>
                    <a:pt x="202" y="263"/>
                  </a:cubicBezTo>
                  <a:cubicBezTo>
                    <a:pt x="190" y="240"/>
                    <a:pt x="178" y="217"/>
                    <a:pt x="165" y="197"/>
                  </a:cubicBezTo>
                  <a:cubicBezTo>
                    <a:pt x="163" y="200"/>
                    <a:pt x="157" y="202"/>
                    <a:pt x="149" y="202"/>
                  </a:cubicBezTo>
                  <a:cubicBezTo>
                    <a:pt x="119" y="202"/>
                    <a:pt x="52" y="171"/>
                    <a:pt x="0" y="99"/>
                  </a:cubicBezTo>
                  <a:moveTo>
                    <a:pt x="17" y="0"/>
                  </a:moveTo>
                  <a:cubicBezTo>
                    <a:pt x="99" y="39"/>
                    <a:pt x="168" y="172"/>
                    <a:pt x="209" y="264"/>
                  </a:cubicBezTo>
                  <a:cubicBezTo>
                    <a:pt x="211" y="258"/>
                    <a:pt x="219" y="232"/>
                    <a:pt x="220" y="195"/>
                  </a:cubicBezTo>
                  <a:cubicBezTo>
                    <a:pt x="219" y="198"/>
                    <a:pt x="215" y="232"/>
                    <a:pt x="207" y="232"/>
                  </a:cubicBezTo>
                  <a:cubicBezTo>
                    <a:pt x="205" y="232"/>
                    <a:pt x="203" y="231"/>
                    <a:pt x="201" y="227"/>
                  </a:cubicBezTo>
                  <a:cubicBezTo>
                    <a:pt x="190" y="206"/>
                    <a:pt x="105" y="23"/>
                    <a:pt x="17" y="0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FF95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7" name="îş1íďè"/>
            <p:cNvSpPr/>
            <p:nvPr/>
          </p:nvSpPr>
          <p:spPr bwMode="auto">
            <a:xfrm>
              <a:off x="4057650" y="1784350"/>
              <a:ext cx="1990725" cy="3106738"/>
            </a:xfrm>
            <a:custGeom>
              <a:avLst/>
              <a:gdLst>
                <a:gd name="T0" fmla="*/ 228 w 228"/>
                <a:gd name="T1" fmla="*/ 356 h 356"/>
                <a:gd name="T2" fmla="*/ 0 w 228"/>
                <a:gd name="T3" fmla="*/ 0 h 356"/>
                <a:gd name="T4" fmla="*/ 228 w 228"/>
                <a:gd name="T5" fmla="*/ 3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8" h="356">
                  <a:moveTo>
                    <a:pt x="228" y="356"/>
                  </a:moveTo>
                  <a:cubicBezTo>
                    <a:pt x="228" y="356"/>
                    <a:pt x="128" y="61"/>
                    <a:pt x="0" y="0"/>
                  </a:cubicBezTo>
                  <a:cubicBezTo>
                    <a:pt x="17" y="18"/>
                    <a:pt x="145" y="153"/>
                    <a:pt x="228" y="356"/>
                  </a:cubicBezTo>
                </a:path>
              </a:pathLst>
            </a:custGeom>
            <a:solidFill>
              <a:srgbClr val="FFE7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8" name="iṧḷïḑé"/>
            <p:cNvSpPr/>
            <p:nvPr/>
          </p:nvSpPr>
          <p:spPr bwMode="auto">
            <a:xfrm>
              <a:off x="5454650" y="4410075"/>
              <a:ext cx="925513" cy="244475"/>
            </a:xfrm>
            <a:prstGeom prst="rect">
              <a:avLst/>
            </a:prstGeom>
            <a:solidFill>
              <a:srgbClr val="A3D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9" name="îşḷïdê"/>
            <p:cNvSpPr/>
            <p:nvPr/>
          </p:nvSpPr>
          <p:spPr bwMode="auto">
            <a:xfrm>
              <a:off x="5454650" y="4410075"/>
              <a:ext cx="925513" cy="244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0" name="ïṧḻiďé"/>
            <p:cNvSpPr/>
            <p:nvPr/>
          </p:nvSpPr>
          <p:spPr bwMode="auto">
            <a:xfrm>
              <a:off x="5060950" y="4532313"/>
              <a:ext cx="1711325" cy="1143000"/>
            </a:xfrm>
            <a:prstGeom prst="ellipse">
              <a:avLst/>
            </a:prstGeom>
            <a:solidFill>
              <a:srgbClr val="A3D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1" name="iš1ïḑé"/>
            <p:cNvSpPr/>
            <p:nvPr/>
          </p:nvSpPr>
          <p:spPr bwMode="auto">
            <a:xfrm>
              <a:off x="5262563" y="4891088"/>
              <a:ext cx="1309688" cy="619125"/>
            </a:xfrm>
            <a:custGeom>
              <a:avLst/>
              <a:gdLst>
                <a:gd name="T0" fmla="*/ 7 w 150"/>
                <a:gd name="T1" fmla="*/ 0 h 71"/>
                <a:gd name="T2" fmla="*/ 0 w 150"/>
                <a:gd name="T3" fmla="*/ 21 h 71"/>
                <a:gd name="T4" fmla="*/ 75 w 150"/>
                <a:gd name="T5" fmla="*/ 71 h 71"/>
                <a:gd name="T6" fmla="*/ 150 w 150"/>
                <a:gd name="T7" fmla="*/ 21 h 71"/>
                <a:gd name="T8" fmla="*/ 143 w 150"/>
                <a:gd name="T9" fmla="*/ 0 h 71"/>
                <a:gd name="T10" fmla="*/ 7 w 150"/>
                <a:gd name="T11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71">
                  <a:moveTo>
                    <a:pt x="7" y="0"/>
                  </a:moveTo>
                  <a:cubicBezTo>
                    <a:pt x="3" y="6"/>
                    <a:pt x="0" y="13"/>
                    <a:pt x="0" y="21"/>
                  </a:cubicBezTo>
                  <a:cubicBezTo>
                    <a:pt x="0" y="48"/>
                    <a:pt x="34" y="71"/>
                    <a:pt x="75" y="71"/>
                  </a:cubicBezTo>
                  <a:cubicBezTo>
                    <a:pt x="116" y="71"/>
                    <a:pt x="150" y="48"/>
                    <a:pt x="150" y="21"/>
                  </a:cubicBezTo>
                  <a:cubicBezTo>
                    <a:pt x="150" y="13"/>
                    <a:pt x="147" y="6"/>
                    <a:pt x="143" y="0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5554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2" name="ís1íde"/>
            <p:cNvSpPr/>
            <p:nvPr/>
          </p:nvSpPr>
          <p:spPr bwMode="auto">
            <a:xfrm>
              <a:off x="5454650" y="4471988"/>
              <a:ext cx="925513" cy="147638"/>
            </a:xfrm>
            <a:custGeom>
              <a:avLst/>
              <a:gdLst>
                <a:gd name="T0" fmla="*/ 106 w 106"/>
                <a:gd name="T1" fmla="*/ 0 h 17"/>
                <a:gd name="T2" fmla="*/ 0 w 106"/>
                <a:gd name="T3" fmla="*/ 3 h 17"/>
                <a:gd name="T4" fmla="*/ 53 w 106"/>
                <a:gd name="T5" fmla="*/ 7 h 17"/>
                <a:gd name="T6" fmla="*/ 53 w 106"/>
                <a:gd name="T7" fmla="*/ 7 h 17"/>
                <a:gd name="T8" fmla="*/ 74 w 106"/>
                <a:gd name="T9" fmla="*/ 8 h 17"/>
                <a:gd name="T10" fmla="*/ 97 w 106"/>
                <a:gd name="T11" fmla="*/ 10 h 17"/>
                <a:gd name="T12" fmla="*/ 106 w 106"/>
                <a:gd name="T13" fmla="*/ 17 h 17"/>
                <a:gd name="T14" fmla="*/ 106 w 106"/>
                <a:gd name="T15" fmla="*/ 17 h 17"/>
                <a:gd name="T16" fmla="*/ 106 w 106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17">
                  <a:moveTo>
                    <a:pt x="106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60" y="7"/>
                    <a:pt x="67" y="7"/>
                    <a:pt x="74" y="8"/>
                  </a:cubicBezTo>
                  <a:cubicBezTo>
                    <a:pt x="97" y="10"/>
                    <a:pt x="97" y="10"/>
                    <a:pt x="97" y="10"/>
                  </a:cubicBezTo>
                  <a:cubicBezTo>
                    <a:pt x="106" y="17"/>
                    <a:pt x="106" y="17"/>
                    <a:pt x="106" y="17"/>
                  </a:cubicBezTo>
                  <a:cubicBezTo>
                    <a:pt x="106" y="17"/>
                    <a:pt x="106" y="17"/>
                    <a:pt x="106" y="17"/>
                  </a:cubicBezTo>
                  <a:cubicBezTo>
                    <a:pt x="106" y="0"/>
                    <a:pt x="106" y="0"/>
                    <a:pt x="106" y="0"/>
                  </a:cubicBezTo>
                </a:path>
              </a:pathLst>
            </a:custGeom>
            <a:solidFill>
              <a:srgbClr val="6B9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3" name="ï$líḑê"/>
            <p:cNvSpPr/>
            <p:nvPr/>
          </p:nvSpPr>
          <p:spPr bwMode="auto">
            <a:xfrm>
              <a:off x="5916613" y="4532313"/>
              <a:ext cx="463550" cy="87313"/>
            </a:xfrm>
            <a:custGeom>
              <a:avLst/>
              <a:gdLst>
                <a:gd name="T0" fmla="*/ 53 w 53"/>
                <a:gd name="T1" fmla="*/ 10 h 10"/>
                <a:gd name="T2" fmla="*/ 53 w 53"/>
                <a:gd name="T3" fmla="*/ 10 h 10"/>
                <a:gd name="T4" fmla="*/ 53 w 53"/>
                <a:gd name="T5" fmla="*/ 10 h 10"/>
                <a:gd name="T6" fmla="*/ 53 w 53"/>
                <a:gd name="T7" fmla="*/ 10 h 10"/>
                <a:gd name="T8" fmla="*/ 53 w 53"/>
                <a:gd name="T9" fmla="*/ 10 h 10"/>
                <a:gd name="T10" fmla="*/ 0 w 53"/>
                <a:gd name="T11" fmla="*/ 0 h 10"/>
                <a:gd name="T12" fmla="*/ 0 w 53"/>
                <a:gd name="T13" fmla="*/ 0 h 10"/>
                <a:gd name="T14" fmla="*/ 21 w 53"/>
                <a:gd name="T15" fmla="*/ 1 h 10"/>
                <a:gd name="T16" fmla="*/ 0 w 53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10">
                  <a:moveTo>
                    <a:pt x="53" y="10"/>
                  </a:moveTo>
                  <a:cubicBezTo>
                    <a:pt x="53" y="10"/>
                    <a:pt x="53" y="10"/>
                    <a:pt x="53" y="10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3" y="10"/>
                    <a:pt x="53" y="10"/>
                    <a:pt x="53" y="1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14" y="0"/>
                    <a:pt x="7" y="0"/>
                    <a:pt x="0" y="0"/>
                  </a:cubicBezTo>
                </a:path>
              </a:pathLst>
            </a:custGeom>
            <a:solidFill>
              <a:srgbClr val="6B9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4" name="ïşḻïḓè"/>
            <p:cNvSpPr/>
            <p:nvPr/>
          </p:nvSpPr>
          <p:spPr bwMode="auto">
            <a:xfrm>
              <a:off x="5349875" y="4279900"/>
              <a:ext cx="1135063" cy="217488"/>
            </a:xfrm>
            <a:custGeom>
              <a:avLst/>
              <a:gdLst>
                <a:gd name="T0" fmla="*/ 130 w 130"/>
                <a:gd name="T1" fmla="*/ 13 h 25"/>
                <a:gd name="T2" fmla="*/ 118 w 130"/>
                <a:gd name="T3" fmla="*/ 25 h 25"/>
                <a:gd name="T4" fmla="*/ 12 w 130"/>
                <a:gd name="T5" fmla="*/ 25 h 25"/>
                <a:gd name="T6" fmla="*/ 0 w 130"/>
                <a:gd name="T7" fmla="*/ 13 h 25"/>
                <a:gd name="T8" fmla="*/ 12 w 130"/>
                <a:gd name="T9" fmla="*/ 0 h 25"/>
                <a:gd name="T10" fmla="*/ 118 w 130"/>
                <a:gd name="T11" fmla="*/ 0 h 25"/>
                <a:gd name="T12" fmla="*/ 130 w 130"/>
                <a:gd name="T13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25">
                  <a:moveTo>
                    <a:pt x="130" y="13"/>
                  </a:moveTo>
                  <a:cubicBezTo>
                    <a:pt x="130" y="19"/>
                    <a:pt x="124" y="25"/>
                    <a:pt x="118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5" y="25"/>
                    <a:pt x="0" y="19"/>
                    <a:pt x="0" y="13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24" y="0"/>
                    <a:pt x="130" y="6"/>
                    <a:pt x="130" y="13"/>
                  </a:cubicBezTo>
                  <a:close/>
                </a:path>
              </a:pathLst>
            </a:custGeom>
            <a:solidFill>
              <a:srgbClr val="A3D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cxnSp>
        <p:nvCxnSpPr>
          <p:cNvPr id="35" name="直接连接符 34"/>
          <p:cNvCxnSpPr/>
          <p:nvPr/>
        </p:nvCxnSpPr>
        <p:spPr>
          <a:xfrm>
            <a:off x="1045223" y="742951"/>
            <a:ext cx="2698102" cy="0"/>
          </a:xfrm>
          <a:prstGeom prst="line">
            <a:avLst/>
          </a:prstGeom>
          <a:ln>
            <a:solidFill>
              <a:srgbClr val="008C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/>
          <p:cNvSpPr/>
          <p:nvPr/>
        </p:nvSpPr>
        <p:spPr>
          <a:xfrm>
            <a:off x="657562" y="0"/>
            <a:ext cx="3857287" cy="7605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整体感知理文脉</a:t>
            </a:r>
            <a:endParaRPr lang="zh-CN" altLang="en-US" sz="32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图片 6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092" b="24511"/>
          <a:stretch>
            <a:fillRect/>
          </a:stretch>
        </p:blipFill>
        <p:spPr>
          <a:xfrm>
            <a:off x="0" y="-235975"/>
            <a:ext cx="12192000" cy="709397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117827" y="1426408"/>
            <a:ext cx="10012136" cy="5299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4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      朗读第一自然段，勾画出喜欢的句子，从词语的运用、修辞、写作手法等角度写出感受。</a:t>
            </a:r>
            <a:endParaRPr lang="en-US" altLang="zh-CN" sz="44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endParaRPr lang="en-US" altLang="zh-CN" sz="44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06009" y="177018"/>
            <a:ext cx="31566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latin typeface="华文新魏" panose="02010800040101010101" pitchFamily="2" charset="-122"/>
                <a:ea typeface="华文新魏" panose="02010800040101010101" pitchFamily="2" charset="-122"/>
                <a:sym typeface="+mn-lt"/>
              </a:rPr>
              <a:t>草色青青碧无边 </a:t>
            </a:r>
            <a:endParaRPr lang="zh-CN" altLang="en-US" sz="3200" dirty="0">
              <a:latin typeface="华文新魏" panose="02010800040101010101" pitchFamily="2" charset="-122"/>
              <a:ea typeface="华文新魏" panose="02010800040101010101" pitchFamily="2" charset="-122"/>
              <a:sym typeface="+mn-lt"/>
            </a:endParaRPr>
          </a:p>
        </p:txBody>
      </p:sp>
      <p:grpSp>
        <p:nvGrpSpPr>
          <p:cNvPr id="4" name="a242c966-fb5a-4754-9dea-4d62a107ed2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189533" y="200025"/>
            <a:ext cx="716597" cy="560388"/>
            <a:chOff x="3289300" y="1033463"/>
            <a:chExt cx="5622926" cy="4641850"/>
          </a:xfrm>
        </p:grpSpPr>
        <p:sp>
          <p:nvSpPr>
            <p:cNvPr id="5" name="îṩļíďê"/>
            <p:cNvSpPr/>
            <p:nvPr/>
          </p:nvSpPr>
          <p:spPr bwMode="auto">
            <a:xfrm>
              <a:off x="6170613" y="1984375"/>
              <a:ext cx="2741613" cy="3630613"/>
            </a:xfrm>
            <a:prstGeom prst="rect">
              <a:avLst/>
            </a:prstGeom>
            <a:solidFill>
              <a:srgbClr val="B1AA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" name="íṧḷidê"/>
            <p:cNvSpPr/>
            <p:nvPr/>
          </p:nvSpPr>
          <p:spPr bwMode="auto">
            <a:xfrm>
              <a:off x="6170613" y="1984375"/>
              <a:ext cx="2741613" cy="3630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" name="ïslîḋé"/>
            <p:cNvSpPr/>
            <p:nvPr/>
          </p:nvSpPr>
          <p:spPr bwMode="auto">
            <a:xfrm>
              <a:off x="6292850" y="2116138"/>
              <a:ext cx="2505075" cy="3367088"/>
            </a:xfrm>
            <a:prstGeom prst="rect">
              <a:avLst/>
            </a:prstGeom>
            <a:solidFill>
              <a:srgbClr val="F1F0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" name="íṩlïḑê"/>
            <p:cNvSpPr/>
            <p:nvPr/>
          </p:nvSpPr>
          <p:spPr bwMode="auto">
            <a:xfrm>
              <a:off x="6292850" y="2116138"/>
              <a:ext cx="2505075" cy="3367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" name="iṡḷiḍè"/>
            <p:cNvSpPr/>
            <p:nvPr/>
          </p:nvSpPr>
          <p:spPr bwMode="auto">
            <a:xfrm>
              <a:off x="6764338" y="3302000"/>
              <a:ext cx="1554163" cy="174625"/>
            </a:xfrm>
            <a:custGeom>
              <a:avLst/>
              <a:gdLst>
                <a:gd name="T0" fmla="*/ 178 w 178"/>
                <a:gd name="T1" fmla="*/ 10 h 20"/>
                <a:gd name="T2" fmla="*/ 168 w 178"/>
                <a:gd name="T3" fmla="*/ 20 h 20"/>
                <a:gd name="T4" fmla="*/ 10 w 178"/>
                <a:gd name="T5" fmla="*/ 20 h 20"/>
                <a:gd name="T6" fmla="*/ 0 w 178"/>
                <a:gd name="T7" fmla="*/ 10 h 20"/>
                <a:gd name="T8" fmla="*/ 10 w 178"/>
                <a:gd name="T9" fmla="*/ 0 h 20"/>
                <a:gd name="T10" fmla="*/ 168 w 178"/>
                <a:gd name="T11" fmla="*/ 0 h 20"/>
                <a:gd name="T12" fmla="*/ 178 w 178"/>
                <a:gd name="T13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8" h="20">
                  <a:moveTo>
                    <a:pt x="178" y="10"/>
                  </a:moveTo>
                  <a:cubicBezTo>
                    <a:pt x="178" y="16"/>
                    <a:pt x="174" y="20"/>
                    <a:pt x="168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174" y="0"/>
                    <a:pt x="178" y="5"/>
                    <a:pt x="178" y="10"/>
                  </a:cubicBezTo>
                </a:path>
              </a:pathLst>
            </a:custGeom>
            <a:solidFill>
              <a:srgbClr val="B1AA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" name="išļîḋé"/>
            <p:cNvSpPr/>
            <p:nvPr/>
          </p:nvSpPr>
          <p:spPr bwMode="auto">
            <a:xfrm>
              <a:off x="6764338" y="3694113"/>
              <a:ext cx="1554163" cy="174625"/>
            </a:xfrm>
            <a:custGeom>
              <a:avLst/>
              <a:gdLst>
                <a:gd name="T0" fmla="*/ 178 w 178"/>
                <a:gd name="T1" fmla="*/ 10 h 20"/>
                <a:gd name="T2" fmla="*/ 168 w 178"/>
                <a:gd name="T3" fmla="*/ 20 h 20"/>
                <a:gd name="T4" fmla="*/ 10 w 178"/>
                <a:gd name="T5" fmla="*/ 20 h 20"/>
                <a:gd name="T6" fmla="*/ 0 w 178"/>
                <a:gd name="T7" fmla="*/ 10 h 20"/>
                <a:gd name="T8" fmla="*/ 10 w 178"/>
                <a:gd name="T9" fmla="*/ 0 h 20"/>
                <a:gd name="T10" fmla="*/ 168 w 178"/>
                <a:gd name="T11" fmla="*/ 0 h 20"/>
                <a:gd name="T12" fmla="*/ 178 w 178"/>
                <a:gd name="T13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8" h="20">
                  <a:moveTo>
                    <a:pt x="178" y="10"/>
                  </a:moveTo>
                  <a:cubicBezTo>
                    <a:pt x="178" y="16"/>
                    <a:pt x="174" y="20"/>
                    <a:pt x="168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174" y="0"/>
                    <a:pt x="178" y="5"/>
                    <a:pt x="178" y="10"/>
                  </a:cubicBezTo>
                </a:path>
              </a:pathLst>
            </a:custGeom>
            <a:solidFill>
              <a:srgbClr val="B1AA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" name="îśḻiḓé"/>
            <p:cNvSpPr/>
            <p:nvPr/>
          </p:nvSpPr>
          <p:spPr bwMode="auto">
            <a:xfrm>
              <a:off x="6764338" y="4087813"/>
              <a:ext cx="1554163" cy="174625"/>
            </a:xfrm>
            <a:custGeom>
              <a:avLst/>
              <a:gdLst>
                <a:gd name="T0" fmla="*/ 178 w 178"/>
                <a:gd name="T1" fmla="*/ 10 h 20"/>
                <a:gd name="T2" fmla="*/ 168 w 178"/>
                <a:gd name="T3" fmla="*/ 20 h 20"/>
                <a:gd name="T4" fmla="*/ 10 w 178"/>
                <a:gd name="T5" fmla="*/ 20 h 20"/>
                <a:gd name="T6" fmla="*/ 0 w 178"/>
                <a:gd name="T7" fmla="*/ 10 h 20"/>
                <a:gd name="T8" fmla="*/ 10 w 178"/>
                <a:gd name="T9" fmla="*/ 0 h 20"/>
                <a:gd name="T10" fmla="*/ 168 w 178"/>
                <a:gd name="T11" fmla="*/ 0 h 20"/>
                <a:gd name="T12" fmla="*/ 178 w 178"/>
                <a:gd name="T13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8" h="20">
                  <a:moveTo>
                    <a:pt x="178" y="10"/>
                  </a:moveTo>
                  <a:cubicBezTo>
                    <a:pt x="178" y="15"/>
                    <a:pt x="174" y="20"/>
                    <a:pt x="168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174" y="0"/>
                    <a:pt x="178" y="4"/>
                    <a:pt x="178" y="10"/>
                  </a:cubicBezTo>
                </a:path>
              </a:pathLst>
            </a:custGeom>
            <a:solidFill>
              <a:srgbClr val="B1AA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" name="iṧ1îḓè"/>
            <p:cNvSpPr/>
            <p:nvPr/>
          </p:nvSpPr>
          <p:spPr bwMode="auto">
            <a:xfrm>
              <a:off x="7540625" y="2116138"/>
              <a:ext cx="1257300" cy="3367088"/>
            </a:xfrm>
            <a:custGeom>
              <a:avLst/>
              <a:gdLst>
                <a:gd name="T0" fmla="*/ 144 w 144"/>
                <a:gd name="T1" fmla="*/ 0 h 386"/>
                <a:gd name="T2" fmla="*/ 0 w 144"/>
                <a:gd name="T3" fmla="*/ 0 h 386"/>
                <a:gd name="T4" fmla="*/ 0 w 144"/>
                <a:gd name="T5" fmla="*/ 136 h 386"/>
                <a:gd name="T6" fmla="*/ 79 w 144"/>
                <a:gd name="T7" fmla="*/ 136 h 386"/>
                <a:gd name="T8" fmla="*/ 89 w 144"/>
                <a:gd name="T9" fmla="*/ 146 h 386"/>
                <a:gd name="T10" fmla="*/ 79 w 144"/>
                <a:gd name="T11" fmla="*/ 156 h 386"/>
                <a:gd name="T12" fmla="*/ 0 w 144"/>
                <a:gd name="T13" fmla="*/ 156 h 386"/>
                <a:gd name="T14" fmla="*/ 0 w 144"/>
                <a:gd name="T15" fmla="*/ 181 h 386"/>
                <a:gd name="T16" fmla="*/ 79 w 144"/>
                <a:gd name="T17" fmla="*/ 181 h 386"/>
                <a:gd name="T18" fmla="*/ 89 w 144"/>
                <a:gd name="T19" fmla="*/ 191 h 386"/>
                <a:gd name="T20" fmla="*/ 79 w 144"/>
                <a:gd name="T21" fmla="*/ 201 h 386"/>
                <a:gd name="T22" fmla="*/ 0 w 144"/>
                <a:gd name="T23" fmla="*/ 201 h 386"/>
                <a:gd name="T24" fmla="*/ 0 w 144"/>
                <a:gd name="T25" fmla="*/ 226 h 386"/>
                <a:gd name="T26" fmla="*/ 79 w 144"/>
                <a:gd name="T27" fmla="*/ 226 h 386"/>
                <a:gd name="T28" fmla="*/ 89 w 144"/>
                <a:gd name="T29" fmla="*/ 236 h 386"/>
                <a:gd name="T30" fmla="*/ 79 w 144"/>
                <a:gd name="T31" fmla="*/ 246 h 386"/>
                <a:gd name="T32" fmla="*/ 0 w 144"/>
                <a:gd name="T33" fmla="*/ 246 h 386"/>
                <a:gd name="T34" fmla="*/ 0 w 144"/>
                <a:gd name="T35" fmla="*/ 386 h 386"/>
                <a:gd name="T36" fmla="*/ 144 w 144"/>
                <a:gd name="T37" fmla="*/ 386 h 386"/>
                <a:gd name="T38" fmla="*/ 144 w 144"/>
                <a:gd name="T39" fmla="*/ 0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4" h="386">
                  <a:moveTo>
                    <a:pt x="14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85" y="136"/>
                    <a:pt x="89" y="141"/>
                    <a:pt x="89" y="146"/>
                  </a:cubicBezTo>
                  <a:cubicBezTo>
                    <a:pt x="89" y="152"/>
                    <a:pt x="85" y="156"/>
                    <a:pt x="79" y="156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79" y="181"/>
                    <a:pt x="79" y="181"/>
                    <a:pt x="79" y="181"/>
                  </a:cubicBezTo>
                  <a:cubicBezTo>
                    <a:pt x="85" y="181"/>
                    <a:pt x="89" y="186"/>
                    <a:pt x="89" y="191"/>
                  </a:cubicBezTo>
                  <a:cubicBezTo>
                    <a:pt x="89" y="197"/>
                    <a:pt x="85" y="201"/>
                    <a:pt x="79" y="201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0" y="226"/>
                    <a:pt x="0" y="226"/>
                    <a:pt x="0" y="226"/>
                  </a:cubicBezTo>
                  <a:cubicBezTo>
                    <a:pt x="79" y="226"/>
                    <a:pt x="79" y="226"/>
                    <a:pt x="79" y="226"/>
                  </a:cubicBezTo>
                  <a:cubicBezTo>
                    <a:pt x="85" y="226"/>
                    <a:pt x="89" y="230"/>
                    <a:pt x="89" y="236"/>
                  </a:cubicBezTo>
                  <a:cubicBezTo>
                    <a:pt x="89" y="241"/>
                    <a:pt x="85" y="246"/>
                    <a:pt x="79" y="246"/>
                  </a:cubicBezTo>
                  <a:cubicBezTo>
                    <a:pt x="0" y="246"/>
                    <a:pt x="0" y="246"/>
                    <a:pt x="0" y="246"/>
                  </a:cubicBezTo>
                  <a:cubicBezTo>
                    <a:pt x="0" y="386"/>
                    <a:pt x="0" y="386"/>
                    <a:pt x="0" y="386"/>
                  </a:cubicBezTo>
                  <a:cubicBezTo>
                    <a:pt x="144" y="386"/>
                    <a:pt x="144" y="386"/>
                    <a:pt x="144" y="386"/>
                  </a:cubicBezTo>
                  <a:cubicBezTo>
                    <a:pt x="144" y="0"/>
                    <a:pt x="144" y="0"/>
                    <a:pt x="144" y="0"/>
                  </a:cubicBezTo>
                </a:path>
              </a:pathLst>
            </a:custGeom>
            <a:solidFill>
              <a:srgbClr val="E4E2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" name="îşḻîdé"/>
            <p:cNvSpPr/>
            <p:nvPr/>
          </p:nvSpPr>
          <p:spPr bwMode="auto">
            <a:xfrm>
              <a:off x="7540625" y="3302000"/>
              <a:ext cx="777875" cy="174625"/>
            </a:xfrm>
            <a:custGeom>
              <a:avLst/>
              <a:gdLst>
                <a:gd name="T0" fmla="*/ 79 w 89"/>
                <a:gd name="T1" fmla="*/ 0 h 20"/>
                <a:gd name="T2" fmla="*/ 0 w 89"/>
                <a:gd name="T3" fmla="*/ 0 h 20"/>
                <a:gd name="T4" fmla="*/ 0 w 89"/>
                <a:gd name="T5" fmla="*/ 20 h 20"/>
                <a:gd name="T6" fmla="*/ 79 w 89"/>
                <a:gd name="T7" fmla="*/ 20 h 20"/>
                <a:gd name="T8" fmla="*/ 89 w 89"/>
                <a:gd name="T9" fmla="*/ 10 h 20"/>
                <a:gd name="T10" fmla="*/ 79 w 89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20">
                  <a:moveTo>
                    <a:pt x="7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79" y="20"/>
                    <a:pt x="79" y="20"/>
                    <a:pt x="79" y="20"/>
                  </a:cubicBezTo>
                  <a:cubicBezTo>
                    <a:pt x="85" y="20"/>
                    <a:pt x="89" y="16"/>
                    <a:pt x="89" y="10"/>
                  </a:cubicBezTo>
                  <a:cubicBezTo>
                    <a:pt x="89" y="5"/>
                    <a:pt x="85" y="0"/>
                    <a:pt x="79" y="0"/>
                  </a:cubicBezTo>
                </a:path>
              </a:pathLst>
            </a:custGeom>
            <a:solidFill>
              <a:srgbClr val="A7A0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" name="íŝḻîḋé"/>
            <p:cNvSpPr/>
            <p:nvPr/>
          </p:nvSpPr>
          <p:spPr bwMode="auto">
            <a:xfrm>
              <a:off x="7540625" y="3694113"/>
              <a:ext cx="777875" cy="174625"/>
            </a:xfrm>
            <a:custGeom>
              <a:avLst/>
              <a:gdLst>
                <a:gd name="T0" fmla="*/ 79 w 89"/>
                <a:gd name="T1" fmla="*/ 0 h 20"/>
                <a:gd name="T2" fmla="*/ 0 w 89"/>
                <a:gd name="T3" fmla="*/ 0 h 20"/>
                <a:gd name="T4" fmla="*/ 0 w 89"/>
                <a:gd name="T5" fmla="*/ 20 h 20"/>
                <a:gd name="T6" fmla="*/ 79 w 89"/>
                <a:gd name="T7" fmla="*/ 20 h 20"/>
                <a:gd name="T8" fmla="*/ 89 w 89"/>
                <a:gd name="T9" fmla="*/ 10 h 20"/>
                <a:gd name="T10" fmla="*/ 79 w 89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20">
                  <a:moveTo>
                    <a:pt x="7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79" y="20"/>
                    <a:pt x="79" y="20"/>
                    <a:pt x="79" y="20"/>
                  </a:cubicBezTo>
                  <a:cubicBezTo>
                    <a:pt x="85" y="20"/>
                    <a:pt x="89" y="16"/>
                    <a:pt x="89" y="10"/>
                  </a:cubicBezTo>
                  <a:cubicBezTo>
                    <a:pt x="89" y="5"/>
                    <a:pt x="85" y="0"/>
                    <a:pt x="79" y="0"/>
                  </a:cubicBezTo>
                </a:path>
              </a:pathLst>
            </a:custGeom>
            <a:solidFill>
              <a:srgbClr val="A7A0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" name="iṩľide"/>
            <p:cNvSpPr/>
            <p:nvPr/>
          </p:nvSpPr>
          <p:spPr bwMode="auto">
            <a:xfrm>
              <a:off x="7540625" y="4087813"/>
              <a:ext cx="777875" cy="174625"/>
            </a:xfrm>
            <a:custGeom>
              <a:avLst/>
              <a:gdLst>
                <a:gd name="T0" fmla="*/ 79 w 89"/>
                <a:gd name="T1" fmla="*/ 0 h 20"/>
                <a:gd name="T2" fmla="*/ 0 w 89"/>
                <a:gd name="T3" fmla="*/ 0 h 20"/>
                <a:gd name="T4" fmla="*/ 0 w 89"/>
                <a:gd name="T5" fmla="*/ 20 h 20"/>
                <a:gd name="T6" fmla="*/ 79 w 89"/>
                <a:gd name="T7" fmla="*/ 20 h 20"/>
                <a:gd name="T8" fmla="*/ 89 w 89"/>
                <a:gd name="T9" fmla="*/ 10 h 20"/>
                <a:gd name="T10" fmla="*/ 79 w 89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20">
                  <a:moveTo>
                    <a:pt x="7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79" y="20"/>
                    <a:pt x="79" y="20"/>
                    <a:pt x="79" y="20"/>
                  </a:cubicBezTo>
                  <a:cubicBezTo>
                    <a:pt x="85" y="20"/>
                    <a:pt x="89" y="15"/>
                    <a:pt x="89" y="10"/>
                  </a:cubicBezTo>
                  <a:cubicBezTo>
                    <a:pt x="89" y="4"/>
                    <a:pt x="85" y="0"/>
                    <a:pt x="79" y="0"/>
                  </a:cubicBezTo>
                </a:path>
              </a:pathLst>
            </a:custGeom>
            <a:solidFill>
              <a:srgbClr val="A7A0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" name="isḻîdê"/>
            <p:cNvSpPr/>
            <p:nvPr/>
          </p:nvSpPr>
          <p:spPr bwMode="auto">
            <a:xfrm>
              <a:off x="6851650" y="1984375"/>
              <a:ext cx="1379538" cy="349250"/>
            </a:xfrm>
            <a:prstGeom prst="rect">
              <a:avLst/>
            </a:prstGeom>
            <a:solidFill>
              <a:srgbClr val="B1AA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" name="îśḷîḓé"/>
            <p:cNvSpPr/>
            <p:nvPr/>
          </p:nvSpPr>
          <p:spPr bwMode="auto">
            <a:xfrm>
              <a:off x="7959725" y="4716463"/>
              <a:ext cx="550863" cy="522288"/>
            </a:xfrm>
            <a:custGeom>
              <a:avLst/>
              <a:gdLst>
                <a:gd name="T0" fmla="*/ 347 w 347"/>
                <a:gd name="T1" fmla="*/ 165 h 329"/>
                <a:gd name="T2" fmla="*/ 319 w 347"/>
                <a:gd name="T3" fmla="*/ 214 h 329"/>
                <a:gd name="T4" fmla="*/ 314 w 347"/>
                <a:gd name="T5" fmla="*/ 269 h 329"/>
                <a:gd name="T6" fmla="*/ 264 w 347"/>
                <a:gd name="T7" fmla="*/ 291 h 329"/>
                <a:gd name="T8" fmla="*/ 226 w 347"/>
                <a:gd name="T9" fmla="*/ 329 h 329"/>
                <a:gd name="T10" fmla="*/ 171 w 347"/>
                <a:gd name="T11" fmla="*/ 318 h 329"/>
                <a:gd name="T12" fmla="*/ 121 w 347"/>
                <a:gd name="T13" fmla="*/ 329 h 329"/>
                <a:gd name="T14" fmla="*/ 83 w 347"/>
                <a:gd name="T15" fmla="*/ 291 h 329"/>
                <a:gd name="T16" fmla="*/ 33 w 347"/>
                <a:gd name="T17" fmla="*/ 269 h 329"/>
                <a:gd name="T18" fmla="*/ 28 w 347"/>
                <a:gd name="T19" fmla="*/ 214 h 329"/>
                <a:gd name="T20" fmla="*/ 0 w 347"/>
                <a:gd name="T21" fmla="*/ 165 h 329"/>
                <a:gd name="T22" fmla="*/ 28 w 347"/>
                <a:gd name="T23" fmla="*/ 121 h 329"/>
                <a:gd name="T24" fmla="*/ 33 w 347"/>
                <a:gd name="T25" fmla="*/ 66 h 329"/>
                <a:gd name="T26" fmla="*/ 83 w 347"/>
                <a:gd name="T27" fmla="*/ 44 h 329"/>
                <a:gd name="T28" fmla="*/ 121 w 347"/>
                <a:gd name="T29" fmla="*/ 0 h 329"/>
                <a:gd name="T30" fmla="*/ 171 w 347"/>
                <a:gd name="T31" fmla="*/ 11 h 329"/>
                <a:gd name="T32" fmla="*/ 226 w 347"/>
                <a:gd name="T33" fmla="*/ 0 h 329"/>
                <a:gd name="T34" fmla="*/ 264 w 347"/>
                <a:gd name="T35" fmla="*/ 44 h 329"/>
                <a:gd name="T36" fmla="*/ 314 w 347"/>
                <a:gd name="T37" fmla="*/ 66 h 329"/>
                <a:gd name="T38" fmla="*/ 319 w 347"/>
                <a:gd name="T39" fmla="*/ 121 h 329"/>
                <a:gd name="T40" fmla="*/ 347 w 347"/>
                <a:gd name="T41" fmla="*/ 165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7" h="329">
                  <a:moveTo>
                    <a:pt x="347" y="165"/>
                  </a:moveTo>
                  <a:lnTo>
                    <a:pt x="319" y="214"/>
                  </a:lnTo>
                  <a:lnTo>
                    <a:pt x="314" y="269"/>
                  </a:lnTo>
                  <a:lnTo>
                    <a:pt x="264" y="291"/>
                  </a:lnTo>
                  <a:lnTo>
                    <a:pt x="226" y="329"/>
                  </a:lnTo>
                  <a:lnTo>
                    <a:pt x="171" y="318"/>
                  </a:lnTo>
                  <a:lnTo>
                    <a:pt x="121" y="329"/>
                  </a:lnTo>
                  <a:lnTo>
                    <a:pt x="83" y="291"/>
                  </a:lnTo>
                  <a:lnTo>
                    <a:pt x="33" y="269"/>
                  </a:lnTo>
                  <a:lnTo>
                    <a:pt x="28" y="214"/>
                  </a:lnTo>
                  <a:lnTo>
                    <a:pt x="0" y="165"/>
                  </a:lnTo>
                  <a:lnTo>
                    <a:pt x="28" y="121"/>
                  </a:lnTo>
                  <a:lnTo>
                    <a:pt x="33" y="66"/>
                  </a:lnTo>
                  <a:lnTo>
                    <a:pt x="83" y="44"/>
                  </a:lnTo>
                  <a:lnTo>
                    <a:pt x="121" y="0"/>
                  </a:lnTo>
                  <a:lnTo>
                    <a:pt x="171" y="11"/>
                  </a:lnTo>
                  <a:lnTo>
                    <a:pt x="226" y="0"/>
                  </a:lnTo>
                  <a:lnTo>
                    <a:pt x="264" y="44"/>
                  </a:lnTo>
                  <a:lnTo>
                    <a:pt x="314" y="66"/>
                  </a:lnTo>
                  <a:lnTo>
                    <a:pt x="319" y="121"/>
                  </a:lnTo>
                  <a:lnTo>
                    <a:pt x="347" y="165"/>
                  </a:lnTo>
                  <a:close/>
                </a:path>
              </a:pathLst>
            </a:custGeom>
            <a:solidFill>
              <a:srgbClr val="FFC3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" name="ïṩļíḍè"/>
            <p:cNvSpPr/>
            <p:nvPr/>
          </p:nvSpPr>
          <p:spPr bwMode="auto">
            <a:xfrm>
              <a:off x="3289300" y="1033463"/>
              <a:ext cx="2794000" cy="3054350"/>
            </a:xfrm>
            <a:custGeom>
              <a:avLst/>
              <a:gdLst>
                <a:gd name="T0" fmla="*/ 279 w 320"/>
                <a:gd name="T1" fmla="*/ 350 h 350"/>
                <a:gd name="T2" fmla="*/ 247 w 320"/>
                <a:gd name="T3" fmla="*/ 141 h 350"/>
                <a:gd name="T4" fmla="*/ 254 w 320"/>
                <a:gd name="T5" fmla="*/ 212 h 350"/>
                <a:gd name="T6" fmla="*/ 180 w 320"/>
                <a:gd name="T7" fmla="*/ 70 h 350"/>
                <a:gd name="T8" fmla="*/ 193 w 320"/>
                <a:gd name="T9" fmla="*/ 125 h 350"/>
                <a:gd name="T10" fmla="*/ 0 w 320"/>
                <a:gd name="T11" fmla="*/ 22 h 350"/>
                <a:gd name="T12" fmla="*/ 47 w 320"/>
                <a:gd name="T13" fmla="*/ 55 h 350"/>
                <a:gd name="T14" fmla="*/ 11 w 320"/>
                <a:gd name="T15" fmla="*/ 40 h 350"/>
                <a:gd name="T16" fmla="*/ 97 w 320"/>
                <a:gd name="T17" fmla="*/ 152 h 350"/>
                <a:gd name="T18" fmla="*/ 22 w 320"/>
                <a:gd name="T19" fmla="*/ 102 h 350"/>
                <a:gd name="T20" fmla="*/ 140 w 320"/>
                <a:gd name="T21" fmla="*/ 218 h 350"/>
                <a:gd name="T22" fmla="*/ 71 w 320"/>
                <a:gd name="T23" fmla="*/ 185 h 350"/>
                <a:gd name="T24" fmla="*/ 279 w 320"/>
                <a:gd name="T25" fmla="*/ 35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0" h="350">
                  <a:moveTo>
                    <a:pt x="279" y="350"/>
                  </a:moveTo>
                  <a:cubicBezTo>
                    <a:pt x="279" y="350"/>
                    <a:pt x="320" y="241"/>
                    <a:pt x="247" y="141"/>
                  </a:cubicBezTo>
                  <a:cubicBezTo>
                    <a:pt x="249" y="156"/>
                    <a:pt x="254" y="212"/>
                    <a:pt x="254" y="212"/>
                  </a:cubicBezTo>
                  <a:cubicBezTo>
                    <a:pt x="254" y="212"/>
                    <a:pt x="247" y="109"/>
                    <a:pt x="180" y="70"/>
                  </a:cubicBezTo>
                  <a:cubicBezTo>
                    <a:pt x="190" y="92"/>
                    <a:pt x="193" y="125"/>
                    <a:pt x="193" y="125"/>
                  </a:cubicBezTo>
                  <a:cubicBezTo>
                    <a:pt x="193" y="125"/>
                    <a:pt x="112" y="0"/>
                    <a:pt x="0" y="22"/>
                  </a:cubicBezTo>
                  <a:cubicBezTo>
                    <a:pt x="25" y="26"/>
                    <a:pt x="47" y="55"/>
                    <a:pt x="47" y="55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35" y="112"/>
                    <a:pt x="97" y="152"/>
                  </a:cubicBezTo>
                  <a:cubicBezTo>
                    <a:pt x="76" y="147"/>
                    <a:pt x="22" y="102"/>
                    <a:pt x="22" y="102"/>
                  </a:cubicBezTo>
                  <a:cubicBezTo>
                    <a:pt x="22" y="102"/>
                    <a:pt x="68" y="193"/>
                    <a:pt x="140" y="218"/>
                  </a:cubicBezTo>
                  <a:cubicBezTo>
                    <a:pt x="112" y="221"/>
                    <a:pt x="71" y="185"/>
                    <a:pt x="71" y="185"/>
                  </a:cubicBezTo>
                  <a:cubicBezTo>
                    <a:pt x="71" y="185"/>
                    <a:pt x="143" y="325"/>
                    <a:pt x="279" y="350"/>
                  </a:cubicBezTo>
                </a:path>
              </a:pathLst>
            </a:custGeom>
            <a:solidFill>
              <a:srgbClr val="FFC3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" name="îṥḷïdé"/>
            <p:cNvSpPr/>
            <p:nvPr/>
          </p:nvSpPr>
          <p:spPr bwMode="auto">
            <a:xfrm>
              <a:off x="3908425" y="1784350"/>
              <a:ext cx="1920875" cy="2303463"/>
            </a:xfrm>
            <a:custGeom>
              <a:avLst/>
              <a:gdLst>
                <a:gd name="T0" fmla="*/ 0 w 220"/>
                <a:gd name="T1" fmla="*/ 99 h 264"/>
                <a:gd name="T2" fmla="*/ 202 w 220"/>
                <a:gd name="T3" fmla="*/ 263 h 264"/>
                <a:gd name="T4" fmla="*/ 165 w 220"/>
                <a:gd name="T5" fmla="*/ 197 h 264"/>
                <a:gd name="T6" fmla="*/ 149 w 220"/>
                <a:gd name="T7" fmla="*/ 202 h 264"/>
                <a:gd name="T8" fmla="*/ 0 w 220"/>
                <a:gd name="T9" fmla="*/ 99 h 264"/>
                <a:gd name="T10" fmla="*/ 17 w 220"/>
                <a:gd name="T11" fmla="*/ 0 h 264"/>
                <a:gd name="T12" fmla="*/ 209 w 220"/>
                <a:gd name="T13" fmla="*/ 264 h 264"/>
                <a:gd name="T14" fmla="*/ 220 w 220"/>
                <a:gd name="T15" fmla="*/ 195 h 264"/>
                <a:gd name="T16" fmla="*/ 207 w 220"/>
                <a:gd name="T17" fmla="*/ 232 h 264"/>
                <a:gd name="T18" fmla="*/ 201 w 220"/>
                <a:gd name="T19" fmla="*/ 227 h 264"/>
                <a:gd name="T20" fmla="*/ 17 w 220"/>
                <a:gd name="T21" fmla="*/ 0 h 264"/>
                <a:gd name="T22" fmla="*/ 17 w 220"/>
                <a:gd name="T23" fmla="*/ 0 h 264"/>
                <a:gd name="T24" fmla="*/ 17 w 220"/>
                <a:gd name="T25" fmla="*/ 0 h 264"/>
                <a:gd name="T26" fmla="*/ 17 w 220"/>
                <a:gd name="T27" fmla="*/ 0 h 264"/>
                <a:gd name="T28" fmla="*/ 17 w 220"/>
                <a:gd name="T29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0" h="264">
                  <a:moveTo>
                    <a:pt x="0" y="99"/>
                  </a:moveTo>
                  <a:cubicBezTo>
                    <a:pt x="0" y="99"/>
                    <a:pt x="70" y="235"/>
                    <a:pt x="202" y="263"/>
                  </a:cubicBezTo>
                  <a:cubicBezTo>
                    <a:pt x="190" y="240"/>
                    <a:pt x="178" y="217"/>
                    <a:pt x="165" y="197"/>
                  </a:cubicBezTo>
                  <a:cubicBezTo>
                    <a:pt x="163" y="200"/>
                    <a:pt x="157" y="202"/>
                    <a:pt x="149" y="202"/>
                  </a:cubicBezTo>
                  <a:cubicBezTo>
                    <a:pt x="119" y="202"/>
                    <a:pt x="52" y="171"/>
                    <a:pt x="0" y="99"/>
                  </a:cubicBezTo>
                  <a:moveTo>
                    <a:pt x="17" y="0"/>
                  </a:moveTo>
                  <a:cubicBezTo>
                    <a:pt x="99" y="39"/>
                    <a:pt x="168" y="172"/>
                    <a:pt x="209" y="264"/>
                  </a:cubicBezTo>
                  <a:cubicBezTo>
                    <a:pt x="211" y="258"/>
                    <a:pt x="219" y="232"/>
                    <a:pt x="220" y="195"/>
                  </a:cubicBezTo>
                  <a:cubicBezTo>
                    <a:pt x="219" y="198"/>
                    <a:pt x="215" y="232"/>
                    <a:pt x="207" y="232"/>
                  </a:cubicBezTo>
                  <a:cubicBezTo>
                    <a:pt x="205" y="232"/>
                    <a:pt x="203" y="231"/>
                    <a:pt x="201" y="227"/>
                  </a:cubicBezTo>
                  <a:cubicBezTo>
                    <a:pt x="190" y="206"/>
                    <a:pt x="105" y="23"/>
                    <a:pt x="17" y="0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FF95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" name="îş1íďè"/>
            <p:cNvSpPr/>
            <p:nvPr/>
          </p:nvSpPr>
          <p:spPr bwMode="auto">
            <a:xfrm>
              <a:off x="4057650" y="1784350"/>
              <a:ext cx="1990725" cy="3106738"/>
            </a:xfrm>
            <a:custGeom>
              <a:avLst/>
              <a:gdLst>
                <a:gd name="T0" fmla="*/ 228 w 228"/>
                <a:gd name="T1" fmla="*/ 356 h 356"/>
                <a:gd name="T2" fmla="*/ 0 w 228"/>
                <a:gd name="T3" fmla="*/ 0 h 356"/>
                <a:gd name="T4" fmla="*/ 228 w 228"/>
                <a:gd name="T5" fmla="*/ 3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8" h="356">
                  <a:moveTo>
                    <a:pt x="228" y="356"/>
                  </a:moveTo>
                  <a:cubicBezTo>
                    <a:pt x="228" y="356"/>
                    <a:pt x="128" y="61"/>
                    <a:pt x="0" y="0"/>
                  </a:cubicBezTo>
                  <a:cubicBezTo>
                    <a:pt x="17" y="18"/>
                    <a:pt x="145" y="153"/>
                    <a:pt x="228" y="356"/>
                  </a:cubicBezTo>
                </a:path>
              </a:pathLst>
            </a:custGeom>
            <a:solidFill>
              <a:srgbClr val="FFE7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" name="iṧḷïḑé"/>
            <p:cNvSpPr/>
            <p:nvPr/>
          </p:nvSpPr>
          <p:spPr bwMode="auto">
            <a:xfrm>
              <a:off x="5454650" y="4410075"/>
              <a:ext cx="925513" cy="244475"/>
            </a:xfrm>
            <a:prstGeom prst="rect">
              <a:avLst/>
            </a:prstGeom>
            <a:solidFill>
              <a:srgbClr val="A3D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2" name="îşḷïdê"/>
            <p:cNvSpPr/>
            <p:nvPr/>
          </p:nvSpPr>
          <p:spPr bwMode="auto">
            <a:xfrm>
              <a:off x="5454650" y="4410075"/>
              <a:ext cx="925513" cy="244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3" name="ïṧḻiďé"/>
            <p:cNvSpPr/>
            <p:nvPr/>
          </p:nvSpPr>
          <p:spPr bwMode="auto">
            <a:xfrm>
              <a:off x="5060950" y="4532313"/>
              <a:ext cx="1711325" cy="1143000"/>
            </a:xfrm>
            <a:prstGeom prst="ellipse">
              <a:avLst/>
            </a:prstGeom>
            <a:solidFill>
              <a:srgbClr val="A3D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4" name="iš1ïḑé"/>
            <p:cNvSpPr/>
            <p:nvPr/>
          </p:nvSpPr>
          <p:spPr bwMode="auto">
            <a:xfrm>
              <a:off x="5262563" y="4891088"/>
              <a:ext cx="1309688" cy="619125"/>
            </a:xfrm>
            <a:custGeom>
              <a:avLst/>
              <a:gdLst>
                <a:gd name="T0" fmla="*/ 7 w 150"/>
                <a:gd name="T1" fmla="*/ 0 h 71"/>
                <a:gd name="T2" fmla="*/ 0 w 150"/>
                <a:gd name="T3" fmla="*/ 21 h 71"/>
                <a:gd name="T4" fmla="*/ 75 w 150"/>
                <a:gd name="T5" fmla="*/ 71 h 71"/>
                <a:gd name="T6" fmla="*/ 150 w 150"/>
                <a:gd name="T7" fmla="*/ 21 h 71"/>
                <a:gd name="T8" fmla="*/ 143 w 150"/>
                <a:gd name="T9" fmla="*/ 0 h 71"/>
                <a:gd name="T10" fmla="*/ 7 w 150"/>
                <a:gd name="T11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71">
                  <a:moveTo>
                    <a:pt x="7" y="0"/>
                  </a:moveTo>
                  <a:cubicBezTo>
                    <a:pt x="3" y="6"/>
                    <a:pt x="0" y="13"/>
                    <a:pt x="0" y="21"/>
                  </a:cubicBezTo>
                  <a:cubicBezTo>
                    <a:pt x="0" y="48"/>
                    <a:pt x="34" y="71"/>
                    <a:pt x="75" y="71"/>
                  </a:cubicBezTo>
                  <a:cubicBezTo>
                    <a:pt x="116" y="71"/>
                    <a:pt x="150" y="48"/>
                    <a:pt x="150" y="21"/>
                  </a:cubicBezTo>
                  <a:cubicBezTo>
                    <a:pt x="150" y="13"/>
                    <a:pt x="147" y="6"/>
                    <a:pt x="143" y="0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5554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5" name="ís1íde"/>
            <p:cNvSpPr/>
            <p:nvPr/>
          </p:nvSpPr>
          <p:spPr bwMode="auto">
            <a:xfrm>
              <a:off x="5454650" y="4471988"/>
              <a:ext cx="925513" cy="147638"/>
            </a:xfrm>
            <a:custGeom>
              <a:avLst/>
              <a:gdLst>
                <a:gd name="T0" fmla="*/ 106 w 106"/>
                <a:gd name="T1" fmla="*/ 0 h 17"/>
                <a:gd name="T2" fmla="*/ 0 w 106"/>
                <a:gd name="T3" fmla="*/ 3 h 17"/>
                <a:gd name="T4" fmla="*/ 53 w 106"/>
                <a:gd name="T5" fmla="*/ 7 h 17"/>
                <a:gd name="T6" fmla="*/ 53 w 106"/>
                <a:gd name="T7" fmla="*/ 7 h 17"/>
                <a:gd name="T8" fmla="*/ 74 w 106"/>
                <a:gd name="T9" fmla="*/ 8 h 17"/>
                <a:gd name="T10" fmla="*/ 97 w 106"/>
                <a:gd name="T11" fmla="*/ 10 h 17"/>
                <a:gd name="T12" fmla="*/ 106 w 106"/>
                <a:gd name="T13" fmla="*/ 17 h 17"/>
                <a:gd name="T14" fmla="*/ 106 w 106"/>
                <a:gd name="T15" fmla="*/ 17 h 17"/>
                <a:gd name="T16" fmla="*/ 106 w 106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17">
                  <a:moveTo>
                    <a:pt x="106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60" y="7"/>
                    <a:pt x="67" y="7"/>
                    <a:pt x="74" y="8"/>
                  </a:cubicBezTo>
                  <a:cubicBezTo>
                    <a:pt x="97" y="10"/>
                    <a:pt x="97" y="10"/>
                    <a:pt x="97" y="10"/>
                  </a:cubicBezTo>
                  <a:cubicBezTo>
                    <a:pt x="106" y="17"/>
                    <a:pt x="106" y="17"/>
                    <a:pt x="106" y="17"/>
                  </a:cubicBezTo>
                  <a:cubicBezTo>
                    <a:pt x="106" y="17"/>
                    <a:pt x="106" y="17"/>
                    <a:pt x="106" y="17"/>
                  </a:cubicBezTo>
                  <a:cubicBezTo>
                    <a:pt x="106" y="0"/>
                    <a:pt x="106" y="0"/>
                    <a:pt x="106" y="0"/>
                  </a:cubicBezTo>
                </a:path>
              </a:pathLst>
            </a:custGeom>
            <a:solidFill>
              <a:srgbClr val="6B9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6" name="ï$líḑê"/>
            <p:cNvSpPr/>
            <p:nvPr/>
          </p:nvSpPr>
          <p:spPr bwMode="auto">
            <a:xfrm>
              <a:off x="5916613" y="4532313"/>
              <a:ext cx="463550" cy="87313"/>
            </a:xfrm>
            <a:custGeom>
              <a:avLst/>
              <a:gdLst>
                <a:gd name="T0" fmla="*/ 53 w 53"/>
                <a:gd name="T1" fmla="*/ 10 h 10"/>
                <a:gd name="T2" fmla="*/ 53 w 53"/>
                <a:gd name="T3" fmla="*/ 10 h 10"/>
                <a:gd name="T4" fmla="*/ 53 w 53"/>
                <a:gd name="T5" fmla="*/ 10 h 10"/>
                <a:gd name="T6" fmla="*/ 53 w 53"/>
                <a:gd name="T7" fmla="*/ 10 h 10"/>
                <a:gd name="T8" fmla="*/ 53 w 53"/>
                <a:gd name="T9" fmla="*/ 10 h 10"/>
                <a:gd name="T10" fmla="*/ 0 w 53"/>
                <a:gd name="T11" fmla="*/ 0 h 10"/>
                <a:gd name="T12" fmla="*/ 0 w 53"/>
                <a:gd name="T13" fmla="*/ 0 h 10"/>
                <a:gd name="T14" fmla="*/ 21 w 53"/>
                <a:gd name="T15" fmla="*/ 1 h 10"/>
                <a:gd name="T16" fmla="*/ 0 w 53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10">
                  <a:moveTo>
                    <a:pt x="53" y="10"/>
                  </a:moveTo>
                  <a:cubicBezTo>
                    <a:pt x="53" y="10"/>
                    <a:pt x="53" y="10"/>
                    <a:pt x="53" y="10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3" y="10"/>
                    <a:pt x="53" y="10"/>
                    <a:pt x="53" y="1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14" y="0"/>
                    <a:pt x="7" y="0"/>
                    <a:pt x="0" y="0"/>
                  </a:cubicBezTo>
                </a:path>
              </a:pathLst>
            </a:custGeom>
            <a:solidFill>
              <a:srgbClr val="6B9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7" name="ïşḻïḓè"/>
            <p:cNvSpPr/>
            <p:nvPr/>
          </p:nvSpPr>
          <p:spPr bwMode="auto">
            <a:xfrm>
              <a:off x="5349875" y="4279900"/>
              <a:ext cx="1135063" cy="217488"/>
            </a:xfrm>
            <a:custGeom>
              <a:avLst/>
              <a:gdLst>
                <a:gd name="T0" fmla="*/ 130 w 130"/>
                <a:gd name="T1" fmla="*/ 13 h 25"/>
                <a:gd name="T2" fmla="*/ 118 w 130"/>
                <a:gd name="T3" fmla="*/ 25 h 25"/>
                <a:gd name="T4" fmla="*/ 12 w 130"/>
                <a:gd name="T5" fmla="*/ 25 h 25"/>
                <a:gd name="T6" fmla="*/ 0 w 130"/>
                <a:gd name="T7" fmla="*/ 13 h 25"/>
                <a:gd name="T8" fmla="*/ 12 w 130"/>
                <a:gd name="T9" fmla="*/ 0 h 25"/>
                <a:gd name="T10" fmla="*/ 118 w 130"/>
                <a:gd name="T11" fmla="*/ 0 h 25"/>
                <a:gd name="T12" fmla="*/ 130 w 130"/>
                <a:gd name="T13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25">
                  <a:moveTo>
                    <a:pt x="130" y="13"/>
                  </a:moveTo>
                  <a:cubicBezTo>
                    <a:pt x="130" y="19"/>
                    <a:pt x="124" y="25"/>
                    <a:pt x="118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5" y="25"/>
                    <a:pt x="0" y="19"/>
                    <a:pt x="0" y="13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24" y="0"/>
                    <a:pt x="130" y="6"/>
                    <a:pt x="130" y="13"/>
                  </a:cubicBezTo>
                  <a:close/>
                </a:path>
              </a:pathLst>
            </a:custGeom>
            <a:solidFill>
              <a:srgbClr val="A3D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cxnSp>
        <p:nvCxnSpPr>
          <p:cNvPr id="28" name="直接连接符 27"/>
          <p:cNvCxnSpPr/>
          <p:nvPr/>
        </p:nvCxnSpPr>
        <p:spPr>
          <a:xfrm>
            <a:off x="1045223" y="742951"/>
            <a:ext cx="2698102" cy="0"/>
          </a:xfrm>
          <a:prstGeom prst="line">
            <a:avLst/>
          </a:prstGeom>
          <a:ln>
            <a:solidFill>
              <a:srgbClr val="008C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ags/tag1.xml><?xml version="1.0" encoding="utf-8"?>
<p:tagLst xmlns:p="http://schemas.openxmlformats.org/presentationml/2006/main">
  <p:tag name="ISLIDE.VECTOR" val="a242c966-fb5a-4754-9dea-4d62a107ed2c"/>
</p:tagLst>
</file>

<file path=ppt/tags/tag10.xml><?xml version="1.0" encoding="utf-8"?>
<p:tagLst xmlns:p="http://schemas.openxmlformats.org/presentationml/2006/main">
  <p:tag name="ISLIDE.VECTOR" val="a242c966-fb5a-4754-9dea-4d62a107ed2c"/>
</p:tagLst>
</file>

<file path=ppt/tags/tag11.xml><?xml version="1.0" encoding="utf-8"?>
<p:tagLst xmlns:p="http://schemas.openxmlformats.org/presentationml/2006/main">
  <p:tag name="ISLIDE.VECTOR" val="a242c966-fb5a-4754-9dea-4d62a107ed2c"/>
</p:tagLst>
</file>

<file path=ppt/tags/tag12.xml><?xml version="1.0" encoding="utf-8"?>
<p:tagLst xmlns:p="http://schemas.openxmlformats.org/presentationml/2006/main">
  <p:tag name="ISLIDE.VECTOR" val="a242c966-fb5a-4754-9dea-4d62a107ed2c"/>
</p:tagLst>
</file>

<file path=ppt/tags/tag13.xml><?xml version="1.0" encoding="utf-8"?>
<p:tagLst xmlns:p="http://schemas.openxmlformats.org/presentationml/2006/main">
  <p:tag name="ISLIDE.VECTOR" val="a242c966-fb5a-4754-9dea-4d62a107ed2c"/>
</p:tagLst>
</file>

<file path=ppt/tags/tag14.xml><?xml version="1.0" encoding="utf-8"?>
<p:tagLst xmlns:p="http://schemas.openxmlformats.org/presentationml/2006/main">
  <p:tag name="ISLIDE.VECTOR" val="a242c966-fb5a-4754-9dea-4d62a107ed2c"/>
</p:tagLst>
</file>

<file path=ppt/tags/tag15.xml><?xml version="1.0" encoding="utf-8"?>
<p:tagLst xmlns:p="http://schemas.openxmlformats.org/presentationml/2006/main">
  <p:tag name="ISLIDE.VECTOR" val="a242c966-fb5a-4754-9dea-4d62a107ed2c"/>
</p:tagLst>
</file>

<file path=ppt/tags/tag2.xml><?xml version="1.0" encoding="utf-8"?>
<p:tagLst xmlns:p="http://schemas.openxmlformats.org/presentationml/2006/main">
  <p:tag name="ISLIDE.VECTOR" val="a242c966-fb5a-4754-9dea-4d62a107ed2c"/>
</p:tagLst>
</file>

<file path=ppt/tags/tag3.xml><?xml version="1.0" encoding="utf-8"?>
<p:tagLst xmlns:p="http://schemas.openxmlformats.org/presentationml/2006/main">
  <p:tag name="ISLIDE.VECTOR" val="a242c966-fb5a-4754-9dea-4d62a107ed2c"/>
</p:tagLst>
</file>

<file path=ppt/tags/tag4.xml><?xml version="1.0" encoding="utf-8"?>
<p:tagLst xmlns:p="http://schemas.openxmlformats.org/presentationml/2006/main">
  <p:tag name="ISLIDE.VECTOR" val="a242c966-fb5a-4754-9dea-4d62a107ed2c"/>
</p:tagLst>
</file>

<file path=ppt/tags/tag5.xml><?xml version="1.0" encoding="utf-8"?>
<p:tagLst xmlns:p="http://schemas.openxmlformats.org/presentationml/2006/main">
  <p:tag name="ISLIDE.VECTOR" val="a242c966-fb5a-4754-9dea-4d62a107ed2c"/>
</p:tagLst>
</file>

<file path=ppt/tags/tag6.xml><?xml version="1.0" encoding="utf-8"?>
<p:tagLst xmlns:p="http://schemas.openxmlformats.org/presentationml/2006/main">
  <p:tag name="ISLIDE.VECTOR" val="931fc002-aff2-4fab-abbc-f04b0dd7ebd9"/>
</p:tagLst>
</file>

<file path=ppt/tags/tag7.xml><?xml version="1.0" encoding="utf-8"?>
<p:tagLst xmlns:p="http://schemas.openxmlformats.org/presentationml/2006/main">
  <p:tag name="ISLIDE.VECTOR" val="a242c966-fb5a-4754-9dea-4d62a107ed2c"/>
</p:tagLst>
</file>

<file path=ppt/tags/tag8.xml><?xml version="1.0" encoding="utf-8"?>
<p:tagLst xmlns:p="http://schemas.openxmlformats.org/presentationml/2006/main">
  <p:tag name="ISLIDE.VECTOR" val="a242c966-fb5a-4754-9dea-4d62a107ed2c"/>
</p:tagLst>
</file>

<file path=ppt/tags/tag9.xml><?xml version="1.0" encoding="utf-8"?>
<p:tagLst xmlns:p="http://schemas.openxmlformats.org/presentationml/2006/main">
  <p:tag name="ISLIDE.VECTOR" val="a242c966-fb5a-4754-9dea-4d62a107ed2c"/>
</p:tagLst>
</file>

<file path=ppt/theme/theme1.xml><?xml version="1.0" encoding="utf-8"?>
<a:theme xmlns:a="http://schemas.openxmlformats.org/drawingml/2006/main" name="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l4singhd">
      <a:majorFont>
        <a:latin typeface="Arial"/>
        <a:ea typeface="楷体"/>
        <a:cs typeface=""/>
      </a:majorFont>
      <a:minorFont>
        <a:latin typeface="Arial"/>
        <a:ea typeface="楷体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1401</Words>
  <Application>WPS 演示</Application>
  <PresentationFormat>宽屏</PresentationFormat>
  <Paragraphs>99</Paragraphs>
  <Slides>17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华文新魏</vt:lpstr>
      <vt:lpstr>楷体</vt:lpstr>
      <vt:lpstr>微软雅黑</vt:lpstr>
      <vt:lpstr>Arial Unicode MS</vt:lpstr>
      <vt:lpstr>等线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HP</dc:creator>
  <cp:lastModifiedBy>风为裳</cp:lastModifiedBy>
  <cp:revision>72</cp:revision>
  <dcterms:created xsi:type="dcterms:W3CDTF">2017-05-09T07:15:00Z</dcterms:created>
  <dcterms:modified xsi:type="dcterms:W3CDTF">2019-09-03T23:37:17Z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2052-11.1.0.8584</vt:lpwstr>
  </property>
</Properties>
</file>