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66" r:id="rId3"/>
    <p:sldId id="267" r:id="rId5"/>
    <p:sldId id="268" r:id="rId6"/>
    <p:sldId id="283" r:id="rId7"/>
    <p:sldId id="276" r:id="rId8"/>
    <p:sldId id="286" r:id="rId9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91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2.tiff"/><Relationship Id="rId2" Type="http://schemas.openxmlformats.org/officeDocument/2006/relationships/image" Target="../media/image10.GI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5.tiff"/><Relationship Id="rId1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693" y="3015933"/>
            <a:ext cx="8168640" cy="96012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1" descr="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" y="2635250"/>
            <a:ext cx="3916045" cy="2741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zhú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竹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竹子  竹叶  竹林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大熊猫爱吃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竹子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5851" name="图片 1" descr="KT竹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5524" y="4492943"/>
            <a:ext cx="3721556" cy="6057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7" descr="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2477770"/>
            <a:ext cx="3932555" cy="2753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yá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531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8039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牙齿  门牙  月牙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弯弯的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月牙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像小船。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牙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6866" name="图片 4" descr="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" y="2470785"/>
            <a:ext cx="3974465" cy="2783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5" name="图片 1" descr="KT牙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2920" y="4395153"/>
            <a:ext cx="2577666" cy="657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6" name="图片 3" descr="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" y="2515235"/>
            <a:ext cx="3934460" cy="2754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mǎ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马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白马  马车  马上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马儿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在草地上吃草。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7899" name="图片 1" descr="KT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5170" y="4322445"/>
            <a:ext cx="1740535" cy="5899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4" descr="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390" y="2506345"/>
            <a:ext cx="4014470" cy="280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yòng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有用  用心  不用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我们要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用心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听讲。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0187" name="图片 1" descr="KT用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458" y="4318318"/>
            <a:ext cx="3069934" cy="6248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1" descr="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185" y="2536190"/>
            <a:ext cx="3943985" cy="2760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jǐ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J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几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几个  几只  几天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树上有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几只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小鸟？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11" name="图片 1" descr="KT几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4312" y="4374198"/>
            <a:ext cx="1128268" cy="5664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</Words>
  <Application>WPS 演示</Application>
  <PresentationFormat>宽屏</PresentationFormat>
  <Paragraphs>144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53</cp:revision>
  <dcterms:created xsi:type="dcterms:W3CDTF">2019-06-19T02:08:00Z</dcterms:created>
  <dcterms:modified xsi:type="dcterms:W3CDTF">2020-08-29T09:58:21Z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