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  <p:sldId id="269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337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" y="0"/>
            <a:ext cx="91372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031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8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1124744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山居秋暝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唐  王维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空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山新雨后，天气晚来秋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明月松间照，清泉石上流。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竹喧归浣女，莲动下渔舟。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随意春芳歇，王孙自可留。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34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052736"/>
            <a:ext cx="5472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            </a:t>
            </a:r>
            <a:r>
              <a:rPr lang="zh-CN" altLang="en-US" sz="3200" dirty="0" smtClean="0"/>
              <a:t>梅   花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                    </a:t>
            </a:r>
            <a:r>
              <a:rPr lang="zh-CN" altLang="en-US" sz="3200" dirty="0" smtClean="0"/>
              <a:t>宋  王安石</a:t>
            </a:r>
            <a:endParaRPr lang="en-US" altLang="zh-CN" sz="3200" dirty="0" smtClean="0"/>
          </a:p>
          <a:p>
            <a:r>
              <a:rPr lang="zh-CN" altLang="en-US" sz="3200" dirty="0" smtClean="0"/>
              <a:t>墙角</a:t>
            </a:r>
            <a:r>
              <a:rPr lang="zh-CN" altLang="en-US" sz="3200" dirty="0"/>
              <a:t>数枝梅，凌寒独自开。</a:t>
            </a:r>
          </a:p>
          <a:p>
            <a:r>
              <a:rPr lang="zh-CN" altLang="en-US" sz="3200" dirty="0"/>
              <a:t>遥知不是雪，为有暗香来。</a:t>
            </a:r>
          </a:p>
        </p:txBody>
      </p:sp>
    </p:spTree>
    <p:extLst>
      <p:ext uri="{BB962C8B-B14F-4D97-AF65-F5344CB8AC3E}">
        <p14:creationId xmlns:p14="http://schemas.microsoft.com/office/powerpoint/2010/main" val="285052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69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-13568"/>
            <a:ext cx="9124978" cy="687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084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724" y="-27519"/>
            <a:ext cx="30194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75780"/>
            <a:ext cx="69913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0885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264"/>
            <a:ext cx="7056784" cy="666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993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935" y="1475656"/>
            <a:ext cx="6758414" cy="387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56" y="5255067"/>
            <a:ext cx="71151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76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879" y="1461953"/>
            <a:ext cx="6758414" cy="387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36" y="5353946"/>
            <a:ext cx="80391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561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2" y="404664"/>
            <a:ext cx="82677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628800"/>
            <a:ext cx="387667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8633"/>
            <a:ext cx="366712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884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00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26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44</Words>
  <Application>Microsoft Office PowerPoint</Application>
  <PresentationFormat>全屏显示(4:3)</PresentationFormat>
  <Paragraphs>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Nxx</dc:creator>
  <cp:lastModifiedBy>admin</cp:lastModifiedBy>
  <cp:revision>4</cp:revision>
  <dcterms:created xsi:type="dcterms:W3CDTF">2017-02-13T02:29:46Z</dcterms:created>
  <dcterms:modified xsi:type="dcterms:W3CDTF">2017-02-13T03:07:20Z</dcterms:modified>
</cp:coreProperties>
</file>