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66" r:id="rId3"/>
    <p:sldId id="267" r:id="rId5"/>
    <p:sldId id="268" r:id="rId6"/>
    <p:sldId id="283" r:id="rId7"/>
    <p:sldId id="285" r:id="rId8"/>
    <p:sldId id="286" r:id="rId9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91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5.tiff"/><Relationship Id="rId1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338" y="27346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10" descr="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435" y="2638425"/>
            <a:ext cx="3906520" cy="2735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zhī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口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一只  船只 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奶奶家养了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只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鸡。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1755" name="图片 1" descr="KT只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8868" y="4478171"/>
            <a:ext cx="3638346" cy="668504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5" descr="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2512060"/>
            <a:ext cx="3805555" cy="2663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shí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531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8039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石头  石子  山石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公园里有一块很大的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石头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5067" name="图片 1" descr="KT石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3310" y="4304348"/>
            <a:ext cx="3514528" cy="6883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6" descr="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310" y="2487295"/>
            <a:ext cx="3943985" cy="2760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duō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夕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多少  许多  太多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你今天的作业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吗？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2779" name="图片 1" descr="KT多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0629" y="4398291"/>
            <a:ext cx="3325308" cy="556899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3" descr="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485" y="2514600"/>
            <a:ext cx="3935730" cy="2756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chū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屮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出去  出现  日出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妈妈一早就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出去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了。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6091" name="图片 1" descr="KT出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881" y="4371658"/>
            <a:ext cx="2898612" cy="5918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4" descr="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2513330"/>
            <a:ext cx="3891280" cy="2724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jiàn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J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见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见面  看见  听见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我刚才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听见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他唱歌了。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3803" name="图片 1" descr="KT见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5" y="4354830"/>
            <a:ext cx="2461895" cy="6273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</Words>
  <Application>WPS 演示</Application>
  <PresentationFormat>宽屏</PresentationFormat>
  <Paragraphs>144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54</cp:revision>
  <dcterms:created xsi:type="dcterms:W3CDTF">2019-06-19T02:08:00Z</dcterms:created>
  <dcterms:modified xsi:type="dcterms:W3CDTF">2020-08-29T09:58:39Z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