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70" r:id="rId4"/>
    <p:sldId id="265" r:id="rId5"/>
    <p:sldId id="272" r:id="rId6"/>
    <p:sldId id="266" r:id="rId7"/>
    <p:sldId id="275" r:id="rId8"/>
    <p:sldId id="277" r:id="rId9"/>
    <p:sldId id="276" r:id="rId10"/>
    <p:sldId id="268" r:id="rId11"/>
    <p:sldId id="280" r:id="rId12"/>
    <p:sldId id="259" r:id="rId13"/>
    <p:sldId id="264" r:id="rId14"/>
    <p:sldId id="282" r:id="rId15"/>
    <p:sldId id="261" r:id="rId16"/>
    <p:sldId id="260" r:id="rId17"/>
    <p:sldId id="281" r:id="rId18"/>
    <p:sldId id="262" r:id="rId19"/>
    <p:sldId id="263" r:id="rId20"/>
    <p:sldId id="269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C25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56ED-F962-4CF1-BA94-F7244AB26AA0}" type="datetimeFigureOut">
              <a:rPr lang="zh-CN" altLang="en-US" smtClean="0"/>
              <a:pPr/>
              <a:t>2017/8/8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5CF5-41BC-404A-8554-B5001CB2C3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56ED-F962-4CF1-BA94-F7244AB26AA0}" type="datetimeFigureOut">
              <a:rPr lang="zh-CN" altLang="en-US" smtClean="0"/>
              <a:pPr/>
              <a:t>2017/8/8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5CF5-41BC-404A-8554-B5001CB2C3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56ED-F962-4CF1-BA94-F7244AB26AA0}" type="datetimeFigureOut">
              <a:rPr lang="zh-CN" altLang="en-US" smtClean="0"/>
              <a:pPr/>
              <a:t>2017/8/8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5CF5-41BC-404A-8554-B5001CB2C3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56ED-F962-4CF1-BA94-F7244AB26AA0}" type="datetimeFigureOut">
              <a:rPr lang="zh-CN" altLang="en-US" smtClean="0"/>
              <a:pPr/>
              <a:t>2017/8/8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5CF5-41BC-404A-8554-B5001CB2C3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56ED-F962-4CF1-BA94-F7244AB26AA0}" type="datetimeFigureOut">
              <a:rPr lang="zh-CN" altLang="en-US" smtClean="0"/>
              <a:pPr/>
              <a:t>2017/8/8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5CF5-41BC-404A-8554-B5001CB2C3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56ED-F962-4CF1-BA94-F7244AB26AA0}" type="datetimeFigureOut">
              <a:rPr lang="zh-CN" altLang="en-US" smtClean="0"/>
              <a:pPr/>
              <a:t>2017/8/8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5CF5-41BC-404A-8554-B5001CB2C3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56ED-F962-4CF1-BA94-F7244AB26AA0}" type="datetimeFigureOut">
              <a:rPr lang="zh-CN" altLang="en-US" smtClean="0"/>
              <a:pPr/>
              <a:t>2017/8/8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5CF5-41BC-404A-8554-B5001CB2C3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56ED-F962-4CF1-BA94-F7244AB26AA0}" type="datetimeFigureOut">
              <a:rPr lang="zh-CN" altLang="en-US" smtClean="0"/>
              <a:pPr/>
              <a:t>2017/8/8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5CF5-41BC-404A-8554-B5001CB2C3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56ED-F962-4CF1-BA94-F7244AB26AA0}" type="datetimeFigureOut">
              <a:rPr lang="zh-CN" altLang="en-US" smtClean="0"/>
              <a:pPr/>
              <a:t>2017/8/8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5CF5-41BC-404A-8554-B5001CB2C3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56ED-F962-4CF1-BA94-F7244AB26AA0}" type="datetimeFigureOut">
              <a:rPr lang="zh-CN" altLang="en-US" smtClean="0"/>
              <a:pPr/>
              <a:t>2017/8/8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5CF5-41BC-404A-8554-B5001CB2C3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56ED-F962-4CF1-BA94-F7244AB26AA0}" type="datetimeFigureOut">
              <a:rPr lang="zh-CN" altLang="en-US" smtClean="0"/>
              <a:pPr/>
              <a:t>2017/8/8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5CF5-41BC-404A-8554-B5001CB2C3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956ED-F962-4CF1-BA94-F7244AB26AA0}" type="datetimeFigureOut">
              <a:rPr lang="zh-CN" altLang="en-US" smtClean="0"/>
              <a:pPr/>
              <a:t>2017/8/8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25CF5-41BC-404A-8554-B5001CB2C3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6.pn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19.jpeg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6" descr="H:\树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6106" y="1772816"/>
            <a:ext cx="2837894" cy="1656184"/>
          </a:xfrm>
          <a:prstGeom prst="rect">
            <a:avLst/>
          </a:prstGeom>
          <a:noFill/>
        </p:spPr>
      </p:pic>
      <p:pic>
        <p:nvPicPr>
          <p:cNvPr id="18" name="Picture 8" descr="H:\树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9714" y="836712"/>
            <a:ext cx="1718550" cy="1656184"/>
          </a:xfrm>
          <a:prstGeom prst="rect">
            <a:avLst/>
          </a:prstGeom>
          <a:noFill/>
        </p:spPr>
      </p:pic>
      <p:sp>
        <p:nvSpPr>
          <p:cNvPr id="16" name="矩形 15"/>
          <p:cNvSpPr/>
          <p:nvPr/>
        </p:nvSpPr>
        <p:spPr>
          <a:xfrm>
            <a:off x="0" y="4032448"/>
            <a:ext cx="9144000" cy="263691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+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0" y="4365104"/>
            <a:ext cx="9144000" cy="249289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+</a:t>
            </a:r>
            <a:endParaRPr lang="zh-CN" altLang="en-US" dirty="0"/>
          </a:p>
        </p:txBody>
      </p:sp>
      <p:pic>
        <p:nvPicPr>
          <p:cNvPr id="14" name="Picture 9" descr="H:\树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"/>
            <a:ext cx="5364088" cy="3444769"/>
          </a:xfrm>
          <a:prstGeom prst="rect">
            <a:avLst/>
          </a:prstGeom>
          <a:noFill/>
        </p:spPr>
      </p:pic>
      <p:pic>
        <p:nvPicPr>
          <p:cNvPr id="2" name="图片 1" descr="标题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2000" y="1206224"/>
            <a:ext cx="7200000" cy="423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86827" y="3155484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95C25E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Arial" pitchFamily="34" charset="0"/>
              </a:rPr>
              <a:t>2</a:t>
            </a:r>
            <a:endParaRPr lang="zh-CN" altLang="en-US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95C25E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" pitchFamily="34" charset="0"/>
              <a:ea typeface="黑体" pitchFamily="49" charset="-122"/>
              <a:cs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01855" y="3068960"/>
            <a:ext cx="161030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树</a:t>
            </a:r>
            <a:endParaRPr lang="zh-CN" altLang="en-US" sz="9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732240" y="628239"/>
            <a:ext cx="1800000" cy="900000"/>
          </a:xfrm>
          <a:prstGeom prst="roundRect">
            <a:avLst>
              <a:gd name="adj" fmla="val 13736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805684" y="548680"/>
            <a:ext cx="172355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识字</a:t>
            </a:r>
            <a:endParaRPr lang="zh-CN" altLang="en-US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" name="Picture 2" descr="C:\Users\Administrator\Desktop\插图\2副本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2000" y="5899416"/>
            <a:ext cx="2880000" cy="481912"/>
          </a:xfrm>
          <a:prstGeom prst="rect">
            <a:avLst/>
          </a:prstGeom>
          <a:noFill/>
        </p:spPr>
      </p:pic>
      <p:pic>
        <p:nvPicPr>
          <p:cNvPr id="17" name="Picture 2" descr="C:\Users\Administrator\Desktop\小01副本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224" y="3861048"/>
            <a:ext cx="1800000" cy="2365643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istrator\Desktop\银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3619644" cy="6237312"/>
          </a:xfrm>
          <a:prstGeom prst="rect">
            <a:avLst/>
          </a:prstGeom>
          <a:noFill/>
        </p:spPr>
      </p:pic>
      <p:pic>
        <p:nvPicPr>
          <p:cNvPr id="2051" name="Picture 3" descr="C:\Users\Administrator\Desktop\银杏叶副本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49557">
            <a:off x="3449338" y="3263215"/>
            <a:ext cx="1090506" cy="1801192"/>
          </a:xfrm>
          <a:prstGeom prst="rect">
            <a:avLst/>
          </a:prstGeom>
          <a:noFill/>
        </p:spPr>
      </p:pic>
      <p:pic>
        <p:nvPicPr>
          <p:cNvPr id="12" name="Picture 2" descr="C:\Users\Administrator\Desktop\水杉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04664"/>
            <a:ext cx="2219398" cy="4887837"/>
          </a:xfrm>
          <a:prstGeom prst="rect">
            <a:avLst/>
          </a:prstGeom>
          <a:noFill/>
        </p:spPr>
      </p:pic>
      <p:pic>
        <p:nvPicPr>
          <p:cNvPr id="13" name="Picture 2" descr="C:\Users\Administrator\Desktop\小01副本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4221088"/>
            <a:ext cx="1800000" cy="2365643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3131840" y="5373216"/>
            <a:ext cx="352798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4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银杏水杉</a:t>
            </a:r>
            <a:r>
              <a:rPr lang="zh-CN" altLang="en-US" sz="3600" dirty="0" smtClean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活化石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6" name="Picture 2" descr="C:\Users\Administrator\Desktop\水杉树叶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284343" flipH="1">
            <a:off x="7092280" y="2492896"/>
            <a:ext cx="759233" cy="16639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C:\Users\Administrator\Desktop\桂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763016"/>
            <a:ext cx="3024336" cy="2161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3" name="Picture 5" descr="C:\Users\Administrator\Desktop\金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548680"/>
            <a:ext cx="4636397" cy="5616624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5220072" y="3508266"/>
            <a:ext cx="3455976" cy="689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4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金桂开花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满院香</a:t>
            </a:r>
            <a:endParaRPr lang="zh-CN" altLang="en-US" sz="3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" name="Picture 2" descr="C:\Users\Administrator\Desktop\小01副本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4221088"/>
            <a:ext cx="1800000" cy="2365643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0"/>
            <a:ext cx="9144000" cy="263691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圆角矩形 31"/>
          <p:cNvSpPr/>
          <p:nvPr/>
        </p:nvSpPr>
        <p:spPr>
          <a:xfrm>
            <a:off x="323528" y="1700808"/>
            <a:ext cx="8496944" cy="4680520"/>
          </a:xfrm>
          <a:prstGeom prst="roundRect">
            <a:avLst>
              <a:gd name="adj" fmla="val 11719"/>
            </a:avLst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10322" y="2897649"/>
            <a:ext cx="11385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梧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83668" y="2897649"/>
            <a:ext cx="1152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桐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8574" y="2897649"/>
            <a:ext cx="10801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枫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79289" y="2897649"/>
            <a:ext cx="1152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松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1290" y="2897649"/>
            <a:ext cx="10801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柏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85828" y="2897649"/>
            <a:ext cx="11385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装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88324" y="2897649"/>
            <a:ext cx="11385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桦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4318" y="4816316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耐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54438" y="4816316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守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13340" y="4816316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疆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0059" y="4816316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银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76056" y="4816316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杉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49824" y="4816316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化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52320" y="4816316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桂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27584" y="2590453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wú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96981" y="259045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tónɡ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21117" y="259045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fēnɡ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73245" y="259045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sōnɡ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36096" y="2590453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bǎi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42467" y="2590453"/>
            <a:ext cx="12538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zhuānɡ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797944" y="2590453"/>
            <a:ext cx="734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huà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7975" y="4437112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nài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08327" y="443711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shǒu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777460" y="4437112"/>
            <a:ext cx="10823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jiānɡ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173245" y="443711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yínɡ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292080" y="443711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shān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01800" y="4437112"/>
            <a:ext cx="734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huà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09165" y="4437112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ɡuì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3" name="Picture 2" descr="C:\Users\Administrator\Desktop\00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59998"/>
            <a:ext cx="3419872" cy="25049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圆角矩形 1"/>
          <p:cNvSpPr/>
          <p:nvPr/>
        </p:nvSpPr>
        <p:spPr>
          <a:xfrm>
            <a:off x="612000" y="656692"/>
            <a:ext cx="7920000" cy="5544616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55576" y="980728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楷体" pitchFamily="49" charset="-122"/>
                <a:ea typeface="楷体" pitchFamily="49" charset="-122"/>
              </a:rPr>
              <a:t>梧</a:t>
            </a:r>
            <a:endParaRPr lang="zh-CN" altLang="en-US" sz="9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67942" y="980728"/>
            <a:ext cx="12961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楷体" pitchFamily="49" charset="-122"/>
                <a:ea typeface="楷体" pitchFamily="49" charset="-122"/>
              </a:rPr>
              <a:t>桐</a:t>
            </a:r>
            <a:endParaRPr lang="zh-CN" altLang="en-US" sz="9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9912" y="980728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楷体" pitchFamily="49" charset="-122"/>
                <a:ea typeface="楷体" pitchFamily="49" charset="-122"/>
              </a:rPr>
              <a:t>枫</a:t>
            </a:r>
            <a:endParaRPr lang="zh-CN" altLang="en-US" sz="9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64088" y="980728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楷体" pitchFamily="49" charset="-122"/>
                <a:ea typeface="楷体" pitchFamily="49" charset="-122"/>
              </a:rPr>
              <a:t>松</a:t>
            </a:r>
            <a:endParaRPr lang="zh-CN" altLang="en-US" sz="9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48264" y="980728"/>
            <a:ext cx="12961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楷体" pitchFamily="49" charset="-122"/>
                <a:ea typeface="楷体" pitchFamily="49" charset="-122"/>
              </a:rPr>
              <a:t>柏</a:t>
            </a:r>
            <a:endParaRPr lang="zh-CN" altLang="en-US" sz="9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2579420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楷体" pitchFamily="49" charset="-122"/>
                <a:ea typeface="楷体" pitchFamily="49" charset="-122"/>
              </a:rPr>
              <a:t>装</a:t>
            </a:r>
            <a:endParaRPr lang="zh-CN" altLang="en-US" sz="9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67744" y="2579420"/>
            <a:ext cx="12961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latin typeface="楷体" pitchFamily="49" charset="-122"/>
                <a:ea typeface="楷体" pitchFamily="49" charset="-122"/>
              </a:rPr>
              <a:t>桦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79912" y="2579420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楷体" pitchFamily="49" charset="-122"/>
                <a:ea typeface="楷体" pitchFamily="49" charset="-122"/>
              </a:rPr>
              <a:t>耐</a:t>
            </a:r>
            <a:endParaRPr lang="zh-CN" altLang="en-US" sz="9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64088" y="2579420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楷体" pitchFamily="49" charset="-122"/>
                <a:ea typeface="楷体" pitchFamily="49" charset="-122"/>
              </a:rPr>
              <a:t>守</a:t>
            </a:r>
            <a:endParaRPr lang="zh-CN" altLang="en-US" sz="9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48264" y="2579420"/>
            <a:ext cx="12961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楷体" pitchFamily="49" charset="-122"/>
                <a:ea typeface="楷体" pitchFamily="49" charset="-122"/>
              </a:rPr>
              <a:t>疆</a:t>
            </a:r>
            <a:endParaRPr lang="zh-CN" altLang="en-US" sz="9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5576" y="4221088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楷体" pitchFamily="49" charset="-122"/>
                <a:ea typeface="楷体" pitchFamily="49" charset="-122"/>
              </a:rPr>
              <a:t>银</a:t>
            </a:r>
            <a:endParaRPr lang="zh-CN" altLang="en-US" sz="9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67744" y="4221088"/>
            <a:ext cx="12961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楷体" pitchFamily="49" charset="-122"/>
                <a:ea typeface="楷体" pitchFamily="49" charset="-122"/>
              </a:rPr>
              <a:t>杉</a:t>
            </a:r>
            <a:endParaRPr lang="zh-CN" altLang="en-US" sz="9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79912" y="4221088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楷体" pitchFamily="49" charset="-122"/>
                <a:ea typeface="楷体" pitchFamily="49" charset="-122"/>
              </a:rPr>
              <a:t>化</a:t>
            </a:r>
            <a:endParaRPr lang="zh-CN" altLang="en-US" sz="9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36096" y="4221088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楷体" pitchFamily="49" charset="-122"/>
                <a:ea typeface="楷体" pitchFamily="49" charset="-122"/>
              </a:rPr>
              <a:t>桂</a:t>
            </a:r>
            <a:endParaRPr lang="zh-CN" altLang="en-US" sz="96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" name="Picture 2" descr="C:\Users\Administrator\Desktop\小01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4443609"/>
            <a:ext cx="1583976" cy="2081735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圆角矩形 1"/>
          <p:cNvSpPr/>
          <p:nvPr/>
        </p:nvSpPr>
        <p:spPr>
          <a:xfrm>
            <a:off x="612000" y="656692"/>
            <a:ext cx="7920000" cy="5544616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55576" y="980728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梧</a:t>
            </a:r>
            <a:endParaRPr lang="zh-CN" altLang="en-US" sz="9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67942" y="980728"/>
            <a:ext cx="12961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桐</a:t>
            </a:r>
            <a:endParaRPr lang="zh-CN" altLang="en-US" sz="9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9912" y="980728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枫</a:t>
            </a:r>
            <a:endParaRPr lang="zh-CN" altLang="en-US" sz="9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64088" y="980728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松</a:t>
            </a:r>
            <a:endParaRPr lang="zh-CN" altLang="en-US" sz="9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48264" y="980728"/>
            <a:ext cx="12961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柏</a:t>
            </a:r>
            <a:endParaRPr lang="zh-CN" altLang="en-US" sz="9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2579420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装</a:t>
            </a:r>
            <a:endParaRPr lang="zh-CN" altLang="en-US" sz="9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67744" y="2579420"/>
            <a:ext cx="12961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桦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79912" y="2579420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耐</a:t>
            </a:r>
            <a:endParaRPr lang="zh-CN" altLang="en-US" sz="9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64088" y="2579420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守</a:t>
            </a:r>
            <a:endParaRPr lang="zh-CN" altLang="en-US" sz="9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48264" y="2579420"/>
            <a:ext cx="12961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疆</a:t>
            </a:r>
            <a:endParaRPr lang="zh-CN" altLang="en-US" sz="9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5576" y="4221088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银</a:t>
            </a:r>
            <a:endParaRPr lang="zh-CN" altLang="en-US" sz="9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67744" y="4221088"/>
            <a:ext cx="12961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杉</a:t>
            </a:r>
            <a:endParaRPr lang="zh-CN" altLang="en-US" sz="9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79912" y="4221088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化</a:t>
            </a:r>
            <a:endParaRPr lang="zh-CN" altLang="en-US" sz="9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36096" y="4221088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桂</a:t>
            </a:r>
            <a:endParaRPr lang="zh-CN" altLang="en-US" sz="9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" name="Picture 2" descr="C:\Users\Administrator\Desktop\小01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4443609"/>
            <a:ext cx="1583976" cy="2081735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圆角矩形 51"/>
          <p:cNvSpPr/>
          <p:nvPr/>
        </p:nvSpPr>
        <p:spPr>
          <a:xfrm>
            <a:off x="612000" y="656692"/>
            <a:ext cx="7920000" cy="5544616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8" name="Picture 4" descr="C:\Users\Administrator\Desktop\松果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3701" y="747246"/>
            <a:ext cx="1440160" cy="174565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03701" y="783250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梧</a:t>
            </a:r>
            <a:endParaRPr lang="zh-CN" altLang="en-US" sz="9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8" name="Picture 4" descr="C:\Users\Administrator\Desktop\松果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5869" y="747246"/>
            <a:ext cx="1440160" cy="1745650"/>
          </a:xfrm>
          <a:prstGeom prst="rect">
            <a:avLst/>
          </a:prstGeom>
          <a:noFill/>
        </p:spPr>
      </p:pic>
      <p:pic>
        <p:nvPicPr>
          <p:cNvPr id="39" name="Picture 4" descr="C:\Users\Administrator\Desktop\松果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8037" y="747246"/>
            <a:ext cx="1440160" cy="1745650"/>
          </a:xfrm>
          <a:prstGeom prst="rect">
            <a:avLst/>
          </a:prstGeom>
          <a:noFill/>
        </p:spPr>
      </p:pic>
      <p:pic>
        <p:nvPicPr>
          <p:cNvPr id="40" name="Picture 4" descr="C:\Users\Administrator\Desktop\松果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0205" y="747246"/>
            <a:ext cx="1440160" cy="1745650"/>
          </a:xfrm>
          <a:prstGeom prst="rect">
            <a:avLst/>
          </a:prstGeom>
          <a:noFill/>
        </p:spPr>
      </p:pic>
      <p:pic>
        <p:nvPicPr>
          <p:cNvPr id="41" name="Picture 4" descr="C:\Users\Administrator\Desktop\松果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747246"/>
            <a:ext cx="1440160" cy="1745650"/>
          </a:xfrm>
          <a:prstGeom prst="rect">
            <a:avLst/>
          </a:prstGeom>
          <a:noFill/>
        </p:spPr>
      </p:pic>
      <p:pic>
        <p:nvPicPr>
          <p:cNvPr id="42" name="Picture 4" descr="C:\Users\Administrator\Desktop\松果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547446"/>
            <a:ext cx="1440160" cy="1745650"/>
          </a:xfrm>
          <a:prstGeom prst="rect">
            <a:avLst/>
          </a:prstGeom>
          <a:noFill/>
        </p:spPr>
      </p:pic>
      <p:pic>
        <p:nvPicPr>
          <p:cNvPr id="43" name="Picture 4" descr="C:\Users\Administrator\Desktop\松果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547446"/>
            <a:ext cx="1440160" cy="1745650"/>
          </a:xfrm>
          <a:prstGeom prst="rect">
            <a:avLst/>
          </a:prstGeom>
          <a:noFill/>
        </p:spPr>
      </p:pic>
      <p:pic>
        <p:nvPicPr>
          <p:cNvPr id="44" name="Picture 4" descr="C:\Users\Administrator\Desktop\松果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547446"/>
            <a:ext cx="1440160" cy="1745650"/>
          </a:xfrm>
          <a:prstGeom prst="rect">
            <a:avLst/>
          </a:prstGeom>
          <a:noFill/>
        </p:spPr>
      </p:pic>
      <p:pic>
        <p:nvPicPr>
          <p:cNvPr id="45" name="Picture 4" descr="C:\Users\Administrator\Desktop\松果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547446"/>
            <a:ext cx="1440160" cy="1745650"/>
          </a:xfrm>
          <a:prstGeom prst="rect">
            <a:avLst/>
          </a:prstGeom>
          <a:noFill/>
        </p:spPr>
      </p:pic>
      <p:pic>
        <p:nvPicPr>
          <p:cNvPr id="46" name="Picture 4" descr="C:\Users\Administrator\Desktop\松果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28131" y="2547446"/>
            <a:ext cx="1440160" cy="1745650"/>
          </a:xfrm>
          <a:prstGeom prst="rect">
            <a:avLst/>
          </a:prstGeom>
          <a:noFill/>
        </p:spPr>
      </p:pic>
      <p:pic>
        <p:nvPicPr>
          <p:cNvPr id="47" name="Picture 4" descr="C:\Users\Administrator\Desktop\松果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3701" y="4293096"/>
            <a:ext cx="1440160" cy="1745650"/>
          </a:xfrm>
          <a:prstGeom prst="rect">
            <a:avLst/>
          </a:prstGeom>
          <a:noFill/>
        </p:spPr>
      </p:pic>
      <p:pic>
        <p:nvPicPr>
          <p:cNvPr id="48" name="Picture 4" descr="C:\Users\Administrator\Desktop\松果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5869" y="4293096"/>
            <a:ext cx="1440160" cy="1745650"/>
          </a:xfrm>
          <a:prstGeom prst="rect">
            <a:avLst/>
          </a:prstGeom>
          <a:noFill/>
        </p:spPr>
      </p:pic>
      <p:pic>
        <p:nvPicPr>
          <p:cNvPr id="49" name="Picture 4" descr="C:\Users\Administrator\Desktop\松果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8037" y="4293096"/>
            <a:ext cx="1440160" cy="1745650"/>
          </a:xfrm>
          <a:prstGeom prst="rect">
            <a:avLst/>
          </a:prstGeom>
          <a:noFill/>
        </p:spPr>
      </p:pic>
      <p:pic>
        <p:nvPicPr>
          <p:cNvPr id="50" name="Picture 4" descr="C:\Users\Administrator\Desktop\松果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0205" y="4293096"/>
            <a:ext cx="1440160" cy="17456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315869" y="783250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化</a:t>
            </a:r>
            <a:endParaRPr lang="zh-CN" altLang="en-US" sz="9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00045" y="783250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松</a:t>
            </a:r>
            <a:endParaRPr lang="zh-CN" altLang="en-US" sz="9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12213" y="797766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桂</a:t>
            </a:r>
            <a:endParaRPr lang="zh-CN" altLang="en-US" sz="9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00139" y="783250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装</a:t>
            </a:r>
            <a:endParaRPr lang="zh-CN" altLang="en-US" sz="9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3701" y="2648486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柏</a:t>
            </a:r>
            <a:endParaRPr lang="zh-CN" altLang="en-US" sz="9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87877" y="2663002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梧</a:t>
            </a:r>
            <a:endParaRPr lang="zh-CN" altLang="en-US" sz="9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00045" y="2648486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守</a:t>
            </a:r>
            <a:endParaRPr lang="zh-CN" altLang="en-US" sz="9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2213" y="2648486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银</a:t>
            </a:r>
            <a:endParaRPr lang="zh-CN" altLang="en-US" sz="9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00139" y="2648486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枫</a:t>
            </a:r>
            <a:endParaRPr lang="zh-CN" altLang="en-US" sz="9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03701" y="4365104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桦</a:t>
            </a:r>
            <a:endParaRPr lang="zh-CN" altLang="en-US" sz="9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387877" y="4365104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桐</a:t>
            </a:r>
            <a:endParaRPr lang="zh-CN" altLang="en-US" sz="9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00045" y="4365104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疆</a:t>
            </a:r>
            <a:endParaRPr lang="zh-CN" altLang="en-US" sz="9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412213" y="4365104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杉</a:t>
            </a:r>
            <a:endParaRPr lang="zh-CN" altLang="en-US" sz="9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149" name="Picture 5" descr="C:\Users\Administrator\Desktop\松01副本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20272" y="4509120"/>
            <a:ext cx="2008713" cy="17728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decel="100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decel="100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decel="100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decel="100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" decel="100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" decel="100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000"/>
                            </p:stCondLst>
                            <p:childTnLst>
                              <p:par>
                                <p:cTn id="162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" decel="100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00"/>
                            </p:stCondLst>
                            <p:childTnLst>
                              <p:par>
                                <p:cTn id="1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000"/>
                            </p:stCondLst>
                            <p:childTnLst>
                              <p:par>
                                <p:cTn id="183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" decel="100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000"/>
                            </p:stCondLst>
                            <p:childTnLst>
                              <p:par>
                                <p:cTn id="204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" decel="100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500"/>
                            </p:stCondLst>
                            <p:childTnLst>
                              <p:par>
                                <p:cTn id="2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25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" decel="100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500"/>
                            </p:stCondLst>
                            <p:childTnLst>
                              <p:par>
                                <p:cTn id="2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1000"/>
                            </p:stCondLst>
                            <p:childTnLst>
                              <p:par>
                                <p:cTn id="246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" decel="100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500"/>
                            </p:stCondLst>
                            <p:childTnLst>
                              <p:par>
                                <p:cTn id="2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1000"/>
                            </p:stCondLst>
                            <p:childTnLst>
                              <p:par>
                                <p:cTn id="267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" decel="100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500"/>
                            </p:stCondLst>
                            <p:childTnLst>
                              <p:par>
                                <p:cTn id="28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8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0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" decel="100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500"/>
                            </p:stCondLst>
                            <p:childTnLst>
                              <p:par>
                                <p:cTn id="30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1000"/>
                            </p:stCondLst>
                            <p:childTnLst>
                              <p:par>
                                <p:cTn id="309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1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" decel="100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2" grpId="0"/>
      <p:bldP spid="14" grpId="0"/>
      <p:bldP spid="16" grpId="0"/>
      <p:bldP spid="18" grpId="0"/>
      <p:bldP spid="20" grpId="0"/>
      <p:bldP spid="22" grpId="0"/>
      <p:bldP spid="24" grpId="0"/>
      <p:bldP spid="26" grpId="0"/>
      <p:bldP spid="28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1979712" y="764704"/>
            <a:ext cx="482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读一读，记一记。</a:t>
            </a:r>
            <a:endParaRPr lang="zh-CN" altLang="en-US" sz="4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4096" y="5157192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泡桐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56228" y="5157192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云杉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72452" y="5157192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翠柏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48752" y="5157192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白桦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88112" y="4797152"/>
            <a:ext cx="734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pāo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4" name="Picture 2" descr="C:\Users\Administrator\Desktop\小01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827584" y="260648"/>
            <a:ext cx="1224136" cy="1608816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cxnSp>
        <p:nvCxnSpPr>
          <p:cNvPr id="15" name="直接连接符 14"/>
          <p:cNvCxnSpPr/>
          <p:nvPr/>
        </p:nvCxnSpPr>
        <p:spPr>
          <a:xfrm>
            <a:off x="539552" y="1916832"/>
            <a:ext cx="8064896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4" name="Picture 2" descr="C:\Users\Administrator\Desktop\云杉树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8272" y="2204864"/>
            <a:ext cx="2167346" cy="3048496"/>
          </a:xfrm>
          <a:prstGeom prst="rect">
            <a:avLst/>
          </a:prstGeom>
          <a:noFill/>
        </p:spPr>
      </p:pic>
      <p:pic>
        <p:nvPicPr>
          <p:cNvPr id="16" name="Picture 3" descr="C:\Users\Administrator\Desktop\柏树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32528" y="2564904"/>
            <a:ext cx="1552016" cy="2578349"/>
          </a:xfrm>
          <a:prstGeom prst="rect">
            <a:avLst/>
          </a:prstGeom>
          <a:noFill/>
        </p:spPr>
      </p:pic>
      <p:pic>
        <p:nvPicPr>
          <p:cNvPr id="17" name="Picture 2" descr="C:\Users\Administrator\Desktop\白桦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2132856"/>
            <a:ext cx="1411680" cy="3075977"/>
          </a:xfrm>
          <a:prstGeom prst="rect">
            <a:avLst/>
          </a:prstGeom>
          <a:noFill/>
        </p:spPr>
      </p:pic>
      <p:pic>
        <p:nvPicPr>
          <p:cNvPr id="8195" name="Picture 3" descr="C:\Users\Administrator\Desktop\泡桐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2548959"/>
            <a:ext cx="2548760" cy="22308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1979712" y="764704"/>
            <a:ext cx="482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读一读，记一记。</a:t>
            </a:r>
            <a:endParaRPr lang="zh-CN" altLang="en-US" sz="4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5157192"/>
            <a:ext cx="15121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松子 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40204" y="5157192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枫叶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12412" y="5157192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白果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04248" y="5157192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桂花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" name="Picture 2" descr="C:\Users\Administrator\Desktop\小01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827584" y="260648"/>
            <a:ext cx="1224136" cy="1608816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cxnSp>
        <p:nvCxnSpPr>
          <p:cNvPr id="15" name="直接连接符 14"/>
          <p:cNvCxnSpPr/>
          <p:nvPr/>
        </p:nvCxnSpPr>
        <p:spPr>
          <a:xfrm>
            <a:off x="539552" y="1916832"/>
            <a:ext cx="8064896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C:\Users\Administrator\Desktop\松子.jpg"/>
          <p:cNvPicPr>
            <a:picLocks noChangeAspect="1" noChangeArrowheads="1"/>
          </p:cNvPicPr>
          <p:nvPr/>
        </p:nvPicPr>
        <p:blipFill>
          <a:blip r:embed="rId3" cstate="print"/>
          <a:srcRect t="5040" b="9281"/>
          <a:stretch>
            <a:fillRect/>
          </a:stretch>
        </p:blipFill>
        <p:spPr bwMode="auto">
          <a:xfrm>
            <a:off x="539552" y="2617168"/>
            <a:ext cx="2017059" cy="2304256"/>
          </a:xfrm>
          <a:prstGeom prst="rect">
            <a:avLst/>
          </a:prstGeom>
          <a:noFill/>
        </p:spPr>
      </p:pic>
      <p:pic>
        <p:nvPicPr>
          <p:cNvPr id="16" name="Picture 3" descr="C:\Users\Administrator\Desktop\枫叶02副本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2743882"/>
            <a:ext cx="2022245" cy="2050829"/>
          </a:xfrm>
          <a:prstGeom prst="rect">
            <a:avLst/>
          </a:prstGeom>
          <a:noFill/>
        </p:spPr>
      </p:pic>
      <p:pic>
        <p:nvPicPr>
          <p:cNvPr id="7172" name="Picture 4" descr="C:\Users\Administrator\Desktop\桂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2564904"/>
            <a:ext cx="1895977" cy="2408784"/>
          </a:xfrm>
          <a:prstGeom prst="rect">
            <a:avLst/>
          </a:prstGeom>
          <a:noFill/>
        </p:spPr>
      </p:pic>
      <p:pic>
        <p:nvPicPr>
          <p:cNvPr id="7173" name="Picture 5" descr="C:\Users\Administrator\Desktop\白果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2583806"/>
            <a:ext cx="1580654" cy="23709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:\树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420888"/>
            <a:ext cx="3161115" cy="345638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936730" y="764704"/>
            <a:ext cx="69557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读一</a:t>
            </a:r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读，想想它们的意思。</a:t>
            </a:r>
            <a:endParaRPr lang="zh-CN" altLang="en-US" sz="4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2852936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十年树木，百年树人。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4005064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树高百尺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叶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落归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根。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5085184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树无根不长，人无志不立。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1960" y="3705999"/>
            <a:ext cx="582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solidFill>
                  <a:srgbClr val="FF0000"/>
                </a:solidFill>
              </a:rPr>
              <a:t>ɡēn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pic>
        <p:nvPicPr>
          <p:cNvPr id="10" name="Picture 2" descr="C:\Users\Administrator\Desktop\小01副本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827584" y="260648"/>
            <a:ext cx="1224136" cy="1608816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cxnSp>
        <p:nvCxnSpPr>
          <p:cNvPr id="12" name="直接连接符 11"/>
          <p:cNvCxnSpPr/>
          <p:nvPr/>
        </p:nvCxnSpPr>
        <p:spPr>
          <a:xfrm>
            <a:off x="539552" y="1916832"/>
            <a:ext cx="8064896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5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田字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332656"/>
            <a:ext cx="1872208" cy="1872208"/>
          </a:xfrm>
          <a:prstGeom prst="rect">
            <a:avLst/>
          </a:prstGeom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699792" y="188640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latin typeface="楷体" pitchFamily="49" charset="-122"/>
                <a:ea typeface="楷体" pitchFamily="49" charset="-122"/>
              </a:rPr>
              <a:t>杨</a:t>
            </a:r>
            <a:endParaRPr lang="zh-CN" altLang="en-US" sz="1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图片 5" descr="田字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332656"/>
            <a:ext cx="1872208" cy="1872208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60032" y="188640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latin typeface="楷体" pitchFamily="49" charset="-122"/>
                <a:ea typeface="楷体" pitchFamily="49" charset="-122"/>
              </a:rPr>
              <a:t>壮</a:t>
            </a:r>
            <a:endParaRPr lang="zh-CN" altLang="en-US" sz="1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" name="图片 7" descr="田字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48264" y="332656"/>
            <a:ext cx="1872208" cy="1872208"/>
          </a:xfrm>
          <a:prstGeom prst="rect">
            <a:avLst/>
          </a:prstGeom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020272" y="188640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latin typeface="楷体" pitchFamily="49" charset="-122"/>
                <a:ea typeface="楷体" pitchFamily="49" charset="-122"/>
              </a:rPr>
              <a:t>桐</a:t>
            </a:r>
            <a:endParaRPr lang="zh-CN" altLang="en-US" sz="1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" name="图片 9" descr="田字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2492896"/>
            <a:ext cx="1872208" cy="1872208"/>
          </a:xfrm>
          <a:prstGeom prst="rect">
            <a:avLst/>
          </a:prstGeom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699792" y="2348880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latin typeface="楷体" pitchFamily="49" charset="-122"/>
                <a:ea typeface="楷体" pitchFamily="49" charset="-122"/>
              </a:rPr>
              <a:t>枫</a:t>
            </a:r>
            <a:endParaRPr lang="zh-CN" altLang="en-US" sz="1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2" name="图片 11" descr="田字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2492896"/>
            <a:ext cx="1872208" cy="1872208"/>
          </a:xfrm>
          <a:prstGeom prst="rect">
            <a:avLst/>
          </a:prstGeom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860032" y="2348880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latin typeface="楷体" pitchFamily="49" charset="-122"/>
                <a:ea typeface="楷体" pitchFamily="49" charset="-122"/>
              </a:rPr>
              <a:t>松</a:t>
            </a:r>
            <a:endParaRPr lang="zh-CN" altLang="en-US" sz="1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" name="图片 13" descr="田字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48264" y="2492896"/>
            <a:ext cx="1872208" cy="1872208"/>
          </a:xfrm>
          <a:prstGeom prst="rect">
            <a:avLst/>
          </a:prstGeom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7020272" y="2348880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latin typeface="楷体" pitchFamily="49" charset="-122"/>
                <a:ea typeface="楷体" pitchFamily="49" charset="-122"/>
              </a:rPr>
              <a:t>柏</a:t>
            </a:r>
            <a:endParaRPr lang="zh-CN" altLang="en-US" sz="1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2" name="图片 21" descr="田字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4653136"/>
            <a:ext cx="1872208" cy="1872208"/>
          </a:xfrm>
          <a:prstGeom prst="rect">
            <a:avLst/>
          </a:prstGeom>
        </p:spPr>
      </p:pic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699792" y="4509120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latin typeface="楷体" pitchFamily="49" charset="-122"/>
                <a:ea typeface="楷体" pitchFamily="49" charset="-122"/>
              </a:rPr>
              <a:t>杉</a:t>
            </a:r>
            <a:endParaRPr lang="zh-CN" altLang="en-US" sz="1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4" name="图片 23" descr="田字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4653136"/>
            <a:ext cx="1872208" cy="1872208"/>
          </a:xfrm>
          <a:prstGeom prst="rect">
            <a:avLst/>
          </a:prstGeom>
        </p:spPr>
      </p:pic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860032" y="4509120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latin typeface="楷体" pitchFamily="49" charset="-122"/>
                <a:ea typeface="楷体" pitchFamily="49" charset="-122"/>
              </a:rPr>
              <a:t>化</a:t>
            </a:r>
            <a:endParaRPr lang="zh-CN" altLang="en-US" sz="1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6" name="图片 25" descr="田字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48264" y="4653136"/>
            <a:ext cx="1872208" cy="1872208"/>
          </a:xfrm>
          <a:prstGeom prst="rect">
            <a:avLst/>
          </a:prstGeom>
        </p:spPr>
      </p:pic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020272" y="4509120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smtClean="0">
                <a:latin typeface="楷体" pitchFamily="49" charset="-122"/>
                <a:ea typeface="楷体" pitchFamily="49" charset="-122"/>
              </a:rPr>
              <a:t>桂</a:t>
            </a:r>
            <a:endParaRPr lang="zh-CN" altLang="en-US" sz="1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195" name="Picture 3" descr="E:\插图01\c0c6aa8e4f447827c2c645d0670dafd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08" y="836712"/>
            <a:ext cx="2195736" cy="3439987"/>
          </a:xfrm>
          <a:prstGeom prst="rect">
            <a:avLst/>
          </a:prstGeom>
          <a:noFill/>
        </p:spPr>
      </p:pic>
      <p:sp>
        <p:nvSpPr>
          <p:cNvPr id="30" name="矩形 29"/>
          <p:cNvSpPr/>
          <p:nvPr/>
        </p:nvSpPr>
        <p:spPr>
          <a:xfrm>
            <a:off x="395536" y="272842"/>
            <a:ext cx="1944216" cy="707886"/>
          </a:xfrm>
          <a:prstGeom prst="rect">
            <a:avLst/>
          </a:prstGeom>
        </p:spPr>
        <p:txBody>
          <a:bodyPr vert="horz"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4000" b="1" kern="1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写一写</a:t>
            </a:r>
            <a:endParaRPr lang="zh-CN" altLang="en-US" sz="4000" b="1" kern="18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9" name="图片 28" descr="田字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4653136"/>
            <a:ext cx="1872208" cy="1872208"/>
          </a:xfrm>
          <a:prstGeom prst="rect">
            <a:avLst/>
          </a:prstGeom>
        </p:spPr>
      </p:pic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539552" y="4509120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latin typeface="楷体" pitchFamily="49" charset="-122"/>
                <a:ea typeface="楷体" pitchFamily="49" charset="-122"/>
              </a:rPr>
              <a:t>棉</a:t>
            </a:r>
            <a:endParaRPr lang="zh-CN" altLang="en-US" sz="12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  <p:bldP spid="11" grpId="0"/>
      <p:bldP spid="13" grpId="0"/>
      <p:bldP spid="15" grpId="0"/>
      <p:bldP spid="23" grpId="0"/>
      <p:bldP spid="25" grpId="0"/>
      <p:bldP spid="27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H:\树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573016"/>
            <a:ext cx="4554632" cy="292494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798471" y="700219"/>
            <a:ext cx="4108817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54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杨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树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高，榕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树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壮，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ts val="54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梧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桐树叶像手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掌。</a:t>
            </a:r>
            <a:br>
              <a:rPr lang="zh-CN" altLang="en-US" sz="3600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枫树秋天叶儿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红，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ts val="54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松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柏四季披绿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装。</a:t>
            </a:r>
            <a:br>
              <a:rPr lang="zh-CN" altLang="en-US" sz="3600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木棉喜暖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在南方</a:t>
            </a:r>
            <a:r>
              <a:rPr lang="en-US" altLang="zh-CN" sz="36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ts val="54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桦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树耐寒守北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疆。</a:t>
            </a:r>
            <a:br>
              <a:rPr lang="zh-CN" altLang="en-US" sz="3600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银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杏水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杉活化石，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ts val="54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金桂开花满院香。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30" name="Picture 6" descr="H:\树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348880"/>
            <a:ext cx="3019425" cy="1762125"/>
          </a:xfrm>
          <a:prstGeom prst="rect">
            <a:avLst/>
          </a:prstGeom>
          <a:noFill/>
        </p:spPr>
      </p:pic>
      <p:pic>
        <p:nvPicPr>
          <p:cNvPr id="1031" name="Picture 7" descr="H:\树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404664"/>
            <a:ext cx="1524000" cy="1628775"/>
          </a:xfrm>
          <a:prstGeom prst="rect">
            <a:avLst/>
          </a:prstGeom>
          <a:noFill/>
        </p:spPr>
      </p:pic>
      <p:pic>
        <p:nvPicPr>
          <p:cNvPr id="1032" name="Picture 8" descr="H:\树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32656"/>
            <a:ext cx="2362200" cy="2276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田字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332656"/>
            <a:ext cx="1872208" cy="1872208"/>
          </a:xfrm>
          <a:prstGeom prst="rect">
            <a:avLst/>
          </a:prstGeom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699792" y="188640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杨</a:t>
            </a:r>
            <a:endParaRPr lang="zh-CN" altLang="en-US" sz="1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图片 5" descr="田字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332656"/>
            <a:ext cx="1872208" cy="1872208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60032" y="188640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壮</a:t>
            </a:r>
            <a:endParaRPr lang="zh-CN" altLang="en-US" sz="1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" name="图片 7" descr="田字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48264" y="332656"/>
            <a:ext cx="1872208" cy="1872208"/>
          </a:xfrm>
          <a:prstGeom prst="rect">
            <a:avLst/>
          </a:prstGeom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020272" y="188640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桐</a:t>
            </a:r>
            <a:endParaRPr lang="zh-CN" altLang="en-US" sz="1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" name="图片 9" descr="田字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2492896"/>
            <a:ext cx="1872208" cy="1872208"/>
          </a:xfrm>
          <a:prstGeom prst="rect">
            <a:avLst/>
          </a:prstGeom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699792" y="2348880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枫</a:t>
            </a:r>
            <a:endParaRPr lang="zh-CN" altLang="en-US" sz="1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2" name="图片 11" descr="田字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2492896"/>
            <a:ext cx="1872208" cy="1872208"/>
          </a:xfrm>
          <a:prstGeom prst="rect">
            <a:avLst/>
          </a:prstGeom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860032" y="2348880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松</a:t>
            </a:r>
            <a:endParaRPr lang="zh-CN" altLang="en-US" sz="1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" name="图片 13" descr="田字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48264" y="2492896"/>
            <a:ext cx="1872208" cy="1872208"/>
          </a:xfrm>
          <a:prstGeom prst="rect">
            <a:avLst/>
          </a:prstGeom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7020272" y="2348880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柏</a:t>
            </a:r>
            <a:endParaRPr lang="zh-CN" altLang="en-US" sz="1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2" name="图片 21" descr="田字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4653136"/>
            <a:ext cx="1872208" cy="1872208"/>
          </a:xfrm>
          <a:prstGeom prst="rect">
            <a:avLst/>
          </a:prstGeom>
        </p:spPr>
      </p:pic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699792" y="4509120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杉</a:t>
            </a:r>
            <a:endParaRPr lang="zh-CN" altLang="en-US" sz="1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4" name="图片 23" descr="田字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4653136"/>
            <a:ext cx="1872208" cy="1872208"/>
          </a:xfrm>
          <a:prstGeom prst="rect">
            <a:avLst/>
          </a:prstGeom>
        </p:spPr>
      </p:pic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860032" y="4509120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化</a:t>
            </a:r>
            <a:endParaRPr lang="zh-CN" altLang="en-US" sz="1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6" name="图片 25" descr="田字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48264" y="4653136"/>
            <a:ext cx="1872208" cy="1872208"/>
          </a:xfrm>
          <a:prstGeom prst="rect">
            <a:avLst/>
          </a:prstGeom>
        </p:spPr>
      </p:pic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020272" y="4509120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桂</a:t>
            </a:r>
            <a:endParaRPr lang="zh-CN" altLang="en-US" sz="1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195" name="Picture 3" descr="E:\插图01\c0c6aa8e4f447827c2c645d0670dafd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08" y="836712"/>
            <a:ext cx="2195736" cy="3439987"/>
          </a:xfrm>
          <a:prstGeom prst="rect">
            <a:avLst/>
          </a:prstGeom>
          <a:noFill/>
        </p:spPr>
      </p:pic>
      <p:sp>
        <p:nvSpPr>
          <p:cNvPr id="30" name="矩形 29"/>
          <p:cNvSpPr/>
          <p:nvPr/>
        </p:nvSpPr>
        <p:spPr>
          <a:xfrm>
            <a:off x="395536" y="272842"/>
            <a:ext cx="1944216" cy="707886"/>
          </a:xfrm>
          <a:prstGeom prst="rect">
            <a:avLst/>
          </a:prstGeom>
        </p:spPr>
        <p:txBody>
          <a:bodyPr vert="horz"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4000" b="1" kern="1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写一写</a:t>
            </a:r>
            <a:endParaRPr lang="zh-CN" altLang="en-US" sz="4000" b="1" kern="18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9" name="图片 28" descr="田字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4653136"/>
            <a:ext cx="1872208" cy="1872208"/>
          </a:xfrm>
          <a:prstGeom prst="rect">
            <a:avLst/>
          </a:prstGeom>
        </p:spPr>
      </p:pic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539552" y="4509120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棉</a:t>
            </a:r>
            <a:endParaRPr lang="zh-CN" altLang="en-US" sz="1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80112" y="3212976"/>
            <a:ext cx="165577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4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杨树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高</a:t>
            </a:r>
            <a:endParaRPr lang="zh-CN" altLang="en-US" sz="3600" dirty="0"/>
          </a:p>
        </p:txBody>
      </p:sp>
      <p:pic>
        <p:nvPicPr>
          <p:cNvPr id="3077" name="Picture 5" descr="C:\Users\Administrator\Desktop\杨树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8640"/>
            <a:ext cx="3888432" cy="6499351"/>
          </a:xfrm>
          <a:prstGeom prst="rect">
            <a:avLst/>
          </a:prstGeom>
          <a:noFill/>
        </p:spPr>
      </p:pic>
      <p:pic>
        <p:nvPicPr>
          <p:cNvPr id="3074" name="Picture 2" descr="C:\Users\Administrator\Desktop\小01副本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4221088"/>
            <a:ext cx="1800000" cy="2365643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5" name="Picture 2" descr="C:\Users\Administrator\Desktop\杨树树叶.jpg"/>
          <p:cNvPicPr>
            <a:picLocks noChangeAspect="1" noChangeArrowheads="1"/>
          </p:cNvPicPr>
          <p:nvPr/>
        </p:nvPicPr>
        <p:blipFill>
          <a:blip r:embed="rId4" cstate="print"/>
          <a:srcRect l="17650" t="19620" r="5869" b="9747"/>
          <a:stretch>
            <a:fillRect/>
          </a:stretch>
        </p:blipFill>
        <p:spPr bwMode="auto">
          <a:xfrm flipH="1">
            <a:off x="5796136" y="980728"/>
            <a:ext cx="1440160" cy="19940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51920" y="5445224"/>
            <a:ext cx="158376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4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榕树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壮</a:t>
            </a:r>
            <a:endParaRPr lang="zh-CN" altLang="en-US" sz="3600" dirty="0"/>
          </a:p>
        </p:txBody>
      </p:sp>
      <p:pic>
        <p:nvPicPr>
          <p:cNvPr id="3075" name="Picture 3" descr="C:\Users\Administrator\Desktop\榕树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0"/>
            <a:ext cx="7920880" cy="4686607"/>
          </a:xfrm>
          <a:prstGeom prst="rect">
            <a:avLst/>
          </a:prstGeom>
          <a:noFill/>
        </p:spPr>
      </p:pic>
      <p:pic>
        <p:nvPicPr>
          <p:cNvPr id="12" name="Picture 2" descr="C:\Users\Administrator\Desktop\小01副本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4221088"/>
            <a:ext cx="1800000" cy="2365643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4456" y="3292242"/>
            <a:ext cx="3527984" cy="724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4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梧桐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树叶像手掌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3076" name="Picture 4" descr="C:\Users\Administrator\Desktop\梧桐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77157"/>
            <a:ext cx="3816424" cy="6780843"/>
          </a:xfrm>
          <a:prstGeom prst="rect">
            <a:avLst/>
          </a:prstGeom>
          <a:noFill/>
        </p:spPr>
      </p:pic>
      <p:pic>
        <p:nvPicPr>
          <p:cNvPr id="3078" name="Picture 6" descr="C:\Users\Administrator\Desktop\梧桐01副本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505672">
            <a:off x="5403708" y="889819"/>
            <a:ext cx="2142891" cy="1871769"/>
          </a:xfrm>
          <a:prstGeom prst="rect">
            <a:avLst/>
          </a:prstGeom>
          <a:noFill/>
        </p:spPr>
      </p:pic>
      <p:pic>
        <p:nvPicPr>
          <p:cNvPr id="12" name="Picture 2" descr="C:\Users\Administrator\Desktop\小01副本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4221088"/>
            <a:ext cx="1800000" cy="2365643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20072" y="3140968"/>
            <a:ext cx="3456384" cy="724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4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枫树秋天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叶儿红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Administrator\Desktop\枫树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680520" cy="6219689"/>
          </a:xfrm>
          <a:prstGeom prst="rect">
            <a:avLst/>
          </a:prstGeom>
          <a:noFill/>
        </p:spPr>
      </p:pic>
      <p:pic>
        <p:nvPicPr>
          <p:cNvPr id="2051" name="Picture 3" descr="C:\Users\Administrator\Desktop\枫叶02副本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1052736"/>
            <a:ext cx="2164254" cy="2194845"/>
          </a:xfrm>
          <a:prstGeom prst="rect">
            <a:avLst/>
          </a:prstGeom>
          <a:noFill/>
        </p:spPr>
      </p:pic>
      <p:pic>
        <p:nvPicPr>
          <p:cNvPr id="15" name="Picture 2" descr="C:\Users\Administrator\Desktop\小01副本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4221088"/>
            <a:ext cx="1800000" cy="2365643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83768" y="5373216"/>
            <a:ext cx="352839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4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松柏四季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披绿装</a:t>
            </a:r>
            <a:endParaRPr lang="zh-CN" altLang="en-US" sz="3600" dirty="0"/>
          </a:p>
        </p:txBody>
      </p:sp>
      <p:pic>
        <p:nvPicPr>
          <p:cNvPr id="9" name="Picture 2" descr="C:\Users\Administrator\Desktop\松树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4464496" cy="4601489"/>
          </a:xfrm>
          <a:prstGeom prst="rect">
            <a:avLst/>
          </a:prstGeom>
          <a:noFill/>
        </p:spPr>
      </p:pic>
      <p:pic>
        <p:nvPicPr>
          <p:cNvPr id="10" name="Picture 3" descr="C:\Users\Administrator\Desktop\柏树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556792"/>
            <a:ext cx="2072152" cy="3442445"/>
          </a:xfrm>
          <a:prstGeom prst="rect">
            <a:avLst/>
          </a:prstGeom>
          <a:noFill/>
        </p:spPr>
      </p:pic>
      <p:pic>
        <p:nvPicPr>
          <p:cNvPr id="11" name="Picture 2" descr="C:\Users\Administrator\Desktop\小01副本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4221088"/>
            <a:ext cx="1800000" cy="2365643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Administrator\Desktop\木棉花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196752"/>
            <a:ext cx="3850341" cy="21640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4" descr="C:\Users\Administrator\Desktop\木棉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648644" cy="5050776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3203848" y="5092442"/>
            <a:ext cx="345638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4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木棉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喜暖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en-US" sz="3600" dirty="0" smtClean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南方</a:t>
            </a:r>
            <a:endParaRPr lang="zh-CN" altLang="en-US" sz="3600" dirty="0"/>
          </a:p>
        </p:txBody>
      </p:sp>
      <p:pic>
        <p:nvPicPr>
          <p:cNvPr id="9" name="Picture 2" descr="C:\Users\Administrator\Desktop\小01副本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4221088"/>
            <a:ext cx="1800000" cy="2365643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istrator\Desktop\白桦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6632"/>
            <a:ext cx="2898801" cy="6316337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3059832" y="4869160"/>
            <a:ext cx="345638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4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桦树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耐寒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守</a:t>
            </a:r>
            <a:r>
              <a:rPr lang="zh-CN" altLang="en-US" sz="3600" dirty="0" smtClean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北疆</a:t>
            </a:r>
            <a:endParaRPr lang="zh-CN" altLang="en-US" sz="3600" dirty="0"/>
          </a:p>
        </p:txBody>
      </p:sp>
      <p:pic>
        <p:nvPicPr>
          <p:cNvPr id="9" name="Picture 2" descr="C:\Users\Administrator\Desktop\小01副本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4221088"/>
            <a:ext cx="1800000" cy="2365643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4098" name="Picture 2" descr="C:\Users\Administrator\Desktop\白桦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836712"/>
            <a:ext cx="3744416" cy="26735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</TotalTime>
  <Words>251</Words>
  <Application>Microsoft Office PowerPoint</Application>
  <PresentationFormat>全屏显示(4:3)</PresentationFormat>
  <Paragraphs>127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86</cp:revision>
  <dcterms:created xsi:type="dcterms:W3CDTF">2017-08-06T08:38:43Z</dcterms:created>
  <dcterms:modified xsi:type="dcterms:W3CDTF">2017-08-08T02:02:56Z</dcterms:modified>
</cp:coreProperties>
</file>