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6" r:id="rId3"/>
    <p:sldId id="258" r:id="rId4"/>
    <p:sldId id="259" r:id="rId5"/>
    <p:sldId id="268" r:id="rId6"/>
    <p:sldId id="270" r:id="rId7"/>
    <p:sldId id="261" r:id="rId8"/>
    <p:sldId id="262" r:id="rId9"/>
    <p:sldId id="260" r:id="rId10"/>
    <p:sldId id="263" r:id="rId11"/>
    <p:sldId id="265" r:id="rId12"/>
    <p:sldId id="266" r:id="rId13"/>
    <p:sldId id="264" r:id="rId14"/>
    <p:sldId id="269" r:id="rId15"/>
    <p:sldId id="26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A159-868E-44C8-AC61-88A4A81C7AA0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C6AE3-823A-4266-ACF2-37E449D3F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239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C6AE3-823A-4266-ACF2-37E449D3FA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0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0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1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52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224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78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2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974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05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1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61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366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3E0F1-D53D-4B5B-B34A-135195BA3A81}" type="datetimeFigureOut">
              <a:rPr lang="zh-CN" altLang="en-US" smtClean="0"/>
              <a:t>2019/2/26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CBF22-387B-4534-BE00-4A1BF5FDD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5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/>
          </p:nvPr>
        </p:nvSpPr>
        <p:spPr>
          <a:xfrm>
            <a:off x="839788" y="324134"/>
            <a:ext cx="6325287" cy="3811588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张红：我姓张。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章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明：我姓章。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张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红：我们俩一样都姓张。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章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明：不，不，不，你是弓长张，我是立早章。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张红：哦，原来我们都姓</a:t>
            </a:r>
            <a:r>
              <a:rPr lang="en-US" altLang="zh-CN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zhāng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，此章非彼张。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张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红＆章明：小朋友，千万别搞错了。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56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706" y="1309047"/>
            <a:ext cx="4478172" cy="44781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573" y="1309047"/>
            <a:ext cx="4531056" cy="447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761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50053" y="1921027"/>
            <a:ext cx="783880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6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古月胡，口天吴。</a:t>
            </a:r>
            <a:endParaRPr lang="en-US" altLang="zh-CN" sz="6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r>
              <a:rPr lang="zh-CN" altLang="en-US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徐，言午许。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580" y="1930086"/>
            <a:ext cx="1040815" cy="11650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4174" y="1930740"/>
            <a:ext cx="1042506" cy="11644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5885" y="3009940"/>
            <a:ext cx="1042506" cy="11644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178" y="3009939"/>
            <a:ext cx="1042506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554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内容占位符 1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6705" y="843677"/>
            <a:ext cx="6981398" cy="517064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中国姓氏有很多，</a:t>
            </a:r>
            <a:endParaRPr lang="en-US" altLang="zh-CN" sz="6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赵、钱、孙、李，</a:t>
            </a:r>
            <a:endParaRPr lang="en-US" altLang="zh-CN" sz="6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周、吴、郑、王，</a:t>
            </a:r>
            <a:endParaRPr lang="en-US" altLang="zh-CN" sz="6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诸葛、东方，</a:t>
            </a:r>
            <a:endParaRPr lang="en-US" altLang="zh-CN" sz="6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上官、欧阳</a:t>
            </a:r>
            <a:r>
              <a:rPr lang="en-US" altLang="zh-CN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6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7230" y="2866030"/>
            <a:ext cx="6455391" cy="16377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30" y="3873480"/>
            <a:ext cx="6468417" cy="176799"/>
          </a:xfrm>
          <a:prstGeom prst="rect">
            <a:avLst/>
          </a:prstGeom>
        </p:spPr>
      </p:pic>
      <p:sp>
        <p:nvSpPr>
          <p:cNvPr id="7" name="右大括号 6"/>
          <p:cNvSpPr/>
          <p:nvPr/>
        </p:nvSpPr>
        <p:spPr>
          <a:xfrm>
            <a:off x="7492621" y="2088107"/>
            <a:ext cx="777922" cy="1962172"/>
          </a:xfrm>
          <a:prstGeom prst="rightBrace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8628" y="2407473"/>
            <a:ext cx="274947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百家姓</a:t>
            </a:r>
            <a:r>
              <a:rPr lang="en-US" altLang="zh-CN" sz="4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</a:p>
          <a:p>
            <a:pPr algn="ctr"/>
            <a:r>
              <a:rPr lang="zh-CN" altLang="en-US" sz="40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前八名</a:t>
            </a:r>
            <a:endParaRPr lang="zh-CN" altLang="en-US" sz="4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33015" y="4885899"/>
            <a:ext cx="191069" cy="2047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0394" y="4878519"/>
            <a:ext cx="201185" cy="219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005" y="4885899"/>
            <a:ext cx="201185" cy="219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6710" y="4878518"/>
            <a:ext cx="201185" cy="2194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899" y="5839783"/>
            <a:ext cx="201185" cy="219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0986" y="5839783"/>
            <a:ext cx="201185" cy="219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004" y="5904585"/>
            <a:ext cx="201185" cy="2194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6710" y="5904585"/>
            <a:ext cx="201185" cy="2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1138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286" y="2274838"/>
            <a:ext cx="1130309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你还能继续背出</a:t>
            </a:r>
            <a:r>
              <a:rPr lang="en-US" altLang="zh-CN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百家姓</a:t>
            </a:r>
            <a:r>
              <a:rPr lang="en-US" altLang="zh-CN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中的部分姓氏吗？</a:t>
            </a:r>
            <a:endParaRPr lang="zh-CN" alt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1995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1811" y="2644170"/>
            <a:ext cx="100719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读一读，背一背。</a:t>
            </a:r>
            <a:endParaRPr lang="zh-CN" altLang="en-US" sz="9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d-5b82ee9af38189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97672" y="47346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7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4552" y="905858"/>
            <a:ext cx="2656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endParaRPr lang="zh-CN" altLang="en-US" sz="96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4835" y="2705725"/>
            <a:ext cx="911947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背诵课文；</a:t>
            </a:r>
            <a:endParaRPr lang="en-US" altLang="zh-CN" sz="44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4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400" b="1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找一找</a:t>
            </a:r>
            <a:r>
              <a:rPr lang="zh-CN" altLang="en-US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同学中的姓氏是课文中没有出现的，并记在课本上。</a:t>
            </a:r>
            <a:endParaRPr lang="zh-CN" altLang="en-US" sz="4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2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72469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29432" y="2316163"/>
            <a:ext cx="513313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9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姓氏歌</a:t>
            </a:r>
            <a:endParaRPr lang="zh-CN" altLang="en-US" sz="9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8977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12196106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18961" y="0"/>
            <a:ext cx="435407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李？木子李。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他姓</a:t>
            </a:r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什么？他姓张。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张？弓长张。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古月</a:t>
            </a:r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胡，口天吴。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双人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徐，言午许。</a:t>
            </a:r>
          </a:p>
          <a:p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中国姓氏有很多，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赵、钱、孙、李，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周、吴、郑、王，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诸葛、东方，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上官、欧阳</a:t>
            </a:r>
            <a:r>
              <a:rPr lang="en-US" altLang="zh-C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d-5b82ee9af38189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0812" y="5280546"/>
            <a:ext cx="609600" cy="6096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74181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7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42120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4552" y="905858"/>
            <a:ext cx="2656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endParaRPr lang="zh-CN" altLang="en-US" sz="96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4835" y="2705725"/>
            <a:ext cx="911947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在家庭练习本上书写生字</a:t>
            </a:r>
            <a:endParaRPr lang="en-US" altLang="zh-CN" sz="44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给爸爸</a:t>
            </a:r>
            <a:r>
              <a:rPr lang="zh-CN" altLang="en-US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妈妈读一读</a:t>
            </a:r>
            <a:r>
              <a:rPr lang="en-US" altLang="zh-CN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百家姓</a:t>
            </a:r>
            <a:r>
              <a:rPr lang="en-US" altLang="zh-CN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  <a:r>
              <a:rPr lang="zh-CN" altLang="en-US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，看看自己</a:t>
            </a:r>
            <a:r>
              <a:rPr lang="zh-CN" altLang="en-US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能读多少</a:t>
            </a:r>
            <a:r>
              <a:rPr lang="zh-CN" altLang="en-US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 sz="4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4925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61729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5816" y="58846"/>
            <a:ext cx="435407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李？木子李。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他姓</a:t>
            </a:r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什么？他姓张。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张？弓长张。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古月</a:t>
            </a:r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胡，口天吴。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双人</a:t>
            </a:r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徐，言午许。</a:t>
            </a:r>
          </a:p>
          <a:p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中国姓氏有很多，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赵、钱、孙、李，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周、吴、郑、王，</a:t>
            </a:r>
            <a:endParaRPr lang="en-US" altLang="zh-CN" sz="3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诸葛、东方，</a:t>
            </a:r>
            <a:endParaRPr lang="en-US" altLang="zh-CN" sz="3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上官、欧阳</a:t>
            </a:r>
            <a:r>
              <a:rPr lang="en-US" altLang="zh-C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984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80505" y="883315"/>
            <a:ext cx="7830990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6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endParaRPr lang="en-US" altLang="zh-CN" sz="6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李？木子李。</a:t>
            </a:r>
            <a:endParaRPr lang="en-US" altLang="zh-CN" sz="6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他姓</a:t>
            </a:r>
            <a:r>
              <a:rPr lang="zh-CN" altLang="en-US" sz="6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什么？他姓张。</a:t>
            </a:r>
            <a:endParaRPr lang="en-US" altLang="zh-CN" sz="6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张？弓长张。</a:t>
            </a:r>
            <a:endParaRPr lang="en-US" altLang="zh-CN" sz="6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513695" y="1146413"/>
            <a:ext cx="736979" cy="8325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760" y="2115846"/>
            <a:ext cx="816935" cy="9144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3739" y="3072581"/>
            <a:ext cx="816935" cy="9144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759" y="4085073"/>
            <a:ext cx="816935" cy="9144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9741" y="5295471"/>
            <a:ext cx="42883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语调上扬，表疑问</a:t>
            </a:r>
            <a:endParaRPr lang="zh-CN" altLang="en-US" sz="4000" b="1" cap="none" spc="0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120418" y="1037230"/>
            <a:ext cx="873456" cy="832513"/>
          </a:xfrm>
          <a:prstGeom prst="round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0418" y="3072581"/>
            <a:ext cx="932769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953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696" y="1360254"/>
            <a:ext cx="4708478" cy="45436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374" y="1360253"/>
            <a:ext cx="4728384" cy="454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241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386</Words>
  <Application>Microsoft Office PowerPoint</Application>
  <PresentationFormat>宽屏</PresentationFormat>
  <Paragraphs>55</Paragraphs>
  <Slides>15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楷体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16</cp:revision>
  <dcterms:created xsi:type="dcterms:W3CDTF">2019-02-01T07:09:16Z</dcterms:created>
  <dcterms:modified xsi:type="dcterms:W3CDTF">2019-02-26T12:34:49Z</dcterms:modified>
</cp:coreProperties>
</file>