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401" r:id="rId3"/>
    <p:sldId id="358" r:id="rId4"/>
    <p:sldId id="361" r:id="rId5"/>
    <p:sldId id="362" r:id="rId6"/>
    <p:sldId id="363" r:id="rId7"/>
    <p:sldId id="364" r:id="rId8"/>
    <p:sldId id="256" r:id="rId9"/>
    <p:sldId id="360" r:id="rId10"/>
    <p:sldId id="365" r:id="rId11"/>
    <p:sldId id="332" r:id="rId12"/>
    <p:sldId id="400" r:id="rId13"/>
    <p:sldId id="333" r:id="rId14"/>
    <p:sldId id="311" r:id="rId15"/>
    <p:sldId id="399" r:id="rId16"/>
    <p:sldId id="391" r:id="rId17"/>
    <p:sldId id="393" r:id="rId18"/>
    <p:sldId id="394" r:id="rId19"/>
    <p:sldId id="335" r:id="rId20"/>
    <p:sldId id="344" r:id="rId21"/>
    <p:sldId id="342" r:id="rId22"/>
    <p:sldId id="345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C00"/>
    <a:srgbClr val="0000CC"/>
    <a:srgbClr val="FFFFFF"/>
    <a:srgbClr val="F2F2F2"/>
    <a:srgbClr val="FFF9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3874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756"/>
            <a:ext cx="9144000" cy="2388436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3299"/>
            <a:ext cx="9144000" cy="165634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5105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215"/>
            <a:ext cx="10972800" cy="1143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35"/>
            <a:ext cx="2743200" cy="585357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35"/>
            <a:ext cx="8070573" cy="585357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337"/>
            <a:ext cx="10515600" cy="2853736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91071"/>
            <a:ext cx="10515600" cy="150071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51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215"/>
            <a:ext cx="10972800" cy="1143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760"/>
            <a:ext cx="5376672" cy="452754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760"/>
            <a:ext cx="5376672" cy="452754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253"/>
            <a:ext cx="10515600" cy="132602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9061"/>
            <a:ext cx="4873575" cy="824200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510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6312"/>
            <a:ext cx="4873575" cy="352551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9061"/>
            <a:ext cx="4897576" cy="824200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510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6312"/>
            <a:ext cx="4897576" cy="352551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360"/>
            <a:ext cx="3932237" cy="160076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771"/>
            <a:ext cx="6172200" cy="487533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8120"/>
            <a:ext cx="3932237" cy="38129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300" indent="0">
              <a:buNone/>
              <a:defRPr sz="755"/>
            </a:lvl8pPr>
            <a:lvl9pPr marL="2745105" indent="0">
              <a:buNone/>
              <a:defRPr sz="7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360"/>
            <a:ext cx="4165349" cy="160076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361"/>
            <a:ext cx="6172200" cy="540574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510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8120"/>
            <a:ext cx="4165349" cy="3812923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5"/>
            </a:lvl2pPr>
            <a:lvl3pPr marL="685800" indent="0">
              <a:buNone/>
              <a:defRPr sz="1200"/>
            </a:lvl3pPr>
            <a:lvl4pPr marL="1028700" indent="0">
              <a:buNone/>
              <a:defRPr sz="1055"/>
            </a:lvl4pPr>
            <a:lvl5pPr marL="1371600" indent="0">
              <a:buNone/>
              <a:defRPr sz="1055"/>
            </a:lvl5pPr>
            <a:lvl6pPr marL="1714500" indent="0">
              <a:buNone/>
              <a:defRPr sz="1055"/>
            </a:lvl6pPr>
            <a:lvl7pPr marL="2057400" indent="0">
              <a:buNone/>
              <a:defRPr sz="1055"/>
            </a:lvl7pPr>
            <a:lvl8pPr marL="2400300" indent="0">
              <a:buNone/>
              <a:defRPr sz="1055"/>
            </a:lvl8pPr>
            <a:lvl9pPr marL="2745105" indent="0">
              <a:buNone/>
              <a:defRPr sz="1055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609600" y="1538288"/>
            <a:ext cx="10972800" cy="4591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571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2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511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6505" lvl="5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3705" lvl="6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30905" lvl="7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8105" lvl="8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510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230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950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67064"/>
          <a:stretch>
            <a:fillRect/>
          </a:stretch>
        </p:blipFill>
        <p:spPr>
          <a:xfrm>
            <a:off x="5715" y="4189095"/>
            <a:ext cx="12180570" cy="2674620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433705" y="593725"/>
            <a:ext cx="11018520" cy="3042920"/>
          </a:xfrm>
          <a:prstGeom prst="cloudCallout">
            <a:avLst>
              <a:gd name="adj1" fmla="val -37770"/>
              <a:gd name="adj2" fmla="val 868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70430" y="1611630"/>
            <a:ext cx="7850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昆 虫 列 车 来 啦 ！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50545" y="760095"/>
            <a:ext cx="11580495" cy="2602230"/>
          </a:xfrm>
        </p:spPr>
        <p:txBody>
          <a:bodyPr/>
          <a:p>
            <a:pPr marL="635" indent="0" fontAlgn="base">
              <a:lnSpc>
                <a:spcPct val="21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我们蹦蹦跳跳的时候，一定要看准地方，不然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屁股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会被苍耳刺痛的。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2182495"/>
            <a:ext cx="1459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pì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ɡu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815" y="3790315"/>
            <a:ext cx="3682365" cy="2454910"/>
          </a:xfrm>
          <a:prstGeom prst="ellipse">
            <a:avLst/>
          </a:prstGeom>
          <a:effectLst>
            <a:softEdge rad="2921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135" y="4044950"/>
            <a:ext cx="3177540" cy="2200275"/>
          </a:xfrm>
          <a:prstGeom prst="ellipse">
            <a:avLst/>
          </a:prstGeom>
          <a:effectLst>
            <a:softEdge rad="2667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225" y="2254250"/>
            <a:ext cx="2812415" cy="2106930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045" y="560705"/>
            <a:ext cx="11580495" cy="3260090"/>
          </a:xfrm>
        </p:spPr>
        <p:txBody>
          <a:bodyPr/>
          <a:p>
            <a:pPr marL="635" indent="0" fontAlgn="base">
              <a:lnSpc>
                <a:spcPct val="23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一不留神，我们会蹦进很深很深的水里，被淹得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昏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头昏脑。其实，那深水只是小狗撒的一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泡尿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文本框 4"/>
          <p:cNvSpPr txBox="1"/>
          <p:nvPr/>
        </p:nvSpPr>
        <p:spPr>
          <a:xfrm>
            <a:off x="848678" y="215169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hūn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9969183" y="215169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pāo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文本框 6"/>
          <p:cNvSpPr txBox="1"/>
          <p:nvPr/>
        </p:nvSpPr>
        <p:spPr>
          <a:xfrm>
            <a:off x="10691495" y="2151698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niào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2170" y="3706495"/>
            <a:ext cx="368681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99"/>
          <p:cNvSpPr txBox="1"/>
          <p:nvPr/>
        </p:nvSpPr>
        <p:spPr>
          <a:xfrm>
            <a:off x="1409065" y="1640205"/>
            <a:ext cx="976058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屁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股  一</a:t>
            </a:r>
            <a:r>
              <a:rPr lang="zh-CN" altLang="en-US" sz="60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泡</a:t>
            </a:r>
            <a:r>
              <a:rPr lang="zh-CN" altLang="en-US" sz="6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尿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屎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壳郎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8185150" y="3908425"/>
            <a:ext cx="3457575" cy="2592388"/>
          </a:xfrm>
          <a:prstGeom prst="wedgeEllipseCallout">
            <a:avLst>
              <a:gd name="adj1" fmla="val -70154"/>
              <a:gd name="adj2" fmla="val -108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4000" b="1" strike="noStrike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与身体排泄物有关</a:t>
            </a:r>
            <a:endParaRPr lang="zh-CN" altLang="en-US" sz="4000" b="1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2935" y="3909060"/>
            <a:ext cx="120332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j-ea"/>
                <a:ea typeface="+mj-ea"/>
                <a:cs typeface="宋体" panose="02010600030101010101" pitchFamily="2" charset="-122"/>
                <a:sym typeface="+mn-ea"/>
              </a:rPr>
              <a:t>shī</a:t>
            </a:r>
            <a:endParaRPr lang="en-US" altLang="zh-CN" sz="48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+mj-ea"/>
              <a:ea typeface="+mj-ea"/>
              <a:cs typeface="宋体" panose="02010600030101010101" pitchFamily="2" charset="-122"/>
              <a:sym typeface="+mn-ea"/>
            </a:endParaRPr>
          </a:p>
          <a:p>
            <a:r>
              <a:rPr lang="zh-CN" altLang="en-US" sz="8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尸</a:t>
            </a:r>
            <a:endParaRPr lang="en-US" altLang="zh-CN" sz="80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+mj-ea"/>
              <a:ea typeface="+mj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98588" y="1843088"/>
            <a:ext cx="1304925" cy="14446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800" b="1" noProof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泡</a:t>
            </a:r>
            <a:endParaRPr lang="zh-CN" altLang="en-US" sz="8800" b="1" noProof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838450" y="1133475"/>
            <a:ext cx="720725" cy="286543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3813175" y="788988"/>
            <a:ext cx="1028700" cy="1444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pāo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3475" y="3554413"/>
            <a:ext cx="1028700" cy="1044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pào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1190" y="662299"/>
            <a:ext cx="4112260" cy="14452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400" b="1" noProof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一泡尿（量词）</a:t>
            </a:r>
            <a:endParaRPr lang="zh-CN" altLang="en-US" sz="4400" b="1" noProof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r>
              <a:rPr lang="zh-CN" altLang="en-US" sz="4400" b="1" noProof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豆腐泡、眼泡</a:t>
            </a:r>
            <a:endParaRPr lang="zh-CN" altLang="en-US" sz="4400" b="1" noProof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250" y="3062288"/>
            <a:ext cx="5795963" cy="14462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noProof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鱼泡、电灯泡、泡茶、</a:t>
            </a:r>
            <a:endParaRPr lang="zh-CN" altLang="en-US" sz="4400" b="1" noProof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  <a:p>
            <a:r>
              <a:rPr lang="zh-CN" altLang="en-US" sz="4400" b="1" noProof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泡饭、吐泡泡、泡汤了</a:t>
            </a:r>
            <a:endParaRPr lang="en-US" altLang="zh-CN" sz="4400" b="1" noProof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7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1485" y="1625600"/>
            <a:ext cx="11580495" cy="2433955"/>
          </a:xfrm>
        </p:spPr>
        <p:txBody>
          <a:bodyPr/>
          <a:p>
            <a:pPr marL="635" indent="0" fontAlgn="base">
              <a:lnSpc>
                <a:spcPct val="19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孩子们都觉得毛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茸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茸的小鸟很可爱，但我们小虫子没有谁会喜欢小鸟。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5" name="文本框 7"/>
          <p:cNvSpPr txBox="1"/>
          <p:nvPr/>
        </p:nvSpPr>
        <p:spPr>
          <a:xfrm>
            <a:off x="4978718" y="162528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rónɡ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1490" y="3600450"/>
            <a:ext cx="4046220" cy="32569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0563" y="719138"/>
            <a:ext cx="108108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你觉得当小虫子还有哪些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不好</a:t>
            </a:r>
            <a:r>
              <a:rPr lang="zh-CN" altLang="en-US" sz="4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的地方？</a:t>
            </a:r>
            <a:endParaRPr lang="zh-CN" altLang="en-US" sz="4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2438400"/>
            <a:ext cx="3143250" cy="3263900"/>
          </a:xfrm>
          <a:prstGeom prst="ellipse">
            <a:avLst/>
          </a:prstGeom>
          <a:effectLst>
            <a:softEdge rad="2921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8783" r="17383"/>
          <a:stretch>
            <a:fillRect/>
          </a:stretch>
        </p:blipFill>
        <p:spPr>
          <a:xfrm>
            <a:off x="4265924" y="2747010"/>
            <a:ext cx="2432050" cy="3187700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994" y="2438400"/>
            <a:ext cx="3641091" cy="2106295"/>
          </a:xfrm>
          <a:prstGeom prst="rect">
            <a:avLst/>
          </a:prstGeom>
          <a:effectLst>
            <a:softEdge rad="190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4386"/>
          <a:stretch>
            <a:fillRect/>
          </a:stretch>
        </p:blipFill>
        <p:spPr>
          <a:xfrm>
            <a:off x="-14605" y="8890"/>
            <a:ext cx="12221845" cy="6840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21330" y="2453005"/>
            <a:ext cx="6974840" cy="166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60000"/>
              </a:lnSpc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不过，我觉得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当一只小虫子还真不错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044" y="560705"/>
            <a:ext cx="11580492" cy="4591050"/>
          </a:xfrm>
        </p:spPr>
        <p:txBody>
          <a:bodyPr/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早上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醒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来，我在摇摇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晃晃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的草叶上伸懒腰，用一颗露珠把脸洗干净，把细长的触须擦得亮亮的。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如果能小心跳到狗的身上，我们就可以到很远的地方去旅行。这可是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免费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的特快列车呀！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1336675" y="168275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xǐnɡ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5060950" y="228600"/>
            <a:ext cx="14652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huànɡ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文本框 5"/>
          <p:cNvSpPr txBox="1"/>
          <p:nvPr/>
        </p:nvSpPr>
        <p:spPr>
          <a:xfrm>
            <a:off x="5167313" y="4506913"/>
            <a:ext cx="87471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fèi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文本框 7"/>
          <p:cNvSpPr txBox="1"/>
          <p:nvPr/>
        </p:nvSpPr>
        <p:spPr>
          <a:xfrm>
            <a:off x="4062413" y="4506913"/>
            <a:ext cx="11049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miǎn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044" y="560702"/>
            <a:ext cx="11580492" cy="5553075"/>
          </a:xfrm>
        </p:spPr>
        <p:txBody>
          <a:bodyPr/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走在外面一定要小心，别被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屎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壳郎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撞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伤，因为他们搬运食物的时候，从来不看路。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螳螂很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贪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吃，总想把我吃掉。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有些虫子的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脾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气不太好，比如天牛，每次我说</a:t>
            </a: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天牛大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婶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，早上好</a:t>
            </a: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strike="noStrike" noProof="1">
                <a:latin typeface="楷体" panose="02010609060101010101" charset="-122"/>
                <a:ea typeface="楷体" panose="02010609060101010101" charset="-122"/>
              </a:rPr>
              <a:t>，她总想顶我一下。</a:t>
            </a:r>
            <a:endParaRPr lang="zh-CN" altLang="en-US" sz="40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6" name="文本框 3"/>
          <p:cNvSpPr txBox="1"/>
          <p:nvPr/>
        </p:nvSpPr>
        <p:spPr>
          <a:xfrm>
            <a:off x="7872413" y="198438"/>
            <a:ext cx="1682750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zhuànɡ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文本框 5"/>
          <p:cNvSpPr txBox="1"/>
          <p:nvPr/>
        </p:nvSpPr>
        <p:spPr>
          <a:xfrm>
            <a:off x="2921000" y="3594100"/>
            <a:ext cx="6429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pí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7"/>
          <p:cNvSpPr txBox="1"/>
          <p:nvPr/>
        </p:nvSpPr>
        <p:spPr>
          <a:xfrm>
            <a:off x="1228725" y="4886325"/>
            <a:ext cx="11049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shěn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6488113" y="198438"/>
            <a:ext cx="952500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shǐ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6"/>
          <p:cNvSpPr txBox="1"/>
          <p:nvPr/>
        </p:nvSpPr>
        <p:spPr>
          <a:xfrm>
            <a:off x="1809750" y="2330450"/>
            <a:ext cx="952500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tān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363" y="560388"/>
            <a:ext cx="11471275" cy="4591050"/>
          </a:xfrm>
        </p:spPr>
        <p:txBody>
          <a:bodyPr/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走在外面一定要小心，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别被屎壳郎撞伤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，因为他们搬运食物的时候，从来不看路。螳螂很贪吃，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总想把我吃掉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。有些虫子的脾气不太好，比如天牛，每次我说</a:t>
            </a: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天牛大婶，早上好</a:t>
            </a: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她总想顶我一下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03425" y="4876800"/>
            <a:ext cx="9412288" cy="6461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宋体" panose="02010600030101010101" pitchFamily="2" charset="-122"/>
              </a:rPr>
              <a:t>说一说，屎壳郎、螳螂、天牛有趣在哪里？</a:t>
            </a:r>
            <a:endParaRPr lang="zh-CN" altLang="en-US" sz="3600" b="1" noProof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3718"/>
          <a:stretch>
            <a:fillRect/>
          </a:stretch>
        </p:blipFill>
        <p:spPr>
          <a:xfrm>
            <a:off x="635" y="13335"/>
            <a:ext cx="12190730" cy="6831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7148" t="66179" r="2963" b="6249"/>
          <a:stretch>
            <a:fillRect/>
          </a:stretch>
        </p:blipFill>
        <p:spPr>
          <a:xfrm flipH="1">
            <a:off x="617855" y="1256030"/>
            <a:ext cx="1854835" cy="1569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318" t="65112" r="66436" b="6410"/>
          <a:stretch>
            <a:fillRect/>
          </a:stretch>
        </p:blipFill>
        <p:spPr>
          <a:xfrm rot="720000">
            <a:off x="5854065" y="145415"/>
            <a:ext cx="1416050" cy="1357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525" y="1635760"/>
            <a:ext cx="2344420" cy="1673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7225" y="904240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蜗牛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65120" y="535940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瓢虫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08525" y="1412875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蚱蜢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5395" y="167640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蜜蜂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47635" y="1044575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蚂蚁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10650" y="284480"/>
            <a:ext cx="1263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蜘蛛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20975"/>
          <a:stretch>
            <a:fillRect/>
          </a:stretch>
        </p:blipFill>
        <p:spPr>
          <a:xfrm>
            <a:off x="7593325" y="-116213"/>
            <a:ext cx="4636135" cy="3907163"/>
          </a:xfrm>
          <a:prstGeom prst="rect">
            <a:avLst/>
          </a:prstGeom>
          <a:effectLst>
            <a:softEdge rad="444500"/>
          </a:effectLst>
        </p:spPr>
      </p:pic>
      <p:sp>
        <p:nvSpPr>
          <p:cNvPr id="3" name="文本框 2"/>
          <p:cNvSpPr txBox="1"/>
          <p:nvPr/>
        </p:nvSpPr>
        <p:spPr>
          <a:xfrm>
            <a:off x="482600" y="293688"/>
            <a:ext cx="1022032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屎壳郎走路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走到哪儿，臭到哪儿。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屎壳郎走路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滚蛋。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" y="1492250"/>
            <a:ext cx="814070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雌性螳螂有时还能吃掉雄性。</a:t>
            </a:r>
            <a:endParaRPr lang="zh-CN" altLang="en-US"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3595369"/>
            <a:ext cx="4826000" cy="3048000"/>
          </a:xfrm>
          <a:prstGeom prst="rect">
            <a:avLst/>
          </a:prstGeom>
          <a:effectLst>
            <a:softEdge rad="4318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138044"/>
            <a:ext cx="3593465" cy="2380616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6569" y="2113915"/>
            <a:ext cx="2571750" cy="2622550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12" name="文本框 11"/>
          <p:cNvSpPr txBox="1"/>
          <p:nvPr/>
        </p:nvSpPr>
        <p:spPr>
          <a:xfrm>
            <a:off x="222250" y="4857750"/>
            <a:ext cx="110410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天牛因其力大如牛，长相像牛，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善于在天空中飞翔，因而得天牛之名。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2950" y="1262063"/>
            <a:ext cx="10931525" cy="30464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8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</a:t>
            </a:r>
            <a:r>
              <a:rPr lang="zh-CN" altLang="en-US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我喜欢当一只小虫子。当我很快乐的时候，会使劲叫哇叫，所以，如果你在夜晚听见草地里的歌声</a:t>
            </a: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你就一定能找到我！</a:t>
            </a:r>
            <a:endParaRPr lang="zh-CN" altLang="en-US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内容占位符 2" descr="C:\Users\ssf\Desktop\图片\图片4.png图片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8737" y="-493712"/>
            <a:ext cx="12390437" cy="7558087"/>
          </a:xfrm>
        </p:spPr>
      </p:pic>
      <p:sp>
        <p:nvSpPr>
          <p:cNvPr id="7" name="文本框 6"/>
          <p:cNvSpPr txBox="1"/>
          <p:nvPr/>
        </p:nvSpPr>
        <p:spPr>
          <a:xfrm>
            <a:off x="7512050" y="1779588"/>
            <a:ext cx="4481513" cy="1753235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shǐ  ke  lànɡ</a:t>
            </a:r>
            <a:endParaRPr lang="en-US" altLang="zh-CN" sz="48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  <a:sym typeface="+mn-ea"/>
            </a:endParaRPr>
          </a:p>
          <a:p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屎 壳 郎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内容占位符 3" descr="C:\Users\ssf\Desktop\图片\图片5.png图片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14312" y="-547687"/>
            <a:ext cx="12750800" cy="7620000"/>
          </a:xfrm>
        </p:spPr>
      </p:pic>
      <p:sp>
        <p:nvSpPr>
          <p:cNvPr id="7" name="文本框 6"/>
          <p:cNvSpPr txBox="1"/>
          <p:nvPr/>
        </p:nvSpPr>
        <p:spPr>
          <a:xfrm>
            <a:off x="6188075" y="433388"/>
            <a:ext cx="3613150" cy="175260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tánɡ lánɡ</a:t>
            </a:r>
            <a:endParaRPr lang="en-US" altLang="zh-CN" sz="48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  <a:sym typeface="+mn-ea"/>
            </a:endParaRPr>
          </a:p>
          <a:p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螳  螂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内容占位符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63525" y="-636587"/>
            <a:ext cx="13123863" cy="8131175"/>
          </a:xfrm>
        </p:spPr>
      </p:pic>
      <p:sp>
        <p:nvSpPr>
          <p:cNvPr id="7" name="文本框 6"/>
          <p:cNvSpPr txBox="1"/>
          <p:nvPr/>
        </p:nvSpPr>
        <p:spPr>
          <a:xfrm>
            <a:off x="1519238" y="2628900"/>
            <a:ext cx="3635375" cy="1752600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tiān  niú</a:t>
            </a:r>
            <a:endParaRPr lang="en-US" altLang="zh-CN" sz="48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  <a:sym typeface="+mn-ea"/>
            </a:endParaRPr>
          </a:p>
          <a:p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天  牛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5194" y="-188595"/>
            <a:ext cx="3756655" cy="2817495"/>
          </a:xfrm>
          <a:prstGeom prst="ellipse">
            <a:avLst/>
          </a:prstGeom>
          <a:effectLst>
            <a:softEdge rad="1524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内容占位符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1437" y="-49212"/>
            <a:ext cx="8475662" cy="6919912"/>
          </a:xfrm>
        </p:spPr>
      </p:pic>
      <p:sp>
        <p:nvSpPr>
          <p:cNvPr id="7" name="文本框 6"/>
          <p:cNvSpPr txBox="1"/>
          <p:nvPr/>
        </p:nvSpPr>
        <p:spPr>
          <a:xfrm>
            <a:off x="8404225" y="2320925"/>
            <a:ext cx="3741738" cy="175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8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xī</a:t>
            </a:r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</a:t>
            </a:r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charset="0"/>
                <a:ea typeface="+mj-ea"/>
                <a:cs typeface="+mn-cs"/>
                <a:sym typeface="+mn-ea"/>
              </a:rPr>
              <a:t> </a:t>
            </a:r>
            <a:r>
              <a:rPr lang="en-US" altLang="zh-CN" sz="48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shuài</a:t>
            </a:r>
            <a:endParaRPr lang="en-US" altLang="zh-CN" sz="48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蟋 蟀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0" y="71438"/>
            <a:ext cx="5184775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人教版语文二年级下册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795"/>
            <a:ext cx="12160885" cy="6836410"/>
          </a:xfrm>
          <a:prstGeom prst="rect">
            <a:avLst/>
          </a:prstGeom>
        </p:spPr>
      </p:pic>
      <p:sp>
        <p:nvSpPr>
          <p:cNvPr id="4" name="标题 3073"/>
          <p:cNvSpPr>
            <a:spLocks noGrp="1"/>
          </p:cNvSpPr>
          <p:nvPr/>
        </p:nvSpPr>
        <p:spPr>
          <a:xfrm>
            <a:off x="2302479" y="5075340"/>
            <a:ext cx="8229600" cy="857250"/>
          </a:xfrm>
          <a:prstGeom prst="rect">
            <a:avLst/>
          </a:prstGeom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 fontAlgn="base">
              <a:buNone/>
            </a:pPr>
            <a:r>
              <a:rPr lang="en-US" altLang="zh-CN" sz="4000" b="1" strike="noStrike" kern="120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11.</a:t>
            </a:r>
            <a:r>
              <a:rPr lang="zh-CN" altLang="en-US" sz="4000" b="1" strike="noStrike" kern="120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《</a:t>
            </a:r>
            <a:r>
              <a:rPr lang="zh-CN" altLang="zh-CN" sz="4000" b="1" strike="noStrike" kern="120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我是一只小虫子》</a:t>
            </a:r>
            <a:endParaRPr lang="zh-CN" altLang="zh-CN" sz="4000" b="1" strike="noStrike" kern="120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4567"/>
          <a:stretch>
            <a:fillRect/>
          </a:stretch>
        </p:blipFill>
        <p:spPr>
          <a:xfrm>
            <a:off x="-151765" y="10795"/>
            <a:ext cx="12305665" cy="6835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23535" y="2435860"/>
            <a:ext cx="673036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4400">
                <a:solidFill>
                  <a:srgbClr val="FF0066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当一只小虫子</a:t>
            </a:r>
            <a:endParaRPr lang="zh-CN" altLang="en-US" sz="4400">
              <a:solidFill>
                <a:srgbClr val="FF0066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400">
                <a:solidFill>
                  <a:srgbClr val="FF0066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好不好？</a:t>
            </a:r>
            <a:endParaRPr lang="zh-CN" altLang="en-US" sz="4400">
              <a:solidFill>
                <a:srgbClr val="FF0066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4386"/>
          <a:stretch>
            <a:fillRect/>
          </a:stretch>
        </p:blipFill>
        <p:spPr>
          <a:xfrm>
            <a:off x="-14605" y="8890"/>
            <a:ext cx="12221845" cy="6840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99410" y="2453005"/>
            <a:ext cx="7020560" cy="166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60000"/>
              </a:lnSpc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我的伙伴们都说：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当一只小虫子，一点儿都不好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/>
  <Paragraphs>116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Times New Roman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耳东曼曼</cp:lastModifiedBy>
  <cp:revision>200</cp:revision>
  <dcterms:created xsi:type="dcterms:W3CDTF">2017-05-01T00:48:00Z</dcterms:created>
  <dcterms:modified xsi:type="dcterms:W3CDTF">2018-04-12T15:24:48Z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