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6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教育\课件背景图\2e3edacafe93f5e253664f2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3141663"/>
            <a:ext cx="8374063" cy="1143000"/>
          </a:xfrm>
        </p:spPr>
        <p:txBody>
          <a:bodyPr>
            <a:noAutofit/>
          </a:bodyPr>
          <a:lstStyle/>
          <a:p>
            <a:r>
              <a:rPr lang="zh-CN" altLang="en-US" sz="7200" dirty="0" smtClean="0">
                <a:latin typeface="华文楷体" pitchFamily="2" charset="-122"/>
                <a:ea typeface="华文楷体" pitchFamily="2" charset="-122"/>
              </a:rPr>
              <a:t>小树有多少棵</a:t>
            </a:r>
            <a:endParaRPr lang="zh-CN" altLang="en-US" sz="7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927522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11560" y="4005064"/>
            <a:ext cx="7704856" cy="2380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+mn-ea"/>
              </a:rPr>
              <a:t>1</a:t>
            </a:r>
            <a:r>
              <a:rPr lang="zh-CN" altLang="en-US" sz="3600" b="1" dirty="0" smtClean="0">
                <a:latin typeface="+mn-ea"/>
              </a:rPr>
              <a:t>、仔细观察这幅图，说一说你看到了什么？</a:t>
            </a:r>
            <a:endParaRPr lang="en-US" altLang="zh-CN" sz="3600" b="1" dirty="0" smtClean="0">
              <a:latin typeface="+mn-ea"/>
            </a:endParaRPr>
          </a:p>
          <a:p>
            <a:r>
              <a:rPr lang="en-US" altLang="zh-CN" sz="3600" b="1" dirty="0" smtClean="0">
                <a:latin typeface="+mn-ea"/>
              </a:rPr>
              <a:t>2</a:t>
            </a:r>
            <a:r>
              <a:rPr lang="zh-CN" altLang="en-US" sz="3600" b="1" dirty="0" smtClean="0">
                <a:latin typeface="+mn-ea"/>
              </a:rPr>
              <a:t>、根据这些条件，你能提出什么问题？</a:t>
            </a:r>
            <a:endParaRPr lang="zh-CN" altLang="en-US" sz="36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1988840"/>
            <a:ext cx="11809311" cy="3805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3568" y="908720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1D16AA"/>
                </a:solidFill>
              </a:rPr>
              <a:t>这些算式有什么特点呢？</a:t>
            </a:r>
            <a:endParaRPr lang="zh-CN" altLang="en-US" sz="4800" b="1" dirty="0">
              <a:solidFill>
                <a:srgbClr val="1D16A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38</Words>
  <Application>Microsoft Office PowerPoint</Application>
  <PresentationFormat>全屏显示(4:3)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小树有多少棵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小树有多少棵</dc:title>
  <dc:creator>Administrator</dc:creator>
  <cp:lastModifiedBy>lixiuling</cp:lastModifiedBy>
  <cp:revision>5</cp:revision>
  <dcterms:created xsi:type="dcterms:W3CDTF">2011-07-29T13:43:11Z</dcterms:created>
  <dcterms:modified xsi:type="dcterms:W3CDTF">2011-07-29T14:29:52Z</dcterms:modified>
</cp:coreProperties>
</file>