
<file path=[Content_Types].xml><?xml version="1.0" encoding="utf-8"?>
<Types xmlns="http://schemas.openxmlformats.org/package/2006/content-types">
  <Default Extension="png" ContentType="image/png"/>
  <Default Extension="wmv" ContentType="video/x-ms-wmv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handoutMasterIdLst>
    <p:handoutMasterId r:id="rId17"/>
  </p:handoutMasterIdLst>
  <p:sldIdLst>
    <p:sldId id="1124" r:id="rId3"/>
    <p:sldId id="1003" r:id="rId4"/>
    <p:sldId id="928" r:id="rId6"/>
    <p:sldId id="1045" r:id="rId7"/>
    <p:sldId id="1121" r:id="rId8"/>
    <p:sldId id="1123" r:id="rId9"/>
    <p:sldId id="1081" r:id="rId10"/>
    <p:sldId id="1083" r:id="rId11"/>
    <p:sldId id="523" r:id="rId12"/>
    <p:sldId id="1047" r:id="rId13"/>
    <p:sldId id="1048" r:id="rId14"/>
    <p:sldId id="1051" r:id="rId15"/>
    <p:sldId id="1138" r:id="rId16"/>
  </p:sldIdLst>
  <p:sldSz cx="9144000" cy="5143500" type="screen16x9"/>
  <p:notesSz cx="6858000" cy="9144000"/>
  <p:embeddedFontLst>
    <p:embeddedFont>
      <p:font typeface="微软雅黑" panose="020B0503020204020204" charset="-122"/>
      <p:regular r:id="rId21"/>
    </p:embeddedFont>
    <p:embeddedFont>
      <p:font typeface="华文行楷" panose="02010800040101010101" pitchFamily="2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黑体" panose="02010609060101010101" pitchFamily="49" charset="-122"/>
      <p:regular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FF0000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11" d="100"/>
          <a:sy n="111" d="100"/>
        </p:scale>
        <p:origin x="516" y="78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6" d="100"/>
          <a:sy n="66" d="100"/>
        </p:scale>
        <p:origin x="-2292" y="-102"/>
      </p:cViewPr>
      <p:guideLst>
        <p:guide orient="horz" pos="3130"/>
        <p:guide pos="22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FEE08B-27F0-4316-8317-EEF8C588A313}" type="doc">
      <dgm:prSet loTypeId="urn:microsoft.com/office/officeart/2009/3/layout/FramedTextPicture" loCatId="pictur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9A08F3E-AA31-48BC-BC7A-AFF37777F8D4}">
      <dgm:prSet phldrT="[文本]"/>
      <dgm:spPr/>
      <dgm:t>
        <a:bodyPr/>
        <a:lstStyle/>
        <a:p>
          <a:r>
            <a: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rPr>
            <a:t>呀，我真的变成了一棵树！</a:t>
          </a:r>
          <a:endParaRPr lang="zh-CN" altLang="en-US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A9832C1-CBDB-4EAE-8D4B-C96ADA62D45E}" cxnId="{B8B1C7E3-C5D6-4E38-B366-490E14843833}" type="parTrans">
      <dgm:prSet/>
      <dgm:spPr/>
      <dgm:t>
        <a:bodyPr/>
        <a:lstStyle/>
        <a:p>
          <a:endParaRPr lang="zh-CN" altLang="en-US"/>
        </a:p>
      </dgm:t>
    </dgm:pt>
    <dgm:pt modelId="{671A35B4-E806-4E28-9B44-A730B13D321B}" cxnId="{B8B1C7E3-C5D6-4E38-B366-490E14843833}" type="sibTrans">
      <dgm:prSet/>
      <dgm:spPr/>
      <dgm:t>
        <a:bodyPr/>
        <a:lstStyle/>
        <a:p>
          <a:endParaRPr lang="zh-CN" altLang="en-US"/>
        </a:p>
      </dgm:t>
    </dgm:pt>
    <dgm:pt modelId="{9319AD6E-8C51-4F5C-8439-41BDD53349F5}" type="pres">
      <dgm:prSet presAssocID="{FCFEE08B-27F0-4316-8317-EEF8C588A313}" presName="Name0" presStyleCnt="0">
        <dgm:presLayoutVars>
          <dgm:chMax/>
          <dgm:chPref/>
          <dgm:dir/>
        </dgm:presLayoutVars>
      </dgm:prSet>
      <dgm:spPr/>
    </dgm:pt>
    <dgm:pt modelId="{AA2DF1C4-4DC6-4534-B280-BB73FD8F05F3}" type="pres">
      <dgm:prSet presAssocID="{D9A08F3E-AA31-48BC-BC7A-AFF37777F8D4}" presName="composite" presStyleCnt="0">
        <dgm:presLayoutVars>
          <dgm:chMax/>
          <dgm:chPref/>
        </dgm:presLayoutVars>
      </dgm:prSet>
      <dgm:spPr/>
    </dgm:pt>
    <dgm:pt modelId="{0B45F2EB-BCA6-4EB9-8EAB-AA7E40DC97A4}" type="pres">
      <dgm:prSet presAssocID="{D9A08F3E-AA31-48BC-BC7A-AFF37777F8D4}" presName="Image" presStyleLbl="bgImgPlace1" presStyleIdx="0" presStyleCnt="1" custScaleY="9912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B8A7635-6342-40CB-83E4-6773A55AD18E}" type="pres">
      <dgm:prSet presAssocID="{D9A08F3E-AA31-48BC-BC7A-AFF37777F8D4}" presName="ParentText" presStyleLbl="revTx" presStyleIdx="0" presStyleCnt="1" custLinFactX="-2673" custLinFactNeighborX="-100000" custLinFactNeighborY="57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6EA0A7-AB9B-4031-9ADE-ED47C8BA7695}" type="pres">
      <dgm:prSet presAssocID="{D9A08F3E-AA31-48BC-BC7A-AFF37777F8D4}" presName="tlFrame" presStyleLbl="node1" presStyleIdx="0" presStyleCnt="4" custLinFactX="-252713" custLinFactNeighborX="-300000" custLinFactNeighborY="13440"/>
      <dgm:spPr>
        <a:solidFill>
          <a:schemeClr val="accent6">
            <a:lumMod val="75000"/>
          </a:schemeClr>
        </a:solidFill>
      </dgm:spPr>
    </dgm:pt>
    <dgm:pt modelId="{BB9DEBA4-8C87-4F50-A693-DE11D77ABA5F}" type="pres">
      <dgm:prSet presAssocID="{D9A08F3E-AA31-48BC-BC7A-AFF37777F8D4}" presName="trFrame" presStyleLbl="node1" presStyleIdx="1" presStyleCnt="4" custLinFactX="-200000" custLinFactNeighborX="-221566" custLinFactNeighborY="13441"/>
      <dgm:spPr>
        <a:solidFill>
          <a:schemeClr val="accent6">
            <a:lumMod val="75000"/>
          </a:schemeClr>
        </a:solidFill>
      </dgm:spPr>
    </dgm:pt>
    <dgm:pt modelId="{299166F1-139B-4DAE-AA43-B0187AA9E1A7}" type="pres">
      <dgm:prSet presAssocID="{D9A08F3E-AA31-48BC-BC7A-AFF37777F8D4}" presName="blFrame" presStyleLbl="node1" presStyleIdx="2" presStyleCnt="4" custLinFactX="-200000" custLinFactNeighborX="-257457" custLinFactNeighborY="25892"/>
      <dgm:spPr>
        <a:solidFill>
          <a:schemeClr val="accent6">
            <a:lumMod val="75000"/>
          </a:schemeClr>
        </a:solidFill>
      </dgm:spPr>
    </dgm:pt>
    <dgm:pt modelId="{0433A29E-E444-4869-8531-BADA2431DA1B}" type="pres">
      <dgm:prSet presAssocID="{D9A08F3E-AA31-48BC-BC7A-AFF37777F8D4}" presName="brFrame" presStyleLbl="node1" presStyleIdx="3" presStyleCnt="4" custLinFactX="-200000" custLinFactNeighborX="-212040" custLinFactNeighborY="27429"/>
      <dgm:spPr>
        <a:solidFill>
          <a:schemeClr val="accent6">
            <a:lumMod val="75000"/>
          </a:schemeClr>
        </a:solidFill>
      </dgm:spPr>
    </dgm:pt>
  </dgm:ptLst>
  <dgm:cxnLst>
    <dgm:cxn modelId="{B8B1C7E3-C5D6-4E38-B366-490E14843833}" srcId="{FCFEE08B-27F0-4316-8317-EEF8C588A313}" destId="{D9A08F3E-AA31-48BC-BC7A-AFF37777F8D4}" srcOrd="0" destOrd="0" parTransId="{6A9832C1-CBDB-4EAE-8D4B-C96ADA62D45E}" sibTransId="{671A35B4-E806-4E28-9B44-A730B13D321B}"/>
    <dgm:cxn modelId="{9F375A3C-0B8B-4416-8990-721EF2A6B224}" type="presOf" srcId="{FCFEE08B-27F0-4316-8317-EEF8C588A313}" destId="{9319AD6E-8C51-4F5C-8439-41BDD53349F5}" srcOrd="0" destOrd="0" presId="urn:microsoft.com/office/officeart/2009/3/layout/FramedTextPicture"/>
    <dgm:cxn modelId="{D28EBEAD-B3A1-4540-9FE3-6A1F999FF97F}" type="presOf" srcId="{D9A08F3E-AA31-48BC-BC7A-AFF37777F8D4}" destId="{EB8A7635-6342-40CB-83E4-6773A55AD18E}" srcOrd="0" destOrd="0" presId="urn:microsoft.com/office/officeart/2009/3/layout/FramedTextPicture"/>
    <dgm:cxn modelId="{CCA156AD-83B1-488C-B9F3-F92AA3CC1E1A}" type="presParOf" srcId="{9319AD6E-8C51-4F5C-8439-41BDD53349F5}" destId="{AA2DF1C4-4DC6-4534-B280-BB73FD8F05F3}" srcOrd="0" destOrd="0" presId="urn:microsoft.com/office/officeart/2009/3/layout/FramedTextPicture"/>
    <dgm:cxn modelId="{52AEDB72-DA4A-4666-9ADC-EB0DE4678674}" type="presParOf" srcId="{AA2DF1C4-4DC6-4534-B280-BB73FD8F05F3}" destId="{0B45F2EB-BCA6-4EB9-8EAB-AA7E40DC97A4}" srcOrd="0" destOrd="0" presId="urn:microsoft.com/office/officeart/2009/3/layout/FramedTextPicture"/>
    <dgm:cxn modelId="{2BAD21BC-0AC7-411A-B415-91441B528DF5}" type="presParOf" srcId="{AA2DF1C4-4DC6-4534-B280-BB73FD8F05F3}" destId="{EB8A7635-6342-40CB-83E4-6773A55AD18E}" srcOrd="1" destOrd="0" presId="urn:microsoft.com/office/officeart/2009/3/layout/FramedTextPicture"/>
    <dgm:cxn modelId="{90A69866-9593-4CCE-BA3A-343335559B36}" type="presParOf" srcId="{AA2DF1C4-4DC6-4534-B280-BB73FD8F05F3}" destId="{496EA0A7-AB9B-4031-9ADE-ED47C8BA7695}" srcOrd="2" destOrd="0" presId="urn:microsoft.com/office/officeart/2009/3/layout/FramedTextPicture"/>
    <dgm:cxn modelId="{86CECF4F-D5BF-48F9-944D-04FAE7A719AE}" type="presParOf" srcId="{AA2DF1C4-4DC6-4534-B280-BB73FD8F05F3}" destId="{BB9DEBA4-8C87-4F50-A693-DE11D77ABA5F}" srcOrd="3" destOrd="0" presId="urn:microsoft.com/office/officeart/2009/3/layout/FramedTextPicture"/>
    <dgm:cxn modelId="{33243E5A-4F06-45ED-9625-816937F3556C}" type="presParOf" srcId="{AA2DF1C4-4DC6-4534-B280-BB73FD8F05F3}" destId="{299166F1-139B-4DAE-AA43-B0187AA9E1A7}" srcOrd="4" destOrd="0" presId="urn:microsoft.com/office/officeart/2009/3/layout/FramedTextPicture"/>
    <dgm:cxn modelId="{02CF8C9B-17AD-48AA-8722-88583EA968EC}" type="presParOf" srcId="{AA2DF1C4-4DC6-4534-B280-BB73FD8F05F3}" destId="{0433A29E-E444-4869-8531-BADA2431DA1B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45F2EB-BCA6-4EB9-8EAB-AA7E40DC97A4}">
      <dsp:nvSpPr>
        <dsp:cNvPr id="0" name=""/>
        <dsp:cNvSpPr/>
      </dsp:nvSpPr>
      <dsp:spPr>
        <a:xfrm>
          <a:off x="1061296" y="3240"/>
          <a:ext cx="2221740" cy="1468194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8A7635-6342-40CB-83E4-6773A55AD18E}">
      <dsp:nvSpPr>
        <dsp:cNvPr id="0" name=""/>
        <dsp:cNvSpPr/>
      </dsp:nvSpPr>
      <dsp:spPr>
        <a:xfrm>
          <a:off x="144006" y="1682717"/>
          <a:ext cx="3147657" cy="1944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kern="1200" dirty="0" smtClean="0">
              <a:latin typeface="楷体" panose="02010609060101010101" pitchFamily="49" charset="-122"/>
              <a:ea typeface="楷体" panose="02010609060101010101" pitchFamily="49" charset="-122"/>
            </a:rPr>
            <a:t>呀，我真的变成了一棵树！</a:t>
          </a:r>
          <a:endParaRPr lang="zh-CN" altLang="en-US" sz="3700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44006" y="1682717"/>
        <a:ext cx="3147657" cy="1944252"/>
      </dsp:txXfrm>
    </dsp:sp>
    <dsp:sp modelId="{496EA0A7-AB9B-4031-9ADE-ED47C8BA7695}">
      <dsp:nvSpPr>
        <dsp:cNvPr id="0" name=""/>
        <dsp:cNvSpPr/>
      </dsp:nvSpPr>
      <dsp:spPr>
        <a:xfrm>
          <a:off x="-377972" y="1394680"/>
          <a:ext cx="755944" cy="756140"/>
        </a:xfrm>
        <a:prstGeom prst="halfFrame">
          <a:avLst>
            <a:gd name="adj1" fmla="val 25770"/>
            <a:gd name="adj2" fmla="val 25770"/>
          </a:avLst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9DEBA4-8C87-4F50-A693-DE11D77ABA5F}">
      <dsp:nvSpPr>
        <dsp:cNvPr id="0" name=""/>
        <dsp:cNvSpPr/>
      </dsp:nvSpPr>
      <dsp:spPr>
        <a:xfrm rot="5400000">
          <a:off x="2880222" y="1394785"/>
          <a:ext cx="756140" cy="755944"/>
        </a:xfrm>
        <a:prstGeom prst="halfFrame">
          <a:avLst>
            <a:gd name="adj1" fmla="val 25770"/>
            <a:gd name="adj2" fmla="val 25770"/>
          </a:avLst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9166F1-139B-4DAE-AA43-B0187AA9E1A7}">
      <dsp:nvSpPr>
        <dsp:cNvPr id="0" name=""/>
        <dsp:cNvSpPr/>
      </dsp:nvSpPr>
      <dsp:spPr>
        <a:xfrm rot="16200000">
          <a:off x="-360136" y="3232383"/>
          <a:ext cx="756140" cy="755944"/>
        </a:xfrm>
        <a:prstGeom prst="halfFrame">
          <a:avLst>
            <a:gd name="adj1" fmla="val 25770"/>
            <a:gd name="adj2" fmla="val 25770"/>
          </a:avLst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33A29E-E444-4869-8531-BADA2431DA1B}">
      <dsp:nvSpPr>
        <dsp:cNvPr id="0" name=""/>
        <dsp:cNvSpPr/>
      </dsp:nvSpPr>
      <dsp:spPr>
        <a:xfrm rot="10800000">
          <a:off x="2952331" y="3243907"/>
          <a:ext cx="755944" cy="756140"/>
        </a:xfrm>
        <a:prstGeom prst="halfFrame">
          <a:avLst>
            <a:gd name="adj1" fmla="val 25770"/>
            <a:gd name="adj2" fmla="val 25770"/>
          </a:avLst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  <dgm:param type="grDir" val="tL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type="halfFrame" r:blip="" rot="90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type="halfFrame" r:blip="" rot="270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type="halfFrame" r:blip="" rot="180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507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17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我变成了一棵树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 userDrawn="1"/>
        </p:nvPicPr>
        <p:blipFill>
          <a:blip r:embed="rId8" cstate="print"/>
          <a:srcRect l="1936" r="1925"/>
          <a:stretch>
            <a:fillRect/>
          </a:stretch>
        </p:blipFill>
        <p:spPr bwMode="auto">
          <a:xfrm>
            <a:off x="0" y="4010323"/>
            <a:ext cx="4679504" cy="113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9" cstate="print"/>
          <a:srcRect l="1936" r="1925"/>
          <a:stretch>
            <a:fillRect/>
          </a:stretch>
        </p:blipFill>
        <p:spPr bwMode="auto">
          <a:xfrm flipH="1">
            <a:off x="4499992" y="4030861"/>
            <a:ext cx="4644008" cy="113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/>
          <p:cNvPicPr>
            <a:picLocks noChangeAspect="1" noChangeArrowheads="1"/>
          </p:cNvPicPr>
          <p:nvPr userDrawn="1"/>
        </p:nvPicPr>
        <p:blipFill>
          <a:blip r:embed="rId9" cstate="print"/>
          <a:srcRect l="1936" r="1925"/>
          <a:stretch>
            <a:fillRect/>
          </a:stretch>
        </p:blipFill>
        <p:spPr bwMode="auto">
          <a:xfrm flipH="1">
            <a:off x="2337817" y="4011910"/>
            <a:ext cx="4644008" cy="113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5"/>
          <p:cNvPicPr>
            <a:picLocks noChangeAspect="1" noChangeArrowheads="1"/>
          </p:cNvPicPr>
          <p:nvPr userDrawn="1"/>
        </p:nvPicPr>
        <p:blipFill>
          <a:blip r:embed="rId8" cstate="print"/>
          <a:srcRect l="1936" r="41268"/>
          <a:stretch>
            <a:fillRect/>
          </a:stretch>
        </p:blipFill>
        <p:spPr bwMode="auto">
          <a:xfrm>
            <a:off x="2095500" y="4019848"/>
            <a:ext cx="2764532" cy="113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 userDrawn="1"/>
        </p:nvSpPr>
        <p:spPr>
          <a:xfrm>
            <a:off x="0" y="4032448"/>
            <a:ext cx="9144000" cy="1131590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image" Target="../media/image11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2.sv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sv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7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0"/>
            <a:ext cx="2736304" cy="3600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部编教材三年级下册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128" y="-267903"/>
            <a:ext cx="3633531" cy="125588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475656" y="987982"/>
            <a:ext cx="5184576" cy="1439752"/>
          </a:xfrm>
          <a:prstGeom prst="round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187624" y="1135871"/>
            <a:ext cx="64087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我变成了一棵树</a:t>
            </a:r>
            <a:endParaRPr lang="zh-CN" altLang="en-US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16216" y="3183215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聚奎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门学校</a:t>
            </a:r>
            <a:endParaRPr lang="en-US" altLang="zh-CN" sz="2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余</a:t>
            </a: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儒</a:t>
            </a:r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4" name="PA_文本框 6"/>
          <p:cNvSpPr txBox="1"/>
          <p:nvPr>
            <p:custDataLst>
              <p:tags r:id="rId3"/>
            </p:custDataLst>
          </p:nvPr>
        </p:nvSpPr>
        <p:spPr>
          <a:xfrm>
            <a:off x="-414554" y="261775"/>
            <a:ext cx="9613067" cy="396418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-1200" normalizeH="0" baseline="0">
                <a:ln>
                  <a:noFill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__________</a:t>
            </a:r>
            <a:endParaRPr lang="zh-CN" altLang="en-US" dirty="0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fill="hold" grpId="0" nodeType="withEffect">
                                  <p:stCondLst>
                                    <p:cond delay="27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13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5536" y="555213"/>
            <a:ext cx="8496944" cy="572464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：看着树上一起分享美食的他们，“我”是怎样反应？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12292" y="1347614"/>
            <a:ext cx="6336704" cy="2554545"/>
          </a:xfrm>
          <a:prstGeom prst="rect">
            <a:avLst/>
          </a:prstGeom>
          <a:solidFill>
            <a:schemeClr val="accent2">
              <a:lumMod val="40000"/>
              <a:lumOff val="60000"/>
              <a:alpha val="37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“咕噜噜……”我的肚子里发出一种怪怪的声音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“咕噜噜……”我肚子里的声音越来越响了。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12292" y="1275606"/>
            <a:ext cx="2808312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9592" y="2786906"/>
            <a:ext cx="2808312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24"/>
          <p:cNvSpPr/>
          <p:nvPr/>
        </p:nvSpPr>
        <p:spPr bwMode="gray">
          <a:xfrm rot="10800000" flipH="1">
            <a:off x="3072532" y="3507854"/>
            <a:ext cx="466918" cy="74874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39450" y="4126309"/>
            <a:ext cx="4185761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“我”太饿了，与文首呼应！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7" grpId="0" animBg="1" autoUpdateAnimBg="0"/>
      <p:bldP spid="8" grpId="0" animBg="1"/>
      <p:bldP spid="9" grpId="0" animBg="1"/>
      <p:bldP spid="10" grpId="0" animBg="1"/>
      <p:bldP spid="10" grpId="1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315977" y="1883028"/>
            <a:ext cx="2031325" cy="36933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“咦，下雨了。”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58811" y="1836009"/>
            <a:ext cx="2954655" cy="36933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“是你的牛奶打翻了吗？”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24976" y="1863167"/>
            <a:ext cx="3185487" cy="36933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“可能是一只虫子撒的尿。”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15648" y="3464740"/>
            <a:ext cx="2723823" cy="369332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“不对，是大树在哭。”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饼形 23"/>
          <p:cNvSpPr/>
          <p:nvPr/>
        </p:nvSpPr>
        <p:spPr>
          <a:xfrm>
            <a:off x="237030" y="555526"/>
            <a:ext cx="812800" cy="812800"/>
          </a:xfrm>
          <a:prstGeom prst="pie">
            <a:avLst>
              <a:gd name="adj1" fmla="val 5400000"/>
              <a:gd name="adj2" fmla="val 1620000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圆角矩形 2"/>
          <p:cNvSpPr/>
          <p:nvPr/>
        </p:nvSpPr>
        <p:spPr>
          <a:xfrm>
            <a:off x="755576" y="771550"/>
            <a:ext cx="1152128" cy="504056"/>
          </a:xfrm>
          <a:prstGeom prst="round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755576" y="627534"/>
            <a:ext cx="1368152" cy="57606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r>
              <a:rPr lang="zh-CN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小狐狸</a:t>
            </a:r>
            <a:endParaRPr lang="en-US" altLang="zh-CN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0470" y="497954"/>
            <a:ext cx="432854" cy="835224"/>
          </a:xfrm>
          <a:prstGeom prst="rect">
            <a:avLst/>
          </a:prstGeom>
        </p:spPr>
      </p:pic>
      <p:sp>
        <p:nvSpPr>
          <p:cNvPr id="34" name="圆角矩形 33"/>
          <p:cNvSpPr/>
          <p:nvPr/>
        </p:nvSpPr>
        <p:spPr>
          <a:xfrm>
            <a:off x="3552358" y="620001"/>
            <a:ext cx="1368152" cy="57606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r>
              <a:rPr lang="zh-CN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小鳄鱼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6531074" y="620001"/>
            <a:ext cx="1368152" cy="57606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r>
              <a:rPr lang="zh-CN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小松鼠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152" y="490421"/>
            <a:ext cx="432854" cy="835224"/>
          </a:xfrm>
          <a:prstGeom prst="rect">
            <a:avLst/>
          </a:prstGeom>
        </p:spPr>
      </p:pic>
      <p:sp>
        <p:nvSpPr>
          <p:cNvPr id="37" name="饼形 36"/>
          <p:cNvSpPr/>
          <p:nvPr/>
        </p:nvSpPr>
        <p:spPr>
          <a:xfrm>
            <a:off x="349176" y="3243006"/>
            <a:ext cx="812800" cy="812800"/>
          </a:xfrm>
          <a:prstGeom prst="pie">
            <a:avLst>
              <a:gd name="adj1" fmla="val 5400000"/>
              <a:gd name="adj2" fmla="val 1620000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圆角矩形 37"/>
          <p:cNvSpPr/>
          <p:nvPr/>
        </p:nvSpPr>
        <p:spPr>
          <a:xfrm>
            <a:off x="832136" y="3361464"/>
            <a:ext cx="1368152" cy="57606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r>
              <a:rPr lang="zh-CN" alt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小白兔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1331640" y="1368326"/>
            <a:ext cx="216023" cy="411336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下箭头 38"/>
          <p:cNvSpPr/>
          <p:nvPr/>
        </p:nvSpPr>
        <p:spPr>
          <a:xfrm>
            <a:off x="4194168" y="1367307"/>
            <a:ext cx="216023" cy="411336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下箭头 39"/>
          <p:cNvSpPr/>
          <p:nvPr/>
        </p:nvSpPr>
        <p:spPr>
          <a:xfrm>
            <a:off x="7190009" y="1367307"/>
            <a:ext cx="216023" cy="411336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2347408" y="3541339"/>
            <a:ext cx="354290" cy="216024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026285" y="4108450"/>
            <a:ext cx="7085965" cy="953135"/>
          </a:xfrm>
          <a:prstGeom prst="rect">
            <a:avLst/>
          </a:prstGeom>
          <a:solidFill>
            <a:schemeClr val="lt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唉，变成树真麻烦，他们连水珠是从我的嘴巴里流出来的都不知道。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下箭头 1"/>
          <p:cNvSpPr/>
          <p:nvPr/>
        </p:nvSpPr>
        <p:spPr>
          <a:xfrm rot="16380000">
            <a:off x="1407788" y="4314342"/>
            <a:ext cx="216023" cy="411336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773167" y="778664"/>
            <a:ext cx="7596336" cy="101600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说一说：如果你也会变，你想变成什么？变了以后会发生什么奇妙的事？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4427855" y="1995805"/>
            <a:ext cx="432435" cy="50419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34870" y="2926080"/>
            <a:ext cx="5985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快拿起神奇的笔写一写吧！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/>
      <p:bldP spid="3" grpId="0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45988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751205" y="943610"/>
            <a:ext cx="6023610" cy="2376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0525" y="1356360"/>
            <a:ext cx="4169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推荐读物：《爱心树》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4254500" y="8890"/>
            <a:ext cx="4765675" cy="4027170"/>
            <a:chOff x="9303" y="2078"/>
            <a:chExt cx="3840" cy="2799"/>
          </a:xfrm>
        </p:grpSpPr>
        <p:sp>
          <p:nvSpPr>
            <p:cNvPr id="5" name="PA-矩形 7"/>
            <p:cNvSpPr/>
            <p:nvPr>
              <p:custDataLst>
                <p:tags r:id="rId4"/>
              </p:custDataLst>
            </p:nvPr>
          </p:nvSpPr>
          <p:spPr>
            <a:xfrm>
              <a:off x="9303" y="2467"/>
              <a:ext cx="395" cy="1781"/>
            </a:xfrm>
            <a:prstGeom prst="rect">
              <a:avLst/>
            </a:prstGeom>
            <a:blipFill dpi="0" rotWithShape="0">
              <a:blip r:embed="rId5"/>
              <a:srcRect/>
              <a:tile tx="0" ty="-577606.646816969" sx="99999.9960263572" sy="99999.9960263572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PA-矩形 8"/>
            <p:cNvSpPr/>
            <p:nvPr>
              <p:custDataLst>
                <p:tags r:id="rId6"/>
              </p:custDataLst>
            </p:nvPr>
          </p:nvSpPr>
          <p:spPr>
            <a:xfrm>
              <a:off x="9731" y="2707"/>
              <a:ext cx="570" cy="2170"/>
            </a:xfrm>
            <a:prstGeom prst="rect">
              <a:avLst/>
            </a:prstGeom>
            <a:blipFill dpi="0" rotWithShape="0">
              <a:blip r:embed="rId5"/>
              <a:srcRect/>
              <a:tile tx="-271761.450687492" ty="-730120.252529212" sx="99999.9960263572" sy="99999.9960263572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PA-矩形 9"/>
            <p:cNvSpPr/>
            <p:nvPr>
              <p:custDataLst>
                <p:tags r:id="rId7"/>
              </p:custDataLst>
            </p:nvPr>
          </p:nvSpPr>
          <p:spPr>
            <a:xfrm>
              <a:off x="10334" y="2136"/>
              <a:ext cx="476" cy="489"/>
            </a:xfrm>
            <a:prstGeom prst="rect">
              <a:avLst/>
            </a:prstGeom>
            <a:blipFill dpi="0" rotWithShape="0">
              <a:blip r:embed="rId5"/>
              <a:srcRect/>
              <a:tile tx="-654408.844464863" ty="-367650.475884492" sx="99999.9960263572" sy="99999.9960263572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PA-矩形 10"/>
            <p:cNvSpPr/>
            <p:nvPr>
              <p:custDataLst>
                <p:tags r:id="rId8"/>
              </p:custDataLst>
            </p:nvPr>
          </p:nvSpPr>
          <p:spPr>
            <a:xfrm>
              <a:off x="10334" y="2654"/>
              <a:ext cx="1779" cy="1781"/>
            </a:xfrm>
            <a:prstGeom prst="rect">
              <a:avLst/>
            </a:prstGeom>
            <a:blipFill dpi="0" rotWithShape="0">
              <a:blip r:embed="rId5"/>
              <a:srcRect/>
              <a:tile tx="-654408.844464863" ty="-696672.70046266" sx="99999.9960263572" sy="99999.9960263572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PA-矩形 11"/>
            <p:cNvSpPr/>
            <p:nvPr>
              <p:custDataLst>
                <p:tags r:id="rId9"/>
              </p:custDataLst>
            </p:nvPr>
          </p:nvSpPr>
          <p:spPr>
            <a:xfrm>
              <a:off x="10334" y="4465"/>
              <a:ext cx="1779" cy="204"/>
            </a:xfrm>
            <a:prstGeom prst="rect">
              <a:avLst/>
            </a:prstGeom>
            <a:blipFill dpi="0" rotWithShape="0">
              <a:blip r:embed="rId5"/>
              <a:srcRect/>
              <a:tile tx="-654408.844464863" ty="-1846432.68414051" sx="99999.9960263572" sy="99999.9960263572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PA-矩形 12"/>
            <p:cNvSpPr/>
            <p:nvPr>
              <p:custDataLst>
                <p:tags r:id="rId10"/>
              </p:custDataLst>
            </p:nvPr>
          </p:nvSpPr>
          <p:spPr>
            <a:xfrm>
              <a:off x="12145" y="2078"/>
              <a:ext cx="570" cy="1781"/>
            </a:xfrm>
            <a:prstGeom prst="rect">
              <a:avLst/>
            </a:prstGeom>
            <a:blipFill dpi="0" rotWithShape="0">
              <a:blip r:embed="rId5"/>
              <a:srcRect/>
              <a:tile tx="-1804895.8825111" ty="-330567.305257737" sx="99999.9960263572" sy="99999.9960263572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PA-矩形 13"/>
            <p:cNvSpPr/>
            <p:nvPr>
              <p:custDataLst>
                <p:tags r:id="rId11"/>
              </p:custDataLst>
            </p:nvPr>
          </p:nvSpPr>
          <p:spPr>
            <a:xfrm>
              <a:off x="12145" y="3888"/>
              <a:ext cx="570" cy="603"/>
            </a:xfrm>
            <a:prstGeom prst="rect">
              <a:avLst/>
            </a:prstGeom>
            <a:blipFill dpi="0" rotWithShape="0">
              <a:blip r:embed="rId5"/>
              <a:srcRect/>
              <a:tile tx="-1804895.8825111" ty="-1480145.51147476" sx="99999.9960263572" sy="99999.9960263572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PA-矩形 14"/>
            <p:cNvSpPr/>
            <p:nvPr>
              <p:custDataLst>
                <p:tags r:id="rId12"/>
              </p:custDataLst>
            </p:nvPr>
          </p:nvSpPr>
          <p:spPr>
            <a:xfrm>
              <a:off x="12748" y="3096"/>
              <a:ext cx="395" cy="1781"/>
            </a:xfrm>
            <a:prstGeom prst="rect">
              <a:avLst/>
            </a:prstGeom>
            <a:blipFill dpi="0" rotWithShape="0">
              <a:blip r:embed="rId5"/>
              <a:srcRect/>
              <a:tile tx="-2187543.27628847" ty="-976977.844365079" sx="99999.9960263572" sy="99999.9960263572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5361131" y="1786376"/>
            <a:ext cx="670709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鳄</a:t>
            </a:r>
            <a:endParaRPr kumimoji="1"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563970" y="1799550"/>
            <a:ext cx="7200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痒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071400" y="1771285"/>
            <a:ext cx="71195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195736" y="3111083"/>
            <a:ext cx="646469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4788024" y="3111083"/>
            <a:ext cx="648072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肠</a:t>
            </a:r>
            <a:endParaRPr kumimoji="1"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 flipH="1">
            <a:off x="3059832" y="3111083"/>
            <a:ext cx="71679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01753" y="1365875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xī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11560" y="1339237"/>
            <a:ext cx="101358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yǎng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95672" y="133923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è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14003" y="2624153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dīng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71800" y="2643758"/>
            <a:ext cx="203624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líng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84168" y="2715766"/>
            <a:ext cx="101812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44008" y="2643758"/>
            <a:ext cx="135814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cháng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343685" y="3107535"/>
            <a:ext cx="67658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醋</a:t>
            </a:r>
            <a:endParaRPr lang="zh-CN" altLang="en-US" sz="4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760032" y="1843293"/>
            <a:ext cx="628392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TextBox 11"/>
          <p:cNvSpPr txBox="1"/>
          <p:nvPr/>
        </p:nvSpPr>
        <p:spPr>
          <a:xfrm>
            <a:off x="6906029" y="1771285"/>
            <a:ext cx="637979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秘</a:t>
            </a:r>
            <a:endParaRPr kumimoji="1"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74672" y="133923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mì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2604800" y="1771285"/>
            <a:ext cx="71195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4068026" y="1799550"/>
            <a:ext cx="1368152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痒的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1"/>
          <p:cNvSpPr txBox="1"/>
          <p:nvPr/>
        </p:nvSpPr>
        <p:spPr>
          <a:xfrm>
            <a:off x="5841191" y="1786376"/>
            <a:ext cx="670709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kumimoji="1"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7523249" y="1759855"/>
            <a:ext cx="637979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</a:t>
            </a:r>
            <a:endParaRPr kumimoji="1"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1"/>
          <p:cNvSpPr txBox="1"/>
          <p:nvPr/>
        </p:nvSpPr>
        <p:spPr>
          <a:xfrm>
            <a:off x="4170804" y="3087236"/>
            <a:ext cx="648072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kumimoji="1"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5839629" y="3111083"/>
            <a:ext cx="67658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糖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79712" y="913281"/>
            <a:ext cx="6768752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默读课文，思考：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用“</a:t>
            </a:r>
            <a:r>
              <a:rPr lang="zh-CN" altLang="en-US" sz="2800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”画出你觉得有意思的语句。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探讨这些语句为什么有意思。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28" y="627534"/>
            <a:ext cx="658424" cy="659818"/>
            <a:chOff x="1582264" y="718354"/>
            <a:chExt cx="658424" cy="659818"/>
          </a:xfrm>
        </p:grpSpPr>
        <p:grpSp>
          <p:nvGrpSpPr>
            <p:cNvPr id="39" name="Group 12"/>
            <p:cNvGrpSpPr/>
            <p:nvPr/>
          </p:nvGrpSpPr>
          <p:grpSpPr bwMode="auto">
            <a:xfrm>
              <a:off x="1582264" y="718354"/>
              <a:ext cx="658424" cy="659818"/>
              <a:chOff x="1289" y="582"/>
              <a:chExt cx="668" cy="668"/>
            </a:xfrm>
          </p:grpSpPr>
          <p:sp>
            <p:nvSpPr>
              <p:cNvPr id="40" name="Oval 13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2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3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44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" name="Text Box 18"/>
            <p:cNvSpPr txBox="1">
              <a:spLocks noChangeArrowheads="1"/>
            </p:cNvSpPr>
            <p:nvPr/>
          </p:nvSpPr>
          <p:spPr bwMode="gray">
            <a:xfrm>
              <a:off x="1711138" y="812825"/>
              <a:ext cx="388342" cy="508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rPr>
                <a:t>1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840744" y="1635646"/>
            <a:ext cx="792088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我心里想着，就觉得身上痒痒的，低头一看，发现许多小树枝正从我身上冒出来。呀，我真的变成了一棵树！”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5508104" y="1687125"/>
            <a:ext cx="1224136" cy="41120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5220072" y="2112119"/>
            <a:ext cx="110046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  <p:bldP spid="49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1403648" y="24938"/>
          <a:ext cx="7884368" cy="3795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云形标注 3"/>
          <p:cNvSpPr/>
          <p:nvPr/>
        </p:nvSpPr>
        <p:spPr>
          <a:xfrm>
            <a:off x="5364088" y="1203598"/>
            <a:ext cx="2880320" cy="1872208"/>
          </a:xfrm>
          <a:prstGeom prst="cloud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惊喜 神奇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下箭头标注 2"/>
          <p:cNvSpPr/>
          <p:nvPr/>
        </p:nvSpPr>
        <p:spPr>
          <a:xfrm>
            <a:off x="1619672" y="1059582"/>
            <a:ext cx="4536504" cy="1368152"/>
          </a:xfrm>
          <a:prstGeom prst="downArrow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下箭头标注 3"/>
          <p:cNvSpPr/>
          <p:nvPr/>
        </p:nvSpPr>
        <p:spPr>
          <a:xfrm>
            <a:off x="1259632" y="915566"/>
            <a:ext cx="5904656" cy="2952328"/>
          </a:xfrm>
          <a:prstGeom prst="downArrowCallout">
            <a:avLst/>
          </a:prstGeom>
          <a:solidFill>
            <a:schemeClr val="accent6">
              <a:lumMod val="75000"/>
              <a:alpha val="58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假如我变成了一棵树，</a:t>
            </a:r>
            <a:endParaRPr lang="en-US" altLang="zh-CN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我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的树上会长出来呢</a:t>
            </a:r>
            <a:r>
              <a:rPr lang="zh-CN" altLang="en-US" sz="3200" dirty="0">
                <a:solidFill>
                  <a:prstClr val="black"/>
                </a:solidFill>
              </a:rPr>
              <a:t>？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827405" y="1619885"/>
            <a:ext cx="6925310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我变成了一棵长满各种形状鸟窝的树：三角形、正方形、长方形、圆形、椭圆形、菱形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1547495" y="627380"/>
            <a:ext cx="575945" cy="575945"/>
          </a:xfrm>
          <a:prstGeom prst="triangl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31615" y="972185"/>
            <a:ext cx="791845" cy="575945"/>
          </a:xfrm>
          <a:prstGeom prst="rect">
            <a:avLst/>
          </a:prstGeom>
          <a:grpFill/>
          <a:ln>
            <a:solidFill>
              <a:schemeClr val="bg1">
                <a:lumMod val="8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立方体 3"/>
          <p:cNvSpPr/>
          <p:nvPr/>
        </p:nvSpPr>
        <p:spPr>
          <a:xfrm>
            <a:off x="1987550" y="3363595"/>
            <a:ext cx="431800" cy="432435"/>
          </a:xfrm>
          <a:prstGeom prst="cub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立方体 4"/>
          <p:cNvSpPr/>
          <p:nvPr/>
        </p:nvSpPr>
        <p:spPr>
          <a:xfrm>
            <a:off x="573405" y="3147695"/>
            <a:ext cx="432435" cy="432435"/>
          </a:xfrm>
          <a:prstGeom prst="cube">
            <a:avLst/>
          </a:prstGeom>
          <a:grpFill/>
          <a:ln>
            <a:solidFill>
              <a:schemeClr val="bg1">
                <a:lumMod val="8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227955" y="2715260"/>
            <a:ext cx="504190" cy="503555"/>
          </a:xfrm>
          <a:prstGeom prst="ellipse">
            <a:avLst/>
          </a:prstGeom>
          <a:grpFill/>
          <a:ln>
            <a:solidFill>
              <a:schemeClr val="bg1">
                <a:lumMod val="8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732270" y="627380"/>
            <a:ext cx="431800" cy="792480"/>
          </a:xfrm>
          <a:prstGeom prst="ellipse">
            <a:avLst/>
          </a:prstGeom>
          <a:grpFill/>
          <a:ln>
            <a:solidFill>
              <a:schemeClr val="bg1">
                <a:lumMod val="8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6644005" y="2715260"/>
            <a:ext cx="432435" cy="432435"/>
          </a:xfrm>
          <a:prstGeom prst="cube">
            <a:avLst/>
          </a:prstGeom>
          <a:grpFill/>
          <a:ln>
            <a:solidFill>
              <a:schemeClr val="bg1">
                <a:lumMod val="8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2807970" y="2339340"/>
            <a:ext cx="575945" cy="575945"/>
          </a:xfrm>
          <a:prstGeom prst="triangl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7596505" y="1779905"/>
            <a:ext cx="503555" cy="431800"/>
          </a:xfrm>
          <a:prstGeom prst="hexagon">
            <a:avLst/>
          </a:prstGeom>
          <a:grpFill/>
          <a:ln>
            <a:solidFill>
              <a:schemeClr val="bg1">
                <a:lumMod val="8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24605" y="3796030"/>
            <a:ext cx="648335" cy="720090"/>
          </a:xfrm>
          <a:prstGeom prst="rect">
            <a:avLst/>
          </a:prstGeom>
          <a:grpFill/>
          <a:ln>
            <a:solidFill>
              <a:schemeClr val="bg1">
                <a:lumMod val="8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 descr="4459869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1440" y="400685"/>
            <a:ext cx="914400" cy="914400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>
            <a:off x="4860290" y="3796030"/>
            <a:ext cx="575945" cy="575945"/>
          </a:xfrm>
          <a:prstGeom prst="parallelogram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815772" y="1635944"/>
            <a:ext cx="792088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小兔、小刺猬、小松鼠、小鸭子、小鳄鱼、小狐狸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3528" y="627534"/>
            <a:ext cx="658424" cy="659818"/>
            <a:chOff x="1582264" y="718354"/>
            <a:chExt cx="658424" cy="659818"/>
          </a:xfrm>
        </p:grpSpPr>
        <p:grpSp>
          <p:nvGrpSpPr>
            <p:cNvPr id="11" name="Group 12"/>
            <p:cNvGrpSpPr/>
            <p:nvPr/>
          </p:nvGrpSpPr>
          <p:grpSpPr bwMode="auto">
            <a:xfrm>
              <a:off x="1582264" y="718354"/>
              <a:ext cx="658424" cy="659818"/>
              <a:chOff x="1289" y="582"/>
              <a:chExt cx="668" cy="668"/>
            </a:xfrm>
          </p:grpSpPr>
          <p:sp>
            <p:nvSpPr>
              <p:cNvPr id="13" name="Oval 13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5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2" name="Text Box 18"/>
            <p:cNvSpPr txBox="1">
              <a:spLocks noChangeArrowheads="1"/>
            </p:cNvSpPr>
            <p:nvPr/>
          </p:nvSpPr>
          <p:spPr bwMode="gray">
            <a:xfrm>
              <a:off x="1736032" y="812825"/>
              <a:ext cx="33855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rgbClr val="000000"/>
                  </a:solidFill>
                  <a:ea typeface="宋体" panose="02010600030101010101" pitchFamily="2" charset="-122"/>
                </a:rPr>
                <a:t>2</a:t>
              </a:r>
              <a:endPara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967155" y="1635586"/>
            <a:ext cx="792088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我会请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</a:t>
            </a:r>
            <a:endParaRPr lang="en-US" altLang="zh-CN" sz="28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住在里面。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我变成了一棵树.swf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5245" y="387350"/>
            <a:ext cx="9246870" cy="51809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-36512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教版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三年级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铃声-经典力作的韩国可爱泡泡铃声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99120" y="5137150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49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DECORATE_SHAPE_ID" val="234"/>
</p:tagLst>
</file>

<file path=ppt/tags/tag10.xml><?xml version="1.0" encoding="utf-8"?>
<p:tagLst xmlns:p="http://schemas.openxmlformats.org/presentationml/2006/main">
  <p:tag name="PA" val="v5.2.2"/>
  <p:tag name="KSO_WM_UNIT_VALUE" val="1096*351"/>
  <p:tag name="KSO_WM_UNIT_HIGHLIGHT" val="0"/>
  <p:tag name="KSO_WM_UNIT_COMPATIBLE" val="0"/>
  <p:tag name="KSO_WM_UNIT_DIAGRAM_ISNUMVISUAL" val="0"/>
  <p:tag name="KSO_WM_UNIT_DIAGRAM_ISREFERUNIT" val="0"/>
  <p:tag name="KSO_WM_DIAGRAM_GROUP_CODE" val="1516010913"/>
  <p:tag name="KSO_WM_UNIT_TYPE" val="ζ_h_d"/>
  <p:tag name="KSO_WM_UNIT_INDEX" val="1_1_6"/>
  <p:tag name="KSO_WM_UNIT_ID" val="crop20194954_1*ζ_h_d*1_1_6"/>
  <p:tag name="KSO_WM_TEMPLATE_CATEGORY" val="crop"/>
  <p:tag name="KSO_WM_TEMPLATE_INDEX" val="20194954"/>
  <p:tag name="KSO_WM_UNIT_LAYERLEVEL" val="1_1_1"/>
  <p:tag name="KSO_WM_TAG_VERSION" val="1.0"/>
  <p:tag name="KSO_WM_BEAUTIFY_FLAG" val="#wm#"/>
  <p:tag name="PICTUREFILLRANGE" val="b0003ab0-3613-48a1-a6be-c5a10607860a"/>
  <p:tag name="KSO_WM_UNIT_DIAGRAM_MODELTYPE" val="creativeCrop"/>
  <p:tag name="KSO_WM_CREATIVE_CROP_ORG_LEFT" val="465.15"/>
  <p:tag name="KSO_WM_CREATIVE_CROP_ORG_TOP" val="77.85"/>
  <p:tag name="KSO_WM_CREATIVE_CROP_ORG_WIDTH" val="192"/>
  <p:tag name="KSO_WM_CREATIVE_CROP_ORG_HEIGHT" val="192"/>
  <p:tag name="KSO_WM_CREATIVE_CROP_SHAPE_LEFT" val="607.25"/>
  <p:tag name="KSO_WM_CREATIVE_CROP_SHAPE_TOP" val="103.9"/>
  <p:tag name="KSO_WM_CREATIVE_CROP_SHAPE_WIDTH" val="28.5"/>
  <p:tag name="KSO_WM_CREATIVE_CROP_SHAPE_HEIGHT" val="89.05"/>
</p:tagLst>
</file>

<file path=ppt/tags/tag11.xml><?xml version="1.0" encoding="utf-8"?>
<p:tagLst xmlns:p="http://schemas.openxmlformats.org/presentationml/2006/main">
  <p:tag name="PA" val="v5.2.2"/>
  <p:tag name="KSO_WM_UNIT_VALUE" val="371*351"/>
  <p:tag name="KSO_WM_UNIT_HIGHLIGHT" val="0"/>
  <p:tag name="KSO_WM_UNIT_COMPATIBLE" val="0"/>
  <p:tag name="KSO_WM_UNIT_DIAGRAM_ISNUMVISUAL" val="0"/>
  <p:tag name="KSO_WM_UNIT_DIAGRAM_ISREFERUNIT" val="0"/>
  <p:tag name="KSO_WM_DIAGRAM_GROUP_CODE" val="1516010913"/>
  <p:tag name="KSO_WM_UNIT_TYPE" val="ζ_h_d"/>
  <p:tag name="KSO_WM_UNIT_INDEX" val="1_1_7"/>
  <p:tag name="KSO_WM_UNIT_ID" val="crop20194954_1*ζ_h_d*1_1_7"/>
  <p:tag name="KSO_WM_TEMPLATE_CATEGORY" val="crop"/>
  <p:tag name="KSO_WM_TEMPLATE_INDEX" val="20194954"/>
  <p:tag name="KSO_WM_UNIT_LAYERLEVEL" val="1_1_1"/>
  <p:tag name="KSO_WM_TAG_VERSION" val="1.0"/>
  <p:tag name="KSO_WM_BEAUTIFY_FLAG" val="#wm#"/>
  <p:tag name="PICTUREFILLRANGE" val="b0003ab0-3613-48a1-a6be-c5a10607860a"/>
  <p:tag name="KSO_WM_UNIT_DIAGRAM_MODELTYPE" val="creativeCrop"/>
  <p:tag name="KSO_WM_CREATIVE_CROP_ORG_LEFT" val="465.15"/>
  <p:tag name="KSO_WM_CREATIVE_CROP_ORG_TOP" val="77.85"/>
  <p:tag name="KSO_WM_CREATIVE_CROP_ORG_WIDTH" val="192"/>
  <p:tag name="KSO_WM_CREATIVE_CROP_ORG_HEIGHT" val="192"/>
  <p:tag name="KSO_WM_CREATIVE_CROP_SHAPE_LEFT" val="607.25"/>
  <p:tag name="KSO_WM_CREATIVE_CROP_SHAPE_TOP" val="194.4"/>
  <p:tag name="KSO_WM_CREATIVE_CROP_SHAPE_WIDTH" val="28.5"/>
  <p:tag name="KSO_WM_CREATIVE_CROP_SHAPE_HEIGHT" val="30.15"/>
</p:tagLst>
</file>

<file path=ppt/tags/tag12.xml><?xml version="1.0" encoding="utf-8"?>
<p:tagLst xmlns:p="http://schemas.openxmlformats.org/presentationml/2006/main">
  <p:tag name="PA" val="v5.2.2"/>
  <p:tag name="KSO_WM_UNIT_VALUE" val="1096*243"/>
  <p:tag name="KSO_WM_UNIT_HIGHLIGHT" val="0"/>
  <p:tag name="KSO_WM_UNIT_COMPATIBLE" val="0"/>
  <p:tag name="KSO_WM_UNIT_DIAGRAM_ISNUMVISUAL" val="0"/>
  <p:tag name="KSO_WM_UNIT_DIAGRAM_ISREFERUNIT" val="0"/>
  <p:tag name="KSO_WM_DIAGRAM_GROUP_CODE" val="1516010913"/>
  <p:tag name="KSO_WM_UNIT_TYPE" val="ζ_h_d"/>
  <p:tag name="KSO_WM_UNIT_INDEX" val="1_1_8"/>
  <p:tag name="KSO_WM_UNIT_ID" val="crop20194954_1*ζ_h_d*1_1_8"/>
  <p:tag name="KSO_WM_TEMPLATE_CATEGORY" val="crop"/>
  <p:tag name="KSO_WM_TEMPLATE_INDEX" val="20194954"/>
  <p:tag name="KSO_WM_UNIT_LAYERLEVEL" val="1_1_1"/>
  <p:tag name="KSO_WM_TAG_VERSION" val="1.0"/>
  <p:tag name="KSO_WM_BEAUTIFY_FLAG" val="#wm#"/>
  <p:tag name="PICTUREFILLRANGE" val="b0003ab0-3613-48a1-a6be-c5a10607860a"/>
  <p:tag name="KSO_WM_UNIT_DIAGRAM_MODELTYPE" val="creativeCrop"/>
  <p:tag name="KSO_WM_CREATIVE_CROP_ORG_LEFT" val="465.15"/>
  <p:tag name="KSO_WM_CREATIVE_CROP_ORG_TOP" val="77.85"/>
  <p:tag name="KSO_WM_CREATIVE_CROP_ORG_WIDTH" val="192"/>
  <p:tag name="KSO_WM_CREATIVE_CROP_ORG_HEIGHT" val="192"/>
  <p:tag name="KSO_WM_CREATIVE_CROP_SHAPE_LEFT" val="637.4"/>
  <p:tag name="KSO_WM_CREATIVE_CROP_SHAPE_TOP" val="154.8"/>
  <p:tag name="KSO_WM_CREATIVE_CROP_SHAPE_WIDTH" val="19.75"/>
  <p:tag name="KSO_WM_CREATIVE_CROP_SHAPE_HEIGHT" val="89.05"/>
</p:tagLst>
</file>

<file path=ppt/tags/tag2.xml><?xml version="1.0" encoding="utf-8"?>
<p:tagLst xmlns:p="http://schemas.openxmlformats.org/presentationml/2006/main">
  <p:tag name="RESOURCEID" val="636440342935487115"/>
  <p:tag name="SCENEID" val="Unkown"/>
  <p:tag name="SCENELINKIDS" val="2|3"/>
  <p:tag name="ANIMSTRING" val="06845e1e48f104eaaa8e41c400262d67"/>
  <p:tag name="SCENESHAPETYPE" val="SceneShape"/>
  <p:tag name="SCENESHAPESUBTYPE" val="SceneSimpleShape"/>
  <p:tag name="SCENECOLOR-TEXT" val="Color_Theme"/>
  <p:tag name="SCENECOLOR-TEXT-VALUE" val="2"/>
  <p:tag name="KSO_WM_UNIT_HIGHLIGHT" val="0"/>
  <p:tag name="KSO_WM_UNIT_COMPATIBLE" val="0"/>
  <p:tag name="KSO_WM_UNIT_DIAGRAM_ISNUMVISUAL" val="0"/>
  <p:tag name="KSO_WM_UNIT_DIAGRAM_ISREFERUNIT" val="0"/>
  <p:tag name="KSO_WM_UNIT_SUBTYPE" val="f"/>
  <p:tag name="KSO_WM_UNIT_ID" val="mixed20197617_1*i*2"/>
  <p:tag name="KSO_WM_TEMPLATE_CATEGORY" val="mixed"/>
  <p:tag name="KSO_WM_TEMPLATE_INDEX" val="20197617"/>
  <p:tag name="KSO_WM_UNIT_LAYERLEVEL" val="1"/>
  <p:tag name="KSO_WM_TAG_VERSION" val="1.0"/>
  <p:tag name="KSO_WM_BEAUTIFY_FLAG" val="#wm#"/>
  <p:tag name="KSO_WM_UNIT_TYPE" val="i"/>
  <p:tag name="KSO_WM_UNIT_INDEX" val="2"/>
  <p:tag name="PA" val="v5.2.3"/>
  <p:tag name="KSO_WM_DECOATE_TAGETSHAPES_IDS" val="7"/>
</p:tagLst>
</file>

<file path=ppt/tags/tag3.xml><?xml version="1.0" encoding="utf-8"?>
<p:tagLst xmlns:p="http://schemas.openxmlformats.org/presentationml/2006/main">
  <p:tag name="KSO_WM_SLIDE_ANIMATION_ID" val="3110584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ID" val="crop20194954_1*i*1"/>
  <p:tag name="KSO_WM_TEMPLATE_CATEGORY" val="crop"/>
  <p:tag name="KSO_WM_TEMPLATE_INDEX" val="20194954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5.xml><?xml version="1.0" encoding="utf-8"?>
<p:tagLst xmlns:p="http://schemas.openxmlformats.org/presentationml/2006/main">
  <p:tag name="PA" val="v5.2.2"/>
  <p:tag name="KSO_WM_UNIT_VALUE" val="1096*243"/>
  <p:tag name="KSO_WM_UNIT_HIGHLIGHT" val="0"/>
  <p:tag name="KSO_WM_UNIT_COMPATIBLE" val="0"/>
  <p:tag name="KSO_WM_UNIT_DIAGRAM_ISNUMVISUAL" val="0"/>
  <p:tag name="KSO_WM_UNIT_DIAGRAM_ISREFERUNIT" val="0"/>
  <p:tag name="KSO_WM_DIAGRAM_GROUP_CODE" val="1516010913"/>
  <p:tag name="KSO_WM_UNIT_TYPE" val="ζ_h_d"/>
  <p:tag name="KSO_WM_UNIT_INDEX" val="1_1_1"/>
  <p:tag name="KSO_WM_UNIT_ID" val="crop20194954_1*ζ_h_d*1_1_1"/>
  <p:tag name="KSO_WM_TEMPLATE_CATEGORY" val="crop"/>
  <p:tag name="KSO_WM_TEMPLATE_INDEX" val="20194954"/>
  <p:tag name="KSO_WM_UNIT_LAYERLEVEL" val="1_1_1"/>
  <p:tag name="KSO_WM_TAG_VERSION" val="1.0"/>
  <p:tag name="KSO_WM_BEAUTIFY_FLAG" val="#wm#"/>
  <p:tag name="PICTUREFILLRANGE" val="b0003ab0-3613-48a1-a6be-c5a10607860a"/>
  <p:tag name="KSO_WM_UNIT_DIAGRAM_MODELTYPE" val="creativeCrop"/>
  <p:tag name="KSO_WM_CREATIVE_CROP_ORG_LEFT" val="465.15"/>
  <p:tag name="KSO_WM_CREATIVE_CROP_ORG_TOP" val="77.85"/>
  <p:tag name="KSO_WM_CREATIVE_CROP_ORG_WIDTH" val="192"/>
  <p:tag name="KSO_WM_CREATIVE_CROP_ORG_HEIGHT" val="192"/>
  <p:tag name="KSO_WM_CREATIVE_CROP_SHAPE_LEFT" val="465.15"/>
  <p:tag name="KSO_WM_CREATIVE_CROP_SHAPE_TOP" val="123.35"/>
  <p:tag name="KSO_WM_CREATIVE_CROP_SHAPE_WIDTH" val="19.75"/>
  <p:tag name="KSO_WM_CREATIVE_CROP_SHAPE_HEIGHT" val="89.05"/>
</p:tagLst>
</file>

<file path=ppt/tags/tag6.xml><?xml version="1.0" encoding="utf-8"?>
<p:tagLst xmlns:p="http://schemas.openxmlformats.org/presentationml/2006/main">
  <p:tag name="PA" val="v5.2.2"/>
  <p:tag name="KSO_WM_UNIT_VALUE" val="1336*351"/>
  <p:tag name="KSO_WM_UNIT_HIGHLIGHT" val="0"/>
  <p:tag name="KSO_WM_UNIT_COMPATIBLE" val="0"/>
  <p:tag name="KSO_WM_UNIT_DIAGRAM_ISNUMVISUAL" val="0"/>
  <p:tag name="KSO_WM_UNIT_DIAGRAM_ISREFERUNIT" val="0"/>
  <p:tag name="KSO_WM_DIAGRAM_GROUP_CODE" val="1516010913"/>
  <p:tag name="KSO_WM_UNIT_TYPE" val="ζ_h_d"/>
  <p:tag name="KSO_WM_UNIT_INDEX" val="1_1_2"/>
  <p:tag name="KSO_WM_UNIT_ID" val="crop20194954_1*ζ_h_d*1_1_2"/>
  <p:tag name="KSO_WM_TEMPLATE_CATEGORY" val="crop"/>
  <p:tag name="KSO_WM_TEMPLATE_INDEX" val="20194954"/>
  <p:tag name="KSO_WM_UNIT_LAYERLEVEL" val="1_1_1"/>
  <p:tag name="KSO_WM_TAG_VERSION" val="1.0"/>
  <p:tag name="KSO_WM_BEAUTIFY_FLAG" val="#wm#"/>
  <p:tag name="PICTUREFILLRANGE" val="b0003ab0-3613-48a1-a6be-c5a10607860a"/>
  <p:tag name="KSO_WM_UNIT_DIAGRAM_MODELTYPE" val="creativeCrop"/>
  <p:tag name="KSO_WM_CREATIVE_CROP_ORG_LEFT" val="465.15"/>
  <p:tag name="KSO_WM_CREATIVE_CROP_ORG_TOP" val="77.85"/>
  <p:tag name="KSO_WM_CREATIVE_CROP_ORG_WIDTH" val="192"/>
  <p:tag name="KSO_WM_CREATIVE_CROP_ORG_HEIGHT" val="192"/>
  <p:tag name="KSO_WM_CREATIVE_CROP_SHAPE_LEFT" val="486.55"/>
  <p:tag name="KSO_WM_CREATIVE_CROP_SHAPE_TOP" val="135.35"/>
  <p:tag name="KSO_WM_CREATIVE_CROP_SHAPE_WIDTH" val="28.5"/>
  <p:tag name="KSO_WM_CREATIVE_CROP_SHAPE_HEIGHT" val="108.5"/>
</p:tagLst>
</file>

<file path=ppt/tags/tag7.xml><?xml version="1.0" encoding="utf-8"?>
<p:tagLst xmlns:p="http://schemas.openxmlformats.org/presentationml/2006/main">
  <p:tag name="PA" val="v5.2.2"/>
  <p:tag name="KSO_WM_UNIT_VALUE" val="301*293"/>
  <p:tag name="KSO_WM_UNIT_HIGHLIGHT" val="0"/>
  <p:tag name="KSO_WM_UNIT_COMPATIBLE" val="0"/>
  <p:tag name="KSO_WM_UNIT_DIAGRAM_ISNUMVISUAL" val="0"/>
  <p:tag name="KSO_WM_UNIT_DIAGRAM_ISREFERUNIT" val="0"/>
  <p:tag name="KSO_WM_DIAGRAM_GROUP_CODE" val="1516010913"/>
  <p:tag name="KSO_WM_UNIT_TYPE" val="ζ_h_d"/>
  <p:tag name="KSO_WM_UNIT_INDEX" val="1_1_3"/>
  <p:tag name="KSO_WM_UNIT_ID" val="crop20194954_1*ζ_h_d*1_1_3"/>
  <p:tag name="KSO_WM_TEMPLATE_CATEGORY" val="crop"/>
  <p:tag name="KSO_WM_TEMPLATE_INDEX" val="20194954"/>
  <p:tag name="KSO_WM_UNIT_LAYERLEVEL" val="1_1_1"/>
  <p:tag name="KSO_WM_TAG_VERSION" val="1.0"/>
  <p:tag name="KSO_WM_BEAUTIFY_FLAG" val="#wm#"/>
  <p:tag name="PICTUREFILLRANGE" val="b0003ab0-3613-48a1-a6be-c5a10607860a"/>
  <p:tag name="KSO_WM_UNIT_DIAGRAM_MODELTYPE" val="creativeCrop"/>
  <p:tag name="KSO_WM_CREATIVE_CROP_ORG_LEFT" val="465.15"/>
  <p:tag name="KSO_WM_CREATIVE_CROP_ORG_TOP" val="77.85"/>
  <p:tag name="KSO_WM_CREATIVE_CROP_ORG_WIDTH" val="192"/>
  <p:tag name="KSO_WM_CREATIVE_CROP_ORG_HEIGHT" val="192"/>
  <p:tag name="KSO_WM_CREATIVE_CROP_SHAPE_LEFT" val="516.7"/>
  <p:tag name="KSO_WM_CREATIVE_CROP_SHAPE_TOP" val="106.8"/>
  <p:tag name="KSO_WM_CREATIVE_CROP_SHAPE_WIDTH" val="23.8"/>
  <p:tag name="KSO_WM_CREATIVE_CROP_SHAPE_HEIGHT" val="24.45"/>
</p:tagLst>
</file>

<file path=ppt/tags/tag8.xml><?xml version="1.0" encoding="utf-8"?>
<p:tagLst xmlns:p="http://schemas.openxmlformats.org/presentationml/2006/main">
  <p:tag name="PA" val="v5.2.2"/>
  <p:tag name="KSO_WM_UNIT_VALUE" val="1096*1095"/>
  <p:tag name="KSO_WM_UNIT_HIGHLIGHT" val="0"/>
  <p:tag name="KSO_WM_UNIT_COMPATIBLE" val="0"/>
  <p:tag name="KSO_WM_UNIT_DIAGRAM_ISNUMVISUAL" val="0"/>
  <p:tag name="KSO_WM_UNIT_DIAGRAM_ISREFERUNIT" val="0"/>
  <p:tag name="KSO_WM_DIAGRAM_GROUP_CODE" val="1516010913"/>
  <p:tag name="KSO_WM_UNIT_TYPE" val="ζ_h_d"/>
  <p:tag name="KSO_WM_UNIT_INDEX" val="1_1_4"/>
  <p:tag name="KSO_WM_UNIT_ID" val="crop20194954_1*ζ_h_d*1_1_4"/>
  <p:tag name="KSO_WM_TEMPLATE_CATEGORY" val="crop"/>
  <p:tag name="KSO_WM_TEMPLATE_INDEX" val="20194954"/>
  <p:tag name="KSO_WM_UNIT_LAYERLEVEL" val="1_1_1"/>
  <p:tag name="KSO_WM_TAG_VERSION" val="1.0"/>
  <p:tag name="KSO_WM_BEAUTIFY_FLAG" val="#wm#"/>
  <p:tag name="PICTUREFILLRANGE" val="b0003ab0-3613-48a1-a6be-c5a10607860a"/>
  <p:tag name="KSO_WM_UNIT_DIAGRAM_MODELTYPE" val="creativeCrop"/>
  <p:tag name="KSO_WM_CREATIVE_CROP_ORG_LEFT" val="465.15"/>
  <p:tag name="KSO_WM_CREATIVE_CROP_ORG_TOP" val="77.85"/>
  <p:tag name="KSO_WM_CREATIVE_CROP_ORG_WIDTH" val="192"/>
  <p:tag name="KSO_WM_CREATIVE_CROP_ORG_HEIGHT" val="192"/>
  <p:tag name="KSO_WM_CREATIVE_CROP_SHAPE_LEFT" val="516.7"/>
  <p:tag name="KSO_WM_CREATIVE_CROP_SHAPE_TOP" val="132.7"/>
  <p:tag name="KSO_WM_CREATIVE_CROP_SHAPE_WIDTH" val="88.95"/>
  <p:tag name="KSO_WM_CREATIVE_CROP_SHAPE_HEIGHT" val="89.05"/>
</p:tagLst>
</file>

<file path=ppt/tags/tag9.xml><?xml version="1.0" encoding="utf-8"?>
<p:tagLst xmlns:p="http://schemas.openxmlformats.org/presentationml/2006/main">
  <p:tag name="PA" val="v5.2.2"/>
  <p:tag name="KSO_WM_UNIT_VALUE" val="126*1095"/>
  <p:tag name="KSO_WM_UNIT_HIGHLIGHT" val="0"/>
  <p:tag name="KSO_WM_UNIT_COMPATIBLE" val="0"/>
  <p:tag name="KSO_WM_UNIT_DIAGRAM_ISNUMVISUAL" val="0"/>
  <p:tag name="KSO_WM_UNIT_DIAGRAM_ISREFERUNIT" val="0"/>
  <p:tag name="KSO_WM_DIAGRAM_GROUP_CODE" val="1516010913"/>
  <p:tag name="KSO_WM_UNIT_TYPE" val="ζ_h_d"/>
  <p:tag name="KSO_WM_UNIT_INDEX" val="1_1_5"/>
  <p:tag name="KSO_WM_UNIT_ID" val="crop20194954_1*ζ_h_d*1_1_5"/>
  <p:tag name="KSO_WM_TEMPLATE_CATEGORY" val="crop"/>
  <p:tag name="KSO_WM_TEMPLATE_INDEX" val="20194954"/>
  <p:tag name="KSO_WM_UNIT_LAYERLEVEL" val="1_1_1"/>
  <p:tag name="KSO_WM_TAG_VERSION" val="1.0"/>
  <p:tag name="KSO_WM_BEAUTIFY_FLAG" val="#wm#"/>
  <p:tag name="PICTUREFILLRANGE" val="b0003ab0-3613-48a1-a6be-c5a10607860a"/>
  <p:tag name="KSO_WM_UNIT_DIAGRAM_MODELTYPE" val="creativeCrop"/>
  <p:tag name="KSO_WM_CREATIVE_CROP_ORG_LEFT" val="465.15"/>
  <p:tag name="KSO_WM_CREATIVE_CROP_ORG_TOP" val="77.85"/>
  <p:tag name="KSO_WM_CREATIVE_CROP_ORG_WIDTH" val="192"/>
  <p:tag name="KSO_WM_CREATIVE_CROP_ORG_HEIGHT" val="192"/>
  <p:tag name="KSO_WM_CREATIVE_CROP_SHAPE_LEFT" val="516.7"/>
  <p:tag name="KSO_WM_CREATIVE_CROP_SHAPE_TOP" val="223.25"/>
  <p:tag name="KSO_WM_CREATIVE_CROP_SHAPE_WIDTH" val="88.95"/>
  <p:tag name="KSO_WM_CREATIVE_CROP_SHAPE_HEIGHT" val="10.2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</Words>
  <Application>WPS 演示</Application>
  <PresentationFormat>全屏显示(16:9)</PresentationFormat>
  <Paragraphs>112</Paragraphs>
  <Slides>13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Heiti SC Light</vt:lpstr>
      <vt:lpstr>微软雅黑</vt:lpstr>
      <vt:lpstr>华文行楷</vt:lpstr>
      <vt:lpstr>楷体</vt:lpstr>
      <vt:lpstr>Calibri</vt:lpstr>
      <vt:lpstr>黑体</vt:lpstr>
      <vt:lpstr>Times New Roman</vt:lpstr>
      <vt:lpstr>Arial Unicode MS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99</cp:revision>
  <dcterms:created xsi:type="dcterms:W3CDTF">2017-03-17T02:28:00Z</dcterms:created>
  <dcterms:modified xsi:type="dcterms:W3CDTF">2019-03-12T12:53:39Z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</Properties>
</file>