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3" r:id="rId2"/>
  </p:sldMasterIdLst>
  <p:notesMasterIdLst>
    <p:notesMasterId r:id="rId19"/>
  </p:notesMasterIdLst>
  <p:sldIdLst>
    <p:sldId id="293" r:id="rId3"/>
    <p:sldId id="343" r:id="rId4"/>
    <p:sldId id="345" r:id="rId5"/>
    <p:sldId id="317" r:id="rId6"/>
    <p:sldId id="346" r:id="rId7"/>
    <p:sldId id="318" r:id="rId8"/>
    <p:sldId id="347" r:id="rId9"/>
    <p:sldId id="319" r:id="rId10"/>
    <p:sldId id="277" r:id="rId11"/>
    <p:sldId id="278" r:id="rId12"/>
    <p:sldId id="279" r:id="rId13"/>
    <p:sldId id="348" r:id="rId14"/>
    <p:sldId id="350" r:id="rId15"/>
    <p:sldId id="342" r:id="rId16"/>
    <p:sldId id="330" r:id="rId17"/>
    <p:sldId id="331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66FF"/>
    <a:srgbClr val="00FFFF"/>
    <a:srgbClr val="FF6600"/>
    <a:srgbClr val="FF3300"/>
    <a:srgbClr val="FF6699"/>
    <a:srgbClr val="FF66CC"/>
    <a:srgbClr val="BFEDF3"/>
    <a:srgbClr val="E0E6C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0" autoAdjust="0"/>
    <p:restoredTop sz="94660"/>
  </p:normalViewPr>
  <p:slideViewPr>
    <p:cSldViewPr>
      <p:cViewPr varScale="1">
        <p:scale>
          <a:sx n="57" d="100"/>
          <a:sy n="57" d="100"/>
        </p:scale>
        <p:origin x="-85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A38B14-1504-4EFB-B79D-70E96DF21A8D}" type="datetimeFigureOut">
              <a:rPr lang="zh-CN" altLang="en-US" smtClean="0"/>
              <a:t>2016/5/11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7B176D-D188-456A-A4AE-C85D86A41D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0189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2250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BF24A8-083E-42AB-A57B-6F1BE2A07D0C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409928853"/>
      </p:ext>
    </p:extLst>
  </p:cSld>
  <p:clrMapOvr>
    <a:masterClrMapping/>
  </p:clrMapOvr>
  <p:transition spd="med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7D30C9-3F19-45B3-A0BA-2943FBFFA35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12476310"/>
      </p:ext>
    </p:extLst>
  </p:cSld>
  <p:clrMapOvr>
    <a:masterClrMapping/>
  </p:clrMapOvr>
  <p:transition spd="med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DD6F75-D4C2-44A3-A6C7-1686C3B5E44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30455691"/>
      </p:ext>
    </p:extLst>
  </p:cSld>
  <p:clrMapOvr>
    <a:masterClrMapping/>
  </p:clrMapOvr>
  <p:transition spd="med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theme" Target="../theme/theme2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17513"/>
            <a:ext cx="6130925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6" r:id="rId2"/>
    <p:sldLayoutId id="2147483667" r:id="rId3"/>
    <p:sldLayoutId id="2147483668" r:id="rId4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1C1C1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1C1C1C"/>
          </a:solidFill>
          <a:latin typeface="Arial" charset="0"/>
          <a:ea typeface="楷体_GB2312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1C1C1C"/>
          </a:solidFill>
          <a:latin typeface="Arial" charset="0"/>
          <a:ea typeface="楷体_GB2312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1C1C1C"/>
          </a:solidFill>
          <a:latin typeface="Arial" charset="0"/>
          <a:ea typeface="楷体_GB2312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1C1C1C"/>
          </a:solidFill>
          <a:latin typeface="Arial" charset="0"/>
          <a:ea typeface="楷体_GB2312" pitchFamily="49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1C1C1C"/>
          </a:solidFill>
          <a:latin typeface="Arial" charset="0"/>
          <a:ea typeface="楷体_GB2312" pitchFamily="49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1C1C1C"/>
          </a:solidFill>
          <a:latin typeface="Arial" charset="0"/>
          <a:ea typeface="楷体_GB2312" pitchFamily="49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1C1C1C"/>
          </a:solidFill>
          <a:latin typeface="Arial" charset="0"/>
          <a:ea typeface="楷体_GB2312" pitchFamily="49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1C1C1C"/>
          </a:solidFill>
          <a:latin typeface="Arial" charset="0"/>
          <a:ea typeface="楷体_GB2312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rgbClr val="1C1C1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rgbClr val="1C1C1C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1C1C1C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1C1C1C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rgbClr val="1C1C1C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rgbClr val="1C1C1C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rgbClr val="1C1C1C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rgbClr val="1C1C1C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rgbClr val="1C1C1C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图片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138" y="0"/>
            <a:ext cx="1628776" cy="272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4" descr="LOGO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2275" y="265113"/>
            <a:ext cx="711200" cy="56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3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3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audio" Target="../media/audio2.wav"/><Relationship Id="rId7" Type="http://schemas.openxmlformats.org/officeDocument/2006/relationships/image" Target="../media/image16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audio" Target="../media/audio4.wav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audio" Target="../media/audio2.wav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图片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-4763"/>
            <a:ext cx="9142412" cy="6854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-2845332" y="2973756"/>
            <a:ext cx="1174231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数学</a:t>
            </a:r>
            <a:r>
              <a:rPr lang="zh-CN" alt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广角 </a:t>
            </a:r>
            <a:endParaRPr lang="en-US" altLang="zh-CN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en-US" altLang="zh-CN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                </a:t>
            </a:r>
            <a:r>
              <a:rPr lang="zh-CN" alt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搭配（二）     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cxnSp>
        <p:nvCxnSpPr>
          <p:cNvPr id="11" name="直接连接符 10"/>
          <p:cNvCxnSpPr/>
          <p:nvPr/>
        </p:nvCxnSpPr>
        <p:spPr bwMode="auto">
          <a:xfrm>
            <a:off x="3131840" y="4293096"/>
            <a:ext cx="1008112" cy="0"/>
          </a:xfrm>
          <a:prstGeom prst="line">
            <a:avLst/>
          </a:prstGeom>
          <a:solidFill>
            <a:srgbClr val="FFFFCC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6825" y="404813"/>
            <a:ext cx="1571625" cy="204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ctr" rotWithShape="0">
              <a:srgbClr val="333333">
                <a:alpha val="50000"/>
              </a:srgbClr>
            </a:outerShdw>
          </a:effectLst>
        </p:spPr>
      </p:pic>
      <p:pic>
        <p:nvPicPr>
          <p:cNvPr id="13315" name="Picture 8" descr="C:\Documents and Settings\Administrator\桌面\搭配\pp\2007_9_29_11_0_815_永和原味豆浆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765175"/>
            <a:ext cx="1851025" cy="149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ctr" rotWithShape="0">
              <a:srgbClr val="333333">
                <a:alpha val="50000"/>
              </a:srgbClr>
            </a:outerShdw>
          </a:effectLst>
        </p:spPr>
      </p:pic>
      <p:pic>
        <p:nvPicPr>
          <p:cNvPr id="13316" name="Picture 11" descr="C:\Documents and Settings\Administrator\桌面\搭配\pp\00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88" y="3949700"/>
            <a:ext cx="1517650" cy="112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ctr" rotWithShape="0">
              <a:srgbClr val="333333">
                <a:alpha val="50000"/>
              </a:srgbClr>
            </a:outerShdw>
          </a:effectLst>
        </p:spPr>
      </p:pic>
      <p:pic>
        <p:nvPicPr>
          <p:cNvPr id="13317" name="Picture 12" descr="C:\Documents and Settings\Administrator\桌面\搭配\pp\2417701_232905042_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14750" y="3949700"/>
            <a:ext cx="1927225" cy="112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ctr" rotWithShape="0">
              <a:srgbClr val="333333">
                <a:alpha val="50000"/>
              </a:srgbClr>
            </a:outerShdw>
          </a:effectLst>
        </p:spPr>
      </p:pic>
      <p:pic>
        <p:nvPicPr>
          <p:cNvPr id="13318" name="Picture 13" descr="C:\Documents and Settings\Administrator\桌面\搭配\pp\200810290219059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29425" y="3887788"/>
            <a:ext cx="1385888" cy="132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ctr" rotWithShape="0">
              <a:srgbClr val="333333">
                <a:alpha val="50000"/>
              </a:srgbClr>
            </a:outerShdw>
          </a:effectLst>
        </p:spPr>
      </p:pic>
      <p:cxnSp>
        <p:nvCxnSpPr>
          <p:cNvPr id="13319" name="直接箭头连接符 11"/>
          <p:cNvCxnSpPr>
            <a:cxnSpLocks noChangeShapeType="1"/>
          </p:cNvCxnSpPr>
          <p:nvPr/>
        </p:nvCxnSpPr>
        <p:spPr bwMode="auto">
          <a:xfrm rot="5400000">
            <a:off x="867569" y="2883694"/>
            <a:ext cx="1500187" cy="428625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20" name="直接箭头连接符 14"/>
          <p:cNvCxnSpPr>
            <a:cxnSpLocks noChangeShapeType="1"/>
          </p:cNvCxnSpPr>
          <p:nvPr/>
        </p:nvCxnSpPr>
        <p:spPr bwMode="auto">
          <a:xfrm>
            <a:off x="1831975" y="2349500"/>
            <a:ext cx="2500313" cy="1498600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21" name="直接箭头连接符 15"/>
          <p:cNvCxnSpPr>
            <a:cxnSpLocks noChangeShapeType="1"/>
          </p:cNvCxnSpPr>
          <p:nvPr/>
        </p:nvCxnSpPr>
        <p:spPr bwMode="auto">
          <a:xfrm>
            <a:off x="1831975" y="2349500"/>
            <a:ext cx="5429250" cy="1427163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22" name="直接箭头连接符 19"/>
          <p:cNvCxnSpPr>
            <a:cxnSpLocks noChangeShapeType="1"/>
          </p:cNvCxnSpPr>
          <p:nvPr/>
        </p:nvCxnSpPr>
        <p:spPr bwMode="auto">
          <a:xfrm rot="5280000">
            <a:off x="4440238" y="3244850"/>
            <a:ext cx="1581150" cy="212725"/>
          </a:xfrm>
          <a:prstGeom prst="straightConnector1">
            <a:avLst/>
          </a:prstGeom>
          <a:noFill/>
          <a:ln w="38100">
            <a:solidFill>
              <a:srgbClr val="0070C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23" name="直接箭头连接符 20"/>
          <p:cNvCxnSpPr>
            <a:cxnSpLocks noChangeShapeType="1"/>
          </p:cNvCxnSpPr>
          <p:nvPr/>
        </p:nvCxnSpPr>
        <p:spPr bwMode="auto">
          <a:xfrm rot="10680000" flipV="1">
            <a:off x="2195513" y="2613025"/>
            <a:ext cx="3143250" cy="1501775"/>
          </a:xfrm>
          <a:prstGeom prst="straightConnector1">
            <a:avLst/>
          </a:prstGeom>
          <a:noFill/>
          <a:ln w="38100">
            <a:solidFill>
              <a:srgbClr val="0070C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24" name="直接箭头连接符 21"/>
          <p:cNvCxnSpPr>
            <a:cxnSpLocks noChangeShapeType="1"/>
          </p:cNvCxnSpPr>
          <p:nvPr/>
        </p:nvCxnSpPr>
        <p:spPr bwMode="auto">
          <a:xfrm rot="-120000">
            <a:off x="5337175" y="2509838"/>
            <a:ext cx="2714625" cy="1501775"/>
          </a:xfrm>
          <a:prstGeom prst="straightConnector1">
            <a:avLst/>
          </a:prstGeom>
          <a:noFill/>
          <a:ln w="38100">
            <a:solidFill>
              <a:srgbClr val="0070C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25" name="标题 1"/>
          <p:cNvSpPr txBox="1">
            <a:spLocks/>
          </p:cNvSpPr>
          <p:nvPr/>
        </p:nvSpPr>
        <p:spPr bwMode="auto">
          <a:xfrm>
            <a:off x="900113" y="5661025"/>
            <a:ext cx="7215187" cy="1009650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  <a:miter lim="800000"/>
            <a:headEnd/>
            <a:tailEnd/>
          </a:ln>
          <a:effectLst>
            <a:outerShdw dist="200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r>
              <a:rPr lang="en-US" sz="4800" b="1" dirty="0" smtClean="0">
                <a:solidFill>
                  <a:srgbClr val="000000"/>
                </a:solidFill>
                <a:latin typeface="微软雅黑" pitchFamily="34" charset="-122"/>
              </a:rPr>
              <a:t>3×</a:t>
            </a:r>
            <a:r>
              <a:rPr lang="en-US" altLang="zh-CN" sz="4800" b="1" dirty="0" smtClean="0">
                <a:solidFill>
                  <a:srgbClr val="000000"/>
                </a:solidFill>
                <a:latin typeface="微软雅黑" pitchFamily="34" charset="-122"/>
              </a:rPr>
              <a:t>2</a:t>
            </a:r>
            <a:r>
              <a:rPr lang="zh-CN" altLang="en-US" sz="4800" b="1" dirty="0" smtClean="0">
                <a:solidFill>
                  <a:srgbClr val="000000"/>
                </a:solidFill>
                <a:latin typeface="微软雅黑" pitchFamily="34" charset="-122"/>
              </a:rPr>
              <a:t>＝</a:t>
            </a:r>
            <a:r>
              <a:rPr lang="zh-CN" altLang="en-US" sz="4800" b="1" dirty="0">
                <a:solidFill>
                  <a:srgbClr val="000000"/>
                </a:solidFill>
                <a:latin typeface="微软雅黑" pitchFamily="34" charset="-122"/>
              </a:rPr>
              <a:t>6（种）</a:t>
            </a:r>
            <a:endParaRPr lang="zh-CN" altLang="en-US" sz="4800" b="1" dirty="0">
              <a:latin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5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2725" y="333375"/>
            <a:ext cx="1571625" cy="204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ctr" rotWithShape="0">
              <a:srgbClr val="333333">
                <a:alpha val="50000"/>
              </a:srgbClr>
            </a:outerShdw>
          </a:effectLst>
        </p:spPr>
      </p:pic>
      <p:pic>
        <p:nvPicPr>
          <p:cNvPr id="14339" name="Picture 8" descr="C:\Documents and Settings\Administrator\桌面\搭配\pp\2007_9_29_11_0_815_永和原味豆浆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88" y="785813"/>
            <a:ext cx="1851025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ctr" rotWithShape="0">
              <a:srgbClr val="333333">
                <a:alpha val="50000"/>
              </a:srgbClr>
            </a:outerShdw>
          </a:effectLst>
        </p:spPr>
      </p:pic>
      <p:pic>
        <p:nvPicPr>
          <p:cNvPr id="14340" name="Picture 11" descr="C:\Documents and Settings\Administrator\桌面\搭配\pp\00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88" y="3949700"/>
            <a:ext cx="1517650" cy="112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ctr" rotWithShape="0">
              <a:srgbClr val="333333">
                <a:alpha val="50000"/>
              </a:srgbClr>
            </a:outerShdw>
          </a:effectLst>
        </p:spPr>
      </p:pic>
      <p:pic>
        <p:nvPicPr>
          <p:cNvPr id="14341" name="Picture 12" descr="C:\Documents and Settings\Administrator\桌面\搭配\pp\2417701_232905042_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14750" y="3949700"/>
            <a:ext cx="1927225" cy="112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ctr" rotWithShape="0">
              <a:srgbClr val="333333">
                <a:alpha val="50000"/>
              </a:srgbClr>
            </a:outerShdw>
          </a:effectLst>
        </p:spPr>
      </p:pic>
      <p:pic>
        <p:nvPicPr>
          <p:cNvPr id="14342" name="Picture 13" descr="C:\Documents and Settings\Administrator\桌面\搭配\pp\200810290219059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29425" y="3887788"/>
            <a:ext cx="1385888" cy="132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ctr" rotWithShape="0">
              <a:srgbClr val="333333">
                <a:alpha val="50000"/>
              </a:srgbClr>
            </a:outerShdw>
          </a:effectLst>
        </p:spPr>
      </p:pic>
      <p:cxnSp>
        <p:nvCxnSpPr>
          <p:cNvPr id="14343" name="直接箭头连接符 11"/>
          <p:cNvCxnSpPr>
            <a:cxnSpLocks noChangeShapeType="1"/>
          </p:cNvCxnSpPr>
          <p:nvPr/>
        </p:nvCxnSpPr>
        <p:spPr bwMode="auto">
          <a:xfrm rot="16200000" flipV="1">
            <a:off x="822325" y="2963863"/>
            <a:ext cx="1355725" cy="428625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44" name="直接箭头连接符 14"/>
          <p:cNvCxnSpPr>
            <a:cxnSpLocks noChangeShapeType="1"/>
          </p:cNvCxnSpPr>
          <p:nvPr/>
        </p:nvCxnSpPr>
        <p:spPr bwMode="auto">
          <a:xfrm flipV="1">
            <a:off x="1714500" y="2376488"/>
            <a:ext cx="4364038" cy="1479550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45" name="直接箭头连接符 19"/>
          <p:cNvCxnSpPr>
            <a:cxnSpLocks noChangeShapeType="1"/>
          </p:cNvCxnSpPr>
          <p:nvPr/>
        </p:nvCxnSpPr>
        <p:spPr bwMode="auto">
          <a:xfrm flipV="1">
            <a:off x="4787900" y="2492375"/>
            <a:ext cx="1317625" cy="1473200"/>
          </a:xfrm>
          <a:prstGeom prst="straightConnector1">
            <a:avLst/>
          </a:prstGeom>
          <a:noFill/>
          <a:ln w="38100">
            <a:solidFill>
              <a:srgbClr val="0070C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46" name="直接箭头连接符 20"/>
          <p:cNvCxnSpPr>
            <a:cxnSpLocks noChangeShapeType="1"/>
          </p:cNvCxnSpPr>
          <p:nvPr/>
        </p:nvCxnSpPr>
        <p:spPr bwMode="auto">
          <a:xfrm rot="10800000">
            <a:off x="1619250" y="2636838"/>
            <a:ext cx="3143250" cy="1357312"/>
          </a:xfrm>
          <a:prstGeom prst="straightConnector1">
            <a:avLst/>
          </a:prstGeom>
          <a:noFill/>
          <a:ln w="38100">
            <a:solidFill>
              <a:srgbClr val="0070C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347" name="标题 1"/>
          <p:cNvSpPr txBox="1">
            <a:spLocks/>
          </p:cNvSpPr>
          <p:nvPr/>
        </p:nvSpPr>
        <p:spPr bwMode="auto">
          <a:xfrm>
            <a:off x="928688" y="5348288"/>
            <a:ext cx="7215187" cy="1009650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  <a:miter lim="800000"/>
            <a:headEnd/>
            <a:tailEnd/>
          </a:ln>
          <a:effectLst>
            <a:outerShdw dist="200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r>
              <a:rPr lang="en-US" sz="4800" b="1" dirty="0" smtClean="0">
                <a:solidFill>
                  <a:srgbClr val="000000"/>
                </a:solidFill>
                <a:latin typeface="微软雅黑" pitchFamily="34" charset="-122"/>
              </a:rPr>
              <a:t>2×</a:t>
            </a:r>
            <a:r>
              <a:rPr lang="en-US" altLang="zh-CN" sz="4800" b="1" dirty="0" smtClean="0">
                <a:solidFill>
                  <a:srgbClr val="000000"/>
                </a:solidFill>
                <a:latin typeface="微软雅黑" pitchFamily="34" charset="-122"/>
              </a:rPr>
              <a:t>3</a:t>
            </a:r>
            <a:r>
              <a:rPr lang="zh-CN" altLang="en-US" sz="4800" b="1" dirty="0" smtClean="0">
                <a:solidFill>
                  <a:srgbClr val="000000"/>
                </a:solidFill>
                <a:latin typeface="微软雅黑" pitchFamily="34" charset="-122"/>
              </a:rPr>
              <a:t>＝</a:t>
            </a:r>
            <a:r>
              <a:rPr lang="zh-CN" altLang="en-US" sz="4800" b="1" dirty="0">
                <a:solidFill>
                  <a:srgbClr val="000000"/>
                </a:solidFill>
                <a:latin typeface="微软雅黑" pitchFamily="34" charset="-122"/>
              </a:rPr>
              <a:t>6（种）</a:t>
            </a:r>
            <a:endParaRPr lang="zh-CN" altLang="en-US" sz="4800" b="1" dirty="0">
              <a:latin typeface="微软雅黑" pitchFamily="34" charset="-122"/>
            </a:endParaRPr>
          </a:p>
        </p:txBody>
      </p:sp>
      <p:cxnSp>
        <p:nvCxnSpPr>
          <p:cNvPr id="14348" name="直接箭头连接符 37"/>
          <p:cNvCxnSpPr>
            <a:cxnSpLocks noChangeShapeType="1"/>
          </p:cNvCxnSpPr>
          <p:nvPr/>
        </p:nvCxnSpPr>
        <p:spPr bwMode="auto">
          <a:xfrm rot="10800000">
            <a:off x="1979613" y="2565400"/>
            <a:ext cx="5500687" cy="1214438"/>
          </a:xfrm>
          <a:prstGeom prst="straightConnector1">
            <a:avLst/>
          </a:prstGeom>
          <a:noFill/>
          <a:ln w="38100">
            <a:solidFill>
              <a:srgbClr val="00B05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49" name="直接箭头连接符 47"/>
          <p:cNvCxnSpPr>
            <a:cxnSpLocks noChangeShapeType="1"/>
          </p:cNvCxnSpPr>
          <p:nvPr/>
        </p:nvCxnSpPr>
        <p:spPr bwMode="auto">
          <a:xfrm flipH="1" flipV="1">
            <a:off x="6084888" y="2565400"/>
            <a:ext cx="1774825" cy="1292225"/>
          </a:xfrm>
          <a:prstGeom prst="straightConnector1">
            <a:avLst/>
          </a:prstGeom>
          <a:noFill/>
          <a:ln w="38100">
            <a:solidFill>
              <a:srgbClr val="00B05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7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4"/>
          <p:cNvSpPr>
            <a:spLocks noChangeArrowheads="1"/>
          </p:cNvSpPr>
          <p:nvPr/>
        </p:nvSpPr>
        <p:spPr bwMode="auto">
          <a:xfrm>
            <a:off x="900113" y="1584325"/>
            <a:ext cx="812006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2400">
                <a:latin typeface="Arial" charset="0"/>
                <a:cs typeface="Arial" charset="0"/>
              </a:rPr>
              <a:t>2. </a:t>
            </a:r>
            <a:r>
              <a:rPr lang="zh-CN" altLang="en-US" sz="2400">
                <a:latin typeface="Arial" charset="0"/>
                <a:cs typeface="Arial" charset="0"/>
              </a:rPr>
              <a:t>下面</a:t>
            </a:r>
            <a:r>
              <a:rPr lang="en-US" altLang="zh-CN" sz="2400">
                <a:latin typeface="Arial" charset="0"/>
                <a:cs typeface="Arial" charset="0"/>
              </a:rPr>
              <a:t>5</a:t>
            </a:r>
            <a:r>
              <a:rPr lang="zh-CN" altLang="en-US" sz="2400">
                <a:latin typeface="Arial" charset="0"/>
                <a:cs typeface="Arial" charset="0"/>
              </a:rPr>
              <a:t>个人每</a:t>
            </a:r>
            <a:r>
              <a:rPr lang="en-US" altLang="zh-CN" sz="2400">
                <a:latin typeface="Arial" charset="0"/>
                <a:cs typeface="Arial" charset="0"/>
              </a:rPr>
              <a:t>2</a:t>
            </a:r>
            <a:r>
              <a:rPr lang="zh-CN" altLang="en-US" sz="2400">
                <a:latin typeface="Arial" charset="0"/>
                <a:cs typeface="Arial" charset="0"/>
              </a:rPr>
              <a:t>个人通一次电话，一共要通多少次电话？</a:t>
            </a:r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425" y="2452688"/>
            <a:ext cx="7248525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79512" y="188640"/>
            <a:ext cx="647965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0066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三、巩固提升，解决问题</a:t>
            </a:r>
            <a:endParaRPr lang="zh-CN" altLang="en-US" sz="44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FF0066">
                  <a:alpha val="95000"/>
                </a:srgb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7830"/>
            <a:ext cx="9144000" cy="2282339"/>
          </a:xfrm>
          <a:prstGeom prst="rect">
            <a:avLst/>
          </a:prstGeom>
        </p:spPr>
      </p:pic>
      <p:sp>
        <p:nvSpPr>
          <p:cNvPr id="14" name="任意多边形 13"/>
          <p:cNvSpPr/>
          <p:nvPr/>
        </p:nvSpPr>
        <p:spPr bwMode="auto">
          <a:xfrm>
            <a:off x="1443147" y="2374232"/>
            <a:ext cx="1155674" cy="497305"/>
          </a:xfrm>
          <a:custGeom>
            <a:avLst/>
            <a:gdLst>
              <a:gd name="connsiteX0" fmla="*/ 16685 w 1155674"/>
              <a:gd name="connsiteY0" fmla="*/ 497305 h 497305"/>
              <a:gd name="connsiteX1" fmla="*/ 642 w 1155674"/>
              <a:gd name="connsiteY1" fmla="*/ 417094 h 497305"/>
              <a:gd name="connsiteX2" fmla="*/ 32727 w 1155674"/>
              <a:gd name="connsiteY2" fmla="*/ 385010 h 497305"/>
              <a:gd name="connsiteX3" fmla="*/ 64811 w 1155674"/>
              <a:gd name="connsiteY3" fmla="*/ 336884 h 497305"/>
              <a:gd name="connsiteX4" fmla="*/ 112937 w 1155674"/>
              <a:gd name="connsiteY4" fmla="*/ 304800 h 497305"/>
              <a:gd name="connsiteX5" fmla="*/ 145021 w 1155674"/>
              <a:gd name="connsiteY5" fmla="*/ 272715 h 497305"/>
              <a:gd name="connsiteX6" fmla="*/ 193148 w 1155674"/>
              <a:gd name="connsiteY6" fmla="*/ 256673 h 497305"/>
              <a:gd name="connsiteX7" fmla="*/ 257316 w 1155674"/>
              <a:gd name="connsiteY7" fmla="*/ 224589 h 497305"/>
              <a:gd name="connsiteX8" fmla="*/ 305442 w 1155674"/>
              <a:gd name="connsiteY8" fmla="*/ 192505 h 497305"/>
              <a:gd name="connsiteX9" fmla="*/ 369611 w 1155674"/>
              <a:gd name="connsiteY9" fmla="*/ 176463 h 497305"/>
              <a:gd name="connsiteX10" fmla="*/ 417737 w 1155674"/>
              <a:gd name="connsiteY10" fmla="*/ 144379 h 497305"/>
              <a:gd name="connsiteX11" fmla="*/ 513990 w 1155674"/>
              <a:gd name="connsiteY11" fmla="*/ 112294 h 497305"/>
              <a:gd name="connsiteX12" fmla="*/ 562116 w 1155674"/>
              <a:gd name="connsiteY12" fmla="*/ 96252 h 497305"/>
              <a:gd name="connsiteX13" fmla="*/ 626285 w 1155674"/>
              <a:gd name="connsiteY13" fmla="*/ 80210 h 497305"/>
              <a:gd name="connsiteX14" fmla="*/ 722537 w 1155674"/>
              <a:gd name="connsiteY14" fmla="*/ 48126 h 497305"/>
              <a:gd name="connsiteX15" fmla="*/ 770664 w 1155674"/>
              <a:gd name="connsiteY15" fmla="*/ 32084 h 497305"/>
              <a:gd name="connsiteX16" fmla="*/ 931085 w 1155674"/>
              <a:gd name="connsiteY16" fmla="*/ 0 h 497305"/>
              <a:gd name="connsiteX17" fmla="*/ 1043379 w 1155674"/>
              <a:gd name="connsiteY17" fmla="*/ 32084 h 497305"/>
              <a:gd name="connsiteX18" fmla="*/ 1075464 w 1155674"/>
              <a:gd name="connsiteY18" fmla="*/ 64168 h 497305"/>
              <a:gd name="connsiteX19" fmla="*/ 1123590 w 1155674"/>
              <a:gd name="connsiteY19" fmla="*/ 96252 h 497305"/>
              <a:gd name="connsiteX20" fmla="*/ 1155674 w 1155674"/>
              <a:gd name="connsiteY20" fmla="*/ 144379 h 497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155674" h="497305">
                <a:moveTo>
                  <a:pt x="16685" y="497305"/>
                </a:moveTo>
                <a:cubicBezTo>
                  <a:pt x="11337" y="470568"/>
                  <a:pt x="-3214" y="444087"/>
                  <a:pt x="642" y="417094"/>
                </a:cubicBezTo>
                <a:cubicBezTo>
                  <a:pt x="2781" y="402121"/>
                  <a:pt x="23279" y="396820"/>
                  <a:pt x="32727" y="385010"/>
                </a:cubicBezTo>
                <a:cubicBezTo>
                  <a:pt x="44771" y="369955"/>
                  <a:pt x="51178" y="350517"/>
                  <a:pt x="64811" y="336884"/>
                </a:cubicBezTo>
                <a:cubicBezTo>
                  <a:pt x="78444" y="323251"/>
                  <a:pt x="97882" y="316844"/>
                  <a:pt x="112937" y="304800"/>
                </a:cubicBezTo>
                <a:cubicBezTo>
                  <a:pt x="124747" y="295352"/>
                  <a:pt x="132052" y="280497"/>
                  <a:pt x="145021" y="272715"/>
                </a:cubicBezTo>
                <a:cubicBezTo>
                  <a:pt x="159521" y="264015"/>
                  <a:pt x="177605" y="263334"/>
                  <a:pt x="193148" y="256673"/>
                </a:cubicBezTo>
                <a:cubicBezTo>
                  <a:pt x="215128" y="247253"/>
                  <a:pt x="236553" y="236454"/>
                  <a:pt x="257316" y="224589"/>
                </a:cubicBezTo>
                <a:cubicBezTo>
                  <a:pt x="274056" y="215023"/>
                  <a:pt x="287721" y="200100"/>
                  <a:pt x="305442" y="192505"/>
                </a:cubicBezTo>
                <a:cubicBezTo>
                  <a:pt x="325707" y="183820"/>
                  <a:pt x="348221" y="181810"/>
                  <a:pt x="369611" y="176463"/>
                </a:cubicBezTo>
                <a:cubicBezTo>
                  <a:pt x="385653" y="165768"/>
                  <a:pt x="400119" y="152209"/>
                  <a:pt x="417737" y="144379"/>
                </a:cubicBezTo>
                <a:cubicBezTo>
                  <a:pt x="448642" y="130643"/>
                  <a:pt x="481906" y="122989"/>
                  <a:pt x="513990" y="112294"/>
                </a:cubicBezTo>
                <a:cubicBezTo>
                  <a:pt x="530032" y="106947"/>
                  <a:pt x="545711" y="100353"/>
                  <a:pt x="562116" y="96252"/>
                </a:cubicBezTo>
                <a:cubicBezTo>
                  <a:pt x="583506" y="90905"/>
                  <a:pt x="605167" y="86545"/>
                  <a:pt x="626285" y="80210"/>
                </a:cubicBezTo>
                <a:cubicBezTo>
                  <a:pt x="658678" y="70492"/>
                  <a:pt x="690453" y="58821"/>
                  <a:pt x="722537" y="48126"/>
                </a:cubicBezTo>
                <a:cubicBezTo>
                  <a:pt x="738579" y="42779"/>
                  <a:pt x="754082" y="35400"/>
                  <a:pt x="770664" y="32084"/>
                </a:cubicBezTo>
                <a:lnTo>
                  <a:pt x="931085" y="0"/>
                </a:lnTo>
                <a:cubicBezTo>
                  <a:pt x="943072" y="2997"/>
                  <a:pt x="1026940" y="22221"/>
                  <a:pt x="1043379" y="32084"/>
                </a:cubicBezTo>
                <a:cubicBezTo>
                  <a:pt x="1056348" y="39866"/>
                  <a:pt x="1063653" y="54720"/>
                  <a:pt x="1075464" y="64168"/>
                </a:cubicBezTo>
                <a:cubicBezTo>
                  <a:pt x="1090519" y="76212"/>
                  <a:pt x="1107548" y="85557"/>
                  <a:pt x="1123590" y="96252"/>
                </a:cubicBezTo>
                <a:cubicBezTo>
                  <a:pt x="1141323" y="149452"/>
                  <a:pt x="1122722" y="144379"/>
                  <a:pt x="1155674" y="144379"/>
                </a:cubicBezTo>
              </a:path>
            </a:pathLst>
          </a:custGeom>
          <a:noFill/>
          <a:ln w="12700" cap="flat" cmpd="sng" algn="ctr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" name="任意多边形 14"/>
          <p:cNvSpPr/>
          <p:nvPr/>
        </p:nvSpPr>
        <p:spPr bwMode="auto">
          <a:xfrm>
            <a:off x="1251284" y="1957137"/>
            <a:ext cx="3031958" cy="1251284"/>
          </a:xfrm>
          <a:custGeom>
            <a:avLst/>
            <a:gdLst>
              <a:gd name="connsiteX0" fmla="*/ 0 w 3031958"/>
              <a:gd name="connsiteY0" fmla="*/ 850231 h 1251284"/>
              <a:gd name="connsiteX1" fmla="*/ 80211 w 3031958"/>
              <a:gd name="connsiteY1" fmla="*/ 802105 h 1251284"/>
              <a:gd name="connsiteX2" fmla="*/ 240632 w 3031958"/>
              <a:gd name="connsiteY2" fmla="*/ 689810 h 1251284"/>
              <a:gd name="connsiteX3" fmla="*/ 272716 w 3031958"/>
              <a:gd name="connsiteY3" fmla="*/ 641684 h 1251284"/>
              <a:gd name="connsiteX4" fmla="*/ 401053 w 3031958"/>
              <a:gd name="connsiteY4" fmla="*/ 577516 h 1251284"/>
              <a:gd name="connsiteX5" fmla="*/ 481263 w 3031958"/>
              <a:gd name="connsiteY5" fmla="*/ 497305 h 1251284"/>
              <a:gd name="connsiteX6" fmla="*/ 593558 w 3031958"/>
              <a:gd name="connsiteY6" fmla="*/ 433137 h 1251284"/>
              <a:gd name="connsiteX7" fmla="*/ 657727 w 3031958"/>
              <a:gd name="connsiteY7" fmla="*/ 401052 h 1251284"/>
              <a:gd name="connsiteX8" fmla="*/ 705853 w 3031958"/>
              <a:gd name="connsiteY8" fmla="*/ 368968 h 1251284"/>
              <a:gd name="connsiteX9" fmla="*/ 753979 w 3031958"/>
              <a:gd name="connsiteY9" fmla="*/ 352926 h 1251284"/>
              <a:gd name="connsiteX10" fmla="*/ 882316 w 3031958"/>
              <a:gd name="connsiteY10" fmla="*/ 288758 h 1251284"/>
              <a:gd name="connsiteX11" fmla="*/ 946484 w 3031958"/>
              <a:gd name="connsiteY11" fmla="*/ 256674 h 1251284"/>
              <a:gd name="connsiteX12" fmla="*/ 1042737 w 3031958"/>
              <a:gd name="connsiteY12" fmla="*/ 224589 h 1251284"/>
              <a:gd name="connsiteX13" fmla="*/ 1106905 w 3031958"/>
              <a:gd name="connsiteY13" fmla="*/ 192505 h 1251284"/>
              <a:gd name="connsiteX14" fmla="*/ 1155032 w 3031958"/>
              <a:gd name="connsiteY14" fmla="*/ 160421 h 1251284"/>
              <a:gd name="connsiteX15" fmla="*/ 1203158 w 3031958"/>
              <a:gd name="connsiteY15" fmla="*/ 144379 h 1251284"/>
              <a:gd name="connsiteX16" fmla="*/ 1299411 w 3031958"/>
              <a:gd name="connsiteY16" fmla="*/ 80210 h 1251284"/>
              <a:gd name="connsiteX17" fmla="*/ 1395663 w 3031958"/>
              <a:gd name="connsiteY17" fmla="*/ 32084 h 1251284"/>
              <a:gd name="connsiteX18" fmla="*/ 1507958 w 3031958"/>
              <a:gd name="connsiteY18" fmla="*/ 0 h 1251284"/>
              <a:gd name="connsiteX19" fmla="*/ 1796716 w 3031958"/>
              <a:gd name="connsiteY19" fmla="*/ 16042 h 1251284"/>
              <a:gd name="connsiteX20" fmla="*/ 1909011 w 3031958"/>
              <a:gd name="connsiteY20" fmla="*/ 48126 h 1251284"/>
              <a:gd name="connsiteX21" fmla="*/ 2085474 w 3031958"/>
              <a:gd name="connsiteY21" fmla="*/ 96252 h 1251284"/>
              <a:gd name="connsiteX22" fmla="*/ 2133600 w 3031958"/>
              <a:gd name="connsiteY22" fmla="*/ 112295 h 1251284"/>
              <a:gd name="connsiteX23" fmla="*/ 2277979 w 3031958"/>
              <a:gd name="connsiteY23" fmla="*/ 240631 h 1251284"/>
              <a:gd name="connsiteX24" fmla="*/ 2310063 w 3031958"/>
              <a:gd name="connsiteY24" fmla="*/ 272716 h 1251284"/>
              <a:gd name="connsiteX25" fmla="*/ 2358190 w 3031958"/>
              <a:gd name="connsiteY25" fmla="*/ 352926 h 1251284"/>
              <a:gd name="connsiteX26" fmla="*/ 2454442 w 3031958"/>
              <a:gd name="connsiteY26" fmla="*/ 481263 h 1251284"/>
              <a:gd name="connsiteX27" fmla="*/ 2502569 w 3031958"/>
              <a:gd name="connsiteY27" fmla="*/ 561474 h 1251284"/>
              <a:gd name="connsiteX28" fmla="*/ 2534653 w 3031958"/>
              <a:gd name="connsiteY28" fmla="*/ 625642 h 1251284"/>
              <a:gd name="connsiteX29" fmla="*/ 2582779 w 3031958"/>
              <a:gd name="connsiteY29" fmla="*/ 673768 h 1251284"/>
              <a:gd name="connsiteX30" fmla="*/ 2695074 w 3031958"/>
              <a:gd name="connsiteY30" fmla="*/ 850231 h 1251284"/>
              <a:gd name="connsiteX31" fmla="*/ 2727158 w 3031958"/>
              <a:gd name="connsiteY31" fmla="*/ 882316 h 1251284"/>
              <a:gd name="connsiteX32" fmla="*/ 2807369 w 3031958"/>
              <a:gd name="connsiteY32" fmla="*/ 978568 h 1251284"/>
              <a:gd name="connsiteX33" fmla="*/ 2887579 w 3031958"/>
              <a:gd name="connsiteY33" fmla="*/ 1122947 h 1251284"/>
              <a:gd name="connsiteX34" fmla="*/ 2919663 w 3031958"/>
              <a:gd name="connsiteY34" fmla="*/ 1171074 h 1251284"/>
              <a:gd name="connsiteX35" fmla="*/ 3031958 w 3031958"/>
              <a:gd name="connsiteY35" fmla="*/ 1251284 h 1251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031958" h="1251284">
                <a:moveTo>
                  <a:pt x="0" y="850231"/>
                </a:moveTo>
                <a:cubicBezTo>
                  <a:pt x="26737" y="834189"/>
                  <a:pt x="56079" y="821850"/>
                  <a:pt x="80211" y="802105"/>
                </a:cubicBezTo>
                <a:cubicBezTo>
                  <a:pt x="227844" y="681314"/>
                  <a:pt x="115052" y="721204"/>
                  <a:pt x="240632" y="689810"/>
                </a:cubicBezTo>
                <a:cubicBezTo>
                  <a:pt x="251327" y="673768"/>
                  <a:pt x="259083" y="655317"/>
                  <a:pt x="272716" y="641684"/>
                </a:cubicBezTo>
                <a:cubicBezTo>
                  <a:pt x="304755" y="609645"/>
                  <a:pt x="362756" y="592835"/>
                  <a:pt x="401053" y="577516"/>
                </a:cubicBezTo>
                <a:cubicBezTo>
                  <a:pt x="427790" y="550779"/>
                  <a:pt x="447443" y="514215"/>
                  <a:pt x="481263" y="497305"/>
                </a:cubicBezTo>
                <a:cubicBezTo>
                  <a:pt x="675153" y="400362"/>
                  <a:pt x="434854" y="523826"/>
                  <a:pt x="593558" y="433137"/>
                </a:cubicBezTo>
                <a:cubicBezTo>
                  <a:pt x="614322" y="421272"/>
                  <a:pt x="636963" y="412917"/>
                  <a:pt x="657727" y="401052"/>
                </a:cubicBezTo>
                <a:cubicBezTo>
                  <a:pt x="674467" y="391486"/>
                  <a:pt x="688608" y="377590"/>
                  <a:pt x="705853" y="368968"/>
                </a:cubicBezTo>
                <a:cubicBezTo>
                  <a:pt x="720978" y="361406"/>
                  <a:pt x="738585" y="359923"/>
                  <a:pt x="753979" y="352926"/>
                </a:cubicBezTo>
                <a:cubicBezTo>
                  <a:pt x="797520" y="333135"/>
                  <a:pt x="839537" y="310147"/>
                  <a:pt x="882316" y="288758"/>
                </a:cubicBezTo>
                <a:cubicBezTo>
                  <a:pt x="903705" y="278063"/>
                  <a:pt x="923797" y="264236"/>
                  <a:pt x="946484" y="256674"/>
                </a:cubicBezTo>
                <a:cubicBezTo>
                  <a:pt x="978568" y="245979"/>
                  <a:pt x="1012488" y="239714"/>
                  <a:pt x="1042737" y="224589"/>
                </a:cubicBezTo>
                <a:cubicBezTo>
                  <a:pt x="1064126" y="213894"/>
                  <a:pt x="1086142" y="204370"/>
                  <a:pt x="1106905" y="192505"/>
                </a:cubicBezTo>
                <a:cubicBezTo>
                  <a:pt x="1123645" y="182939"/>
                  <a:pt x="1137787" y="169043"/>
                  <a:pt x="1155032" y="160421"/>
                </a:cubicBezTo>
                <a:cubicBezTo>
                  <a:pt x="1170157" y="152859"/>
                  <a:pt x="1188376" y="152591"/>
                  <a:pt x="1203158" y="144379"/>
                </a:cubicBezTo>
                <a:cubicBezTo>
                  <a:pt x="1236866" y="125652"/>
                  <a:pt x="1262829" y="92404"/>
                  <a:pt x="1299411" y="80210"/>
                </a:cubicBezTo>
                <a:cubicBezTo>
                  <a:pt x="1420380" y="39887"/>
                  <a:pt x="1271268" y="94281"/>
                  <a:pt x="1395663" y="32084"/>
                </a:cubicBezTo>
                <a:cubicBezTo>
                  <a:pt x="1418676" y="20578"/>
                  <a:pt x="1487400" y="5140"/>
                  <a:pt x="1507958" y="0"/>
                </a:cubicBezTo>
                <a:cubicBezTo>
                  <a:pt x="1604211" y="5347"/>
                  <a:pt x="1700711" y="7314"/>
                  <a:pt x="1796716" y="16042"/>
                </a:cubicBezTo>
                <a:cubicBezTo>
                  <a:pt x="1843866" y="20328"/>
                  <a:pt x="1865603" y="37274"/>
                  <a:pt x="1909011" y="48126"/>
                </a:cubicBezTo>
                <a:cubicBezTo>
                  <a:pt x="2090390" y="93470"/>
                  <a:pt x="1879002" y="27427"/>
                  <a:pt x="2085474" y="96252"/>
                </a:cubicBezTo>
                <a:cubicBezTo>
                  <a:pt x="2101516" y="101599"/>
                  <a:pt x="2119530" y="102915"/>
                  <a:pt x="2133600" y="112295"/>
                </a:cubicBezTo>
                <a:cubicBezTo>
                  <a:pt x="2219479" y="169547"/>
                  <a:pt x="2168096" y="130747"/>
                  <a:pt x="2277979" y="240631"/>
                </a:cubicBezTo>
                <a:lnTo>
                  <a:pt x="2310063" y="272716"/>
                </a:lnTo>
                <a:cubicBezTo>
                  <a:pt x="2337923" y="356296"/>
                  <a:pt x="2307855" y="290008"/>
                  <a:pt x="2358190" y="352926"/>
                </a:cubicBezTo>
                <a:cubicBezTo>
                  <a:pt x="2391595" y="394682"/>
                  <a:pt x="2454442" y="481263"/>
                  <a:pt x="2454442" y="481263"/>
                </a:cubicBezTo>
                <a:cubicBezTo>
                  <a:pt x="2491680" y="592976"/>
                  <a:pt x="2443847" y="473391"/>
                  <a:pt x="2502569" y="561474"/>
                </a:cubicBezTo>
                <a:cubicBezTo>
                  <a:pt x="2515834" y="581372"/>
                  <a:pt x="2520753" y="606182"/>
                  <a:pt x="2534653" y="625642"/>
                </a:cubicBezTo>
                <a:cubicBezTo>
                  <a:pt x="2547839" y="644103"/>
                  <a:pt x="2568851" y="655860"/>
                  <a:pt x="2582779" y="673768"/>
                </a:cubicBezTo>
                <a:cubicBezTo>
                  <a:pt x="2707611" y="834265"/>
                  <a:pt x="2592042" y="705985"/>
                  <a:pt x="2695074" y="850231"/>
                </a:cubicBezTo>
                <a:cubicBezTo>
                  <a:pt x="2703865" y="862539"/>
                  <a:pt x="2717710" y="870505"/>
                  <a:pt x="2727158" y="882316"/>
                </a:cubicBezTo>
                <a:cubicBezTo>
                  <a:pt x="2816486" y="993977"/>
                  <a:pt x="2693058" y="864259"/>
                  <a:pt x="2807369" y="978568"/>
                </a:cubicBezTo>
                <a:cubicBezTo>
                  <a:pt x="2835605" y="1063277"/>
                  <a:pt x="2814030" y="1012623"/>
                  <a:pt x="2887579" y="1122947"/>
                </a:cubicBezTo>
                <a:cubicBezTo>
                  <a:pt x="2898274" y="1138989"/>
                  <a:pt x="2903621" y="1160379"/>
                  <a:pt x="2919663" y="1171074"/>
                </a:cubicBezTo>
                <a:cubicBezTo>
                  <a:pt x="3022208" y="1239437"/>
                  <a:pt x="2988650" y="1207976"/>
                  <a:pt x="3031958" y="1251284"/>
                </a:cubicBezTo>
              </a:path>
            </a:pathLst>
          </a:custGeom>
          <a:noFill/>
          <a:ln w="12700" cap="flat" cmpd="sng" algn="ctr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" name="任意多边形 15"/>
          <p:cNvSpPr/>
          <p:nvPr/>
        </p:nvSpPr>
        <p:spPr bwMode="auto">
          <a:xfrm>
            <a:off x="1187116" y="1491916"/>
            <a:ext cx="4459705" cy="1379621"/>
          </a:xfrm>
          <a:custGeom>
            <a:avLst/>
            <a:gdLst>
              <a:gd name="connsiteX0" fmla="*/ 0 w 4459705"/>
              <a:gd name="connsiteY0" fmla="*/ 1347537 h 1379621"/>
              <a:gd name="connsiteX1" fmla="*/ 144379 w 4459705"/>
              <a:gd name="connsiteY1" fmla="*/ 1090863 h 1379621"/>
              <a:gd name="connsiteX2" fmla="*/ 208547 w 4459705"/>
              <a:gd name="connsiteY2" fmla="*/ 1010652 h 1379621"/>
              <a:gd name="connsiteX3" fmla="*/ 224589 w 4459705"/>
              <a:gd name="connsiteY3" fmla="*/ 962526 h 1379621"/>
              <a:gd name="connsiteX4" fmla="*/ 320842 w 4459705"/>
              <a:gd name="connsiteY4" fmla="*/ 834189 h 1379621"/>
              <a:gd name="connsiteX5" fmla="*/ 449179 w 4459705"/>
              <a:gd name="connsiteY5" fmla="*/ 609600 h 1379621"/>
              <a:gd name="connsiteX6" fmla="*/ 497305 w 4459705"/>
              <a:gd name="connsiteY6" fmla="*/ 561473 h 1379621"/>
              <a:gd name="connsiteX7" fmla="*/ 561473 w 4459705"/>
              <a:gd name="connsiteY7" fmla="*/ 481263 h 1379621"/>
              <a:gd name="connsiteX8" fmla="*/ 641684 w 4459705"/>
              <a:gd name="connsiteY8" fmla="*/ 401052 h 1379621"/>
              <a:gd name="connsiteX9" fmla="*/ 721895 w 4459705"/>
              <a:gd name="connsiteY9" fmla="*/ 304800 h 1379621"/>
              <a:gd name="connsiteX10" fmla="*/ 770021 w 4459705"/>
              <a:gd name="connsiteY10" fmla="*/ 288758 h 1379621"/>
              <a:gd name="connsiteX11" fmla="*/ 802105 w 4459705"/>
              <a:gd name="connsiteY11" fmla="*/ 256673 h 1379621"/>
              <a:gd name="connsiteX12" fmla="*/ 818147 w 4459705"/>
              <a:gd name="connsiteY12" fmla="*/ 208547 h 1379621"/>
              <a:gd name="connsiteX13" fmla="*/ 914400 w 4459705"/>
              <a:gd name="connsiteY13" fmla="*/ 144379 h 1379621"/>
              <a:gd name="connsiteX14" fmla="*/ 962526 w 4459705"/>
              <a:gd name="connsiteY14" fmla="*/ 112295 h 1379621"/>
              <a:gd name="connsiteX15" fmla="*/ 1010652 w 4459705"/>
              <a:gd name="connsiteY15" fmla="*/ 96252 h 1379621"/>
              <a:gd name="connsiteX16" fmla="*/ 1106905 w 4459705"/>
              <a:gd name="connsiteY16" fmla="*/ 48126 h 1379621"/>
              <a:gd name="connsiteX17" fmla="*/ 1203158 w 4459705"/>
              <a:gd name="connsiteY17" fmla="*/ 32084 h 1379621"/>
              <a:gd name="connsiteX18" fmla="*/ 1363579 w 4459705"/>
              <a:gd name="connsiteY18" fmla="*/ 0 h 1379621"/>
              <a:gd name="connsiteX19" fmla="*/ 2165684 w 4459705"/>
              <a:gd name="connsiteY19" fmla="*/ 16042 h 1379621"/>
              <a:gd name="connsiteX20" fmla="*/ 2358189 w 4459705"/>
              <a:gd name="connsiteY20" fmla="*/ 64168 h 1379621"/>
              <a:gd name="connsiteX21" fmla="*/ 2470484 w 4459705"/>
              <a:gd name="connsiteY21" fmla="*/ 96252 h 1379621"/>
              <a:gd name="connsiteX22" fmla="*/ 2502568 w 4459705"/>
              <a:gd name="connsiteY22" fmla="*/ 128337 h 1379621"/>
              <a:gd name="connsiteX23" fmla="*/ 2646947 w 4459705"/>
              <a:gd name="connsiteY23" fmla="*/ 160421 h 1379621"/>
              <a:gd name="connsiteX24" fmla="*/ 2743200 w 4459705"/>
              <a:gd name="connsiteY24" fmla="*/ 208547 h 1379621"/>
              <a:gd name="connsiteX25" fmla="*/ 2855495 w 4459705"/>
              <a:gd name="connsiteY25" fmla="*/ 256673 h 1379621"/>
              <a:gd name="connsiteX26" fmla="*/ 2903621 w 4459705"/>
              <a:gd name="connsiteY26" fmla="*/ 288758 h 1379621"/>
              <a:gd name="connsiteX27" fmla="*/ 2967789 w 4459705"/>
              <a:gd name="connsiteY27" fmla="*/ 320842 h 1379621"/>
              <a:gd name="connsiteX28" fmla="*/ 3031958 w 4459705"/>
              <a:gd name="connsiteY28" fmla="*/ 385010 h 1379621"/>
              <a:gd name="connsiteX29" fmla="*/ 3096126 w 4459705"/>
              <a:gd name="connsiteY29" fmla="*/ 417095 h 1379621"/>
              <a:gd name="connsiteX30" fmla="*/ 3144252 w 4459705"/>
              <a:gd name="connsiteY30" fmla="*/ 465221 h 1379621"/>
              <a:gd name="connsiteX31" fmla="*/ 3240505 w 4459705"/>
              <a:gd name="connsiteY31" fmla="*/ 529389 h 1379621"/>
              <a:gd name="connsiteX32" fmla="*/ 3272589 w 4459705"/>
              <a:gd name="connsiteY32" fmla="*/ 577516 h 1379621"/>
              <a:gd name="connsiteX33" fmla="*/ 3368842 w 4459705"/>
              <a:gd name="connsiteY33" fmla="*/ 657726 h 1379621"/>
              <a:gd name="connsiteX34" fmla="*/ 3384884 w 4459705"/>
              <a:gd name="connsiteY34" fmla="*/ 705852 h 1379621"/>
              <a:gd name="connsiteX35" fmla="*/ 3433010 w 4459705"/>
              <a:gd name="connsiteY35" fmla="*/ 737937 h 1379621"/>
              <a:gd name="connsiteX36" fmla="*/ 3465095 w 4459705"/>
              <a:gd name="connsiteY36" fmla="*/ 770021 h 1379621"/>
              <a:gd name="connsiteX37" fmla="*/ 3513221 w 4459705"/>
              <a:gd name="connsiteY37" fmla="*/ 802105 h 1379621"/>
              <a:gd name="connsiteX38" fmla="*/ 3577389 w 4459705"/>
              <a:gd name="connsiteY38" fmla="*/ 850231 h 1379621"/>
              <a:gd name="connsiteX39" fmla="*/ 3609473 w 4459705"/>
              <a:gd name="connsiteY39" fmla="*/ 882316 h 1379621"/>
              <a:gd name="connsiteX40" fmla="*/ 3673642 w 4459705"/>
              <a:gd name="connsiteY40" fmla="*/ 898358 h 1379621"/>
              <a:gd name="connsiteX41" fmla="*/ 3705726 w 4459705"/>
              <a:gd name="connsiteY41" fmla="*/ 962526 h 1379621"/>
              <a:gd name="connsiteX42" fmla="*/ 3753852 w 4459705"/>
              <a:gd name="connsiteY42" fmla="*/ 978568 h 1379621"/>
              <a:gd name="connsiteX43" fmla="*/ 3834063 w 4459705"/>
              <a:gd name="connsiteY43" fmla="*/ 1026695 h 1379621"/>
              <a:gd name="connsiteX44" fmla="*/ 3994484 w 4459705"/>
              <a:gd name="connsiteY44" fmla="*/ 1138989 h 1379621"/>
              <a:gd name="connsiteX45" fmla="*/ 4058652 w 4459705"/>
              <a:gd name="connsiteY45" fmla="*/ 1171073 h 1379621"/>
              <a:gd name="connsiteX46" fmla="*/ 4154905 w 4459705"/>
              <a:gd name="connsiteY46" fmla="*/ 1203158 h 1379621"/>
              <a:gd name="connsiteX47" fmla="*/ 4219073 w 4459705"/>
              <a:gd name="connsiteY47" fmla="*/ 1251284 h 1379621"/>
              <a:gd name="connsiteX48" fmla="*/ 4331368 w 4459705"/>
              <a:gd name="connsiteY48" fmla="*/ 1299410 h 1379621"/>
              <a:gd name="connsiteX49" fmla="*/ 4363452 w 4459705"/>
              <a:gd name="connsiteY49" fmla="*/ 1331495 h 1379621"/>
              <a:gd name="connsiteX50" fmla="*/ 4459705 w 4459705"/>
              <a:gd name="connsiteY50" fmla="*/ 1379621 h 1379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4459705" h="1379621">
                <a:moveTo>
                  <a:pt x="0" y="1347537"/>
                </a:moveTo>
                <a:cubicBezTo>
                  <a:pt x="97456" y="1152625"/>
                  <a:pt x="47046" y="1236861"/>
                  <a:pt x="144379" y="1090863"/>
                </a:cubicBezTo>
                <a:cubicBezTo>
                  <a:pt x="184853" y="1030152"/>
                  <a:pt x="162830" y="1056371"/>
                  <a:pt x="208547" y="1010652"/>
                </a:cubicBezTo>
                <a:cubicBezTo>
                  <a:pt x="213894" y="994610"/>
                  <a:pt x="215627" y="976865"/>
                  <a:pt x="224589" y="962526"/>
                </a:cubicBezTo>
                <a:cubicBezTo>
                  <a:pt x="285548" y="864992"/>
                  <a:pt x="278355" y="912083"/>
                  <a:pt x="320842" y="834189"/>
                </a:cubicBezTo>
                <a:cubicBezTo>
                  <a:pt x="383015" y="720203"/>
                  <a:pt x="373991" y="706271"/>
                  <a:pt x="449179" y="609600"/>
                </a:cubicBezTo>
                <a:cubicBezTo>
                  <a:pt x="463108" y="591692"/>
                  <a:pt x="482366" y="578547"/>
                  <a:pt x="497305" y="561473"/>
                </a:cubicBezTo>
                <a:cubicBezTo>
                  <a:pt x="519852" y="535705"/>
                  <a:pt x="538568" y="506713"/>
                  <a:pt x="561473" y="481263"/>
                </a:cubicBezTo>
                <a:cubicBezTo>
                  <a:pt x="586768" y="453158"/>
                  <a:pt x="618997" y="431301"/>
                  <a:pt x="641684" y="401052"/>
                </a:cubicBezTo>
                <a:cubicBezTo>
                  <a:pt x="649722" y="390335"/>
                  <a:pt x="698715" y="318708"/>
                  <a:pt x="721895" y="304800"/>
                </a:cubicBezTo>
                <a:cubicBezTo>
                  <a:pt x="736395" y="296100"/>
                  <a:pt x="753979" y="294105"/>
                  <a:pt x="770021" y="288758"/>
                </a:cubicBezTo>
                <a:cubicBezTo>
                  <a:pt x="780716" y="278063"/>
                  <a:pt x="794323" y="269642"/>
                  <a:pt x="802105" y="256673"/>
                </a:cubicBezTo>
                <a:cubicBezTo>
                  <a:pt x="810805" y="242173"/>
                  <a:pt x="806190" y="220504"/>
                  <a:pt x="818147" y="208547"/>
                </a:cubicBezTo>
                <a:cubicBezTo>
                  <a:pt x="845413" y="181281"/>
                  <a:pt x="882316" y="165768"/>
                  <a:pt x="914400" y="144379"/>
                </a:cubicBezTo>
                <a:cubicBezTo>
                  <a:pt x="930442" y="133684"/>
                  <a:pt x="944235" y="118392"/>
                  <a:pt x="962526" y="112295"/>
                </a:cubicBezTo>
                <a:cubicBezTo>
                  <a:pt x="978568" y="106947"/>
                  <a:pt x="995527" y="103814"/>
                  <a:pt x="1010652" y="96252"/>
                </a:cubicBezTo>
                <a:cubicBezTo>
                  <a:pt x="1079871" y="61642"/>
                  <a:pt x="1034329" y="64254"/>
                  <a:pt x="1106905" y="48126"/>
                </a:cubicBezTo>
                <a:cubicBezTo>
                  <a:pt x="1138657" y="41070"/>
                  <a:pt x="1171188" y="38078"/>
                  <a:pt x="1203158" y="32084"/>
                </a:cubicBezTo>
                <a:cubicBezTo>
                  <a:pt x="1256757" y="22034"/>
                  <a:pt x="1363579" y="0"/>
                  <a:pt x="1363579" y="0"/>
                </a:cubicBezTo>
                <a:lnTo>
                  <a:pt x="2165684" y="16042"/>
                </a:lnTo>
                <a:cubicBezTo>
                  <a:pt x="2263634" y="19540"/>
                  <a:pt x="2264000" y="40621"/>
                  <a:pt x="2358189" y="64168"/>
                </a:cubicBezTo>
                <a:cubicBezTo>
                  <a:pt x="2438763" y="84311"/>
                  <a:pt x="2401441" y="73238"/>
                  <a:pt x="2470484" y="96252"/>
                </a:cubicBezTo>
                <a:cubicBezTo>
                  <a:pt x="2481179" y="106947"/>
                  <a:pt x="2489040" y="121573"/>
                  <a:pt x="2502568" y="128337"/>
                </a:cubicBezTo>
                <a:cubicBezTo>
                  <a:pt x="2517670" y="135888"/>
                  <a:pt x="2638510" y="158734"/>
                  <a:pt x="2646947" y="160421"/>
                </a:cubicBezTo>
                <a:cubicBezTo>
                  <a:pt x="2739434" y="222079"/>
                  <a:pt x="2650215" y="168697"/>
                  <a:pt x="2743200" y="208547"/>
                </a:cubicBezTo>
                <a:cubicBezTo>
                  <a:pt x="2881964" y="268017"/>
                  <a:pt x="2742628" y="219051"/>
                  <a:pt x="2855495" y="256673"/>
                </a:cubicBezTo>
                <a:cubicBezTo>
                  <a:pt x="2871537" y="267368"/>
                  <a:pt x="2886881" y="279192"/>
                  <a:pt x="2903621" y="288758"/>
                </a:cubicBezTo>
                <a:cubicBezTo>
                  <a:pt x="2924384" y="300623"/>
                  <a:pt x="2948658" y="306494"/>
                  <a:pt x="2967789" y="320842"/>
                </a:cubicBezTo>
                <a:cubicBezTo>
                  <a:pt x="2991989" y="338992"/>
                  <a:pt x="3007759" y="366860"/>
                  <a:pt x="3031958" y="385010"/>
                </a:cubicBezTo>
                <a:cubicBezTo>
                  <a:pt x="3051089" y="399359"/>
                  <a:pt x="3076666" y="403195"/>
                  <a:pt x="3096126" y="417095"/>
                </a:cubicBezTo>
                <a:cubicBezTo>
                  <a:pt x="3114587" y="430282"/>
                  <a:pt x="3126344" y="451293"/>
                  <a:pt x="3144252" y="465221"/>
                </a:cubicBezTo>
                <a:cubicBezTo>
                  <a:pt x="3174690" y="488895"/>
                  <a:pt x="3240505" y="529389"/>
                  <a:pt x="3240505" y="529389"/>
                </a:cubicBezTo>
                <a:cubicBezTo>
                  <a:pt x="3251200" y="545431"/>
                  <a:pt x="3260246" y="562704"/>
                  <a:pt x="3272589" y="577516"/>
                </a:cubicBezTo>
                <a:cubicBezTo>
                  <a:pt x="3311187" y="623833"/>
                  <a:pt x="3321523" y="626180"/>
                  <a:pt x="3368842" y="657726"/>
                </a:cubicBezTo>
                <a:cubicBezTo>
                  <a:pt x="3374189" y="673768"/>
                  <a:pt x="3374321" y="692648"/>
                  <a:pt x="3384884" y="705852"/>
                </a:cubicBezTo>
                <a:cubicBezTo>
                  <a:pt x="3396928" y="720907"/>
                  <a:pt x="3417955" y="725893"/>
                  <a:pt x="3433010" y="737937"/>
                </a:cubicBezTo>
                <a:cubicBezTo>
                  <a:pt x="3444820" y="747385"/>
                  <a:pt x="3453284" y="760573"/>
                  <a:pt x="3465095" y="770021"/>
                </a:cubicBezTo>
                <a:cubicBezTo>
                  <a:pt x="3480150" y="782065"/>
                  <a:pt x="3497532" y="790899"/>
                  <a:pt x="3513221" y="802105"/>
                </a:cubicBezTo>
                <a:cubicBezTo>
                  <a:pt x="3534978" y="817645"/>
                  <a:pt x="3556849" y="833114"/>
                  <a:pt x="3577389" y="850231"/>
                </a:cubicBezTo>
                <a:cubicBezTo>
                  <a:pt x="3589008" y="859914"/>
                  <a:pt x="3595945" y="875552"/>
                  <a:pt x="3609473" y="882316"/>
                </a:cubicBezTo>
                <a:cubicBezTo>
                  <a:pt x="3629193" y="892176"/>
                  <a:pt x="3652252" y="893011"/>
                  <a:pt x="3673642" y="898358"/>
                </a:cubicBezTo>
                <a:cubicBezTo>
                  <a:pt x="3684337" y="919747"/>
                  <a:pt x="3688816" y="945616"/>
                  <a:pt x="3705726" y="962526"/>
                </a:cubicBezTo>
                <a:cubicBezTo>
                  <a:pt x="3717683" y="974483"/>
                  <a:pt x="3739352" y="969868"/>
                  <a:pt x="3753852" y="978568"/>
                </a:cubicBezTo>
                <a:cubicBezTo>
                  <a:pt x="3863961" y="1044632"/>
                  <a:pt x="3697725" y="981246"/>
                  <a:pt x="3834063" y="1026695"/>
                </a:cubicBezTo>
                <a:cubicBezTo>
                  <a:pt x="3874306" y="1056877"/>
                  <a:pt x="3954981" y="1119237"/>
                  <a:pt x="3994484" y="1138989"/>
                </a:cubicBezTo>
                <a:cubicBezTo>
                  <a:pt x="4015873" y="1149684"/>
                  <a:pt x="4036448" y="1162191"/>
                  <a:pt x="4058652" y="1171073"/>
                </a:cubicBezTo>
                <a:cubicBezTo>
                  <a:pt x="4090053" y="1183634"/>
                  <a:pt x="4122821" y="1192463"/>
                  <a:pt x="4154905" y="1203158"/>
                </a:cubicBezTo>
                <a:cubicBezTo>
                  <a:pt x="4176294" y="1219200"/>
                  <a:pt x="4196400" y="1237114"/>
                  <a:pt x="4219073" y="1251284"/>
                </a:cubicBezTo>
                <a:cubicBezTo>
                  <a:pt x="4264382" y="1279602"/>
                  <a:pt x="4284585" y="1283816"/>
                  <a:pt x="4331368" y="1299410"/>
                </a:cubicBezTo>
                <a:cubicBezTo>
                  <a:pt x="4342063" y="1310105"/>
                  <a:pt x="4350320" y="1323991"/>
                  <a:pt x="4363452" y="1331495"/>
                </a:cubicBezTo>
                <a:cubicBezTo>
                  <a:pt x="4485579" y="1401283"/>
                  <a:pt x="4414137" y="1334053"/>
                  <a:pt x="4459705" y="1379621"/>
                </a:cubicBezTo>
              </a:path>
            </a:pathLst>
          </a:custGeom>
          <a:noFill/>
          <a:ln w="12700" cap="flat" cmpd="sng" algn="ctr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" name="任意多边形 16"/>
          <p:cNvSpPr/>
          <p:nvPr/>
        </p:nvSpPr>
        <p:spPr bwMode="auto">
          <a:xfrm>
            <a:off x="1219200" y="850232"/>
            <a:ext cx="6705730" cy="1957136"/>
          </a:xfrm>
          <a:custGeom>
            <a:avLst/>
            <a:gdLst>
              <a:gd name="connsiteX0" fmla="*/ 0 w 6705730"/>
              <a:gd name="connsiteY0" fmla="*/ 1925052 h 1957136"/>
              <a:gd name="connsiteX1" fmla="*/ 16042 w 6705730"/>
              <a:gd name="connsiteY1" fmla="*/ 1780673 h 1957136"/>
              <a:gd name="connsiteX2" fmla="*/ 32084 w 6705730"/>
              <a:gd name="connsiteY2" fmla="*/ 1732547 h 1957136"/>
              <a:gd name="connsiteX3" fmla="*/ 48126 w 6705730"/>
              <a:gd name="connsiteY3" fmla="*/ 1652336 h 1957136"/>
              <a:gd name="connsiteX4" fmla="*/ 64168 w 6705730"/>
              <a:gd name="connsiteY4" fmla="*/ 1524000 h 1957136"/>
              <a:gd name="connsiteX5" fmla="*/ 96253 w 6705730"/>
              <a:gd name="connsiteY5" fmla="*/ 1379621 h 1957136"/>
              <a:gd name="connsiteX6" fmla="*/ 128337 w 6705730"/>
              <a:gd name="connsiteY6" fmla="*/ 1283368 h 1957136"/>
              <a:gd name="connsiteX7" fmla="*/ 144379 w 6705730"/>
              <a:gd name="connsiteY7" fmla="*/ 1219200 h 1957136"/>
              <a:gd name="connsiteX8" fmla="*/ 176463 w 6705730"/>
              <a:gd name="connsiteY8" fmla="*/ 1187115 h 1957136"/>
              <a:gd name="connsiteX9" fmla="*/ 208547 w 6705730"/>
              <a:gd name="connsiteY9" fmla="*/ 1058779 h 1957136"/>
              <a:gd name="connsiteX10" fmla="*/ 240632 w 6705730"/>
              <a:gd name="connsiteY10" fmla="*/ 1010652 h 1957136"/>
              <a:gd name="connsiteX11" fmla="*/ 304800 w 6705730"/>
              <a:gd name="connsiteY11" fmla="*/ 898357 h 1957136"/>
              <a:gd name="connsiteX12" fmla="*/ 352926 w 6705730"/>
              <a:gd name="connsiteY12" fmla="*/ 850231 h 1957136"/>
              <a:gd name="connsiteX13" fmla="*/ 385011 w 6705730"/>
              <a:gd name="connsiteY13" fmla="*/ 802105 h 1957136"/>
              <a:gd name="connsiteX14" fmla="*/ 465221 w 6705730"/>
              <a:gd name="connsiteY14" fmla="*/ 721894 h 1957136"/>
              <a:gd name="connsiteX15" fmla="*/ 513347 w 6705730"/>
              <a:gd name="connsiteY15" fmla="*/ 673768 h 1957136"/>
              <a:gd name="connsiteX16" fmla="*/ 577516 w 6705730"/>
              <a:gd name="connsiteY16" fmla="*/ 625642 h 1957136"/>
              <a:gd name="connsiteX17" fmla="*/ 625642 w 6705730"/>
              <a:gd name="connsiteY17" fmla="*/ 593557 h 1957136"/>
              <a:gd name="connsiteX18" fmla="*/ 689811 w 6705730"/>
              <a:gd name="connsiteY18" fmla="*/ 529389 h 1957136"/>
              <a:gd name="connsiteX19" fmla="*/ 753979 w 6705730"/>
              <a:gd name="connsiteY19" fmla="*/ 497305 h 1957136"/>
              <a:gd name="connsiteX20" fmla="*/ 802105 w 6705730"/>
              <a:gd name="connsiteY20" fmla="*/ 449179 h 1957136"/>
              <a:gd name="connsiteX21" fmla="*/ 914400 w 6705730"/>
              <a:gd name="connsiteY21" fmla="*/ 385010 h 1957136"/>
              <a:gd name="connsiteX22" fmla="*/ 1010653 w 6705730"/>
              <a:gd name="connsiteY22" fmla="*/ 320842 h 1957136"/>
              <a:gd name="connsiteX23" fmla="*/ 1042737 w 6705730"/>
              <a:gd name="connsiteY23" fmla="*/ 288757 h 1957136"/>
              <a:gd name="connsiteX24" fmla="*/ 1138989 w 6705730"/>
              <a:gd name="connsiteY24" fmla="*/ 224589 h 1957136"/>
              <a:gd name="connsiteX25" fmla="*/ 1171074 w 6705730"/>
              <a:gd name="connsiteY25" fmla="*/ 192505 h 1957136"/>
              <a:gd name="connsiteX26" fmla="*/ 1251284 w 6705730"/>
              <a:gd name="connsiteY26" fmla="*/ 176463 h 1957136"/>
              <a:gd name="connsiteX27" fmla="*/ 1491916 w 6705730"/>
              <a:gd name="connsiteY27" fmla="*/ 96252 h 1957136"/>
              <a:gd name="connsiteX28" fmla="*/ 1556084 w 6705730"/>
              <a:gd name="connsiteY28" fmla="*/ 64168 h 1957136"/>
              <a:gd name="connsiteX29" fmla="*/ 1684421 w 6705730"/>
              <a:gd name="connsiteY29" fmla="*/ 32084 h 1957136"/>
              <a:gd name="connsiteX30" fmla="*/ 1748589 w 6705730"/>
              <a:gd name="connsiteY30" fmla="*/ 16042 h 1957136"/>
              <a:gd name="connsiteX31" fmla="*/ 1925053 w 6705730"/>
              <a:gd name="connsiteY31" fmla="*/ 0 h 1957136"/>
              <a:gd name="connsiteX32" fmla="*/ 2695074 w 6705730"/>
              <a:gd name="connsiteY32" fmla="*/ 32084 h 1957136"/>
              <a:gd name="connsiteX33" fmla="*/ 2791326 w 6705730"/>
              <a:gd name="connsiteY33" fmla="*/ 48126 h 1957136"/>
              <a:gd name="connsiteX34" fmla="*/ 2887579 w 6705730"/>
              <a:gd name="connsiteY34" fmla="*/ 80210 h 1957136"/>
              <a:gd name="connsiteX35" fmla="*/ 2999874 w 6705730"/>
              <a:gd name="connsiteY35" fmla="*/ 96252 h 1957136"/>
              <a:gd name="connsiteX36" fmla="*/ 3080084 w 6705730"/>
              <a:gd name="connsiteY36" fmla="*/ 128336 h 1957136"/>
              <a:gd name="connsiteX37" fmla="*/ 3240505 w 6705730"/>
              <a:gd name="connsiteY37" fmla="*/ 192505 h 1957136"/>
              <a:gd name="connsiteX38" fmla="*/ 3545305 w 6705730"/>
              <a:gd name="connsiteY38" fmla="*/ 224589 h 1957136"/>
              <a:gd name="connsiteX39" fmla="*/ 3753853 w 6705730"/>
              <a:gd name="connsiteY39" fmla="*/ 288757 h 1957136"/>
              <a:gd name="connsiteX40" fmla="*/ 3850105 w 6705730"/>
              <a:gd name="connsiteY40" fmla="*/ 320842 h 1957136"/>
              <a:gd name="connsiteX41" fmla="*/ 4058653 w 6705730"/>
              <a:gd name="connsiteY41" fmla="*/ 368968 h 1957136"/>
              <a:gd name="connsiteX42" fmla="*/ 4138863 w 6705730"/>
              <a:gd name="connsiteY42" fmla="*/ 385010 h 1957136"/>
              <a:gd name="connsiteX43" fmla="*/ 4251158 w 6705730"/>
              <a:gd name="connsiteY43" fmla="*/ 417094 h 1957136"/>
              <a:gd name="connsiteX44" fmla="*/ 4379495 w 6705730"/>
              <a:gd name="connsiteY44" fmla="*/ 449179 h 1957136"/>
              <a:gd name="connsiteX45" fmla="*/ 4491789 w 6705730"/>
              <a:gd name="connsiteY45" fmla="*/ 497305 h 1957136"/>
              <a:gd name="connsiteX46" fmla="*/ 4555958 w 6705730"/>
              <a:gd name="connsiteY46" fmla="*/ 529389 h 1957136"/>
              <a:gd name="connsiteX47" fmla="*/ 4620126 w 6705730"/>
              <a:gd name="connsiteY47" fmla="*/ 545431 h 1957136"/>
              <a:gd name="connsiteX48" fmla="*/ 4668253 w 6705730"/>
              <a:gd name="connsiteY48" fmla="*/ 561473 h 1957136"/>
              <a:gd name="connsiteX49" fmla="*/ 4748463 w 6705730"/>
              <a:gd name="connsiteY49" fmla="*/ 593557 h 1957136"/>
              <a:gd name="connsiteX50" fmla="*/ 4812632 w 6705730"/>
              <a:gd name="connsiteY50" fmla="*/ 609600 h 1957136"/>
              <a:gd name="connsiteX51" fmla="*/ 4908884 w 6705730"/>
              <a:gd name="connsiteY51" fmla="*/ 641684 h 1957136"/>
              <a:gd name="connsiteX52" fmla="*/ 4973053 w 6705730"/>
              <a:gd name="connsiteY52" fmla="*/ 657726 h 1957136"/>
              <a:gd name="connsiteX53" fmla="*/ 5053263 w 6705730"/>
              <a:gd name="connsiteY53" fmla="*/ 689810 h 1957136"/>
              <a:gd name="connsiteX54" fmla="*/ 5149516 w 6705730"/>
              <a:gd name="connsiteY54" fmla="*/ 721894 h 1957136"/>
              <a:gd name="connsiteX55" fmla="*/ 5197642 w 6705730"/>
              <a:gd name="connsiteY55" fmla="*/ 737936 h 1957136"/>
              <a:gd name="connsiteX56" fmla="*/ 5277853 w 6705730"/>
              <a:gd name="connsiteY56" fmla="*/ 818147 h 1957136"/>
              <a:gd name="connsiteX57" fmla="*/ 5342021 w 6705730"/>
              <a:gd name="connsiteY57" fmla="*/ 898357 h 1957136"/>
              <a:gd name="connsiteX58" fmla="*/ 5390147 w 6705730"/>
              <a:gd name="connsiteY58" fmla="*/ 930442 h 1957136"/>
              <a:gd name="connsiteX59" fmla="*/ 5438274 w 6705730"/>
              <a:gd name="connsiteY59" fmla="*/ 978568 h 1957136"/>
              <a:gd name="connsiteX60" fmla="*/ 5486400 w 6705730"/>
              <a:gd name="connsiteY60" fmla="*/ 1010652 h 1957136"/>
              <a:gd name="connsiteX61" fmla="*/ 5550568 w 6705730"/>
              <a:gd name="connsiteY61" fmla="*/ 1074821 h 1957136"/>
              <a:gd name="connsiteX62" fmla="*/ 5614737 w 6705730"/>
              <a:gd name="connsiteY62" fmla="*/ 1122947 h 1957136"/>
              <a:gd name="connsiteX63" fmla="*/ 5662863 w 6705730"/>
              <a:gd name="connsiteY63" fmla="*/ 1171073 h 1957136"/>
              <a:gd name="connsiteX64" fmla="*/ 5743074 w 6705730"/>
              <a:gd name="connsiteY64" fmla="*/ 1267326 h 1957136"/>
              <a:gd name="connsiteX65" fmla="*/ 5823284 w 6705730"/>
              <a:gd name="connsiteY65" fmla="*/ 1331494 h 1957136"/>
              <a:gd name="connsiteX66" fmla="*/ 5871411 w 6705730"/>
              <a:gd name="connsiteY66" fmla="*/ 1379621 h 1957136"/>
              <a:gd name="connsiteX67" fmla="*/ 6015789 w 6705730"/>
              <a:gd name="connsiteY67" fmla="*/ 1475873 h 1957136"/>
              <a:gd name="connsiteX68" fmla="*/ 6063916 w 6705730"/>
              <a:gd name="connsiteY68" fmla="*/ 1507957 h 1957136"/>
              <a:gd name="connsiteX69" fmla="*/ 6144126 w 6705730"/>
              <a:gd name="connsiteY69" fmla="*/ 1572126 h 1957136"/>
              <a:gd name="connsiteX70" fmla="*/ 6336632 w 6705730"/>
              <a:gd name="connsiteY70" fmla="*/ 1732547 h 1957136"/>
              <a:gd name="connsiteX71" fmla="*/ 6481011 w 6705730"/>
              <a:gd name="connsiteY71" fmla="*/ 1796715 h 1957136"/>
              <a:gd name="connsiteX72" fmla="*/ 6625389 w 6705730"/>
              <a:gd name="connsiteY72" fmla="*/ 1892968 h 1957136"/>
              <a:gd name="connsiteX73" fmla="*/ 6657474 w 6705730"/>
              <a:gd name="connsiteY73" fmla="*/ 1925052 h 1957136"/>
              <a:gd name="connsiteX74" fmla="*/ 6705600 w 6705730"/>
              <a:gd name="connsiteY74" fmla="*/ 1957136 h 1957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6705730" h="1957136">
                <a:moveTo>
                  <a:pt x="0" y="1925052"/>
                </a:moveTo>
                <a:cubicBezTo>
                  <a:pt x="5347" y="1876926"/>
                  <a:pt x="8081" y="1828437"/>
                  <a:pt x="16042" y="1780673"/>
                </a:cubicBezTo>
                <a:cubicBezTo>
                  <a:pt x="18822" y="1763993"/>
                  <a:pt x="27983" y="1748952"/>
                  <a:pt x="32084" y="1732547"/>
                </a:cubicBezTo>
                <a:cubicBezTo>
                  <a:pt x="38697" y="1706095"/>
                  <a:pt x="43980" y="1679285"/>
                  <a:pt x="48126" y="1652336"/>
                </a:cubicBezTo>
                <a:cubicBezTo>
                  <a:pt x="54681" y="1609726"/>
                  <a:pt x="57612" y="1566610"/>
                  <a:pt x="64168" y="1524000"/>
                </a:cubicBezTo>
                <a:cubicBezTo>
                  <a:pt x="68988" y="1492672"/>
                  <a:pt x="86169" y="1413233"/>
                  <a:pt x="96253" y="1379621"/>
                </a:cubicBezTo>
                <a:cubicBezTo>
                  <a:pt x="105971" y="1347227"/>
                  <a:pt x="120134" y="1316178"/>
                  <a:pt x="128337" y="1283368"/>
                </a:cubicBezTo>
                <a:cubicBezTo>
                  <a:pt x="133684" y="1261979"/>
                  <a:pt x="134519" y="1238920"/>
                  <a:pt x="144379" y="1219200"/>
                </a:cubicBezTo>
                <a:cubicBezTo>
                  <a:pt x="151143" y="1205672"/>
                  <a:pt x="165768" y="1197810"/>
                  <a:pt x="176463" y="1187115"/>
                </a:cubicBezTo>
                <a:cubicBezTo>
                  <a:pt x="187158" y="1144336"/>
                  <a:pt x="193478" y="1100219"/>
                  <a:pt x="208547" y="1058779"/>
                </a:cubicBezTo>
                <a:cubicBezTo>
                  <a:pt x="215136" y="1040659"/>
                  <a:pt x="231066" y="1027392"/>
                  <a:pt x="240632" y="1010652"/>
                </a:cubicBezTo>
                <a:cubicBezTo>
                  <a:pt x="269159" y="960730"/>
                  <a:pt x="269270" y="940993"/>
                  <a:pt x="304800" y="898357"/>
                </a:cubicBezTo>
                <a:cubicBezTo>
                  <a:pt x="319324" y="880928"/>
                  <a:pt x="338402" y="867659"/>
                  <a:pt x="352926" y="850231"/>
                </a:cubicBezTo>
                <a:cubicBezTo>
                  <a:pt x="365269" y="835420"/>
                  <a:pt x="372315" y="816615"/>
                  <a:pt x="385011" y="802105"/>
                </a:cubicBezTo>
                <a:cubicBezTo>
                  <a:pt x="409910" y="773649"/>
                  <a:pt x="438484" y="748631"/>
                  <a:pt x="465221" y="721894"/>
                </a:cubicBezTo>
                <a:cubicBezTo>
                  <a:pt x="481263" y="705852"/>
                  <a:pt x="495197" y="687380"/>
                  <a:pt x="513347" y="673768"/>
                </a:cubicBezTo>
                <a:cubicBezTo>
                  <a:pt x="534737" y="657726"/>
                  <a:pt x="555759" y="641183"/>
                  <a:pt x="577516" y="625642"/>
                </a:cubicBezTo>
                <a:cubicBezTo>
                  <a:pt x="593205" y="614436"/>
                  <a:pt x="611003" y="606104"/>
                  <a:pt x="625642" y="593557"/>
                </a:cubicBezTo>
                <a:cubicBezTo>
                  <a:pt x="648609" y="573871"/>
                  <a:pt x="665611" y="547539"/>
                  <a:pt x="689811" y="529389"/>
                </a:cubicBezTo>
                <a:cubicBezTo>
                  <a:pt x="708942" y="515041"/>
                  <a:pt x="734519" y="511205"/>
                  <a:pt x="753979" y="497305"/>
                </a:cubicBezTo>
                <a:cubicBezTo>
                  <a:pt x="772440" y="484119"/>
                  <a:pt x="783644" y="462365"/>
                  <a:pt x="802105" y="449179"/>
                </a:cubicBezTo>
                <a:cubicBezTo>
                  <a:pt x="911935" y="370729"/>
                  <a:pt x="823466" y="460788"/>
                  <a:pt x="914400" y="385010"/>
                </a:cubicBezTo>
                <a:cubicBezTo>
                  <a:pt x="994511" y="318251"/>
                  <a:pt x="926075" y="349034"/>
                  <a:pt x="1010653" y="320842"/>
                </a:cubicBezTo>
                <a:cubicBezTo>
                  <a:pt x="1021348" y="310147"/>
                  <a:pt x="1030637" y="297832"/>
                  <a:pt x="1042737" y="288757"/>
                </a:cubicBezTo>
                <a:cubicBezTo>
                  <a:pt x="1073585" y="265621"/>
                  <a:pt x="1111722" y="251855"/>
                  <a:pt x="1138989" y="224589"/>
                </a:cubicBezTo>
                <a:cubicBezTo>
                  <a:pt x="1149684" y="213894"/>
                  <a:pt x="1157172" y="198463"/>
                  <a:pt x="1171074" y="192505"/>
                </a:cubicBezTo>
                <a:cubicBezTo>
                  <a:pt x="1196136" y="181764"/>
                  <a:pt x="1225417" y="185085"/>
                  <a:pt x="1251284" y="176463"/>
                </a:cubicBezTo>
                <a:cubicBezTo>
                  <a:pt x="1529888" y="83594"/>
                  <a:pt x="1311264" y="132382"/>
                  <a:pt x="1491916" y="96252"/>
                </a:cubicBezTo>
                <a:cubicBezTo>
                  <a:pt x="1513305" y="85557"/>
                  <a:pt x="1533397" y="71730"/>
                  <a:pt x="1556084" y="64168"/>
                </a:cubicBezTo>
                <a:cubicBezTo>
                  <a:pt x="1597917" y="50224"/>
                  <a:pt x="1641642" y="42779"/>
                  <a:pt x="1684421" y="32084"/>
                </a:cubicBezTo>
                <a:cubicBezTo>
                  <a:pt x="1705810" y="26737"/>
                  <a:pt x="1726632" y="18038"/>
                  <a:pt x="1748589" y="16042"/>
                </a:cubicBezTo>
                <a:lnTo>
                  <a:pt x="1925053" y="0"/>
                </a:lnTo>
                <a:cubicBezTo>
                  <a:pt x="2164002" y="6827"/>
                  <a:pt x="2445895" y="5855"/>
                  <a:pt x="2695074" y="32084"/>
                </a:cubicBezTo>
                <a:cubicBezTo>
                  <a:pt x="2727422" y="35489"/>
                  <a:pt x="2759771" y="40237"/>
                  <a:pt x="2791326" y="48126"/>
                </a:cubicBezTo>
                <a:cubicBezTo>
                  <a:pt x="2824136" y="56328"/>
                  <a:pt x="2854099" y="75427"/>
                  <a:pt x="2887579" y="80210"/>
                </a:cubicBezTo>
                <a:lnTo>
                  <a:pt x="2999874" y="96252"/>
                </a:lnTo>
                <a:cubicBezTo>
                  <a:pt x="3026611" y="106947"/>
                  <a:pt x="3053770" y="116641"/>
                  <a:pt x="3080084" y="128336"/>
                </a:cubicBezTo>
                <a:cubicBezTo>
                  <a:pt x="3132758" y="151747"/>
                  <a:pt x="3180599" y="186514"/>
                  <a:pt x="3240505" y="192505"/>
                </a:cubicBezTo>
                <a:cubicBezTo>
                  <a:pt x="3449108" y="213365"/>
                  <a:pt x="3347514" y="202612"/>
                  <a:pt x="3545305" y="224589"/>
                </a:cubicBezTo>
                <a:cubicBezTo>
                  <a:pt x="3786381" y="304947"/>
                  <a:pt x="3484848" y="205985"/>
                  <a:pt x="3753853" y="288757"/>
                </a:cubicBezTo>
                <a:cubicBezTo>
                  <a:pt x="3786177" y="298703"/>
                  <a:pt x="3816942" y="314210"/>
                  <a:pt x="3850105" y="320842"/>
                </a:cubicBezTo>
                <a:cubicBezTo>
                  <a:pt x="4033371" y="357495"/>
                  <a:pt x="3807129" y="310924"/>
                  <a:pt x="4058653" y="368968"/>
                </a:cubicBezTo>
                <a:cubicBezTo>
                  <a:pt x="4085221" y="375099"/>
                  <a:pt x="4112411" y="378397"/>
                  <a:pt x="4138863" y="385010"/>
                </a:cubicBezTo>
                <a:cubicBezTo>
                  <a:pt x="4176630" y="394452"/>
                  <a:pt x="4213543" y="407063"/>
                  <a:pt x="4251158" y="417094"/>
                </a:cubicBezTo>
                <a:cubicBezTo>
                  <a:pt x="4293765" y="428456"/>
                  <a:pt x="4340055" y="429459"/>
                  <a:pt x="4379495" y="449179"/>
                </a:cubicBezTo>
                <a:cubicBezTo>
                  <a:pt x="4592301" y="555582"/>
                  <a:pt x="4326568" y="426497"/>
                  <a:pt x="4491789" y="497305"/>
                </a:cubicBezTo>
                <a:cubicBezTo>
                  <a:pt x="4513770" y="506725"/>
                  <a:pt x="4533566" y="520992"/>
                  <a:pt x="4555958" y="529389"/>
                </a:cubicBezTo>
                <a:cubicBezTo>
                  <a:pt x="4576602" y="537130"/>
                  <a:pt x="4598927" y="539374"/>
                  <a:pt x="4620126" y="545431"/>
                </a:cubicBezTo>
                <a:cubicBezTo>
                  <a:pt x="4636385" y="550077"/>
                  <a:pt x="4652420" y="555536"/>
                  <a:pt x="4668253" y="561473"/>
                </a:cubicBezTo>
                <a:cubicBezTo>
                  <a:pt x="4695216" y="571584"/>
                  <a:pt x="4721144" y="584451"/>
                  <a:pt x="4748463" y="593557"/>
                </a:cubicBezTo>
                <a:cubicBezTo>
                  <a:pt x="4769380" y="600529"/>
                  <a:pt x="4791514" y="603264"/>
                  <a:pt x="4812632" y="609600"/>
                </a:cubicBezTo>
                <a:cubicBezTo>
                  <a:pt x="4845025" y="619318"/>
                  <a:pt x="4876491" y="631966"/>
                  <a:pt x="4908884" y="641684"/>
                </a:cubicBezTo>
                <a:cubicBezTo>
                  <a:pt x="4930002" y="648019"/>
                  <a:pt x="4952136" y="650754"/>
                  <a:pt x="4973053" y="657726"/>
                </a:cubicBezTo>
                <a:cubicBezTo>
                  <a:pt x="5000372" y="666832"/>
                  <a:pt x="5026200" y="679969"/>
                  <a:pt x="5053263" y="689810"/>
                </a:cubicBezTo>
                <a:cubicBezTo>
                  <a:pt x="5085047" y="701368"/>
                  <a:pt x="5117432" y="711199"/>
                  <a:pt x="5149516" y="721894"/>
                </a:cubicBezTo>
                <a:lnTo>
                  <a:pt x="5197642" y="737936"/>
                </a:lnTo>
                <a:cubicBezTo>
                  <a:pt x="5224379" y="764673"/>
                  <a:pt x="5254232" y="788621"/>
                  <a:pt x="5277853" y="818147"/>
                </a:cubicBezTo>
                <a:cubicBezTo>
                  <a:pt x="5299242" y="844884"/>
                  <a:pt x="5317810" y="874146"/>
                  <a:pt x="5342021" y="898357"/>
                </a:cubicBezTo>
                <a:cubicBezTo>
                  <a:pt x="5355654" y="911990"/>
                  <a:pt x="5375335" y="918099"/>
                  <a:pt x="5390147" y="930442"/>
                </a:cubicBezTo>
                <a:cubicBezTo>
                  <a:pt x="5407576" y="944966"/>
                  <a:pt x="5420845" y="964044"/>
                  <a:pt x="5438274" y="978568"/>
                </a:cubicBezTo>
                <a:cubicBezTo>
                  <a:pt x="5453085" y="990911"/>
                  <a:pt x="5471762" y="998105"/>
                  <a:pt x="5486400" y="1010652"/>
                </a:cubicBezTo>
                <a:cubicBezTo>
                  <a:pt x="5509367" y="1030338"/>
                  <a:pt x="5527803" y="1054902"/>
                  <a:pt x="5550568" y="1074821"/>
                </a:cubicBezTo>
                <a:cubicBezTo>
                  <a:pt x="5570690" y="1092427"/>
                  <a:pt x="5594437" y="1105547"/>
                  <a:pt x="5614737" y="1122947"/>
                </a:cubicBezTo>
                <a:cubicBezTo>
                  <a:pt x="5631962" y="1137711"/>
                  <a:pt x="5648099" y="1153848"/>
                  <a:pt x="5662863" y="1171073"/>
                </a:cubicBezTo>
                <a:cubicBezTo>
                  <a:pt x="5709271" y="1225216"/>
                  <a:pt x="5698188" y="1228853"/>
                  <a:pt x="5743074" y="1267326"/>
                </a:cubicBezTo>
                <a:cubicBezTo>
                  <a:pt x="5769071" y="1289609"/>
                  <a:pt x="5797516" y="1308947"/>
                  <a:pt x="5823284" y="1331494"/>
                </a:cubicBezTo>
                <a:cubicBezTo>
                  <a:pt x="5840358" y="1346434"/>
                  <a:pt x="5853261" y="1366009"/>
                  <a:pt x="5871411" y="1379621"/>
                </a:cubicBezTo>
                <a:cubicBezTo>
                  <a:pt x="5917683" y="1414325"/>
                  <a:pt x="5967663" y="1443789"/>
                  <a:pt x="6015789" y="1475873"/>
                </a:cubicBezTo>
                <a:cubicBezTo>
                  <a:pt x="6031831" y="1486568"/>
                  <a:pt x="6050283" y="1494324"/>
                  <a:pt x="6063916" y="1507957"/>
                </a:cubicBezTo>
                <a:cubicBezTo>
                  <a:pt x="6109633" y="1553675"/>
                  <a:pt x="6083415" y="1531652"/>
                  <a:pt x="6144126" y="1572126"/>
                </a:cubicBezTo>
                <a:cubicBezTo>
                  <a:pt x="6213365" y="1675981"/>
                  <a:pt x="6157212" y="1604390"/>
                  <a:pt x="6336632" y="1732547"/>
                </a:cubicBezTo>
                <a:cubicBezTo>
                  <a:pt x="6428584" y="1798227"/>
                  <a:pt x="6368494" y="1774212"/>
                  <a:pt x="6481011" y="1796715"/>
                </a:cubicBezTo>
                <a:cubicBezTo>
                  <a:pt x="6547033" y="1836329"/>
                  <a:pt x="6568102" y="1845229"/>
                  <a:pt x="6625389" y="1892968"/>
                </a:cubicBezTo>
                <a:cubicBezTo>
                  <a:pt x="6637008" y="1902651"/>
                  <a:pt x="6644505" y="1917270"/>
                  <a:pt x="6657474" y="1925052"/>
                </a:cubicBezTo>
                <a:cubicBezTo>
                  <a:pt x="6710673" y="1956971"/>
                  <a:pt x="6705600" y="1919698"/>
                  <a:pt x="6705600" y="1957136"/>
                </a:cubicBezTo>
              </a:path>
            </a:pathLst>
          </a:custGeom>
          <a:noFill/>
          <a:ln w="12700" cap="flat" cmpd="sng" algn="ctr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" name="任意多边形 17"/>
          <p:cNvSpPr/>
          <p:nvPr/>
        </p:nvSpPr>
        <p:spPr bwMode="auto">
          <a:xfrm>
            <a:off x="2903621" y="4042611"/>
            <a:ext cx="1235242" cy="336884"/>
          </a:xfrm>
          <a:custGeom>
            <a:avLst/>
            <a:gdLst>
              <a:gd name="connsiteX0" fmla="*/ 0 w 1235242"/>
              <a:gd name="connsiteY0" fmla="*/ 0 h 336884"/>
              <a:gd name="connsiteX1" fmla="*/ 80211 w 1235242"/>
              <a:gd name="connsiteY1" fmla="*/ 48126 h 336884"/>
              <a:gd name="connsiteX2" fmla="*/ 176463 w 1235242"/>
              <a:gd name="connsiteY2" fmla="*/ 112294 h 336884"/>
              <a:gd name="connsiteX3" fmla="*/ 208547 w 1235242"/>
              <a:gd name="connsiteY3" fmla="*/ 160421 h 336884"/>
              <a:gd name="connsiteX4" fmla="*/ 256674 w 1235242"/>
              <a:gd name="connsiteY4" fmla="*/ 176463 h 336884"/>
              <a:gd name="connsiteX5" fmla="*/ 304800 w 1235242"/>
              <a:gd name="connsiteY5" fmla="*/ 208547 h 336884"/>
              <a:gd name="connsiteX6" fmla="*/ 352926 w 1235242"/>
              <a:gd name="connsiteY6" fmla="*/ 224589 h 336884"/>
              <a:gd name="connsiteX7" fmla="*/ 401053 w 1235242"/>
              <a:gd name="connsiteY7" fmla="*/ 256673 h 336884"/>
              <a:gd name="connsiteX8" fmla="*/ 465221 w 1235242"/>
              <a:gd name="connsiteY8" fmla="*/ 272715 h 336884"/>
              <a:gd name="connsiteX9" fmla="*/ 609600 w 1235242"/>
              <a:gd name="connsiteY9" fmla="*/ 304800 h 336884"/>
              <a:gd name="connsiteX10" fmla="*/ 673768 w 1235242"/>
              <a:gd name="connsiteY10" fmla="*/ 320842 h 336884"/>
              <a:gd name="connsiteX11" fmla="*/ 994611 w 1235242"/>
              <a:gd name="connsiteY11" fmla="*/ 336884 h 336884"/>
              <a:gd name="connsiteX12" fmla="*/ 1235242 w 1235242"/>
              <a:gd name="connsiteY12" fmla="*/ 320842 h 33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35242" h="336884">
                <a:moveTo>
                  <a:pt x="0" y="0"/>
                </a:moveTo>
                <a:cubicBezTo>
                  <a:pt x="26737" y="16042"/>
                  <a:pt x="53905" y="31386"/>
                  <a:pt x="80211" y="48126"/>
                </a:cubicBezTo>
                <a:cubicBezTo>
                  <a:pt x="112743" y="68828"/>
                  <a:pt x="176463" y="112294"/>
                  <a:pt x="176463" y="112294"/>
                </a:cubicBezTo>
                <a:cubicBezTo>
                  <a:pt x="187158" y="128336"/>
                  <a:pt x="193492" y="148377"/>
                  <a:pt x="208547" y="160421"/>
                </a:cubicBezTo>
                <a:cubicBezTo>
                  <a:pt x="221752" y="170985"/>
                  <a:pt x="241549" y="168901"/>
                  <a:pt x="256674" y="176463"/>
                </a:cubicBezTo>
                <a:cubicBezTo>
                  <a:pt x="273919" y="185085"/>
                  <a:pt x="287555" y="199925"/>
                  <a:pt x="304800" y="208547"/>
                </a:cubicBezTo>
                <a:cubicBezTo>
                  <a:pt x="319925" y="216109"/>
                  <a:pt x="337801" y="217027"/>
                  <a:pt x="352926" y="224589"/>
                </a:cubicBezTo>
                <a:cubicBezTo>
                  <a:pt x="370171" y="233211"/>
                  <a:pt x="383332" y="249078"/>
                  <a:pt x="401053" y="256673"/>
                </a:cubicBezTo>
                <a:cubicBezTo>
                  <a:pt x="421318" y="265358"/>
                  <a:pt x="444022" y="266658"/>
                  <a:pt x="465221" y="272715"/>
                </a:cubicBezTo>
                <a:cubicBezTo>
                  <a:pt x="610918" y="314343"/>
                  <a:pt x="368341" y="256547"/>
                  <a:pt x="609600" y="304800"/>
                </a:cubicBezTo>
                <a:cubicBezTo>
                  <a:pt x="631219" y="309124"/>
                  <a:pt x="651797" y="319011"/>
                  <a:pt x="673768" y="320842"/>
                </a:cubicBezTo>
                <a:cubicBezTo>
                  <a:pt x="780479" y="329735"/>
                  <a:pt x="887663" y="331537"/>
                  <a:pt x="994611" y="336884"/>
                </a:cubicBezTo>
                <a:cubicBezTo>
                  <a:pt x="1224534" y="320461"/>
                  <a:pt x="1144146" y="320842"/>
                  <a:pt x="1235242" y="320842"/>
                </a:cubicBezTo>
              </a:path>
            </a:pathLst>
          </a:cu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" name="任意多边形 19"/>
          <p:cNvSpPr/>
          <p:nvPr/>
        </p:nvSpPr>
        <p:spPr bwMode="auto">
          <a:xfrm>
            <a:off x="2871537" y="3850105"/>
            <a:ext cx="5662863" cy="1604211"/>
          </a:xfrm>
          <a:custGeom>
            <a:avLst/>
            <a:gdLst>
              <a:gd name="connsiteX0" fmla="*/ 0 w 5662863"/>
              <a:gd name="connsiteY0" fmla="*/ 208548 h 1604211"/>
              <a:gd name="connsiteX1" fmla="*/ 32084 w 5662863"/>
              <a:gd name="connsiteY1" fmla="*/ 288758 h 1604211"/>
              <a:gd name="connsiteX2" fmla="*/ 64168 w 5662863"/>
              <a:gd name="connsiteY2" fmla="*/ 336884 h 1604211"/>
              <a:gd name="connsiteX3" fmla="*/ 96252 w 5662863"/>
              <a:gd name="connsiteY3" fmla="*/ 433137 h 1604211"/>
              <a:gd name="connsiteX4" fmla="*/ 112295 w 5662863"/>
              <a:gd name="connsiteY4" fmla="*/ 497306 h 1604211"/>
              <a:gd name="connsiteX5" fmla="*/ 176463 w 5662863"/>
              <a:gd name="connsiteY5" fmla="*/ 593558 h 1604211"/>
              <a:gd name="connsiteX6" fmla="*/ 240631 w 5662863"/>
              <a:gd name="connsiteY6" fmla="*/ 673769 h 1604211"/>
              <a:gd name="connsiteX7" fmla="*/ 256674 w 5662863"/>
              <a:gd name="connsiteY7" fmla="*/ 721895 h 1604211"/>
              <a:gd name="connsiteX8" fmla="*/ 320842 w 5662863"/>
              <a:gd name="connsiteY8" fmla="*/ 802106 h 1604211"/>
              <a:gd name="connsiteX9" fmla="*/ 336884 w 5662863"/>
              <a:gd name="connsiteY9" fmla="*/ 850232 h 1604211"/>
              <a:gd name="connsiteX10" fmla="*/ 385010 w 5662863"/>
              <a:gd name="connsiteY10" fmla="*/ 882316 h 1604211"/>
              <a:gd name="connsiteX11" fmla="*/ 417095 w 5662863"/>
              <a:gd name="connsiteY11" fmla="*/ 914400 h 1604211"/>
              <a:gd name="connsiteX12" fmla="*/ 449179 w 5662863"/>
              <a:gd name="connsiteY12" fmla="*/ 962527 h 1604211"/>
              <a:gd name="connsiteX13" fmla="*/ 561474 w 5662863"/>
              <a:gd name="connsiteY13" fmla="*/ 1058779 h 1604211"/>
              <a:gd name="connsiteX14" fmla="*/ 609600 w 5662863"/>
              <a:gd name="connsiteY14" fmla="*/ 1074821 h 1604211"/>
              <a:gd name="connsiteX15" fmla="*/ 689810 w 5662863"/>
              <a:gd name="connsiteY15" fmla="*/ 1122948 h 1604211"/>
              <a:gd name="connsiteX16" fmla="*/ 721895 w 5662863"/>
              <a:gd name="connsiteY16" fmla="*/ 1155032 h 1604211"/>
              <a:gd name="connsiteX17" fmla="*/ 818147 w 5662863"/>
              <a:gd name="connsiteY17" fmla="*/ 1219200 h 1604211"/>
              <a:gd name="connsiteX18" fmla="*/ 898358 w 5662863"/>
              <a:gd name="connsiteY18" fmla="*/ 1283369 h 1604211"/>
              <a:gd name="connsiteX19" fmla="*/ 930442 w 5662863"/>
              <a:gd name="connsiteY19" fmla="*/ 1331495 h 1604211"/>
              <a:gd name="connsiteX20" fmla="*/ 978568 w 5662863"/>
              <a:gd name="connsiteY20" fmla="*/ 1347537 h 1604211"/>
              <a:gd name="connsiteX21" fmla="*/ 1155031 w 5662863"/>
              <a:gd name="connsiteY21" fmla="*/ 1427748 h 1604211"/>
              <a:gd name="connsiteX22" fmla="*/ 1235242 w 5662863"/>
              <a:gd name="connsiteY22" fmla="*/ 1443790 h 1604211"/>
              <a:gd name="connsiteX23" fmla="*/ 1283368 w 5662863"/>
              <a:gd name="connsiteY23" fmla="*/ 1459832 h 1604211"/>
              <a:gd name="connsiteX24" fmla="*/ 1427747 w 5662863"/>
              <a:gd name="connsiteY24" fmla="*/ 1491916 h 1604211"/>
              <a:gd name="connsiteX25" fmla="*/ 1540042 w 5662863"/>
              <a:gd name="connsiteY25" fmla="*/ 1524000 h 1604211"/>
              <a:gd name="connsiteX26" fmla="*/ 1636295 w 5662863"/>
              <a:gd name="connsiteY26" fmla="*/ 1540042 h 1604211"/>
              <a:gd name="connsiteX27" fmla="*/ 1844842 w 5662863"/>
              <a:gd name="connsiteY27" fmla="*/ 1572127 h 1604211"/>
              <a:gd name="connsiteX28" fmla="*/ 2181726 w 5662863"/>
              <a:gd name="connsiteY28" fmla="*/ 1604211 h 1604211"/>
              <a:gd name="connsiteX29" fmla="*/ 3400926 w 5662863"/>
              <a:gd name="connsiteY29" fmla="*/ 1572127 h 1604211"/>
              <a:gd name="connsiteX30" fmla="*/ 3545305 w 5662863"/>
              <a:gd name="connsiteY30" fmla="*/ 1540042 h 1604211"/>
              <a:gd name="connsiteX31" fmla="*/ 3737810 w 5662863"/>
              <a:gd name="connsiteY31" fmla="*/ 1507958 h 1604211"/>
              <a:gd name="connsiteX32" fmla="*/ 3785937 w 5662863"/>
              <a:gd name="connsiteY32" fmla="*/ 1491916 h 1604211"/>
              <a:gd name="connsiteX33" fmla="*/ 3850105 w 5662863"/>
              <a:gd name="connsiteY33" fmla="*/ 1459832 h 1604211"/>
              <a:gd name="connsiteX34" fmla="*/ 4154905 w 5662863"/>
              <a:gd name="connsiteY34" fmla="*/ 1379621 h 1604211"/>
              <a:gd name="connsiteX35" fmla="*/ 4363452 w 5662863"/>
              <a:gd name="connsiteY35" fmla="*/ 1331495 h 1604211"/>
              <a:gd name="connsiteX36" fmla="*/ 4475747 w 5662863"/>
              <a:gd name="connsiteY36" fmla="*/ 1283369 h 1604211"/>
              <a:gd name="connsiteX37" fmla="*/ 4588042 w 5662863"/>
              <a:gd name="connsiteY37" fmla="*/ 1219200 h 1604211"/>
              <a:gd name="connsiteX38" fmla="*/ 4668252 w 5662863"/>
              <a:gd name="connsiteY38" fmla="*/ 1187116 h 1604211"/>
              <a:gd name="connsiteX39" fmla="*/ 4844716 w 5662863"/>
              <a:gd name="connsiteY39" fmla="*/ 1074821 h 1604211"/>
              <a:gd name="connsiteX40" fmla="*/ 4973052 w 5662863"/>
              <a:gd name="connsiteY40" fmla="*/ 1010653 h 1604211"/>
              <a:gd name="connsiteX41" fmla="*/ 5037221 w 5662863"/>
              <a:gd name="connsiteY41" fmla="*/ 946484 h 1604211"/>
              <a:gd name="connsiteX42" fmla="*/ 5085347 w 5662863"/>
              <a:gd name="connsiteY42" fmla="*/ 898358 h 1604211"/>
              <a:gd name="connsiteX43" fmla="*/ 5181600 w 5662863"/>
              <a:gd name="connsiteY43" fmla="*/ 834190 h 1604211"/>
              <a:gd name="connsiteX44" fmla="*/ 5213684 w 5662863"/>
              <a:gd name="connsiteY44" fmla="*/ 786063 h 1604211"/>
              <a:gd name="connsiteX45" fmla="*/ 5277852 w 5662863"/>
              <a:gd name="connsiteY45" fmla="*/ 737937 h 1604211"/>
              <a:gd name="connsiteX46" fmla="*/ 5325979 w 5662863"/>
              <a:gd name="connsiteY46" fmla="*/ 705853 h 1604211"/>
              <a:gd name="connsiteX47" fmla="*/ 5438274 w 5662863"/>
              <a:gd name="connsiteY47" fmla="*/ 593558 h 1604211"/>
              <a:gd name="connsiteX48" fmla="*/ 5486400 w 5662863"/>
              <a:gd name="connsiteY48" fmla="*/ 497306 h 1604211"/>
              <a:gd name="connsiteX49" fmla="*/ 5518484 w 5662863"/>
              <a:gd name="connsiteY49" fmla="*/ 465221 h 1604211"/>
              <a:gd name="connsiteX50" fmla="*/ 5550568 w 5662863"/>
              <a:gd name="connsiteY50" fmla="*/ 401053 h 1604211"/>
              <a:gd name="connsiteX51" fmla="*/ 5566610 w 5662863"/>
              <a:gd name="connsiteY51" fmla="*/ 352927 h 1604211"/>
              <a:gd name="connsiteX52" fmla="*/ 5598695 w 5662863"/>
              <a:gd name="connsiteY52" fmla="*/ 320842 h 1604211"/>
              <a:gd name="connsiteX53" fmla="*/ 5646821 w 5662863"/>
              <a:gd name="connsiteY53" fmla="*/ 176463 h 1604211"/>
              <a:gd name="connsiteX54" fmla="*/ 5662863 w 5662863"/>
              <a:gd name="connsiteY54" fmla="*/ 128337 h 1604211"/>
              <a:gd name="connsiteX55" fmla="*/ 5662863 w 5662863"/>
              <a:gd name="connsiteY55" fmla="*/ 0 h 1604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5662863" h="1604211">
                <a:moveTo>
                  <a:pt x="0" y="208548"/>
                </a:moveTo>
                <a:cubicBezTo>
                  <a:pt x="10695" y="235285"/>
                  <a:pt x="19206" y="263002"/>
                  <a:pt x="32084" y="288758"/>
                </a:cubicBezTo>
                <a:cubicBezTo>
                  <a:pt x="40706" y="306003"/>
                  <a:pt x="56338" y="319266"/>
                  <a:pt x="64168" y="336884"/>
                </a:cubicBezTo>
                <a:cubicBezTo>
                  <a:pt x="77903" y="367789"/>
                  <a:pt x="88049" y="400327"/>
                  <a:pt x="96252" y="433137"/>
                </a:cubicBezTo>
                <a:cubicBezTo>
                  <a:pt x="101600" y="454527"/>
                  <a:pt x="102435" y="477586"/>
                  <a:pt x="112295" y="497306"/>
                </a:cubicBezTo>
                <a:cubicBezTo>
                  <a:pt x="129540" y="531795"/>
                  <a:pt x="155074" y="561474"/>
                  <a:pt x="176463" y="593558"/>
                </a:cubicBezTo>
                <a:cubicBezTo>
                  <a:pt x="216937" y="654269"/>
                  <a:pt x="194914" y="628051"/>
                  <a:pt x="240631" y="673769"/>
                </a:cubicBezTo>
                <a:cubicBezTo>
                  <a:pt x="245979" y="689811"/>
                  <a:pt x="249112" y="706770"/>
                  <a:pt x="256674" y="721895"/>
                </a:cubicBezTo>
                <a:cubicBezTo>
                  <a:pt x="276911" y="762368"/>
                  <a:pt x="291000" y="772263"/>
                  <a:pt x="320842" y="802106"/>
                </a:cubicBezTo>
                <a:cubicBezTo>
                  <a:pt x="326189" y="818148"/>
                  <a:pt x="326321" y="837028"/>
                  <a:pt x="336884" y="850232"/>
                </a:cubicBezTo>
                <a:cubicBezTo>
                  <a:pt x="348928" y="865287"/>
                  <a:pt x="369955" y="870272"/>
                  <a:pt x="385010" y="882316"/>
                </a:cubicBezTo>
                <a:cubicBezTo>
                  <a:pt x="396821" y="891764"/>
                  <a:pt x="407647" y="902590"/>
                  <a:pt x="417095" y="914400"/>
                </a:cubicBezTo>
                <a:cubicBezTo>
                  <a:pt x="429139" y="929455"/>
                  <a:pt x="436836" y="947715"/>
                  <a:pt x="449179" y="962527"/>
                </a:cubicBezTo>
                <a:cubicBezTo>
                  <a:pt x="475040" y="993560"/>
                  <a:pt x="527677" y="1039466"/>
                  <a:pt x="561474" y="1058779"/>
                </a:cubicBezTo>
                <a:cubicBezTo>
                  <a:pt x="576156" y="1067169"/>
                  <a:pt x="593558" y="1069474"/>
                  <a:pt x="609600" y="1074821"/>
                </a:cubicBezTo>
                <a:cubicBezTo>
                  <a:pt x="690889" y="1156113"/>
                  <a:pt x="585691" y="1060477"/>
                  <a:pt x="689810" y="1122948"/>
                </a:cubicBezTo>
                <a:cubicBezTo>
                  <a:pt x="702779" y="1130730"/>
                  <a:pt x="709795" y="1145957"/>
                  <a:pt x="721895" y="1155032"/>
                </a:cubicBezTo>
                <a:cubicBezTo>
                  <a:pt x="752743" y="1178168"/>
                  <a:pt x="818147" y="1219200"/>
                  <a:pt x="818147" y="1219200"/>
                </a:cubicBezTo>
                <a:cubicBezTo>
                  <a:pt x="910093" y="1357122"/>
                  <a:pt x="787664" y="1194815"/>
                  <a:pt x="898358" y="1283369"/>
                </a:cubicBezTo>
                <a:cubicBezTo>
                  <a:pt x="913413" y="1295413"/>
                  <a:pt x="915387" y="1319451"/>
                  <a:pt x="930442" y="1331495"/>
                </a:cubicBezTo>
                <a:cubicBezTo>
                  <a:pt x="943646" y="1342058"/>
                  <a:pt x="963174" y="1340540"/>
                  <a:pt x="978568" y="1347537"/>
                </a:cubicBezTo>
                <a:cubicBezTo>
                  <a:pt x="1046167" y="1378264"/>
                  <a:pt x="1088352" y="1411078"/>
                  <a:pt x="1155031" y="1427748"/>
                </a:cubicBezTo>
                <a:cubicBezTo>
                  <a:pt x="1181483" y="1434361"/>
                  <a:pt x="1208790" y="1437177"/>
                  <a:pt x="1235242" y="1443790"/>
                </a:cubicBezTo>
                <a:cubicBezTo>
                  <a:pt x="1251647" y="1447891"/>
                  <a:pt x="1267109" y="1455187"/>
                  <a:pt x="1283368" y="1459832"/>
                </a:cubicBezTo>
                <a:cubicBezTo>
                  <a:pt x="1398639" y="1492766"/>
                  <a:pt x="1295434" y="1458838"/>
                  <a:pt x="1427747" y="1491916"/>
                </a:cubicBezTo>
                <a:cubicBezTo>
                  <a:pt x="1550057" y="1522493"/>
                  <a:pt x="1390019" y="1493996"/>
                  <a:pt x="1540042" y="1524000"/>
                </a:cubicBezTo>
                <a:cubicBezTo>
                  <a:pt x="1571937" y="1530379"/>
                  <a:pt x="1604211" y="1534695"/>
                  <a:pt x="1636295" y="1540042"/>
                </a:cubicBezTo>
                <a:cubicBezTo>
                  <a:pt x="1736690" y="1573507"/>
                  <a:pt x="1663507" y="1553039"/>
                  <a:pt x="1844842" y="1572127"/>
                </a:cubicBezTo>
                <a:cubicBezTo>
                  <a:pt x="2108745" y="1599907"/>
                  <a:pt x="1867127" y="1577995"/>
                  <a:pt x="2181726" y="1604211"/>
                </a:cubicBezTo>
                <a:cubicBezTo>
                  <a:pt x="2341130" y="1601463"/>
                  <a:pt x="3072028" y="1600727"/>
                  <a:pt x="3400926" y="1572127"/>
                </a:cubicBezTo>
                <a:cubicBezTo>
                  <a:pt x="3457924" y="1567171"/>
                  <a:pt x="3490936" y="1550236"/>
                  <a:pt x="3545305" y="1540042"/>
                </a:cubicBezTo>
                <a:cubicBezTo>
                  <a:pt x="3609244" y="1528053"/>
                  <a:pt x="3676095" y="1528529"/>
                  <a:pt x="3737810" y="1507958"/>
                </a:cubicBezTo>
                <a:cubicBezTo>
                  <a:pt x="3753852" y="1502611"/>
                  <a:pt x="3770394" y="1498577"/>
                  <a:pt x="3785937" y="1491916"/>
                </a:cubicBezTo>
                <a:cubicBezTo>
                  <a:pt x="3807917" y="1482496"/>
                  <a:pt x="3827227" y="1466795"/>
                  <a:pt x="3850105" y="1459832"/>
                </a:cubicBezTo>
                <a:cubicBezTo>
                  <a:pt x="3950612" y="1429243"/>
                  <a:pt x="4053208" y="1405987"/>
                  <a:pt x="4154905" y="1379621"/>
                </a:cubicBezTo>
                <a:cubicBezTo>
                  <a:pt x="4285502" y="1345762"/>
                  <a:pt x="4254962" y="1353193"/>
                  <a:pt x="4363452" y="1331495"/>
                </a:cubicBezTo>
                <a:cubicBezTo>
                  <a:pt x="4576305" y="1225070"/>
                  <a:pt x="4310494" y="1354192"/>
                  <a:pt x="4475747" y="1283369"/>
                </a:cubicBezTo>
                <a:cubicBezTo>
                  <a:pt x="4672627" y="1198991"/>
                  <a:pt x="4426928" y="1299757"/>
                  <a:pt x="4588042" y="1219200"/>
                </a:cubicBezTo>
                <a:cubicBezTo>
                  <a:pt x="4613798" y="1206322"/>
                  <a:pt x="4642972" y="1200905"/>
                  <a:pt x="4668252" y="1187116"/>
                </a:cubicBezTo>
                <a:cubicBezTo>
                  <a:pt x="4808091" y="1110841"/>
                  <a:pt x="4717174" y="1138592"/>
                  <a:pt x="4844716" y="1074821"/>
                </a:cubicBezTo>
                <a:cubicBezTo>
                  <a:pt x="4887495" y="1053432"/>
                  <a:pt x="4939232" y="1044473"/>
                  <a:pt x="4973052" y="1010653"/>
                </a:cubicBezTo>
                <a:lnTo>
                  <a:pt x="5037221" y="946484"/>
                </a:lnTo>
                <a:cubicBezTo>
                  <a:pt x="5053263" y="930442"/>
                  <a:pt x="5066470" y="910942"/>
                  <a:pt x="5085347" y="898358"/>
                </a:cubicBezTo>
                <a:lnTo>
                  <a:pt x="5181600" y="834190"/>
                </a:lnTo>
                <a:cubicBezTo>
                  <a:pt x="5192295" y="818148"/>
                  <a:pt x="5200051" y="799696"/>
                  <a:pt x="5213684" y="786063"/>
                </a:cubicBezTo>
                <a:cubicBezTo>
                  <a:pt x="5232590" y="767157"/>
                  <a:pt x="5256095" y="753477"/>
                  <a:pt x="5277852" y="737937"/>
                </a:cubicBezTo>
                <a:cubicBezTo>
                  <a:pt x="5293541" y="726731"/>
                  <a:pt x="5312346" y="719486"/>
                  <a:pt x="5325979" y="705853"/>
                </a:cubicBezTo>
                <a:cubicBezTo>
                  <a:pt x="5459352" y="572480"/>
                  <a:pt x="5329471" y="666092"/>
                  <a:pt x="5438274" y="593558"/>
                </a:cubicBezTo>
                <a:cubicBezTo>
                  <a:pt x="5455218" y="542726"/>
                  <a:pt x="5450859" y="541732"/>
                  <a:pt x="5486400" y="497306"/>
                </a:cubicBezTo>
                <a:cubicBezTo>
                  <a:pt x="5495848" y="485495"/>
                  <a:pt x="5510094" y="477806"/>
                  <a:pt x="5518484" y="465221"/>
                </a:cubicBezTo>
                <a:cubicBezTo>
                  <a:pt x="5531749" y="445323"/>
                  <a:pt x="5541148" y="423033"/>
                  <a:pt x="5550568" y="401053"/>
                </a:cubicBezTo>
                <a:cubicBezTo>
                  <a:pt x="5557229" y="385510"/>
                  <a:pt x="5557910" y="367427"/>
                  <a:pt x="5566610" y="352927"/>
                </a:cubicBezTo>
                <a:cubicBezTo>
                  <a:pt x="5574392" y="339957"/>
                  <a:pt x="5588000" y="331537"/>
                  <a:pt x="5598695" y="320842"/>
                </a:cubicBezTo>
                <a:lnTo>
                  <a:pt x="5646821" y="176463"/>
                </a:lnTo>
                <a:cubicBezTo>
                  <a:pt x="5652168" y="160421"/>
                  <a:pt x="5662863" y="145247"/>
                  <a:pt x="5662863" y="128337"/>
                </a:cubicBezTo>
                <a:lnTo>
                  <a:pt x="5662863" y="0"/>
                </a:lnTo>
              </a:path>
            </a:pathLst>
          </a:cu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" name="任意多边形 21"/>
          <p:cNvSpPr/>
          <p:nvPr/>
        </p:nvSpPr>
        <p:spPr bwMode="auto">
          <a:xfrm>
            <a:off x="2999874" y="4138863"/>
            <a:ext cx="3304673" cy="721905"/>
          </a:xfrm>
          <a:custGeom>
            <a:avLst/>
            <a:gdLst>
              <a:gd name="connsiteX0" fmla="*/ 0 w 3304673"/>
              <a:gd name="connsiteY0" fmla="*/ 0 h 721905"/>
              <a:gd name="connsiteX1" fmla="*/ 16042 w 3304673"/>
              <a:gd name="connsiteY1" fmla="*/ 80211 h 721905"/>
              <a:gd name="connsiteX2" fmla="*/ 64168 w 3304673"/>
              <a:gd name="connsiteY2" fmla="*/ 128337 h 721905"/>
              <a:gd name="connsiteX3" fmla="*/ 144379 w 3304673"/>
              <a:gd name="connsiteY3" fmla="*/ 208548 h 721905"/>
              <a:gd name="connsiteX4" fmla="*/ 288758 w 3304673"/>
              <a:gd name="connsiteY4" fmla="*/ 320842 h 721905"/>
              <a:gd name="connsiteX5" fmla="*/ 433137 w 3304673"/>
              <a:gd name="connsiteY5" fmla="*/ 401053 h 721905"/>
              <a:gd name="connsiteX6" fmla="*/ 529389 w 3304673"/>
              <a:gd name="connsiteY6" fmla="*/ 481263 h 721905"/>
              <a:gd name="connsiteX7" fmla="*/ 593558 w 3304673"/>
              <a:gd name="connsiteY7" fmla="*/ 545432 h 721905"/>
              <a:gd name="connsiteX8" fmla="*/ 705852 w 3304673"/>
              <a:gd name="connsiteY8" fmla="*/ 577516 h 721905"/>
              <a:gd name="connsiteX9" fmla="*/ 802105 w 3304673"/>
              <a:gd name="connsiteY9" fmla="*/ 609600 h 721905"/>
              <a:gd name="connsiteX10" fmla="*/ 850231 w 3304673"/>
              <a:gd name="connsiteY10" fmla="*/ 625642 h 721905"/>
              <a:gd name="connsiteX11" fmla="*/ 1058779 w 3304673"/>
              <a:gd name="connsiteY11" fmla="*/ 673769 h 721905"/>
              <a:gd name="connsiteX12" fmla="*/ 1748589 w 3304673"/>
              <a:gd name="connsiteY12" fmla="*/ 689811 h 721905"/>
              <a:gd name="connsiteX13" fmla="*/ 2534652 w 3304673"/>
              <a:gd name="connsiteY13" fmla="*/ 705853 h 721905"/>
              <a:gd name="connsiteX14" fmla="*/ 2582779 w 3304673"/>
              <a:gd name="connsiteY14" fmla="*/ 689811 h 721905"/>
              <a:gd name="connsiteX15" fmla="*/ 2662989 w 3304673"/>
              <a:gd name="connsiteY15" fmla="*/ 673769 h 721905"/>
              <a:gd name="connsiteX16" fmla="*/ 2711115 w 3304673"/>
              <a:gd name="connsiteY16" fmla="*/ 641684 h 721905"/>
              <a:gd name="connsiteX17" fmla="*/ 2759242 w 3304673"/>
              <a:gd name="connsiteY17" fmla="*/ 625642 h 721905"/>
              <a:gd name="connsiteX18" fmla="*/ 2823410 w 3304673"/>
              <a:gd name="connsiteY18" fmla="*/ 593558 h 721905"/>
              <a:gd name="connsiteX19" fmla="*/ 2967789 w 3304673"/>
              <a:gd name="connsiteY19" fmla="*/ 529390 h 721905"/>
              <a:gd name="connsiteX20" fmla="*/ 3031958 w 3304673"/>
              <a:gd name="connsiteY20" fmla="*/ 465221 h 721905"/>
              <a:gd name="connsiteX21" fmla="*/ 3080084 w 3304673"/>
              <a:gd name="connsiteY21" fmla="*/ 433137 h 721905"/>
              <a:gd name="connsiteX22" fmla="*/ 3160294 w 3304673"/>
              <a:gd name="connsiteY22" fmla="*/ 352926 h 721905"/>
              <a:gd name="connsiteX23" fmla="*/ 3192379 w 3304673"/>
              <a:gd name="connsiteY23" fmla="*/ 320842 h 721905"/>
              <a:gd name="connsiteX24" fmla="*/ 3240505 w 3304673"/>
              <a:gd name="connsiteY24" fmla="*/ 208548 h 721905"/>
              <a:gd name="connsiteX25" fmla="*/ 3272589 w 3304673"/>
              <a:gd name="connsiteY25" fmla="*/ 112295 h 721905"/>
              <a:gd name="connsiteX26" fmla="*/ 3288631 w 3304673"/>
              <a:gd name="connsiteY26" fmla="*/ 64169 h 721905"/>
              <a:gd name="connsiteX27" fmla="*/ 3304673 w 3304673"/>
              <a:gd name="connsiteY27" fmla="*/ 32084 h 721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304673" h="721905">
                <a:moveTo>
                  <a:pt x="0" y="0"/>
                </a:moveTo>
                <a:cubicBezTo>
                  <a:pt x="5347" y="26737"/>
                  <a:pt x="3848" y="55823"/>
                  <a:pt x="16042" y="80211"/>
                </a:cubicBezTo>
                <a:cubicBezTo>
                  <a:pt x="26188" y="100503"/>
                  <a:pt x="49644" y="110909"/>
                  <a:pt x="64168" y="128337"/>
                </a:cubicBezTo>
                <a:cubicBezTo>
                  <a:pt x="194031" y="284172"/>
                  <a:pt x="-6876" y="74099"/>
                  <a:pt x="144379" y="208548"/>
                </a:cubicBezTo>
                <a:cubicBezTo>
                  <a:pt x="274230" y="323971"/>
                  <a:pt x="189520" y="287763"/>
                  <a:pt x="288758" y="320842"/>
                </a:cubicBezTo>
                <a:cubicBezTo>
                  <a:pt x="399080" y="394391"/>
                  <a:pt x="348428" y="372817"/>
                  <a:pt x="433137" y="401053"/>
                </a:cubicBezTo>
                <a:cubicBezTo>
                  <a:pt x="600020" y="567936"/>
                  <a:pt x="373048" y="347256"/>
                  <a:pt x="529389" y="481263"/>
                </a:cubicBezTo>
                <a:cubicBezTo>
                  <a:pt x="552356" y="500949"/>
                  <a:pt x="564861" y="535866"/>
                  <a:pt x="593558" y="545432"/>
                </a:cubicBezTo>
                <a:cubicBezTo>
                  <a:pt x="755286" y="599341"/>
                  <a:pt x="504431" y="517090"/>
                  <a:pt x="705852" y="577516"/>
                </a:cubicBezTo>
                <a:cubicBezTo>
                  <a:pt x="738246" y="587234"/>
                  <a:pt x="770021" y="598905"/>
                  <a:pt x="802105" y="609600"/>
                </a:cubicBezTo>
                <a:lnTo>
                  <a:pt x="850231" y="625642"/>
                </a:lnTo>
                <a:cubicBezTo>
                  <a:pt x="918805" y="648500"/>
                  <a:pt x="982675" y="671999"/>
                  <a:pt x="1058779" y="673769"/>
                </a:cubicBezTo>
                <a:lnTo>
                  <a:pt x="1748589" y="689811"/>
                </a:lnTo>
                <a:cubicBezTo>
                  <a:pt x="2309904" y="729905"/>
                  <a:pt x="2047830" y="729035"/>
                  <a:pt x="2534652" y="705853"/>
                </a:cubicBezTo>
                <a:cubicBezTo>
                  <a:pt x="2550694" y="700506"/>
                  <a:pt x="2566374" y="693912"/>
                  <a:pt x="2582779" y="689811"/>
                </a:cubicBezTo>
                <a:cubicBezTo>
                  <a:pt x="2609231" y="683198"/>
                  <a:pt x="2637459" y="683343"/>
                  <a:pt x="2662989" y="673769"/>
                </a:cubicBezTo>
                <a:cubicBezTo>
                  <a:pt x="2681042" y="666999"/>
                  <a:pt x="2693870" y="650306"/>
                  <a:pt x="2711115" y="641684"/>
                </a:cubicBezTo>
                <a:cubicBezTo>
                  <a:pt x="2726240" y="634122"/>
                  <a:pt x="2743699" y="632303"/>
                  <a:pt x="2759242" y="625642"/>
                </a:cubicBezTo>
                <a:cubicBezTo>
                  <a:pt x="2781222" y="616222"/>
                  <a:pt x="2801206" y="602439"/>
                  <a:pt x="2823410" y="593558"/>
                </a:cubicBezTo>
                <a:cubicBezTo>
                  <a:pt x="2898916" y="563356"/>
                  <a:pt x="2913778" y="575685"/>
                  <a:pt x="2967789" y="529390"/>
                </a:cubicBezTo>
                <a:cubicBezTo>
                  <a:pt x="2990756" y="509704"/>
                  <a:pt x="3006789" y="482000"/>
                  <a:pt x="3031958" y="465221"/>
                </a:cubicBezTo>
                <a:cubicBezTo>
                  <a:pt x="3048000" y="454526"/>
                  <a:pt x="3065574" y="445833"/>
                  <a:pt x="3080084" y="433137"/>
                </a:cubicBezTo>
                <a:cubicBezTo>
                  <a:pt x="3108540" y="408238"/>
                  <a:pt x="3133557" y="379663"/>
                  <a:pt x="3160294" y="352926"/>
                </a:cubicBezTo>
                <a:lnTo>
                  <a:pt x="3192379" y="320842"/>
                </a:lnTo>
                <a:cubicBezTo>
                  <a:pt x="3234816" y="151096"/>
                  <a:pt x="3177199" y="350988"/>
                  <a:pt x="3240505" y="208548"/>
                </a:cubicBezTo>
                <a:cubicBezTo>
                  <a:pt x="3254240" y="177643"/>
                  <a:pt x="3261894" y="144379"/>
                  <a:pt x="3272589" y="112295"/>
                </a:cubicBezTo>
                <a:cubicBezTo>
                  <a:pt x="3277936" y="96253"/>
                  <a:pt x="3281069" y="79294"/>
                  <a:pt x="3288631" y="64169"/>
                </a:cubicBezTo>
                <a:lnTo>
                  <a:pt x="3304673" y="32084"/>
                </a:lnTo>
              </a:path>
            </a:pathLst>
          </a:cu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任意多边形 23"/>
          <p:cNvSpPr/>
          <p:nvPr/>
        </p:nvSpPr>
        <p:spPr bwMode="auto">
          <a:xfrm>
            <a:off x="4539916" y="3208422"/>
            <a:ext cx="1400236" cy="184666"/>
          </a:xfrm>
          <a:custGeom>
            <a:avLst/>
            <a:gdLst>
              <a:gd name="connsiteX0" fmla="*/ 0 w 1155031"/>
              <a:gd name="connsiteY0" fmla="*/ 417095 h 417095"/>
              <a:gd name="connsiteX1" fmla="*/ 160421 w 1155031"/>
              <a:gd name="connsiteY1" fmla="*/ 320842 h 417095"/>
              <a:gd name="connsiteX2" fmla="*/ 240631 w 1155031"/>
              <a:gd name="connsiteY2" fmla="*/ 288758 h 417095"/>
              <a:gd name="connsiteX3" fmla="*/ 304800 w 1155031"/>
              <a:gd name="connsiteY3" fmla="*/ 240631 h 417095"/>
              <a:gd name="connsiteX4" fmla="*/ 433137 w 1155031"/>
              <a:gd name="connsiteY4" fmla="*/ 160421 h 417095"/>
              <a:gd name="connsiteX5" fmla="*/ 529389 w 1155031"/>
              <a:gd name="connsiteY5" fmla="*/ 128337 h 417095"/>
              <a:gd name="connsiteX6" fmla="*/ 593558 w 1155031"/>
              <a:gd name="connsiteY6" fmla="*/ 96252 h 417095"/>
              <a:gd name="connsiteX7" fmla="*/ 705852 w 1155031"/>
              <a:gd name="connsiteY7" fmla="*/ 64168 h 417095"/>
              <a:gd name="connsiteX8" fmla="*/ 753979 w 1155031"/>
              <a:gd name="connsiteY8" fmla="*/ 32084 h 417095"/>
              <a:gd name="connsiteX9" fmla="*/ 834189 w 1155031"/>
              <a:gd name="connsiteY9" fmla="*/ 16042 h 417095"/>
              <a:gd name="connsiteX10" fmla="*/ 882316 w 1155031"/>
              <a:gd name="connsiteY10" fmla="*/ 0 h 417095"/>
              <a:gd name="connsiteX11" fmla="*/ 1074821 w 1155031"/>
              <a:gd name="connsiteY11" fmla="*/ 16042 h 417095"/>
              <a:gd name="connsiteX12" fmla="*/ 1106905 w 1155031"/>
              <a:gd name="connsiteY12" fmla="*/ 64168 h 417095"/>
              <a:gd name="connsiteX13" fmla="*/ 1155031 w 1155031"/>
              <a:gd name="connsiteY13" fmla="*/ 112295 h 417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55031" h="417095">
                <a:moveTo>
                  <a:pt x="0" y="417095"/>
                </a:moveTo>
                <a:cubicBezTo>
                  <a:pt x="223430" y="342616"/>
                  <a:pt x="-15747" y="438286"/>
                  <a:pt x="160421" y="320842"/>
                </a:cubicBezTo>
                <a:cubicBezTo>
                  <a:pt x="184381" y="304869"/>
                  <a:pt x="215459" y="302743"/>
                  <a:pt x="240631" y="288758"/>
                </a:cubicBezTo>
                <a:cubicBezTo>
                  <a:pt x="264003" y="275773"/>
                  <a:pt x="283043" y="256172"/>
                  <a:pt x="304800" y="240631"/>
                </a:cubicBezTo>
                <a:cubicBezTo>
                  <a:pt x="331792" y="221351"/>
                  <a:pt x="412529" y="169788"/>
                  <a:pt x="433137" y="160421"/>
                </a:cubicBezTo>
                <a:cubicBezTo>
                  <a:pt x="463925" y="146426"/>
                  <a:pt x="499140" y="143462"/>
                  <a:pt x="529389" y="128337"/>
                </a:cubicBezTo>
                <a:cubicBezTo>
                  <a:pt x="550779" y="117642"/>
                  <a:pt x="571166" y="104649"/>
                  <a:pt x="593558" y="96252"/>
                </a:cubicBezTo>
                <a:cubicBezTo>
                  <a:pt x="634681" y="80831"/>
                  <a:pt x="667067" y="83560"/>
                  <a:pt x="705852" y="64168"/>
                </a:cubicBezTo>
                <a:cubicBezTo>
                  <a:pt x="723097" y="55546"/>
                  <a:pt x="735926" y="38854"/>
                  <a:pt x="753979" y="32084"/>
                </a:cubicBezTo>
                <a:cubicBezTo>
                  <a:pt x="779509" y="22510"/>
                  <a:pt x="807737" y="22655"/>
                  <a:pt x="834189" y="16042"/>
                </a:cubicBezTo>
                <a:cubicBezTo>
                  <a:pt x="850594" y="11941"/>
                  <a:pt x="866274" y="5347"/>
                  <a:pt x="882316" y="0"/>
                </a:cubicBezTo>
                <a:cubicBezTo>
                  <a:pt x="946484" y="5347"/>
                  <a:pt x="1012908" y="-1647"/>
                  <a:pt x="1074821" y="16042"/>
                </a:cubicBezTo>
                <a:cubicBezTo>
                  <a:pt x="1093359" y="21339"/>
                  <a:pt x="1094562" y="49357"/>
                  <a:pt x="1106905" y="64168"/>
                </a:cubicBezTo>
                <a:cubicBezTo>
                  <a:pt x="1121429" y="81597"/>
                  <a:pt x="1155031" y="112295"/>
                  <a:pt x="1155031" y="112295"/>
                </a:cubicBezTo>
              </a:path>
            </a:pathLst>
          </a:cu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5" name="任意多边形 24"/>
          <p:cNvSpPr/>
          <p:nvPr/>
        </p:nvSpPr>
        <p:spPr bwMode="auto">
          <a:xfrm>
            <a:off x="4443662" y="2374232"/>
            <a:ext cx="3481268" cy="834189"/>
          </a:xfrm>
          <a:custGeom>
            <a:avLst/>
            <a:gdLst>
              <a:gd name="connsiteX0" fmla="*/ 0 w 3352800"/>
              <a:gd name="connsiteY0" fmla="*/ 907520 h 907520"/>
              <a:gd name="connsiteX1" fmla="*/ 192505 w 3352800"/>
              <a:gd name="connsiteY1" fmla="*/ 795226 h 907520"/>
              <a:gd name="connsiteX2" fmla="*/ 288758 w 3352800"/>
              <a:gd name="connsiteY2" fmla="*/ 731057 h 907520"/>
              <a:gd name="connsiteX3" fmla="*/ 401053 w 3352800"/>
              <a:gd name="connsiteY3" fmla="*/ 634805 h 907520"/>
              <a:gd name="connsiteX4" fmla="*/ 433137 w 3352800"/>
              <a:gd name="connsiteY4" fmla="*/ 586678 h 907520"/>
              <a:gd name="connsiteX5" fmla="*/ 497305 w 3352800"/>
              <a:gd name="connsiteY5" fmla="*/ 554594 h 907520"/>
              <a:gd name="connsiteX6" fmla="*/ 593558 w 3352800"/>
              <a:gd name="connsiteY6" fmla="*/ 490426 h 907520"/>
              <a:gd name="connsiteX7" fmla="*/ 753979 w 3352800"/>
              <a:gd name="connsiteY7" fmla="*/ 378131 h 907520"/>
              <a:gd name="connsiteX8" fmla="*/ 818148 w 3352800"/>
              <a:gd name="connsiteY8" fmla="*/ 346047 h 907520"/>
              <a:gd name="connsiteX9" fmla="*/ 850232 w 3352800"/>
              <a:gd name="connsiteY9" fmla="*/ 313962 h 907520"/>
              <a:gd name="connsiteX10" fmla="*/ 962526 w 3352800"/>
              <a:gd name="connsiteY10" fmla="*/ 265836 h 907520"/>
              <a:gd name="connsiteX11" fmla="*/ 1042737 w 3352800"/>
              <a:gd name="connsiteY11" fmla="*/ 217710 h 907520"/>
              <a:gd name="connsiteX12" fmla="*/ 1090863 w 3352800"/>
              <a:gd name="connsiteY12" fmla="*/ 169584 h 907520"/>
              <a:gd name="connsiteX13" fmla="*/ 1187116 w 3352800"/>
              <a:gd name="connsiteY13" fmla="*/ 137499 h 907520"/>
              <a:gd name="connsiteX14" fmla="*/ 1251284 w 3352800"/>
              <a:gd name="connsiteY14" fmla="*/ 105415 h 907520"/>
              <a:gd name="connsiteX15" fmla="*/ 1283369 w 3352800"/>
              <a:gd name="connsiteY15" fmla="*/ 73331 h 907520"/>
              <a:gd name="connsiteX16" fmla="*/ 1411705 w 3352800"/>
              <a:gd name="connsiteY16" fmla="*/ 41247 h 907520"/>
              <a:gd name="connsiteX17" fmla="*/ 2069432 w 3352800"/>
              <a:gd name="connsiteY17" fmla="*/ 9162 h 907520"/>
              <a:gd name="connsiteX18" fmla="*/ 2518611 w 3352800"/>
              <a:gd name="connsiteY18" fmla="*/ 25205 h 907520"/>
              <a:gd name="connsiteX19" fmla="*/ 2662990 w 3352800"/>
              <a:gd name="connsiteY19" fmla="*/ 73331 h 907520"/>
              <a:gd name="connsiteX20" fmla="*/ 2839453 w 3352800"/>
              <a:gd name="connsiteY20" fmla="*/ 121457 h 907520"/>
              <a:gd name="connsiteX21" fmla="*/ 2903621 w 3352800"/>
              <a:gd name="connsiteY21" fmla="*/ 153541 h 907520"/>
              <a:gd name="connsiteX22" fmla="*/ 3031958 w 3352800"/>
              <a:gd name="connsiteY22" fmla="*/ 185626 h 907520"/>
              <a:gd name="connsiteX23" fmla="*/ 3080084 w 3352800"/>
              <a:gd name="connsiteY23" fmla="*/ 217710 h 907520"/>
              <a:gd name="connsiteX24" fmla="*/ 3144253 w 3352800"/>
              <a:gd name="connsiteY24" fmla="*/ 233752 h 907520"/>
              <a:gd name="connsiteX25" fmla="*/ 3192379 w 3352800"/>
              <a:gd name="connsiteY25" fmla="*/ 249794 h 907520"/>
              <a:gd name="connsiteX26" fmla="*/ 3256548 w 3352800"/>
              <a:gd name="connsiteY26" fmla="*/ 265836 h 907520"/>
              <a:gd name="connsiteX27" fmla="*/ 3304674 w 3352800"/>
              <a:gd name="connsiteY27" fmla="*/ 281878 h 907520"/>
              <a:gd name="connsiteX28" fmla="*/ 3352800 w 3352800"/>
              <a:gd name="connsiteY28" fmla="*/ 313962 h 90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352800" h="907520">
                <a:moveTo>
                  <a:pt x="0" y="907520"/>
                </a:moveTo>
                <a:cubicBezTo>
                  <a:pt x="64168" y="870089"/>
                  <a:pt x="130694" y="836434"/>
                  <a:pt x="192505" y="795226"/>
                </a:cubicBezTo>
                <a:cubicBezTo>
                  <a:pt x="224589" y="773836"/>
                  <a:pt x="261492" y="758323"/>
                  <a:pt x="288758" y="731057"/>
                </a:cubicBezTo>
                <a:cubicBezTo>
                  <a:pt x="355790" y="664025"/>
                  <a:pt x="318734" y="696543"/>
                  <a:pt x="401053" y="634805"/>
                </a:cubicBezTo>
                <a:cubicBezTo>
                  <a:pt x="411748" y="618763"/>
                  <a:pt x="418325" y="599021"/>
                  <a:pt x="433137" y="586678"/>
                </a:cubicBezTo>
                <a:cubicBezTo>
                  <a:pt x="451508" y="571369"/>
                  <a:pt x="476799" y="566898"/>
                  <a:pt x="497305" y="554594"/>
                </a:cubicBezTo>
                <a:cubicBezTo>
                  <a:pt x="530370" y="534755"/>
                  <a:pt x="562710" y="513563"/>
                  <a:pt x="593558" y="490426"/>
                </a:cubicBezTo>
                <a:cubicBezTo>
                  <a:pt x="633803" y="460242"/>
                  <a:pt x="714472" y="397884"/>
                  <a:pt x="753979" y="378131"/>
                </a:cubicBezTo>
                <a:lnTo>
                  <a:pt x="818148" y="346047"/>
                </a:lnTo>
                <a:cubicBezTo>
                  <a:pt x="828843" y="335352"/>
                  <a:pt x="837647" y="322352"/>
                  <a:pt x="850232" y="313962"/>
                </a:cubicBezTo>
                <a:cubicBezTo>
                  <a:pt x="889877" y="287532"/>
                  <a:pt x="919748" y="280095"/>
                  <a:pt x="962526" y="265836"/>
                </a:cubicBezTo>
                <a:cubicBezTo>
                  <a:pt x="1062453" y="165912"/>
                  <a:pt x="917782" y="301013"/>
                  <a:pt x="1042737" y="217710"/>
                </a:cubicBezTo>
                <a:cubicBezTo>
                  <a:pt x="1061614" y="205126"/>
                  <a:pt x="1071031" y="180602"/>
                  <a:pt x="1090863" y="169584"/>
                </a:cubicBezTo>
                <a:cubicBezTo>
                  <a:pt x="1120427" y="153160"/>
                  <a:pt x="1156867" y="152624"/>
                  <a:pt x="1187116" y="137499"/>
                </a:cubicBezTo>
                <a:cubicBezTo>
                  <a:pt x="1208505" y="126804"/>
                  <a:pt x="1231386" y="118680"/>
                  <a:pt x="1251284" y="105415"/>
                </a:cubicBezTo>
                <a:cubicBezTo>
                  <a:pt x="1263869" y="97025"/>
                  <a:pt x="1269326" y="78948"/>
                  <a:pt x="1283369" y="73331"/>
                </a:cubicBezTo>
                <a:cubicBezTo>
                  <a:pt x="1324310" y="56955"/>
                  <a:pt x="1369872" y="55191"/>
                  <a:pt x="1411705" y="41247"/>
                </a:cubicBezTo>
                <a:cubicBezTo>
                  <a:pt x="1652672" y="-39074"/>
                  <a:pt x="1442928" y="25650"/>
                  <a:pt x="2069432" y="9162"/>
                </a:cubicBezTo>
                <a:cubicBezTo>
                  <a:pt x="2219158" y="14510"/>
                  <a:pt x="2369369" y="12036"/>
                  <a:pt x="2518611" y="25205"/>
                </a:cubicBezTo>
                <a:cubicBezTo>
                  <a:pt x="2576014" y="30270"/>
                  <a:pt x="2610225" y="62778"/>
                  <a:pt x="2662990" y="73331"/>
                </a:cubicBezTo>
                <a:cubicBezTo>
                  <a:pt x="2721665" y="85066"/>
                  <a:pt x="2785179" y="94320"/>
                  <a:pt x="2839453" y="121457"/>
                </a:cubicBezTo>
                <a:cubicBezTo>
                  <a:pt x="2860842" y="132152"/>
                  <a:pt x="2881641" y="144121"/>
                  <a:pt x="2903621" y="153541"/>
                </a:cubicBezTo>
                <a:cubicBezTo>
                  <a:pt x="2946788" y="172041"/>
                  <a:pt x="2984872" y="176209"/>
                  <a:pt x="3031958" y="185626"/>
                </a:cubicBezTo>
                <a:cubicBezTo>
                  <a:pt x="3048000" y="196321"/>
                  <a:pt x="3062363" y="210115"/>
                  <a:pt x="3080084" y="217710"/>
                </a:cubicBezTo>
                <a:cubicBezTo>
                  <a:pt x="3100349" y="226395"/>
                  <a:pt x="3123053" y="227695"/>
                  <a:pt x="3144253" y="233752"/>
                </a:cubicBezTo>
                <a:cubicBezTo>
                  <a:pt x="3160512" y="238397"/>
                  <a:pt x="3176120" y="245149"/>
                  <a:pt x="3192379" y="249794"/>
                </a:cubicBezTo>
                <a:cubicBezTo>
                  <a:pt x="3213579" y="255851"/>
                  <a:pt x="3235348" y="259779"/>
                  <a:pt x="3256548" y="265836"/>
                </a:cubicBezTo>
                <a:cubicBezTo>
                  <a:pt x="3272807" y="270481"/>
                  <a:pt x="3289549" y="274316"/>
                  <a:pt x="3304674" y="281878"/>
                </a:cubicBezTo>
                <a:cubicBezTo>
                  <a:pt x="3321919" y="290500"/>
                  <a:pt x="3352800" y="313962"/>
                  <a:pt x="3352800" y="313962"/>
                </a:cubicBezTo>
              </a:path>
            </a:pathLst>
          </a:cu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" name="任意多边形 26"/>
          <p:cNvSpPr/>
          <p:nvPr/>
        </p:nvSpPr>
        <p:spPr bwMode="auto">
          <a:xfrm>
            <a:off x="6497053" y="3769895"/>
            <a:ext cx="1668379" cy="224589"/>
          </a:xfrm>
          <a:custGeom>
            <a:avLst/>
            <a:gdLst>
              <a:gd name="connsiteX0" fmla="*/ 0 w 1668379"/>
              <a:gd name="connsiteY0" fmla="*/ 16042 h 224589"/>
              <a:gd name="connsiteX1" fmla="*/ 80210 w 1668379"/>
              <a:gd name="connsiteY1" fmla="*/ 64168 h 224589"/>
              <a:gd name="connsiteX2" fmla="*/ 128336 w 1668379"/>
              <a:gd name="connsiteY2" fmla="*/ 96252 h 224589"/>
              <a:gd name="connsiteX3" fmla="*/ 256673 w 1668379"/>
              <a:gd name="connsiteY3" fmla="*/ 128337 h 224589"/>
              <a:gd name="connsiteX4" fmla="*/ 401052 w 1668379"/>
              <a:gd name="connsiteY4" fmla="*/ 176463 h 224589"/>
              <a:gd name="connsiteX5" fmla="*/ 449179 w 1668379"/>
              <a:gd name="connsiteY5" fmla="*/ 192505 h 224589"/>
              <a:gd name="connsiteX6" fmla="*/ 641684 w 1668379"/>
              <a:gd name="connsiteY6" fmla="*/ 224589 h 224589"/>
              <a:gd name="connsiteX7" fmla="*/ 1074821 w 1668379"/>
              <a:gd name="connsiteY7" fmla="*/ 208547 h 224589"/>
              <a:gd name="connsiteX8" fmla="*/ 1155031 w 1668379"/>
              <a:gd name="connsiteY8" fmla="*/ 192505 h 224589"/>
              <a:gd name="connsiteX9" fmla="*/ 1363579 w 1668379"/>
              <a:gd name="connsiteY9" fmla="*/ 160421 h 224589"/>
              <a:gd name="connsiteX10" fmla="*/ 1427747 w 1668379"/>
              <a:gd name="connsiteY10" fmla="*/ 128337 h 224589"/>
              <a:gd name="connsiteX11" fmla="*/ 1524000 w 1668379"/>
              <a:gd name="connsiteY11" fmla="*/ 96252 h 224589"/>
              <a:gd name="connsiteX12" fmla="*/ 1620252 w 1668379"/>
              <a:gd name="connsiteY12" fmla="*/ 32084 h 224589"/>
              <a:gd name="connsiteX13" fmla="*/ 1668379 w 1668379"/>
              <a:gd name="connsiteY13" fmla="*/ 0 h 224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668379" h="224589">
                <a:moveTo>
                  <a:pt x="0" y="16042"/>
                </a:moveTo>
                <a:cubicBezTo>
                  <a:pt x="26737" y="32084"/>
                  <a:pt x="53769" y="47643"/>
                  <a:pt x="80210" y="64168"/>
                </a:cubicBezTo>
                <a:cubicBezTo>
                  <a:pt x="96559" y="74386"/>
                  <a:pt x="110217" y="89663"/>
                  <a:pt x="128336" y="96252"/>
                </a:cubicBezTo>
                <a:cubicBezTo>
                  <a:pt x="169777" y="111322"/>
                  <a:pt x="214840" y="114393"/>
                  <a:pt x="256673" y="128337"/>
                </a:cubicBezTo>
                <a:lnTo>
                  <a:pt x="401052" y="176463"/>
                </a:lnTo>
                <a:cubicBezTo>
                  <a:pt x="417094" y="181810"/>
                  <a:pt x="432499" y="189725"/>
                  <a:pt x="449179" y="192505"/>
                </a:cubicBezTo>
                <a:lnTo>
                  <a:pt x="641684" y="224589"/>
                </a:lnTo>
                <a:cubicBezTo>
                  <a:pt x="786063" y="219242"/>
                  <a:pt x="930624" y="217559"/>
                  <a:pt x="1074821" y="208547"/>
                </a:cubicBezTo>
                <a:cubicBezTo>
                  <a:pt x="1102034" y="206846"/>
                  <a:pt x="1128205" y="197382"/>
                  <a:pt x="1155031" y="192505"/>
                </a:cubicBezTo>
                <a:cubicBezTo>
                  <a:pt x="1236643" y="177667"/>
                  <a:pt x="1279461" y="172438"/>
                  <a:pt x="1363579" y="160421"/>
                </a:cubicBezTo>
                <a:cubicBezTo>
                  <a:pt x="1384968" y="149726"/>
                  <a:pt x="1405543" y="137219"/>
                  <a:pt x="1427747" y="128337"/>
                </a:cubicBezTo>
                <a:cubicBezTo>
                  <a:pt x="1459148" y="115776"/>
                  <a:pt x="1524000" y="96252"/>
                  <a:pt x="1524000" y="96252"/>
                </a:cubicBezTo>
                <a:lnTo>
                  <a:pt x="1620252" y="32084"/>
                </a:lnTo>
                <a:lnTo>
                  <a:pt x="1668379" y="0"/>
                </a:lnTo>
              </a:path>
            </a:pathLst>
          </a:custGeom>
          <a:noFill/>
          <a:ln w="127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813234" y="2438035"/>
            <a:ext cx="370089" cy="369332"/>
          </a:xfrm>
          <a:prstGeom prst="rect">
            <a:avLst/>
          </a:prstGeom>
          <a:solidFill>
            <a:srgbClr val="00FFFF"/>
          </a:solidFill>
          <a:ln>
            <a:solidFill>
              <a:srgbClr val="00FFFF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①</a:t>
            </a:r>
            <a:endParaRPr lang="zh-CN" alt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2183323" y="1918498"/>
            <a:ext cx="415498" cy="369332"/>
          </a:xfrm>
          <a:prstGeom prst="rect">
            <a:avLst/>
          </a:prstGeom>
          <a:solidFill>
            <a:srgbClr val="00FFFF"/>
          </a:solidFill>
          <a:ln>
            <a:solidFill>
              <a:srgbClr val="00FFFF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</a:lstStyle>
          <a:p>
            <a:r>
              <a:rPr lang="zh-CN" altLang="en-US" dirty="0"/>
              <a:t>②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391072" y="1307250"/>
            <a:ext cx="415498" cy="369332"/>
          </a:xfrm>
          <a:prstGeom prst="rect">
            <a:avLst/>
          </a:prstGeom>
          <a:solidFill>
            <a:srgbClr val="00FFFF"/>
          </a:solidFill>
          <a:ln>
            <a:solidFill>
              <a:srgbClr val="00FFFF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</a:lstStyle>
          <a:p>
            <a:r>
              <a:rPr lang="zh-CN" altLang="en-US" dirty="0"/>
              <a:t>③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871537" y="672426"/>
            <a:ext cx="415498" cy="369332"/>
          </a:xfrm>
          <a:prstGeom prst="rect">
            <a:avLst/>
          </a:prstGeom>
          <a:solidFill>
            <a:srgbClr val="00FFFF"/>
          </a:solidFill>
          <a:ln>
            <a:solidFill>
              <a:srgbClr val="00FFFF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</a:lstStyle>
          <a:p>
            <a:r>
              <a:rPr lang="zh-CN" altLang="en-US" dirty="0"/>
              <a:t>④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352001" y="4058654"/>
            <a:ext cx="415498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>
            <a:defPPr>
              <a:defRPr lang="zh-CN"/>
            </a:defPPr>
          </a:lstStyle>
          <a:p>
            <a:r>
              <a:rPr lang="zh-CN" altLang="en-US" dirty="0"/>
              <a:t>⑤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651175" y="4499815"/>
            <a:ext cx="415498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⑥</a:t>
            </a:r>
            <a:endParaRPr lang="zh-CN" alt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4028165" y="5084984"/>
            <a:ext cx="415498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>
            <a:defPPr>
              <a:defRPr lang="zh-CN"/>
            </a:defPPr>
          </a:lstStyle>
          <a:p>
            <a:r>
              <a:rPr lang="zh-CN" altLang="en-US" dirty="0"/>
              <a:t>⑦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989093" y="3147500"/>
            <a:ext cx="415498" cy="369332"/>
          </a:xfrm>
          <a:prstGeom prst="rect">
            <a:avLst/>
          </a:prstGeom>
          <a:solidFill>
            <a:srgbClr val="FF66FF"/>
          </a:solidFill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⑧</a:t>
            </a:r>
            <a:endParaRPr lang="zh-CN" alt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5439072" y="2287830"/>
            <a:ext cx="415498" cy="369332"/>
          </a:xfrm>
          <a:prstGeom prst="rect">
            <a:avLst/>
          </a:prstGeom>
          <a:solidFill>
            <a:srgbClr val="FF66FF"/>
          </a:solidFill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⑨</a:t>
            </a:r>
            <a:endParaRPr lang="zh-CN" alt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6995955" y="3697523"/>
            <a:ext cx="415498" cy="369332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⑩</a:t>
            </a:r>
            <a:endParaRPr lang="zh-CN" alt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539552" y="5733256"/>
            <a:ext cx="43588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/>
              <a:t>4+3+2+1=10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909201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2" grpId="0" animBg="1"/>
      <p:bldP spid="24" grpId="0" animBg="1"/>
      <p:bldP spid="25" grpId="0" animBg="1"/>
      <p:bldP spid="27" grpId="0" animBg="1"/>
      <p:bldP spid="28" grpId="0" animBg="1"/>
      <p:bldP spid="29" grpId="0"/>
      <p:bldP spid="30" grpId="0"/>
      <p:bldP spid="31" grpId="0"/>
      <p:bldP spid="32" grpId="0" animBg="1"/>
      <p:bldP spid="33" grpId="0" animBg="1"/>
      <p:bldP spid="35" grpId="0"/>
      <p:bldP spid="36" grpId="0" animBg="1"/>
      <p:bldP spid="37" grpId="0" animBg="1"/>
      <p:bldP spid="38" grpId="0" animBg="1"/>
      <p:bldP spid="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611560" y="188640"/>
            <a:ext cx="73453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微软雅黑" pitchFamily="34" charset="-122"/>
              </a:rPr>
              <a:t>    </a:t>
            </a:r>
            <a:r>
              <a:rPr lang="zh-CN" altLang="en-US" sz="4000" b="1" dirty="0">
                <a:solidFill>
                  <a:srgbClr val="FF0000"/>
                </a:solidFill>
                <a:latin typeface="微软雅黑" pitchFamily="34" charset="-122"/>
              </a:rPr>
              <a:t>今天这节课你有什么收获?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27584" y="1844824"/>
            <a:ext cx="8119530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/>
              <a:t>        搭配</a:t>
            </a:r>
            <a:r>
              <a:rPr lang="zh-CN" altLang="en-US" sz="2800" b="1" dirty="0"/>
              <a:t>事物</a:t>
            </a:r>
            <a:r>
              <a:rPr lang="zh-CN" altLang="en-US" sz="2800" b="1" dirty="0" smtClean="0"/>
              <a:t>的时候，要</a:t>
            </a:r>
            <a:r>
              <a:rPr lang="zh-CN" altLang="en-US" sz="2800" b="1" dirty="0"/>
              <a:t>做到</a:t>
            </a:r>
            <a:r>
              <a:rPr lang="zh-CN" altLang="en-US" sz="2800" b="1" dirty="0">
                <a:solidFill>
                  <a:srgbClr val="00B050"/>
                </a:solidFill>
              </a:rPr>
              <a:t>不重复</a:t>
            </a:r>
            <a:r>
              <a:rPr lang="zh-CN" altLang="en-US" sz="2800" b="1" dirty="0" smtClean="0">
                <a:solidFill>
                  <a:srgbClr val="00B050"/>
                </a:solidFill>
              </a:rPr>
              <a:t>、不</a:t>
            </a:r>
            <a:r>
              <a:rPr lang="zh-CN" altLang="en-US" sz="2800" b="1" dirty="0">
                <a:solidFill>
                  <a:srgbClr val="00B050"/>
                </a:solidFill>
              </a:rPr>
              <a:t>遗漏</a:t>
            </a:r>
            <a:r>
              <a:rPr lang="zh-CN" altLang="en-US" sz="2800" b="1" dirty="0"/>
              <a:t>，</a:t>
            </a:r>
          </a:p>
          <a:p>
            <a:r>
              <a:rPr lang="zh-CN" altLang="en-US" sz="2800" b="1" dirty="0"/>
              <a:t>就要按照</a:t>
            </a:r>
            <a:r>
              <a:rPr lang="zh-CN" altLang="en-US" sz="2800" b="1" dirty="0">
                <a:solidFill>
                  <a:srgbClr val="7030A0"/>
                </a:solidFill>
              </a:rPr>
              <a:t>一定的顺序</a:t>
            </a:r>
            <a:r>
              <a:rPr lang="zh-CN" altLang="en-US" sz="2800" b="1" dirty="0" smtClean="0"/>
              <a:t>，可以</a:t>
            </a:r>
            <a:r>
              <a:rPr lang="zh-CN" altLang="en-US" sz="2800" b="1" dirty="0"/>
              <a:t>采用</a:t>
            </a:r>
            <a:r>
              <a:rPr lang="zh-CN" altLang="en-US" sz="2800" b="1" dirty="0">
                <a:solidFill>
                  <a:srgbClr val="FF0066"/>
                </a:solidFill>
              </a:rPr>
              <a:t>列举法</a:t>
            </a:r>
            <a:r>
              <a:rPr lang="zh-CN" altLang="en-US" sz="2800" b="1" dirty="0" smtClean="0"/>
              <a:t>、</a:t>
            </a:r>
            <a:r>
              <a:rPr lang="zh-CN" altLang="en-US" sz="2800" b="1" dirty="0" smtClean="0">
                <a:solidFill>
                  <a:srgbClr val="FF0066"/>
                </a:solidFill>
              </a:rPr>
              <a:t>连</a:t>
            </a:r>
            <a:r>
              <a:rPr lang="zh-CN" altLang="en-US" sz="2800" b="1" dirty="0">
                <a:solidFill>
                  <a:srgbClr val="FF0066"/>
                </a:solidFill>
              </a:rPr>
              <a:t>线</a:t>
            </a:r>
            <a:r>
              <a:rPr lang="zh-CN" altLang="en-US" sz="2800" b="1" dirty="0" smtClean="0">
                <a:solidFill>
                  <a:srgbClr val="FF0066"/>
                </a:solidFill>
              </a:rPr>
              <a:t>法</a:t>
            </a:r>
            <a:r>
              <a:rPr lang="zh-CN" altLang="en-US" sz="2800" b="1" dirty="0" smtClean="0"/>
              <a:t>和</a:t>
            </a:r>
            <a:endParaRPr lang="en-US" altLang="zh-CN" sz="2800" b="1" dirty="0" smtClean="0"/>
          </a:p>
          <a:p>
            <a:r>
              <a:rPr lang="zh-CN" altLang="en-US" sz="2800" b="1" dirty="0" smtClean="0">
                <a:solidFill>
                  <a:srgbClr val="FF0066"/>
                </a:solidFill>
              </a:rPr>
              <a:t>算式</a:t>
            </a:r>
            <a:r>
              <a:rPr lang="zh-CN" altLang="en-US" sz="2800" b="1" dirty="0">
                <a:solidFill>
                  <a:srgbClr val="FF0066"/>
                </a:solidFill>
              </a:rPr>
              <a:t>计算</a:t>
            </a:r>
            <a:r>
              <a:rPr lang="zh-CN" altLang="en-US" sz="2800" b="1" dirty="0"/>
              <a:t>等方法。</a:t>
            </a:r>
          </a:p>
          <a:p>
            <a:r>
              <a:rPr lang="zh-CN" altLang="en-US" sz="2800" b="1" dirty="0"/>
              <a:t> </a:t>
            </a:r>
          </a:p>
          <a:p>
            <a:r>
              <a:rPr lang="zh-CN" altLang="en-US" sz="2800" b="1" dirty="0" smtClean="0"/>
              <a:t>        我们</a:t>
            </a:r>
            <a:r>
              <a:rPr lang="zh-CN" altLang="en-US" sz="2800" b="1" dirty="0"/>
              <a:t>在数学广角中不仅学会了搭配</a:t>
            </a:r>
            <a:r>
              <a:rPr lang="zh-CN" altLang="en-US" sz="2800" b="1" dirty="0" smtClean="0"/>
              <a:t>，还</a:t>
            </a:r>
            <a:r>
              <a:rPr lang="zh-CN" altLang="en-US" sz="2800" b="1" dirty="0"/>
              <a:t>能</a:t>
            </a:r>
            <a:r>
              <a:rPr lang="zh-CN" altLang="en-US" sz="2800" b="1" dirty="0" smtClean="0"/>
              <a:t>解</a:t>
            </a:r>
          </a:p>
          <a:p>
            <a:r>
              <a:rPr lang="zh-CN" altLang="en-US" sz="2800" b="1" dirty="0" smtClean="0"/>
              <a:t>决生活中的许多问题，可见在生活中，数学知识无</a:t>
            </a:r>
            <a:endParaRPr lang="en-US" altLang="zh-CN" sz="2800" b="1" dirty="0" smtClean="0"/>
          </a:p>
          <a:p>
            <a:r>
              <a:rPr lang="zh-CN" altLang="en-US" sz="2800" b="1" dirty="0" smtClean="0"/>
              <a:t>处不在，只要我们勤观察，多动手</a:t>
            </a:r>
            <a:r>
              <a:rPr lang="zh-CN" altLang="en-US" sz="2800" b="1" dirty="0"/>
              <a:t>，多动脑，就</a:t>
            </a:r>
            <a:r>
              <a:rPr lang="zh-CN" altLang="en-US" sz="2800" b="1" dirty="0" smtClean="0"/>
              <a:t>一</a:t>
            </a:r>
            <a:endParaRPr lang="en-US" altLang="zh-CN" sz="2800" b="1" dirty="0" smtClean="0"/>
          </a:p>
          <a:p>
            <a:r>
              <a:rPr lang="zh-CN" altLang="en-US" sz="2800" b="1" dirty="0" smtClean="0"/>
              <a:t>定</a:t>
            </a:r>
            <a:r>
              <a:rPr lang="zh-CN" altLang="en-US" sz="2800" b="1" dirty="0"/>
              <a:t>能探索出更多的数学奥秘！</a:t>
            </a:r>
          </a:p>
          <a:p>
            <a:r>
              <a:rPr lang="zh-CN" altLang="en-US" sz="2800" b="1" dirty="0"/>
              <a:t/>
            </a:r>
            <a:br>
              <a:rPr lang="zh-CN" altLang="en-US" sz="2800" b="1" dirty="0"/>
            </a:br>
            <a:endParaRPr lang="zh-CN" altLang="en-US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899592" y="17008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369888" y="514350"/>
            <a:ext cx="5065712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6600" b="1" i="1">
                <a:solidFill>
                  <a:srgbClr val="FF0066"/>
                </a:solidFill>
                <a:ea typeface="仿宋" pitchFamily="49" charset="-122"/>
              </a:rPr>
              <a:t>拓展延伸：</a:t>
            </a: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612775" y="1917700"/>
            <a:ext cx="7908925" cy="283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000099"/>
                </a:solidFill>
                <a:ea typeface="仿宋" pitchFamily="49" charset="-122"/>
              </a:rPr>
              <a:t>    知道吗？不仅衣服可以搭配，数字可以搭配，连文字也可以进行有趣的搭配呢？老师这有三个字</a:t>
            </a:r>
            <a:r>
              <a:rPr lang="zh-CN" altLang="en-US" sz="3600" b="1" dirty="0" smtClean="0">
                <a:solidFill>
                  <a:srgbClr val="000099"/>
                </a:solidFill>
                <a:ea typeface="仿宋" pitchFamily="49" charset="-122"/>
              </a:rPr>
              <a:t>，读  书   好。</a:t>
            </a:r>
            <a:r>
              <a:rPr lang="zh-CN" altLang="en-US" sz="3600" b="1" dirty="0">
                <a:solidFill>
                  <a:srgbClr val="000099"/>
                </a:solidFill>
                <a:ea typeface="仿宋" pitchFamily="49" charset="-122"/>
              </a:rPr>
              <a:t>这三个字一共有多少种不同的排法呢？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1116013" y="1701800"/>
            <a:ext cx="18948400" cy="283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6000" dirty="0" smtClean="0">
                <a:solidFill>
                  <a:srgbClr val="FF0066"/>
                </a:solidFill>
                <a:ea typeface="仿宋" pitchFamily="49" charset="-122"/>
              </a:rPr>
              <a:t>读书好，读好书，</a:t>
            </a:r>
            <a:endParaRPr lang="zh-CN" altLang="en-US" sz="6000" dirty="0">
              <a:solidFill>
                <a:srgbClr val="FF0066"/>
              </a:solidFill>
              <a:ea typeface="仿宋" pitchFamily="49" charset="-122"/>
            </a:endParaRPr>
          </a:p>
          <a:p>
            <a:pPr eaLnBrk="1" hangingPunct="1"/>
            <a:r>
              <a:rPr lang="zh-CN" altLang="en-US" sz="6000" dirty="0" smtClean="0">
                <a:solidFill>
                  <a:srgbClr val="FF0066"/>
                </a:solidFill>
                <a:ea typeface="仿宋" pitchFamily="49" charset="-122"/>
              </a:rPr>
              <a:t>书读好，书好读，</a:t>
            </a:r>
          </a:p>
          <a:p>
            <a:pPr eaLnBrk="1" hangingPunct="1"/>
            <a:r>
              <a:rPr lang="zh-CN" altLang="en-US" sz="6000" dirty="0" smtClean="0">
                <a:solidFill>
                  <a:srgbClr val="FF0066"/>
                </a:solidFill>
                <a:ea typeface="仿宋" pitchFamily="49" charset="-122"/>
              </a:rPr>
              <a:t>好书</a:t>
            </a:r>
            <a:r>
              <a:rPr lang="zh-CN" altLang="en-US" sz="6000" dirty="0">
                <a:solidFill>
                  <a:srgbClr val="FF0066"/>
                </a:solidFill>
                <a:ea typeface="仿宋" pitchFamily="49" charset="-122"/>
              </a:rPr>
              <a:t>读，好读书,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1772816"/>
            <a:ext cx="3672408" cy="508518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652" y="2924944"/>
            <a:ext cx="1798736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       大家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好，我叫童童，很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高兴认</a:t>
            </a:r>
            <a:endParaRPr lang="en-US" altLang="zh-CN" sz="2800" b="1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识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大家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   周末是我的生日，</a:t>
            </a:r>
            <a:r>
              <a:rPr lang="zh-CN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我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想</a:t>
            </a:r>
            <a:r>
              <a:rPr lang="zh-CN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穿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得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漂</a:t>
            </a:r>
            <a:endParaRPr lang="en-US" altLang="zh-CN" sz="2800" b="1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亮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些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可是衣柜里有好多衣服，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我</a:t>
            </a:r>
            <a:endParaRPr lang="en-US" altLang="zh-CN" sz="2800" b="1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都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不知该穿哪套了，大家能帮帮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我</a:t>
            </a:r>
            <a:endParaRPr lang="en-US" altLang="zh-CN" sz="2800" b="1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吗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？</a:t>
            </a:r>
          </a:p>
          <a:p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347" y="222038"/>
            <a:ext cx="640912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66"/>
                </a:solidFill>
                <a:effectLst/>
              </a:rPr>
              <a:t>一</a:t>
            </a:r>
            <a:r>
              <a:rPr lang="zh-CN" altLang="en-US" sz="4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66"/>
                </a:solidFill>
              </a:rPr>
              <a:t>、</a:t>
            </a:r>
            <a:r>
              <a:rPr lang="zh-CN" altLang="en-US" sz="4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66"/>
                </a:solidFill>
                <a:effectLst/>
              </a:rPr>
              <a:t>创设情境，引入新知</a:t>
            </a:r>
            <a:endParaRPr lang="zh-CN" altLang="en-US" sz="4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66"/>
              </a:solidFill>
              <a:effectLst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89319" y="1916832"/>
            <a:ext cx="275748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effectLst/>
              </a:rPr>
              <a:t>童童的一天</a:t>
            </a:r>
            <a:endParaRPr lang="zh-CN" altLang="en-US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809588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p1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642" b="36627"/>
          <a:stretch>
            <a:fillRect/>
          </a:stretch>
        </p:blipFill>
        <p:spPr bwMode="auto">
          <a:xfrm>
            <a:off x="764998" y="3012619"/>
            <a:ext cx="12954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4" descr="p1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96" t="-13173" r="17346"/>
          <a:stretch>
            <a:fillRect/>
          </a:stretch>
        </p:blipFill>
        <p:spPr bwMode="auto">
          <a:xfrm>
            <a:off x="7311138" y="2761000"/>
            <a:ext cx="12954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5" descr="p1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61" t="-13173"/>
          <a:stretch>
            <a:fillRect/>
          </a:stretch>
        </p:blipFill>
        <p:spPr bwMode="auto">
          <a:xfrm>
            <a:off x="5799044" y="2760999"/>
            <a:ext cx="8636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6" descr="p1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27" t="-4591" r="59167" b="27644"/>
          <a:stretch>
            <a:fillRect/>
          </a:stretch>
        </p:blipFill>
        <p:spPr bwMode="auto">
          <a:xfrm>
            <a:off x="2185834" y="2904669"/>
            <a:ext cx="1439862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3212213" y="332656"/>
            <a:ext cx="5394325" cy="1689100"/>
            <a:chOff x="2199" y="2882"/>
            <a:chExt cx="3398" cy="1064"/>
          </a:xfrm>
        </p:grpSpPr>
        <p:grpSp>
          <p:nvGrpSpPr>
            <p:cNvPr id="11299" name="Group 7"/>
            <p:cNvGrpSpPr>
              <a:grpSpLocks/>
            </p:cNvGrpSpPr>
            <p:nvPr/>
          </p:nvGrpSpPr>
          <p:grpSpPr bwMode="auto">
            <a:xfrm>
              <a:off x="2199" y="3270"/>
              <a:ext cx="2812" cy="552"/>
              <a:chOff x="1111" y="2850"/>
              <a:chExt cx="2812" cy="552"/>
            </a:xfrm>
          </p:grpSpPr>
          <p:pic>
            <p:nvPicPr>
              <p:cNvPr id="11301" name="Picture 8" descr="011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1" y="2850"/>
                <a:ext cx="2449" cy="5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302" name="Rectangle 9"/>
              <p:cNvSpPr>
                <a:spLocks noChangeArrowheads="1"/>
              </p:cNvSpPr>
              <p:nvPr/>
            </p:nvSpPr>
            <p:spPr bwMode="auto">
              <a:xfrm>
                <a:off x="1121" y="2851"/>
                <a:ext cx="2802" cy="4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lnSpc>
                    <a:spcPct val="160000"/>
                  </a:lnSpc>
                </a:pPr>
                <a:r>
                  <a:rPr lang="zh-CN" altLang="en-US" sz="2800" b="1" dirty="0">
                    <a:latin typeface="Times New Roman" pitchFamily="18" charset="0"/>
                    <a:ea typeface="楷体_GB2312" pitchFamily="49" charset="-122"/>
                  </a:rPr>
                  <a:t>有多少种不同的穿法</a:t>
                </a:r>
                <a:r>
                  <a:rPr lang="en-US" altLang="zh-CN" sz="2800" b="1" dirty="0">
                    <a:latin typeface="Times New Roman" pitchFamily="18" charset="0"/>
                    <a:ea typeface="楷体_GB2312" pitchFamily="49" charset="-122"/>
                  </a:rPr>
                  <a:t>?</a:t>
                </a:r>
              </a:p>
            </p:txBody>
          </p:sp>
        </p:grpSp>
        <p:pic>
          <p:nvPicPr>
            <p:cNvPr id="11300" name="Picture 10" descr="小精灵-0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5" y="2882"/>
              <a:ext cx="782" cy="1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281" name="Picture 3" descr="p1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57" t="-4091" r="36737" b="22554"/>
          <a:stretch>
            <a:fillRect/>
          </a:stretch>
        </p:blipFill>
        <p:spPr bwMode="auto">
          <a:xfrm>
            <a:off x="3998819" y="2990144"/>
            <a:ext cx="1439862" cy="129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  <p:sndAc>
      <p:stSnd>
        <p:snd r:embed="rId2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p1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642" b="36627"/>
          <a:stretch>
            <a:fillRect/>
          </a:stretch>
        </p:blipFill>
        <p:spPr bwMode="auto">
          <a:xfrm>
            <a:off x="1979613" y="1773238"/>
            <a:ext cx="1295400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 descr="p1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57" t="-4091" r="36737" b="22554"/>
          <a:stretch>
            <a:fillRect/>
          </a:stretch>
        </p:blipFill>
        <p:spPr bwMode="auto">
          <a:xfrm>
            <a:off x="1403350" y="3933825"/>
            <a:ext cx="1441450" cy="129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 descr="p1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96" t="-13173" r="17346"/>
          <a:stretch>
            <a:fillRect/>
          </a:stretch>
        </p:blipFill>
        <p:spPr bwMode="auto">
          <a:xfrm>
            <a:off x="4085474" y="3444750"/>
            <a:ext cx="12954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 descr="p1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61" t="-13173"/>
          <a:stretch>
            <a:fillRect/>
          </a:stretch>
        </p:blipFill>
        <p:spPr bwMode="auto">
          <a:xfrm>
            <a:off x="6788944" y="3644899"/>
            <a:ext cx="8636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6" descr="p1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27" t="-4591" r="59167" b="27644"/>
          <a:stretch>
            <a:fillRect/>
          </a:stretch>
        </p:blipFill>
        <p:spPr bwMode="auto">
          <a:xfrm>
            <a:off x="5672909" y="1773238"/>
            <a:ext cx="1439862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7" descr="71a5fd8e7c3063d2503d92c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7" y="5244975"/>
            <a:ext cx="1044575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8" descr="08101452_ff1b1559-f290-4222-8e55-73822eea69bc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576" y="5491967"/>
            <a:ext cx="1689100" cy="168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3" name="Picture 9" descr="766e770bf5aaaf852fddd42e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3C68BF"/>
              </a:clrFrom>
              <a:clrTo>
                <a:srgbClr val="3C68B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5053" y="5827164"/>
            <a:ext cx="1160421" cy="1353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4" name="Picture 10" descr="93525111c602ca27203f2ec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1972" y="5809863"/>
            <a:ext cx="1150937" cy="1280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5" name="Picture 11" descr="a75cfecef4206019f9dc610b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0282" y="5718979"/>
            <a:ext cx="1160462" cy="146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6" name="Picture 12" descr="6853df72ee4a10348601b0e3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2501" y="5484630"/>
            <a:ext cx="1190625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7" name="Text Box 13"/>
          <p:cNvSpPr txBox="1">
            <a:spLocks noChangeArrowheads="1"/>
          </p:cNvSpPr>
          <p:nvPr/>
        </p:nvSpPr>
        <p:spPr bwMode="auto">
          <a:xfrm>
            <a:off x="396875" y="476672"/>
            <a:ext cx="849630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 smtClean="0">
                <a:solidFill>
                  <a:srgbClr val="FF0066"/>
                </a:solidFill>
              </a:rPr>
              <a:t>                    </a:t>
            </a:r>
            <a:r>
              <a:rPr lang="zh-CN" altLang="en-US" sz="3200" b="1" dirty="0" smtClean="0">
                <a:solidFill>
                  <a:srgbClr val="FF0066"/>
                </a:solidFill>
              </a:rPr>
              <a:t>争做搭配小能手</a:t>
            </a:r>
            <a:r>
              <a:rPr lang="zh-CN" altLang="en-US" b="1" dirty="0" smtClean="0">
                <a:solidFill>
                  <a:srgbClr val="FF0066"/>
                </a:solidFill>
              </a:rPr>
              <a:t>，</a:t>
            </a:r>
            <a:r>
              <a:rPr lang="en-US" altLang="zh-CN" b="1" dirty="0" smtClean="0">
                <a:solidFill>
                  <a:srgbClr val="FF0066"/>
                </a:solidFill>
              </a:rPr>
              <a:t> </a:t>
            </a:r>
            <a:r>
              <a:rPr lang="zh-CN" altLang="en-US" b="1" dirty="0" smtClean="0">
                <a:solidFill>
                  <a:srgbClr val="FF0066"/>
                </a:solidFill>
              </a:rPr>
              <a:t>算算一共</a:t>
            </a:r>
            <a:r>
              <a:rPr lang="zh-CN" altLang="en-US" b="1" dirty="0">
                <a:solidFill>
                  <a:srgbClr val="FF0066"/>
                </a:solidFill>
              </a:rPr>
              <a:t>有多少种不同的穿法呢？</a:t>
            </a:r>
          </a:p>
          <a:p>
            <a:pPr eaLnBrk="1" hangingPunct="1"/>
            <a:endParaRPr lang="zh-CN" altLang="en-US" b="1" dirty="0">
              <a:solidFill>
                <a:srgbClr val="FF0066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44800" y="2032504"/>
            <a:ext cx="12406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/>
              <a:t>A</a:t>
            </a:r>
            <a:r>
              <a:rPr lang="en-US" altLang="zh-CN" sz="2400" b="1" dirty="0" smtClean="0"/>
              <a:t>1</a:t>
            </a:r>
            <a:endParaRPr lang="zh-CN" altLang="en-US" sz="2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7032207" y="2004859"/>
            <a:ext cx="12406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/>
              <a:t>A</a:t>
            </a:r>
            <a:r>
              <a:rPr lang="en-US" altLang="zh-CN" sz="2400" b="1" dirty="0" smtClean="0"/>
              <a:t>2</a:t>
            </a:r>
            <a:endParaRPr lang="zh-CN" altLang="en-US" sz="24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2654676" y="4211026"/>
            <a:ext cx="12406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/>
              <a:t>B</a:t>
            </a:r>
            <a:r>
              <a:rPr lang="en-US" altLang="zh-CN" sz="2400" b="1" dirty="0" smtClean="0"/>
              <a:t>1</a:t>
            </a:r>
            <a:endParaRPr lang="zh-CN" altLang="en-US" sz="24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5152166" y="4288490"/>
            <a:ext cx="12406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/>
              <a:t>B</a:t>
            </a:r>
            <a:r>
              <a:rPr lang="en-US" altLang="zh-CN" sz="2400" b="1" dirty="0" smtClean="0"/>
              <a:t>2</a:t>
            </a:r>
            <a:endParaRPr lang="zh-CN" altLang="en-US" sz="24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7652501" y="4296484"/>
            <a:ext cx="12406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/>
              <a:t>B</a:t>
            </a:r>
            <a:r>
              <a:rPr lang="en-US" altLang="zh-CN" sz="2400" b="1" dirty="0"/>
              <a:t>3</a:t>
            </a:r>
            <a:endParaRPr lang="zh-CN" altLang="en-US" sz="2400" b="1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9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p1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57" t="-4091" r="36737" b="22554"/>
          <a:stretch>
            <a:fillRect/>
          </a:stretch>
        </p:blipFill>
        <p:spPr bwMode="auto">
          <a:xfrm>
            <a:off x="4068763" y="3932238"/>
            <a:ext cx="1439862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 descr="p1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27" t="-4591" r="59167" b="27644"/>
          <a:stretch>
            <a:fillRect/>
          </a:stretch>
        </p:blipFill>
        <p:spPr bwMode="auto">
          <a:xfrm>
            <a:off x="6372225" y="1773238"/>
            <a:ext cx="1439863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 descr="p1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96" t="-13173" r="17346"/>
          <a:stretch>
            <a:fillRect/>
          </a:stretch>
        </p:blipFill>
        <p:spPr bwMode="auto">
          <a:xfrm>
            <a:off x="5581650" y="3644900"/>
            <a:ext cx="12954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5" descr="p1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61" t="-13173"/>
          <a:stretch>
            <a:fillRect/>
          </a:stretch>
        </p:blipFill>
        <p:spPr bwMode="auto">
          <a:xfrm>
            <a:off x="6948488" y="3662363"/>
            <a:ext cx="8636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6"/>
          <p:cNvGrpSpPr>
            <a:grpSpLocks/>
          </p:cNvGrpSpPr>
          <p:nvPr/>
        </p:nvGrpSpPr>
        <p:grpSpPr bwMode="auto">
          <a:xfrm rot="-544725">
            <a:off x="4716463" y="2565400"/>
            <a:ext cx="2425700" cy="1512888"/>
            <a:chOff x="3079" y="1705"/>
            <a:chExt cx="1528" cy="784"/>
          </a:xfrm>
        </p:grpSpPr>
        <p:sp>
          <p:nvSpPr>
            <p:cNvPr id="12322" name="Line 7"/>
            <p:cNvSpPr>
              <a:spLocks noChangeShapeType="1"/>
            </p:cNvSpPr>
            <p:nvPr/>
          </p:nvSpPr>
          <p:spPr bwMode="auto">
            <a:xfrm>
              <a:off x="3586" y="1710"/>
              <a:ext cx="292" cy="631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0000" tIns="46800" rIns="90000" bIns="46800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2323" name="Line 8"/>
            <p:cNvSpPr>
              <a:spLocks noChangeShapeType="1"/>
            </p:cNvSpPr>
            <p:nvPr/>
          </p:nvSpPr>
          <p:spPr bwMode="auto">
            <a:xfrm flipH="1">
              <a:off x="3079" y="1717"/>
              <a:ext cx="499" cy="772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0000" tIns="46800" rIns="90000" bIns="46800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2324" name="Line 9"/>
            <p:cNvSpPr>
              <a:spLocks noChangeShapeType="1"/>
            </p:cNvSpPr>
            <p:nvPr/>
          </p:nvSpPr>
          <p:spPr bwMode="auto">
            <a:xfrm>
              <a:off x="3579" y="1705"/>
              <a:ext cx="1028" cy="716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0000" tIns="46800" rIns="90000" bIns="46800" anchor="ctr">
              <a:spAutoFit/>
            </a:bodyPr>
            <a:lstStyle/>
            <a:p>
              <a:endParaRPr lang="zh-CN" altLang="en-US"/>
            </a:p>
          </p:txBody>
        </p:sp>
      </p:grpSp>
      <p:pic>
        <p:nvPicPr>
          <p:cNvPr id="12295" name="Picture 10" descr="p1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642" b="36627"/>
          <a:stretch>
            <a:fillRect/>
          </a:stretch>
        </p:blipFill>
        <p:spPr bwMode="auto">
          <a:xfrm>
            <a:off x="4859338" y="1773238"/>
            <a:ext cx="1295400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4932363" y="2852738"/>
            <a:ext cx="2808287" cy="1223962"/>
            <a:chOff x="3138" y="1820"/>
            <a:chExt cx="1634" cy="668"/>
          </a:xfrm>
        </p:grpSpPr>
        <p:sp>
          <p:nvSpPr>
            <p:cNvPr id="12319" name="Line 12"/>
            <p:cNvSpPr>
              <a:spLocks noChangeShapeType="1"/>
            </p:cNvSpPr>
            <p:nvPr/>
          </p:nvSpPr>
          <p:spPr bwMode="auto">
            <a:xfrm flipV="1">
              <a:off x="3138" y="1820"/>
              <a:ext cx="1260" cy="668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round/>
              <a:headEnd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0000" tIns="46800" rIns="90000" bIns="46800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2320" name="Line 13"/>
            <p:cNvSpPr>
              <a:spLocks noChangeShapeType="1"/>
            </p:cNvSpPr>
            <p:nvPr/>
          </p:nvSpPr>
          <p:spPr bwMode="auto">
            <a:xfrm flipV="1">
              <a:off x="4046" y="1824"/>
              <a:ext cx="348" cy="540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round/>
              <a:headEnd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0000" tIns="46800" rIns="90000" bIns="46800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2321" name="Line 14"/>
            <p:cNvSpPr>
              <a:spLocks noChangeShapeType="1"/>
            </p:cNvSpPr>
            <p:nvPr/>
          </p:nvSpPr>
          <p:spPr bwMode="auto">
            <a:xfrm flipH="1" flipV="1">
              <a:off x="4395" y="1826"/>
              <a:ext cx="377" cy="561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round/>
              <a:headEnd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0000" tIns="46800" rIns="90000" bIns="46800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99343" name="Rectangle 15"/>
          <p:cNvSpPr>
            <a:spLocks noChangeArrowheads="1"/>
          </p:cNvSpPr>
          <p:nvPr/>
        </p:nvSpPr>
        <p:spPr bwMode="auto">
          <a:xfrm>
            <a:off x="4572000" y="2909888"/>
            <a:ext cx="10795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itchFamily="18" charset="0"/>
                <a:ea typeface="楷体_GB2312" pitchFamily="49" charset="-122"/>
              </a:rPr>
              <a:t>①</a:t>
            </a:r>
          </a:p>
        </p:txBody>
      </p:sp>
      <p:sp>
        <p:nvSpPr>
          <p:cNvPr id="99344" name="Rectangle 16"/>
          <p:cNvSpPr>
            <a:spLocks noChangeArrowheads="1"/>
          </p:cNvSpPr>
          <p:nvPr/>
        </p:nvSpPr>
        <p:spPr bwMode="auto">
          <a:xfrm>
            <a:off x="5219700" y="2924175"/>
            <a:ext cx="7921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itchFamily="18" charset="0"/>
                <a:ea typeface="楷体_GB2312" pitchFamily="49" charset="-122"/>
              </a:rPr>
              <a:t>②</a:t>
            </a:r>
          </a:p>
        </p:txBody>
      </p:sp>
      <p:sp>
        <p:nvSpPr>
          <p:cNvPr id="99345" name="Rectangle 17"/>
          <p:cNvSpPr>
            <a:spLocks noChangeArrowheads="1"/>
          </p:cNvSpPr>
          <p:nvPr/>
        </p:nvSpPr>
        <p:spPr bwMode="auto">
          <a:xfrm>
            <a:off x="5795963" y="2420938"/>
            <a:ext cx="9382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itchFamily="18" charset="0"/>
                <a:ea typeface="楷体_GB2312" pitchFamily="49" charset="-122"/>
              </a:rPr>
              <a:t>③</a:t>
            </a:r>
          </a:p>
        </p:txBody>
      </p:sp>
      <p:sp>
        <p:nvSpPr>
          <p:cNvPr id="99346" name="Rectangle 18"/>
          <p:cNvSpPr>
            <a:spLocks noChangeArrowheads="1"/>
          </p:cNvSpPr>
          <p:nvPr/>
        </p:nvSpPr>
        <p:spPr bwMode="auto">
          <a:xfrm>
            <a:off x="6156325" y="2678113"/>
            <a:ext cx="9921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itchFamily="18" charset="0"/>
                <a:ea typeface="楷体_GB2312" pitchFamily="49" charset="-122"/>
              </a:rPr>
              <a:t>④</a:t>
            </a:r>
          </a:p>
        </p:txBody>
      </p:sp>
      <p:sp>
        <p:nvSpPr>
          <p:cNvPr id="99347" name="Rectangle 19"/>
          <p:cNvSpPr>
            <a:spLocks noChangeArrowheads="1"/>
          </p:cNvSpPr>
          <p:nvPr/>
        </p:nvSpPr>
        <p:spPr bwMode="auto">
          <a:xfrm>
            <a:off x="6084888" y="3284538"/>
            <a:ext cx="11525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itchFamily="18" charset="0"/>
                <a:ea typeface="楷体_GB2312" pitchFamily="49" charset="-122"/>
              </a:rPr>
              <a:t>⑤</a:t>
            </a:r>
          </a:p>
        </p:txBody>
      </p:sp>
      <p:sp>
        <p:nvSpPr>
          <p:cNvPr id="99348" name="Rectangle 20"/>
          <p:cNvSpPr>
            <a:spLocks noChangeArrowheads="1"/>
          </p:cNvSpPr>
          <p:nvPr/>
        </p:nvSpPr>
        <p:spPr bwMode="auto">
          <a:xfrm>
            <a:off x="7235825" y="2997200"/>
            <a:ext cx="9080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itchFamily="18" charset="0"/>
                <a:ea typeface="楷体_GB2312" pitchFamily="49" charset="-122"/>
              </a:rPr>
              <a:t>⑥</a:t>
            </a:r>
          </a:p>
        </p:txBody>
      </p:sp>
      <p:grpSp>
        <p:nvGrpSpPr>
          <p:cNvPr id="4" name="Group 21"/>
          <p:cNvGrpSpPr>
            <a:grpSpLocks/>
          </p:cNvGrpSpPr>
          <p:nvPr/>
        </p:nvGrpSpPr>
        <p:grpSpPr bwMode="auto">
          <a:xfrm>
            <a:off x="268288" y="1798226"/>
            <a:ext cx="3800475" cy="2792412"/>
            <a:chOff x="567" y="1399"/>
            <a:chExt cx="2394" cy="1759"/>
          </a:xfrm>
        </p:grpSpPr>
        <p:grpSp>
          <p:nvGrpSpPr>
            <p:cNvPr id="12315" name="Group 22"/>
            <p:cNvGrpSpPr>
              <a:grpSpLocks/>
            </p:cNvGrpSpPr>
            <p:nvPr/>
          </p:nvGrpSpPr>
          <p:grpSpPr bwMode="auto">
            <a:xfrm>
              <a:off x="567" y="1399"/>
              <a:ext cx="2394" cy="696"/>
              <a:chOff x="667" y="1444"/>
              <a:chExt cx="2394" cy="696"/>
            </a:xfrm>
          </p:grpSpPr>
          <p:pic>
            <p:nvPicPr>
              <p:cNvPr id="12317" name="Picture 23" descr="007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73" y="1444"/>
                <a:ext cx="1996" cy="6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318" name="Rectangle 24"/>
              <p:cNvSpPr>
                <a:spLocks noChangeArrowheads="1"/>
              </p:cNvSpPr>
              <p:nvPr/>
            </p:nvSpPr>
            <p:spPr bwMode="auto">
              <a:xfrm>
                <a:off x="667" y="1561"/>
                <a:ext cx="2394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zh-CN" altLang="en-US" sz="2800" b="1">
                    <a:latin typeface="Times New Roman" pitchFamily="18" charset="0"/>
                    <a:ea typeface="楷体_GB2312" pitchFamily="49" charset="-122"/>
                  </a:rPr>
                  <a:t>有 </a:t>
                </a:r>
                <a:r>
                  <a:rPr lang="en-US" altLang="zh-CN" sz="2800" b="1">
                    <a:latin typeface="Times New Roman" pitchFamily="18" charset="0"/>
                    <a:ea typeface="楷体_GB2312" pitchFamily="49" charset="-122"/>
                  </a:rPr>
                  <a:t>6 </a:t>
                </a:r>
                <a:r>
                  <a:rPr lang="zh-CN" altLang="en-US" sz="2800" b="1">
                    <a:latin typeface="Times New Roman" pitchFamily="18" charset="0"/>
                    <a:ea typeface="楷体_GB2312" pitchFamily="49" charset="-122"/>
                  </a:rPr>
                  <a:t>种不同的穿法。</a:t>
                </a:r>
              </a:p>
            </p:txBody>
          </p:sp>
        </p:grpSp>
        <p:pic>
          <p:nvPicPr>
            <p:cNvPr id="12316" name="Picture 25" descr="小精灵-016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75" y="2170"/>
              <a:ext cx="942" cy="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9357" name="Text Box 29"/>
          <p:cNvSpPr txBox="1">
            <a:spLocks noChangeArrowheads="1"/>
          </p:cNvSpPr>
          <p:nvPr/>
        </p:nvSpPr>
        <p:spPr bwMode="auto">
          <a:xfrm>
            <a:off x="1042988" y="5435600"/>
            <a:ext cx="40322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b="1" dirty="0" smtClean="0"/>
              <a:t>3     2 =</a:t>
            </a:r>
            <a:r>
              <a:rPr lang="en-US" altLang="zh-CN" sz="4400" b="1" dirty="0"/>
              <a:t>6</a:t>
            </a:r>
            <a:r>
              <a:rPr lang="zh-CN" altLang="en-US" sz="4400" b="1" dirty="0"/>
              <a:t>（种）</a:t>
            </a:r>
          </a:p>
        </p:txBody>
      </p:sp>
      <p:sp>
        <p:nvSpPr>
          <p:cNvPr id="99358" name="Rectangle 30"/>
          <p:cNvSpPr>
            <a:spLocks noChangeArrowheads="1"/>
          </p:cNvSpPr>
          <p:nvPr/>
        </p:nvSpPr>
        <p:spPr bwMode="auto">
          <a:xfrm>
            <a:off x="1553491" y="5445125"/>
            <a:ext cx="6477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000" b="1" dirty="0"/>
              <a:t>×</a:t>
            </a:r>
          </a:p>
        </p:txBody>
      </p:sp>
      <p:grpSp>
        <p:nvGrpSpPr>
          <p:cNvPr id="7" name="Group 37"/>
          <p:cNvGrpSpPr>
            <a:grpSpLocks/>
          </p:cNvGrpSpPr>
          <p:nvPr/>
        </p:nvGrpSpPr>
        <p:grpSpPr bwMode="auto">
          <a:xfrm>
            <a:off x="6516688" y="908050"/>
            <a:ext cx="1223962" cy="935038"/>
            <a:chOff x="4014" y="572"/>
            <a:chExt cx="771" cy="589"/>
          </a:xfrm>
        </p:grpSpPr>
        <p:sp>
          <p:nvSpPr>
            <p:cNvPr id="12311" name="Text Box 28"/>
            <p:cNvSpPr txBox="1">
              <a:spLocks noChangeArrowheads="1"/>
            </p:cNvSpPr>
            <p:nvPr/>
          </p:nvSpPr>
          <p:spPr bwMode="auto">
            <a:xfrm>
              <a:off x="4150" y="709"/>
              <a:ext cx="590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solidFill>
                    <a:srgbClr val="0066FF"/>
                  </a:solidFill>
                </a:rPr>
                <a:t>3</a:t>
              </a:r>
              <a:r>
                <a:rPr lang="zh-CN" altLang="en-US" sz="3600" b="1">
                  <a:solidFill>
                    <a:srgbClr val="0066FF"/>
                  </a:solidFill>
                </a:rPr>
                <a:t>种</a:t>
              </a:r>
            </a:p>
          </p:txBody>
        </p:sp>
        <p:sp>
          <p:nvSpPr>
            <p:cNvPr id="12312" name="Oval 34"/>
            <p:cNvSpPr>
              <a:spLocks noChangeArrowheads="1"/>
            </p:cNvSpPr>
            <p:nvPr/>
          </p:nvSpPr>
          <p:spPr bwMode="auto">
            <a:xfrm>
              <a:off x="4014" y="572"/>
              <a:ext cx="771" cy="589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8" name="Group 36"/>
          <p:cNvGrpSpPr>
            <a:grpSpLocks/>
          </p:cNvGrpSpPr>
          <p:nvPr/>
        </p:nvGrpSpPr>
        <p:grpSpPr bwMode="auto">
          <a:xfrm>
            <a:off x="4787900" y="836613"/>
            <a:ext cx="1223963" cy="935037"/>
            <a:chOff x="2925" y="572"/>
            <a:chExt cx="771" cy="589"/>
          </a:xfrm>
        </p:grpSpPr>
        <p:sp>
          <p:nvSpPr>
            <p:cNvPr id="12309" name="Text Box 26"/>
            <p:cNvSpPr txBox="1">
              <a:spLocks noChangeArrowheads="1"/>
            </p:cNvSpPr>
            <p:nvPr/>
          </p:nvSpPr>
          <p:spPr bwMode="auto">
            <a:xfrm>
              <a:off x="2971" y="663"/>
              <a:ext cx="590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solidFill>
                    <a:srgbClr val="0066FF"/>
                  </a:solidFill>
                </a:rPr>
                <a:t>3</a:t>
              </a:r>
              <a:r>
                <a:rPr lang="zh-CN" altLang="en-US" sz="3600" b="1">
                  <a:solidFill>
                    <a:srgbClr val="0066FF"/>
                  </a:solidFill>
                </a:rPr>
                <a:t>种</a:t>
              </a:r>
            </a:p>
          </p:txBody>
        </p:sp>
        <p:sp>
          <p:nvSpPr>
            <p:cNvPr id="12310" name="Oval 35"/>
            <p:cNvSpPr>
              <a:spLocks noChangeArrowheads="1"/>
            </p:cNvSpPr>
            <p:nvPr/>
          </p:nvSpPr>
          <p:spPr bwMode="auto">
            <a:xfrm>
              <a:off x="2925" y="572"/>
              <a:ext cx="771" cy="589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323528" y="476672"/>
            <a:ext cx="3791423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66"/>
                </a:solidFill>
              </a:rPr>
              <a:t>先选择</a:t>
            </a:r>
            <a:r>
              <a:rPr lang="zh-CN" altLang="en-US" sz="2800" b="1" dirty="0" smtClean="0">
                <a:solidFill>
                  <a:srgbClr val="FF0066"/>
                </a:solidFill>
              </a:rPr>
              <a:t>上</a:t>
            </a:r>
            <a:r>
              <a:rPr lang="zh-CN" altLang="en-US" sz="2800" b="1" dirty="0">
                <a:solidFill>
                  <a:srgbClr val="FF0066"/>
                </a:solidFill>
              </a:rPr>
              <a:t>装</a:t>
            </a:r>
            <a:r>
              <a:rPr lang="zh-CN" altLang="en-US" sz="2800" b="1" dirty="0" smtClean="0">
                <a:solidFill>
                  <a:srgbClr val="FF0066"/>
                </a:solidFill>
              </a:rPr>
              <a:t>再</a:t>
            </a:r>
            <a:r>
              <a:rPr lang="zh-CN" altLang="en-US" sz="2800" b="1" dirty="0">
                <a:solidFill>
                  <a:srgbClr val="FF0066"/>
                </a:solidFill>
              </a:rPr>
              <a:t>选择下装</a:t>
            </a:r>
          </a:p>
          <a:p>
            <a:endParaRPr lang="zh-CN" altLang="en-US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9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9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9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99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99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99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9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9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0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9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9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9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9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43" grpId="0"/>
      <p:bldP spid="99344" grpId="0"/>
      <p:bldP spid="99345" grpId="0"/>
      <p:bldP spid="99346" grpId="0"/>
      <p:bldP spid="99347" grpId="0"/>
      <p:bldP spid="99348" grpId="0"/>
      <p:bldP spid="99357" grpId="0"/>
      <p:bldP spid="9935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p1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642" b="36627"/>
          <a:stretch>
            <a:fillRect/>
          </a:stretch>
        </p:blipFill>
        <p:spPr bwMode="auto">
          <a:xfrm>
            <a:off x="3059113" y="2205038"/>
            <a:ext cx="1295400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 descr="p1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57" t="-4091" r="36737" b="22554"/>
          <a:stretch>
            <a:fillRect/>
          </a:stretch>
        </p:blipFill>
        <p:spPr bwMode="auto">
          <a:xfrm>
            <a:off x="539750" y="2924175"/>
            <a:ext cx="1439863" cy="129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 descr="p1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96" t="-13173" r="17346"/>
          <a:stretch>
            <a:fillRect/>
          </a:stretch>
        </p:blipFill>
        <p:spPr bwMode="auto">
          <a:xfrm>
            <a:off x="1746752" y="2875046"/>
            <a:ext cx="12954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5" descr="p1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61" t="-13173"/>
          <a:stretch>
            <a:fillRect/>
          </a:stretch>
        </p:blipFill>
        <p:spPr bwMode="auto">
          <a:xfrm>
            <a:off x="3059113" y="2852738"/>
            <a:ext cx="8636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6" descr="p1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27" t="-4591" r="59167" b="27644"/>
          <a:stretch>
            <a:fillRect/>
          </a:stretch>
        </p:blipFill>
        <p:spPr bwMode="auto">
          <a:xfrm>
            <a:off x="6011863" y="1989138"/>
            <a:ext cx="1439862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7" descr="71a5fd8e7c3063d2503d92c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2" y="5311846"/>
            <a:ext cx="1044575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8" descr="08101452_ff1b1559-f290-4222-8e55-73822eea69bc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995" y="5362228"/>
            <a:ext cx="1687513" cy="168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Picture 9" descr="766e770bf5aaaf852fddd42e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3C68BF"/>
              </a:clrFrom>
              <a:clrTo>
                <a:srgbClr val="3C68B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387" y="5589240"/>
            <a:ext cx="1222375" cy="1425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8" name="Picture 10" descr="93525111c602ca27203f2ec4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5764046"/>
            <a:ext cx="1400175" cy="155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9" name="Picture 11" descr="a75cfecef4206019f9dc610b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872" y="5589240"/>
            <a:ext cx="1160462" cy="146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0" name="Picture 12" descr="6853df72ee4a10348601b0e3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9163" y="5512374"/>
            <a:ext cx="1190625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1" name="Picture 13" descr="p1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642" b="36627"/>
          <a:stretch>
            <a:fillRect/>
          </a:stretch>
        </p:blipFill>
        <p:spPr bwMode="auto">
          <a:xfrm>
            <a:off x="755650" y="2133600"/>
            <a:ext cx="12954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2" name="Picture 14" descr="p1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642" b="36627"/>
          <a:stretch>
            <a:fillRect/>
          </a:stretch>
        </p:blipFill>
        <p:spPr bwMode="auto">
          <a:xfrm>
            <a:off x="1908175" y="2133600"/>
            <a:ext cx="12954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3" name="Picture 15" descr="p1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57" t="-4091" r="36737" b="22554"/>
          <a:stretch>
            <a:fillRect/>
          </a:stretch>
        </p:blipFill>
        <p:spPr bwMode="auto">
          <a:xfrm>
            <a:off x="4643438" y="2924175"/>
            <a:ext cx="1439862" cy="129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4" name="Picture 16" descr="p1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27" t="-4591" r="59167" b="27644"/>
          <a:stretch>
            <a:fillRect/>
          </a:stretch>
        </p:blipFill>
        <p:spPr bwMode="auto">
          <a:xfrm>
            <a:off x="7380288" y="1989138"/>
            <a:ext cx="1439862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5" name="Picture 17" descr="p1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27" t="-4591" r="59167" b="27644"/>
          <a:stretch>
            <a:fillRect/>
          </a:stretch>
        </p:blipFill>
        <p:spPr bwMode="auto">
          <a:xfrm>
            <a:off x="4643438" y="1989138"/>
            <a:ext cx="1439862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6" name="Picture 18" descr="p1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96" t="-13173" r="17346"/>
          <a:stretch>
            <a:fillRect/>
          </a:stretch>
        </p:blipFill>
        <p:spPr bwMode="auto">
          <a:xfrm>
            <a:off x="6084888" y="2852738"/>
            <a:ext cx="12954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7" name="Picture 19" descr="p1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61" t="-13173"/>
          <a:stretch>
            <a:fillRect/>
          </a:stretch>
        </p:blipFill>
        <p:spPr bwMode="auto">
          <a:xfrm>
            <a:off x="7596188" y="2781300"/>
            <a:ext cx="8636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6" descr="p1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57" t="-4091" r="36737" b="22554"/>
          <a:stretch>
            <a:fillRect/>
          </a:stretch>
        </p:blipFill>
        <p:spPr bwMode="auto">
          <a:xfrm>
            <a:off x="3564732" y="3122656"/>
            <a:ext cx="1439862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7" descr="p1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27" t="-4591" r="59167" b="27644"/>
          <a:stretch>
            <a:fillRect/>
          </a:stretch>
        </p:blipFill>
        <p:spPr bwMode="auto">
          <a:xfrm>
            <a:off x="6660357" y="817562"/>
            <a:ext cx="1439863" cy="142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8" descr="p1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96" t="-13173" r="17346"/>
          <a:stretch>
            <a:fillRect/>
          </a:stretch>
        </p:blipFill>
        <p:spPr bwMode="auto">
          <a:xfrm>
            <a:off x="5581650" y="2682875"/>
            <a:ext cx="1295400" cy="210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9" descr="p1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61" t="-13173"/>
          <a:stretch>
            <a:fillRect/>
          </a:stretch>
        </p:blipFill>
        <p:spPr bwMode="auto">
          <a:xfrm>
            <a:off x="7670800" y="2669573"/>
            <a:ext cx="863600" cy="210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10" descr="p1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642" b="36627"/>
          <a:stretch>
            <a:fillRect/>
          </a:stretch>
        </p:blipFill>
        <p:spPr bwMode="auto">
          <a:xfrm>
            <a:off x="4787900" y="942975"/>
            <a:ext cx="1295400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32"/>
          <p:cNvGrpSpPr>
            <a:grpSpLocks/>
          </p:cNvGrpSpPr>
          <p:nvPr/>
        </p:nvGrpSpPr>
        <p:grpSpPr bwMode="auto">
          <a:xfrm>
            <a:off x="4500561" y="2044702"/>
            <a:ext cx="2592386" cy="1166813"/>
            <a:chOff x="2835" y="1288"/>
            <a:chExt cx="1633" cy="735"/>
          </a:xfrm>
        </p:grpSpPr>
        <p:sp>
          <p:nvSpPr>
            <p:cNvPr id="13337" name="Line 11"/>
            <p:cNvSpPr>
              <a:spLocks noChangeShapeType="1"/>
            </p:cNvSpPr>
            <p:nvPr/>
          </p:nvSpPr>
          <p:spPr bwMode="auto">
            <a:xfrm flipV="1">
              <a:off x="2835" y="1288"/>
              <a:ext cx="313" cy="72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8" name="Line 12"/>
            <p:cNvSpPr>
              <a:spLocks noChangeShapeType="1"/>
            </p:cNvSpPr>
            <p:nvPr/>
          </p:nvSpPr>
          <p:spPr bwMode="auto">
            <a:xfrm flipV="1">
              <a:off x="2835" y="1288"/>
              <a:ext cx="1633" cy="73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33"/>
          <p:cNvGrpSpPr>
            <a:grpSpLocks/>
          </p:cNvGrpSpPr>
          <p:nvPr/>
        </p:nvGrpSpPr>
        <p:grpSpPr bwMode="auto">
          <a:xfrm>
            <a:off x="5384591" y="2035175"/>
            <a:ext cx="1995488" cy="863600"/>
            <a:chOff x="3470" y="1253"/>
            <a:chExt cx="1257" cy="544"/>
          </a:xfrm>
        </p:grpSpPr>
        <p:sp>
          <p:nvSpPr>
            <p:cNvPr id="13335" name="Line 13"/>
            <p:cNvSpPr>
              <a:spLocks noChangeShapeType="1"/>
            </p:cNvSpPr>
            <p:nvPr/>
          </p:nvSpPr>
          <p:spPr bwMode="auto">
            <a:xfrm flipH="1" flipV="1">
              <a:off x="3470" y="1253"/>
              <a:ext cx="499" cy="544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6" name="Line 14"/>
            <p:cNvSpPr>
              <a:spLocks noChangeShapeType="1"/>
            </p:cNvSpPr>
            <p:nvPr/>
          </p:nvSpPr>
          <p:spPr bwMode="auto">
            <a:xfrm flipV="1">
              <a:off x="3969" y="1259"/>
              <a:ext cx="758" cy="538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2656" name="Text Box 16"/>
          <p:cNvSpPr txBox="1">
            <a:spLocks noChangeArrowheads="1"/>
          </p:cNvSpPr>
          <p:nvPr/>
        </p:nvSpPr>
        <p:spPr bwMode="auto">
          <a:xfrm>
            <a:off x="3807492" y="5003175"/>
            <a:ext cx="1009650" cy="701675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rgbClr val="003300"/>
                </a:solidFill>
              </a:rPr>
              <a:t>2</a:t>
            </a:r>
            <a:r>
              <a:rPr lang="zh-CN" altLang="en-US" sz="4000" b="1" dirty="0">
                <a:solidFill>
                  <a:srgbClr val="003300"/>
                </a:solidFill>
              </a:rPr>
              <a:t>种</a:t>
            </a:r>
          </a:p>
        </p:txBody>
      </p:sp>
      <p:sp>
        <p:nvSpPr>
          <p:cNvPr id="112658" name="Text Box 18"/>
          <p:cNvSpPr txBox="1">
            <a:spLocks noChangeArrowheads="1"/>
          </p:cNvSpPr>
          <p:nvPr/>
        </p:nvSpPr>
        <p:spPr bwMode="auto">
          <a:xfrm>
            <a:off x="5768766" y="5003800"/>
            <a:ext cx="1009650" cy="701675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rgbClr val="003300"/>
                </a:solidFill>
              </a:rPr>
              <a:t>2</a:t>
            </a:r>
            <a:r>
              <a:rPr lang="zh-CN" altLang="en-US" sz="4000" b="1" dirty="0">
                <a:solidFill>
                  <a:srgbClr val="003300"/>
                </a:solidFill>
              </a:rPr>
              <a:t>种</a:t>
            </a:r>
          </a:p>
        </p:txBody>
      </p:sp>
      <p:grpSp>
        <p:nvGrpSpPr>
          <p:cNvPr id="4" name="Group 34"/>
          <p:cNvGrpSpPr>
            <a:grpSpLocks/>
          </p:cNvGrpSpPr>
          <p:nvPr/>
        </p:nvGrpSpPr>
        <p:grpSpPr bwMode="auto">
          <a:xfrm>
            <a:off x="5508625" y="2044702"/>
            <a:ext cx="2593975" cy="935037"/>
            <a:chOff x="3470" y="1253"/>
            <a:chExt cx="1634" cy="589"/>
          </a:xfrm>
        </p:grpSpPr>
        <p:sp>
          <p:nvSpPr>
            <p:cNvPr id="13333" name="Line 19"/>
            <p:cNvSpPr>
              <a:spLocks noChangeShapeType="1"/>
            </p:cNvSpPr>
            <p:nvPr/>
          </p:nvSpPr>
          <p:spPr bwMode="auto">
            <a:xfrm flipH="1" flipV="1">
              <a:off x="3470" y="1253"/>
              <a:ext cx="1634" cy="589"/>
            </a:xfrm>
            <a:prstGeom prst="line">
              <a:avLst/>
            </a:prstGeom>
            <a:noFill/>
            <a:ln w="50800">
              <a:solidFill>
                <a:srgbClr val="9900CC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4" name="Line 20"/>
            <p:cNvSpPr>
              <a:spLocks noChangeShapeType="1"/>
            </p:cNvSpPr>
            <p:nvPr/>
          </p:nvSpPr>
          <p:spPr bwMode="auto">
            <a:xfrm flipH="1" flipV="1">
              <a:off x="4786" y="1276"/>
              <a:ext cx="318" cy="480"/>
            </a:xfrm>
            <a:prstGeom prst="line">
              <a:avLst/>
            </a:prstGeom>
            <a:noFill/>
            <a:ln w="50800">
              <a:solidFill>
                <a:srgbClr val="9900CC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2661" name="Text Box 21"/>
          <p:cNvSpPr txBox="1">
            <a:spLocks noChangeArrowheads="1"/>
          </p:cNvSpPr>
          <p:nvPr/>
        </p:nvSpPr>
        <p:spPr bwMode="auto">
          <a:xfrm>
            <a:off x="7670800" y="5003799"/>
            <a:ext cx="1009650" cy="701675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rgbClr val="003300"/>
                </a:solidFill>
              </a:rPr>
              <a:t>2</a:t>
            </a:r>
            <a:r>
              <a:rPr lang="zh-CN" altLang="en-US" sz="4000" b="1" dirty="0">
                <a:solidFill>
                  <a:srgbClr val="003300"/>
                </a:solidFill>
              </a:rPr>
              <a:t>种</a:t>
            </a:r>
          </a:p>
        </p:txBody>
      </p:sp>
      <p:grpSp>
        <p:nvGrpSpPr>
          <p:cNvPr id="6" name="Group 30"/>
          <p:cNvGrpSpPr>
            <a:grpSpLocks/>
          </p:cNvGrpSpPr>
          <p:nvPr/>
        </p:nvGrpSpPr>
        <p:grpSpPr bwMode="auto">
          <a:xfrm>
            <a:off x="467544" y="3617296"/>
            <a:ext cx="3563938" cy="719138"/>
            <a:chOff x="295" y="2840"/>
            <a:chExt cx="2041" cy="453"/>
          </a:xfrm>
        </p:grpSpPr>
        <p:sp>
          <p:nvSpPr>
            <p:cNvPr id="13329" name="Text Box 27"/>
            <p:cNvSpPr txBox="1">
              <a:spLocks noChangeArrowheads="1"/>
            </p:cNvSpPr>
            <p:nvPr/>
          </p:nvSpPr>
          <p:spPr bwMode="auto">
            <a:xfrm>
              <a:off x="295" y="2886"/>
              <a:ext cx="2041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600" b="1" dirty="0" smtClean="0">
                  <a:solidFill>
                    <a:srgbClr val="800080"/>
                  </a:solidFill>
                </a:rPr>
                <a:t>2     3 </a:t>
              </a:r>
              <a:r>
                <a:rPr lang="en-US" altLang="zh-CN" sz="3600" b="1" dirty="0">
                  <a:solidFill>
                    <a:srgbClr val="800080"/>
                  </a:solidFill>
                </a:rPr>
                <a:t>=6</a:t>
              </a:r>
              <a:r>
                <a:rPr lang="zh-CN" altLang="en-US" sz="3600" b="1" dirty="0">
                  <a:solidFill>
                    <a:srgbClr val="800080"/>
                  </a:solidFill>
                </a:rPr>
                <a:t>（种</a:t>
              </a:r>
              <a:r>
                <a:rPr lang="zh-CN" altLang="en-US" sz="3600" b="1" dirty="0" smtClean="0">
                  <a:solidFill>
                    <a:srgbClr val="800080"/>
                  </a:solidFill>
                </a:rPr>
                <a:t>）</a:t>
              </a:r>
              <a:endParaRPr lang="zh-CN" altLang="en-US" sz="3600" b="1" dirty="0">
                <a:solidFill>
                  <a:srgbClr val="800080"/>
                </a:solidFill>
              </a:endParaRPr>
            </a:p>
          </p:txBody>
        </p:sp>
        <p:sp>
          <p:nvSpPr>
            <p:cNvPr id="13330" name="Rectangle 28"/>
            <p:cNvSpPr>
              <a:spLocks noChangeArrowheads="1"/>
            </p:cNvSpPr>
            <p:nvPr/>
          </p:nvSpPr>
          <p:spPr bwMode="auto">
            <a:xfrm>
              <a:off x="476" y="2840"/>
              <a:ext cx="408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4000" b="1"/>
                <a:t>×</a:t>
              </a: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467544" y="908050"/>
            <a:ext cx="37914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66"/>
                </a:solidFill>
              </a:rPr>
              <a:t>先选择下装再选择上装</a:t>
            </a:r>
            <a:endParaRPr lang="zh-CN" altLang="en-US" sz="28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126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1126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1126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6" grpId="0" animBg="1"/>
      <p:bldP spid="112658" grpId="0" animBg="1"/>
      <p:bldP spid="11266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p1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57" t="-4091" r="36737" b="22554"/>
          <a:stretch>
            <a:fillRect/>
          </a:stretch>
        </p:blipFill>
        <p:spPr bwMode="auto">
          <a:xfrm>
            <a:off x="539750" y="2924175"/>
            <a:ext cx="1439863" cy="129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 descr="p1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96" t="-13173" r="17346"/>
          <a:stretch>
            <a:fillRect/>
          </a:stretch>
        </p:blipFill>
        <p:spPr bwMode="auto">
          <a:xfrm>
            <a:off x="2844800" y="2852738"/>
            <a:ext cx="12954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 descr="p1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61" t="-13173"/>
          <a:stretch>
            <a:fillRect/>
          </a:stretch>
        </p:blipFill>
        <p:spPr bwMode="auto">
          <a:xfrm>
            <a:off x="5653088" y="2852738"/>
            <a:ext cx="8636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5" descr="p1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27" t="-4591" r="59167" b="27644"/>
          <a:stretch>
            <a:fillRect/>
          </a:stretch>
        </p:blipFill>
        <p:spPr bwMode="auto">
          <a:xfrm>
            <a:off x="6661150" y="1989138"/>
            <a:ext cx="1439863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6" descr="71a5fd8e7c3063d2503d92c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18" y="5200524"/>
            <a:ext cx="1044575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7" descr="08101452_ff1b1559-f290-4222-8e55-73822eea69bc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201" y="5484201"/>
            <a:ext cx="1687513" cy="168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Picture 8" descr="766e770bf5aaaf852fddd42e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3C68BF"/>
              </a:clrFrom>
              <a:clrTo>
                <a:srgbClr val="3C68B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387" y="5722950"/>
            <a:ext cx="1222375" cy="1425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1" name="Picture 9" descr="93525111c602ca27203f2ec4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5769769"/>
            <a:ext cx="1400175" cy="155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2" name="Picture 10" descr="a75cfecef4206019f9dc610b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8026" y="5566667"/>
            <a:ext cx="1160462" cy="146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3" name="Picture 11" descr="6853df72ee4a10348601b0e3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5426075"/>
            <a:ext cx="1190625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4" name="Picture 12" descr="p1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642" b="36627"/>
          <a:stretch>
            <a:fillRect/>
          </a:stretch>
        </p:blipFill>
        <p:spPr bwMode="auto">
          <a:xfrm>
            <a:off x="755650" y="2133600"/>
            <a:ext cx="12954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5" name="Picture 13" descr="p1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57" t="-4091" r="36737" b="22554"/>
          <a:stretch>
            <a:fillRect/>
          </a:stretch>
        </p:blipFill>
        <p:spPr bwMode="auto">
          <a:xfrm>
            <a:off x="1727200" y="2990850"/>
            <a:ext cx="1439863" cy="129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6" name="Picture 14" descr="p1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27" t="-4591" r="59167" b="27644"/>
          <a:stretch>
            <a:fillRect/>
          </a:stretch>
        </p:blipFill>
        <p:spPr bwMode="auto">
          <a:xfrm>
            <a:off x="4067175" y="1989138"/>
            <a:ext cx="1439863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7" name="Picture 15" descr="p1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27" t="-4591" r="59167" b="27644"/>
          <a:stretch>
            <a:fillRect/>
          </a:stretch>
        </p:blipFill>
        <p:spPr bwMode="auto">
          <a:xfrm>
            <a:off x="1763713" y="1989138"/>
            <a:ext cx="1439862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8" name="Picture 16" descr="p1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96" t="-13173" r="17346"/>
          <a:stretch>
            <a:fillRect/>
          </a:stretch>
        </p:blipFill>
        <p:spPr bwMode="auto">
          <a:xfrm>
            <a:off x="4213225" y="2852738"/>
            <a:ext cx="12954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9" name="Picture 17" descr="p1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61" t="-13173"/>
          <a:stretch>
            <a:fillRect/>
          </a:stretch>
        </p:blipFill>
        <p:spPr bwMode="auto">
          <a:xfrm>
            <a:off x="6877050" y="2852738"/>
            <a:ext cx="8636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0" name="Picture 18" descr="p1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642" b="36627"/>
          <a:stretch>
            <a:fillRect/>
          </a:stretch>
        </p:blipFill>
        <p:spPr bwMode="auto">
          <a:xfrm>
            <a:off x="3059113" y="2133600"/>
            <a:ext cx="12954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1" name="Picture 19" descr="p1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642" b="36627"/>
          <a:stretch>
            <a:fillRect/>
          </a:stretch>
        </p:blipFill>
        <p:spPr bwMode="auto">
          <a:xfrm>
            <a:off x="5653088" y="2133600"/>
            <a:ext cx="12954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云形标注 22"/>
          <p:cNvSpPr>
            <a:spLocks noChangeArrowheads="1"/>
          </p:cNvSpPr>
          <p:nvPr/>
        </p:nvSpPr>
        <p:spPr bwMode="auto">
          <a:xfrm>
            <a:off x="4013063" y="937915"/>
            <a:ext cx="6367881" cy="1500188"/>
          </a:xfrm>
          <a:prstGeom prst="cloudCallout">
            <a:avLst>
              <a:gd name="adj1" fmla="val 46194"/>
              <a:gd name="adj2" fmla="val 89579"/>
            </a:avLst>
          </a:prstGeom>
          <a:gradFill rotWithShape="1">
            <a:gsLst>
              <a:gs pos="0">
                <a:srgbClr val="FFA2A1"/>
              </a:gs>
              <a:gs pos="35001">
                <a:srgbClr val="FFBEBD"/>
              </a:gs>
              <a:gs pos="100000">
                <a:srgbClr val="FFE5E5"/>
              </a:gs>
            </a:gsLst>
            <a:lin ang="5400000" scaled="1"/>
          </a:gradFill>
          <a:ln w="9525">
            <a:solidFill>
              <a:srgbClr val="BE4B48"/>
            </a:solidFill>
            <a:round/>
            <a:headEnd/>
            <a:tailEnd/>
          </a:ln>
          <a:effectLst>
            <a:outerShdw dist="200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just">
              <a:buFont typeface="Arial" pitchFamily="34" charset="0"/>
              <a:buNone/>
              <a:defRPr/>
            </a:pP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穿好了漂亮衣服，妈妈给</a:t>
            </a:r>
            <a:endParaRPr lang="en-US" altLang="zh-CN" sz="2800" b="1" dirty="0" smtClean="0">
              <a:latin typeface="楷体_GB2312" pitchFamily="49" charset="-122"/>
              <a:ea typeface="楷体_GB2312" pitchFamily="49" charset="-122"/>
            </a:endParaRPr>
          </a:p>
          <a:p>
            <a:pPr algn="just">
              <a:buFont typeface="Arial" pitchFamily="34" charset="0"/>
              <a:buNone/>
              <a:defRPr/>
            </a:pP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童童准备了丰富的早餐</a:t>
            </a:r>
            <a:endParaRPr 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92" name="云形标注 13"/>
          <p:cNvSpPr>
            <a:spLocks noChangeArrowheads="1"/>
          </p:cNvSpPr>
          <p:nvPr/>
        </p:nvSpPr>
        <p:spPr bwMode="auto">
          <a:xfrm>
            <a:off x="4577042" y="903977"/>
            <a:ext cx="5214938" cy="1500187"/>
          </a:xfrm>
          <a:prstGeom prst="cloudCallout">
            <a:avLst>
              <a:gd name="adj1" fmla="val 46190"/>
              <a:gd name="adj2" fmla="val 87995"/>
            </a:avLst>
          </a:prstGeom>
          <a:gradFill rotWithShape="1">
            <a:gsLst>
              <a:gs pos="0">
                <a:srgbClr val="FFA2A1"/>
              </a:gs>
              <a:gs pos="35001">
                <a:srgbClr val="FFBEBD"/>
              </a:gs>
              <a:gs pos="100000">
                <a:srgbClr val="FFE5E5"/>
              </a:gs>
            </a:gsLst>
            <a:lin ang="5400000" scaled="1"/>
          </a:gradFill>
          <a:ln w="9525">
            <a:solidFill>
              <a:srgbClr val="BE4B48"/>
            </a:solidFill>
            <a:round/>
            <a:headEnd/>
            <a:tailEnd/>
          </a:ln>
          <a:effectLst>
            <a:outerShdw dist="200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r>
              <a:rPr lang="zh-CN" altLang="en-US" sz="2500" b="1" dirty="0">
                <a:latin typeface="楷体_GB2312" pitchFamily="49" charset="-122"/>
                <a:ea typeface="楷体_GB2312" pitchFamily="49" charset="-122"/>
              </a:rPr>
              <a:t>合理的早餐应该是</a:t>
            </a:r>
            <a:endParaRPr lang="en-US" sz="2500" b="1" dirty="0">
              <a:latin typeface="楷体_GB2312" pitchFamily="49" charset="-122"/>
              <a:ea typeface="楷体_GB2312" pitchFamily="49" charset="-122"/>
            </a:endParaRPr>
          </a:p>
          <a:p>
            <a:pPr algn="ctr">
              <a:buFont typeface="Arial" pitchFamily="34" charset="0"/>
              <a:buNone/>
              <a:defRPr/>
            </a:pPr>
            <a:r>
              <a:rPr lang="zh-CN" altLang="en-US" sz="2500" b="1" dirty="0">
                <a:latin typeface="楷体_GB2312" pitchFamily="49" charset="-122"/>
                <a:ea typeface="楷体_GB2312" pitchFamily="49" charset="-122"/>
              </a:rPr>
              <a:t>一种饮料配一种点心。</a:t>
            </a:r>
            <a:endParaRPr lang="en-US" sz="25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93" name="圆角矩形标注 16"/>
          <p:cNvSpPr>
            <a:spLocks noChangeArrowheads="1"/>
          </p:cNvSpPr>
          <p:nvPr/>
        </p:nvSpPr>
        <p:spPr bwMode="auto">
          <a:xfrm>
            <a:off x="34131" y="1587952"/>
            <a:ext cx="4789487" cy="857250"/>
          </a:xfrm>
          <a:prstGeom prst="wedgeRoundRectCallout">
            <a:avLst>
              <a:gd name="adj1" fmla="val -8468"/>
              <a:gd name="adj2" fmla="val 95185"/>
              <a:gd name="adj3" fmla="val 16667"/>
            </a:avLst>
          </a:prstGeom>
          <a:gradFill rotWithShape="1">
            <a:gsLst>
              <a:gs pos="0">
                <a:srgbClr val="C9B5E8"/>
              </a:gs>
              <a:gs pos="35001">
                <a:srgbClr val="D9CBEE"/>
              </a:gs>
              <a:gs pos="100000">
                <a:srgbClr val="F0EAF9"/>
              </a:gs>
            </a:gsLst>
            <a:lin ang="5400000" scaled="1"/>
          </a:gradFill>
          <a:ln w="9525">
            <a:solidFill>
              <a:srgbClr val="7D60A0"/>
            </a:solidFill>
            <a:miter lim="800000"/>
            <a:headEnd/>
            <a:tailEnd/>
          </a:ln>
          <a:effectLst>
            <a:outerShdw dist="200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r">
              <a:buFont typeface="Arial" pitchFamily="34" charset="0"/>
              <a:buNone/>
              <a:defRPr/>
            </a:pP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最多有几种不同的吃法呢？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1071563" y="2924944"/>
            <a:ext cx="1851025" cy="1718494"/>
            <a:chOff x="0" y="0"/>
            <a:chExt cx="1851025" cy="1857375"/>
          </a:xfrm>
        </p:grpSpPr>
        <p:pic>
          <p:nvPicPr>
            <p:cNvPr id="12295" name="Picture 8" descr="C:\Documents and Settings\Administrator\桌面\搭配\pp\2007_9_29_11_0_815_永和原味豆浆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1851025" cy="15001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39700" dir="2700000" algn="ctr" rotWithShape="0">
                <a:srgbClr val="333333">
                  <a:alpha val="50000"/>
                </a:srgbClr>
              </a:outerShdw>
            </a:effectLst>
          </p:spPr>
        </p:pic>
        <p:sp>
          <p:nvSpPr>
            <p:cNvPr id="12296" name="矩形 11"/>
            <p:cNvSpPr>
              <a:spLocks noChangeArrowheads="1"/>
            </p:cNvSpPr>
            <p:nvPr/>
          </p:nvSpPr>
          <p:spPr bwMode="auto">
            <a:xfrm>
              <a:off x="357187" y="1500187"/>
              <a:ext cx="1143000" cy="357188"/>
            </a:xfrm>
            <a:prstGeom prst="rect">
              <a:avLst/>
            </a:prstGeom>
            <a:gradFill rotWithShape="1">
              <a:gsLst>
                <a:gs pos="0">
                  <a:srgbClr val="DAFDA7"/>
                </a:gs>
                <a:gs pos="35001">
                  <a:srgbClr val="E4FDC2"/>
                </a:gs>
                <a:gs pos="100000">
                  <a:srgbClr val="F5FFE6"/>
                </a:gs>
              </a:gsLst>
              <a:lin ang="5400000" scaled="1"/>
            </a:gradFill>
            <a:ln w="9525">
              <a:solidFill>
                <a:srgbClr val="98B954"/>
              </a:solidFill>
              <a:miter lim="800000"/>
              <a:headEnd/>
              <a:tailEnd/>
            </a:ln>
            <a:effectLst>
              <a:outerShdw dist="20000" dir="54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algn="ctr">
                <a:buFont typeface="Arial" pitchFamily="34" charset="0"/>
                <a:buNone/>
                <a:defRPr/>
              </a:pPr>
              <a:r>
                <a:rPr lang="zh-CN" altLang="en-US" sz="2500" b="1">
                  <a:latin typeface="楷体_GB2312" pitchFamily="49" charset="-122"/>
                  <a:ea typeface="楷体_GB2312" pitchFamily="49" charset="-122"/>
                </a:rPr>
                <a:t>豆浆</a:t>
              </a: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5724525" y="2924943"/>
            <a:ext cx="1704975" cy="2075681"/>
            <a:chOff x="0" y="0"/>
            <a:chExt cx="1571625" cy="2357437"/>
          </a:xfrm>
        </p:grpSpPr>
        <p:pic>
          <p:nvPicPr>
            <p:cNvPr id="12298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0"/>
              <a:ext cx="1571625" cy="2043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39700" dir="2700000" algn="ctr" rotWithShape="0">
                <a:srgbClr val="333333">
                  <a:alpha val="50000"/>
                </a:srgbClr>
              </a:outerShdw>
            </a:effectLst>
          </p:spPr>
        </p:pic>
        <p:sp>
          <p:nvSpPr>
            <p:cNvPr id="12299" name="矩形 14"/>
            <p:cNvSpPr>
              <a:spLocks noChangeArrowheads="1"/>
            </p:cNvSpPr>
            <p:nvPr/>
          </p:nvSpPr>
          <p:spPr bwMode="auto">
            <a:xfrm>
              <a:off x="214313" y="2000249"/>
              <a:ext cx="1143000" cy="357188"/>
            </a:xfrm>
            <a:prstGeom prst="rect">
              <a:avLst/>
            </a:prstGeom>
            <a:gradFill rotWithShape="1">
              <a:gsLst>
                <a:gs pos="0">
                  <a:srgbClr val="DAFDA7"/>
                </a:gs>
                <a:gs pos="35001">
                  <a:srgbClr val="E4FDC2"/>
                </a:gs>
                <a:gs pos="100000">
                  <a:srgbClr val="F5FFE6"/>
                </a:gs>
              </a:gsLst>
              <a:lin ang="5400000" scaled="1"/>
            </a:gradFill>
            <a:ln w="9525">
              <a:solidFill>
                <a:srgbClr val="98B954"/>
              </a:solidFill>
              <a:miter lim="800000"/>
              <a:headEnd/>
              <a:tailEnd/>
            </a:ln>
            <a:effectLst>
              <a:outerShdw dist="20000" dir="54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algn="ctr">
                <a:buFont typeface="Arial" pitchFamily="34" charset="0"/>
                <a:buNone/>
                <a:defRPr/>
              </a:pPr>
              <a:r>
                <a:rPr lang="zh-CN" altLang="en-US" sz="2500" b="1">
                  <a:latin typeface="楷体_GB2312" pitchFamily="49" charset="-122"/>
                  <a:ea typeface="楷体_GB2312" pitchFamily="49" charset="-122"/>
                </a:rPr>
                <a:t>牛奶</a:t>
              </a:r>
            </a:p>
          </p:txBody>
        </p:sp>
      </p:grp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6757988" y="5143500"/>
            <a:ext cx="1385887" cy="1500188"/>
            <a:chOff x="0" y="0"/>
            <a:chExt cx="1385887" cy="1643063"/>
          </a:xfrm>
        </p:grpSpPr>
        <p:pic>
          <p:nvPicPr>
            <p:cNvPr id="12301" name="Picture 13" descr="C:\Documents and Settings\Administrator\桌面\搭配\pp\2008102902190595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0"/>
              <a:ext cx="1385887" cy="1327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39700" dir="2700000" algn="ctr" rotWithShape="0">
                <a:srgbClr val="333333">
                  <a:alpha val="50000"/>
                </a:srgbClr>
              </a:outerShdw>
            </a:effectLst>
          </p:spPr>
        </p:pic>
        <p:sp>
          <p:nvSpPr>
            <p:cNvPr id="12302" name="矩形 17"/>
            <p:cNvSpPr>
              <a:spLocks noChangeArrowheads="1"/>
            </p:cNvSpPr>
            <p:nvPr/>
          </p:nvSpPr>
          <p:spPr bwMode="auto">
            <a:xfrm>
              <a:off x="100012" y="1285875"/>
              <a:ext cx="1143000" cy="357188"/>
            </a:xfrm>
            <a:prstGeom prst="rect">
              <a:avLst/>
            </a:prstGeom>
            <a:gradFill rotWithShape="1">
              <a:gsLst>
                <a:gs pos="0">
                  <a:srgbClr val="DAFDA7"/>
                </a:gs>
                <a:gs pos="35001">
                  <a:srgbClr val="E4FDC2"/>
                </a:gs>
                <a:gs pos="100000">
                  <a:srgbClr val="F5FFE6"/>
                </a:gs>
              </a:gsLst>
              <a:lin ang="5400000" scaled="1"/>
            </a:gradFill>
            <a:ln w="9525">
              <a:solidFill>
                <a:srgbClr val="98B954"/>
              </a:solidFill>
              <a:miter lim="800000"/>
              <a:headEnd/>
              <a:tailEnd/>
            </a:ln>
            <a:effectLst>
              <a:outerShdw dist="20000" dir="54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algn="ctr">
                <a:buFont typeface="Arial" pitchFamily="34" charset="0"/>
                <a:buNone/>
                <a:defRPr/>
              </a:pPr>
              <a:r>
                <a:rPr lang="zh-CN" altLang="en-US" sz="2500" b="1">
                  <a:latin typeface="楷体_GB2312" pitchFamily="49" charset="-122"/>
                  <a:ea typeface="楷体_GB2312" pitchFamily="49" charset="-122"/>
                </a:rPr>
                <a:t>饼干</a:t>
              </a:r>
            </a:p>
          </p:txBody>
        </p:sp>
      </p:grp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3643313" y="5143500"/>
            <a:ext cx="1927225" cy="1428750"/>
            <a:chOff x="0" y="0"/>
            <a:chExt cx="1927225" cy="1428750"/>
          </a:xfrm>
        </p:grpSpPr>
        <p:pic>
          <p:nvPicPr>
            <p:cNvPr id="12304" name="Picture 12" descr="C:\Documents and Settings\Administrator\桌面\搭配\pp\2417701_232905042_2.jp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0" y="0"/>
              <a:ext cx="1927225" cy="1122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39700" dir="2700000" algn="ctr" rotWithShape="0">
                <a:srgbClr val="333333">
                  <a:alpha val="50000"/>
                </a:srgbClr>
              </a:outerShdw>
            </a:effectLst>
          </p:spPr>
        </p:pic>
        <p:sp>
          <p:nvSpPr>
            <p:cNvPr id="12305" name="矩形 18"/>
            <p:cNvSpPr>
              <a:spLocks noChangeArrowheads="1"/>
            </p:cNvSpPr>
            <p:nvPr/>
          </p:nvSpPr>
          <p:spPr bwMode="auto">
            <a:xfrm>
              <a:off x="714375" y="1071563"/>
              <a:ext cx="1143000" cy="357187"/>
            </a:xfrm>
            <a:prstGeom prst="rect">
              <a:avLst/>
            </a:prstGeom>
            <a:gradFill rotWithShape="1">
              <a:gsLst>
                <a:gs pos="0">
                  <a:srgbClr val="DAFDA7"/>
                </a:gs>
                <a:gs pos="35001">
                  <a:srgbClr val="E4FDC2"/>
                </a:gs>
                <a:gs pos="100000">
                  <a:srgbClr val="F5FFE6"/>
                </a:gs>
              </a:gsLst>
              <a:lin ang="5400000" scaled="1"/>
            </a:gradFill>
            <a:ln w="9525">
              <a:solidFill>
                <a:srgbClr val="98B954"/>
              </a:solidFill>
              <a:miter lim="800000"/>
              <a:headEnd/>
              <a:tailEnd/>
            </a:ln>
            <a:effectLst>
              <a:outerShdw dist="20000" dir="54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algn="ctr">
                <a:buFont typeface="Arial" pitchFamily="34" charset="0"/>
                <a:buNone/>
                <a:defRPr/>
              </a:pPr>
              <a:r>
                <a:rPr lang="zh-CN" altLang="en-US" sz="2500" b="1">
                  <a:latin typeface="楷体_GB2312" pitchFamily="49" charset="-122"/>
                  <a:ea typeface="楷体_GB2312" pitchFamily="49" charset="-122"/>
                </a:rPr>
                <a:t>油条</a:t>
              </a:r>
            </a:p>
          </p:txBody>
        </p:sp>
      </p:grpSp>
      <p:grpSp>
        <p:nvGrpSpPr>
          <p:cNvPr id="6" name="Group 18"/>
          <p:cNvGrpSpPr>
            <a:grpSpLocks/>
          </p:cNvGrpSpPr>
          <p:nvPr/>
        </p:nvGrpSpPr>
        <p:grpSpPr bwMode="auto">
          <a:xfrm>
            <a:off x="1125538" y="5301208"/>
            <a:ext cx="1517650" cy="1293267"/>
            <a:chOff x="0" y="0"/>
            <a:chExt cx="1517650" cy="1450975"/>
          </a:xfrm>
        </p:grpSpPr>
        <p:pic>
          <p:nvPicPr>
            <p:cNvPr id="12307" name="Picture 11" descr="C:\Documents and Settings\Administrator\桌面\搭配\pp\005.jp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0" y="0"/>
              <a:ext cx="1517650" cy="1122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39700" dir="2700000" algn="ctr" rotWithShape="0">
                <a:srgbClr val="333333">
                  <a:alpha val="50000"/>
                </a:srgbClr>
              </a:outerShdw>
            </a:effectLst>
          </p:spPr>
        </p:pic>
        <p:sp>
          <p:nvSpPr>
            <p:cNvPr id="12308" name="矩形 19"/>
            <p:cNvSpPr>
              <a:spLocks noChangeArrowheads="1"/>
            </p:cNvSpPr>
            <p:nvPr/>
          </p:nvSpPr>
          <p:spPr bwMode="auto">
            <a:xfrm>
              <a:off x="160337" y="1093788"/>
              <a:ext cx="1143000" cy="357187"/>
            </a:xfrm>
            <a:prstGeom prst="rect">
              <a:avLst/>
            </a:prstGeom>
            <a:gradFill rotWithShape="1">
              <a:gsLst>
                <a:gs pos="0">
                  <a:srgbClr val="DAFDA7"/>
                </a:gs>
                <a:gs pos="35001">
                  <a:srgbClr val="E4FDC2"/>
                </a:gs>
                <a:gs pos="100000">
                  <a:srgbClr val="F5FFE6"/>
                </a:gs>
              </a:gsLst>
              <a:lin ang="5400000" scaled="1"/>
            </a:gradFill>
            <a:ln w="9525">
              <a:solidFill>
                <a:srgbClr val="98B954"/>
              </a:solidFill>
              <a:miter lim="800000"/>
              <a:headEnd/>
              <a:tailEnd/>
            </a:ln>
            <a:effectLst>
              <a:outerShdw dist="20000" dir="54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algn="ctr">
                <a:buFont typeface="Arial" pitchFamily="34" charset="0"/>
                <a:buNone/>
                <a:defRPr/>
              </a:pPr>
              <a:r>
                <a:rPr lang="zh-CN" altLang="en-US" sz="2500" b="1">
                  <a:latin typeface="楷体_GB2312" pitchFamily="49" charset="-122"/>
                  <a:ea typeface="楷体_GB2312" pitchFamily="49" charset="-122"/>
                </a:rPr>
                <a:t>蛋糕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0" y="157239"/>
            <a:ext cx="675642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4400" b="1" spc="50" dirty="0" smtClean="0">
                <a:ln w="13500">
                  <a:solidFill>
                    <a:srgbClr val="BBE0E3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FF0066"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二、知识运用，感悟有序</a:t>
            </a:r>
            <a:endParaRPr lang="zh-CN" altLang="en-US" sz="4400" b="1" spc="50" dirty="0">
              <a:ln w="13500">
                <a:solidFill>
                  <a:srgbClr val="BBE0E3">
                    <a:shade val="2500"/>
                    <a:alpha val="6500"/>
                  </a:srgbClr>
                </a:solidFill>
                <a:prstDash val="solid"/>
              </a:ln>
              <a:solidFill>
                <a:srgbClr val="FF0066">
                  <a:alpha val="95000"/>
                </a:srgb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nimBg="1" autoUpdateAnimBg="0"/>
      <p:bldP spid="12290" grpId="1" animBg="1" autoUpdateAnimBg="0"/>
      <p:bldP spid="12292" grpId="0" animBg="1" autoUpdateAnimBg="0"/>
      <p:bldP spid="12293" grpId="0" animBg="1" autoUpdateAnimBg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楷体_GB2312"/>
        <a:cs typeface=""/>
      </a:majorFont>
      <a:minorFont>
        <a:latin typeface="Arial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CC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2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楷体_GB2312" pitchFamily="49" charset="-122"/>
            <a:ea typeface="楷体_GB2312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CC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2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楷体_GB2312" pitchFamily="49" charset="-122"/>
            <a:ea typeface="楷体_GB2312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2083</TotalTime>
  <Words>361</Words>
  <Application>Microsoft Office PowerPoint</Application>
  <PresentationFormat>全屏显示(4:3)</PresentationFormat>
  <Paragraphs>76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</cp:lastModifiedBy>
  <cp:revision>47</cp:revision>
  <dcterms:created xsi:type="dcterms:W3CDTF">2016-05-04T07:23:52Z</dcterms:created>
  <dcterms:modified xsi:type="dcterms:W3CDTF">2016-05-11T10:12:00Z</dcterms:modified>
</cp:coreProperties>
</file>