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sldIdLst>
    <p:sldId id="256" r:id="rId8"/>
    <p:sldId id="296" r:id="rId9"/>
    <p:sldId id="337" r:id="rId10"/>
    <p:sldId id="257" r:id="rId11"/>
    <p:sldId id="258" r:id="rId12"/>
    <p:sldId id="268" r:id="rId13"/>
    <p:sldId id="277" r:id="rId14"/>
    <p:sldId id="278" r:id="rId15"/>
    <p:sldId id="279" r:id="rId16"/>
    <p:sldId id="280" r:id="rId17"/>
    <p:sldId id="281" r:id="rId18"/>
    <p:sldId id="290" r:id="rId19"/>
    <p:sldId id="267" r:id="rId20"/>
    <p:sldId id="282" r:id="rId21"/>
    <p:sldId id="283" r:id="rId22"/>
    <p:sldId id="284" r:id="rId23"/>
    <p:sldId id="285" r:id="rId24"/>
    <p:sldId id="297" r:id="rId25"/>
    <p:sldId id="299" r:id="rId26"/>
    <p:sldId id="301" r:id="rId27"/>
    <p:sldId id="300" r:id="rId28"/>
    <p:sldId id="298" r:id="rId29"/>
    <p:sldId id="302" r:id="rId30"/>
    <p:sldId id="304" r:id="rId31"/>
    <p:sldId id="303" r:id="rId32"/>
    <p:sldId id="305" r:id="rId33"/>
    <p:sldId id="306" r:id="rId34"/>
    <p:sldId id="307" r:id="rId35"/>
    <p:sldId id="286" r:id="rId36"/>
    <p:sldId id="28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38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B98"/>
    <a:srgbClr val="F6FC14"/>
    <a:srgbClr val="FF0000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038" y="-102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任意多边形 14337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4339" name="组合 14338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4340" name="任意多边形 14339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1" name="任意多边形 14340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任意多边形 14341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3" name="任意多边形 14342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4" name="任意多边形 14343"/>
            <p:cNvSpPr/>
            <p:nvPr/>
          </p:nvSpPr>
          <p:spPr>
            <a:xfrm>
              <a:off x="3272" y="645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5" name="任意多边形 14344"/>
            <p:cNvSpPr/>
            <p:nvPr/>
          </p:nvSpPr>
          <p:spPr>
            <a:xfrm>
              <a:off x="4046" y="1545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6" name="任意多边形 14345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7" name="任意多边形 14346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8" name="任意多边形 14347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9" name="任意多边形 14348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0" name="任意多边形 14349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1" name="任意多边形 14350"/>
            <p:cNvSpPr/>
            <p:nvPr/>
          </p:nvSpPr>
          <p:spPr>
            <a:xfrm>
              <a:off x="5042" y="1656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2" name="任意多边形 14351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53" name="组合 14352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4354" name="矩形 1435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5" name="任意多边形 1435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6" name="任意多边形 1435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7" name="任意多边形 1435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8" name="任意多边形 1435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9" name="任意多边形 1435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0" name="任意多边形 1435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1" name="任意多边形 1436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2" name="任意多边形 1436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3" name="任意多边形 1436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4" name="任意多边形 1436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5" name="矩形 1436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6" name="矩形 1436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7" name="任意多边形 1436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8" name="任意多边形 1436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9" name="任意多边形 1436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0" name="任意多边形 1436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1" name="任意多边形 1437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2" name="任意多边形 1437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3" name="任意多边形 1437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4" name="任意多边形 1437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5" name="任意多边形 1437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6" name="任意多边形 1437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7" name="矩形 1437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8" name="矩形 1437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9" name="任意多边形 1437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0" name="任意多边形 1437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1" name="任意多边形 1438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2" name="任意多边形 1438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3" name="任意多边形 1438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4" name="任意多边形 1438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5" name="任意多边形 1438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6" name="任意多边形 1438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7" name="任意多边形 1438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8" name="任意多边形 1438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9" name="矩形 1438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0" name="矩形 1438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1" name="任意多边形 1439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2" name="任意多边形 1439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3" name="任意多边形 1439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4" name="任意多边形 1439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5" name="任意多边形 1439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6" name="任意多边形 1439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7" name="任意多边形 1439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8" name="任意多边形 1439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9" name="任意多边形 1439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0" name="任意多边形 1439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1" name="矩形 1440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2" name="矩形 1440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3" name="任意多边形 1440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4" name="任意多边形 1440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5" name="任意多边形 1440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6" name="任意多边形 1440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7" name="任意多边形 1440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8" name="任意多边形 1440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9" name="任意多边形 1440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0" name="任意多边形 1440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1" name="任意多边形 1441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2" name="任意多边形 1441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3" name="矩形 1441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4" name="矩形 1441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5" name="任意多边形 1441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6" name="任意多边形 1441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7" name="任意多边形 1441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8" name="任意多边形 1441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9" name="任意多边形 1441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0" name="任意多边形 1441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1" name="任意多边形 1442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2" name="任意多边形 1442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3" name="任意多边形 1442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4" name="任意多边形 1442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5" name="矩形 1442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6" name="矩形 1442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7" name="任意多边形 1442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8" name="任意多边形 1442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9" name="任意多边形 1442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0" name="任意多边形 1442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1" name="任意多边形 1443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2" name="任意多边形 1443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3" name="任意多边形 1443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4" name="任意多边形 1443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5" name="任意多边形 1443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6" name="任意多边形 1443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7" name="矩形 1443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8" name="矩形 1443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9" name="任意多边形 1443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0" name="任意多边形 1443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1" name="任意多边形 1444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2" name="任意多边形 1444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3" name="任意多边形 1444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4" name="任意多边形 1444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5" name="任意多边形 1444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6" name="任意多边形 1444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7" name="任意多边形 1444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8" name="任意多边形 1444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9" name="矩形 1444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0" name="矩形 1444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1" name="任意多边形 1445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2" name="任意多边形 1445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3" name="任意多边形 1445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4" name="任意多边形 1445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5" name="任意多边形 1445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6" name="任意多边形 1445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7" name="任意多边形 1445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8" name="任意多边形 1445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9" name="任意多边形 1445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0" name="任意多边形 1445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1" name="矩形 1446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2" name="矩形 1446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3" name="任意多边形 1446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4" name="任意多边形 1446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5" name="任意多边形 1446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6" name="任意多边形 1446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7" name="任意多边形 1446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8" name="任意多边形 1446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69" name="任意多边形 1446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0" name="任意多边形 1446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1" name="任意多边形 1447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2" name="任意多边形 1447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3" name="矩形 1447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4" name="矩形 1447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5" name="任意多边形 1447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6" name="任意多边形 1447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7" name="任意多边形 1447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8" name="任意多边形 1447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79" name="任意多边形 1447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0" name="任意多边形 1447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1" name="任意多边形 1448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2" name="任意多边形 1448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3" name="任意多边形 1448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4" name="任意多边形 1448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5" name="矩形 1448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6" name="矩形 1448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7" name="任意多边形 1448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8" name="任意多边形 1448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89" name="任意多边形 1448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0" name="任意多边形 1448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1" name="任意多边形 1449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2" name="任意多边形 1449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3" name="任意多边形 1449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4" name="任意多边形 1449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5" name="任意多边形 1449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6" name="任意多边形 1449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7" name="矩形 1449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98" name="任意多边形 1449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499" name="标题 14498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500" name="日期占位符 14499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501" name="页脚占位符 1450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502" name="灯片编号占位符 1450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503" name="副标题 14502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grpSp>
        <p:nvGrpSpPr>
          <p:cNvPr id="14504" name="组合 14503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4505" name="任意多边形 1450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06" name="任意多边形 1450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07" name="任意多边形 1450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08" name="任意多边形 1450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09" name="任意多边形 1450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0" name="任意多边形 1450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1" name="任意多边形 1451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2" name="任意多边形 1451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3" name="任意多边形 1451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4" name="任意多边形 1451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5" name="任意多边形 1451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6" name="任意多边形 1451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517" name="任意多边形 1451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435" name="副标题 1843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8436" name="日期占位符 1843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页脚占位符 184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8" name="灯片编号占位符 184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554" name="图片 23553" descr="titlemaster_m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日期占位符 23554"/>
          <p:cNvSpPr>
            <a:spLocks noGrp="1"/>
          </p:cNvSpPr>
          <p:nvPr>
            <p:ph type="dt" sz="half" idx="2"/>
          </p:nvPr>
        </p:nvSpPr>
        <p:spPr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556" name="页脚占位符 2355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557" name="灯片编号占位符 23556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558" name="副标题 23557"/>
          <p:cNvSpPr>
            <a:spLocks noGrp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3559" name="标题 23558"/>
          <p:cNvSpPr>
            <a:spLocks noGrp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lvl="0" algn="ctr"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36392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02808" y="1600200"/>
            <a:ext cx="3136392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707835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63490" name="组合 63489"/>
          <p:cNvGrpSpPr/>
          <p:nvPr/>
        </p:nvGrpSpPr>
        <p:grpSpPr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63491" name="组合 63490"/>
            <p:cNvGrpSpPr/>
            <p:nvPr userDrawn="1"/>
          </p:nvGrpSpPr>
          <p:grpSpPr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63492" name="任意多边形 63491"/>
              <p:cNvSpPr/>
              <p:nvPr userDrawn="1"/>
            </p:nvSpPr>
            <p:spPr>
              <a:xfrm>
                <a:off x="1399" y="1116"/>
                <a:ext cx="2815" cy="2110"/>
              </a:xfrm>
              <a:custGeom>
                <a:avLst/>
                <a:gdLst/>
                <a:ahLst/>
                <a:cxnLst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3" name="任意多边形 63492"/>
              <p:cNvSpPr/>
              <p:nvPr userDrawn="1"/>
            </p:nvSpPr>
            <p:spPr>
              <a:xfrm>
                <a:off x="672" y="1116"/>
                <a:ext cx="3966" cy="2366"/>
              </a:xfrm>
              <a:custGeom>
                <a:avLst/>
                <a:gdLst/>
                <a:ahLst/>
                <a:cxnLst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4" name="任意多边形 63493"/>
              <p:cNvSpPr/>
              <p:nvPr userDrawn="1"/>
            </p:nvSpPr>
            <p:spPr>
              <a:xfrm>
                <a:off x="20" y="1069"/>
                <a:ext cx="5732" cy="3107"/>
              </a:xfrm>
              <a:custGeom>
                <a:avLst/>
                <a:gdLst/>
                <a:ahLst/>
                <a:cxnLst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5" name="任意多边形 63494"/>
              <p:cNvSpPr/>
              <p:nvPr userDrawn="1"/>
            </p:nvSpPr>
            <p:spPr>
              <a:xfrm>
                <a:off x="242" y="1145"/>
                <a:ext cx="5512" cy="2760"/>
              </a:xfrm>
              <a:custGeom>
                <a:avLst/>
                <a:gdLst/>
                <a:ahLst/>
                <a:cxnLst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6" name="任意多边形 63495"/>
              <p:cNvSpPr/>
              <p:nvPr userDrawn="1"/>
            </p:nvSpPr>
            <p:spPr>
              <a:xfrm>
                <a:off x="4840" y="984"/>
                <a:ext cx="790" cy="1189"/>
              </a:xfrm>
              <a:custGeom>
                <a:avLst/>
                <a:gdLst/>
                <a:ahLst/>
                <a:cxnLst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7" name="任意多边形 63496"/>
              <p:cNvSpPr/>
              <p:nvPr userDrawn="1"/>
            </p:nvSpPr>
            <p:spPr>
              <a:xfrm>
                <a:off x="5173" y="896"/>
                <a:ext cx="579" cy="1117"/>
              </a:xfrm>
              <a:custGeom>
                <a:avLst/>
                <a:gdLst/>
                <a:ahLst/>
                <a:cxnLst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8" name="任意多边形 63497"/>
              <p:cNvSpPr/>
              <p:nvPr userDrawn="1"/>
            </p:nvSpPr>
            <p:spPr>
              <a:xfrm>
                <a:off x="3291" y="968"/>
                <a:ext cx="2471" cy="2396"/>
              </a:xfrm>
              <a:custGeom>
                <a:avLst/>
                <a:gdLst/>
                <a:ahLst/>
                <a:cxnLst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99" name="任意多边形 63498"/>
              <p:cNvSpPr/>
              <p:nvPr userDrawn="1"/>
            </p:nvSpPr>
            <p:spPr>
              <a:xfrm>
                <a:off x="2366" y="1067"/>
                <a:ext cx="1399" cy="1349"/>
              </a:xfrm>
              <a:custGeom>
                <a:avLst/>
                <a:gdLst/>
                <a:ahLst/>
                <a:cxnLst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0" name="任意多边形 63499"/>
              <p:cNvSpPr/>
              <p:nvPr userDrawn="1"/>
            </p:nvSpPr>
            <p:spPr>
              <a:xfrm>
                <a:off x="4275" y="2031"/>
                <a:ext cx="1256" cy="810"/>
              </a:xfrm>
              <a:custGeom>
                <a:avLst/>
                <a:gdLst/>
                <a:ahLst/>
                <a:cxnLst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1" name="任意多边形 63500"/>
              <p:cNvSpPr/>
              <p:nvPr userDrawn="1"/>
            </p:nvSpPr>
            <p:spPr>
              <a:xfrm>
                <a:off x="2914" y="3476"/>
                <a:ext cx="2848" cy="788"/>
              </a:xfrm>
              <a:custGeom>
                <a:avLst/>
                <a:gdLst/>
                <a:ahLst/>
                <a:cxnLst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2" name="任意多边形 63501"/>
              <p:cNvSpPr/>
              <p:nvPr userDrawn="1"/>
            </p:nvSpPr>
            <p:spPr>
              <a:xfrm>
                <a:off x="5443" y="922"/>
                <a:ext cx="319" cy="854"/>
              </a:xfrm>
              <a:custGeom>
                <a:avLst/>
                <a:gdLst/>
                <a:ahLst/>
                <a:cxnLst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3" name="任意多边形 63502"/>
              <p:cNvSpPr/>
              <p:nvPr userDrawn="1"/>
            </p:nvSpPr>
            <p:spPr>
              <a:xfrm>
                <a:off x="4954" y="3568"/>
                <a:ext cx="646" cy="392"/>
              </a:xfrm>
              <a:custGeom>
                <a:avLst/>
                <a:gdLst/>
                <a:ahLst/>
                <a:cxnLst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4" name="任意多边形 63503"/>
              <p:cNvSpPr/>
              <p:nvPr userDrawn="1"/>
            </p:nvSpPr>
            <p:spPr>
              <a:xfrm>
                <a:off x="50" y="2400"/>
                <a:ext cx="2736" cy="1920"/>
              </a:xfrm>
              <a:custGeom>
                <a:avLst/>
                <a:gdLst/>
                <a:ahLst/>
                <a:cxnLst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3505" name="组合 63504"/>
            <p:cNvGrpSpPr/>
            <p:nvPr userDrawn="1"/>
          </p:nvGrpSpPr>
          <p:grpSpPr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63506" name="矩形 63505"/>
              <p:cNvSpPr/>
              <p:nvPr userDrawn="1"/>
            </p:nvSpPr>
            <p:spPr>
              <a:xfrm rot="6798887">
                <a:off x="62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7" name="矩形 63506"/>
              <p:cNvSpPr/>
              <p:nvPr userDrawn="1"/>
            </p:nvSpPr>
            <p:spPr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8" name="矩形 63507"/>
              <p:cNvSpPr/>
              <p:nvPr userDrawn="1"/>
            </p:nvSpPr>
            <p:spPr>
              <a:xfrm rot="6798887">
                <a:off x="6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09" name="矩形 63508"/>
              <p:cNvSpPr/>
              <p:nvPr userDrawn="1"/>
            </p:nvSpPr>
            <p:spPr>
              <a:xfrm rot="5999912">
                <a:off x="209" y="388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0" name="矩形 63509"/>
              <p:cNvSpPr/>
              <p:nvPr userDrawn="1"/>
            </p:nvSpPr>
            <p:spPr>
              <a:xfrm rot="5999912">
                <a:off x="18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1" name="矩形 63510"/>
              <p:cNvSpPr/>
              <p:nvPr userDrawn="1"/>
            </p:nvSpPr>
            <p:spPr>
              <a:xfrm rot="6250138">
                <a:off x="152" y="38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2" name="矩形 63511"/>
              <p:cNvSpPr/>
              <p:nvPr userDrawn="1"/>
            </p:nvSpPr>
            <p:spPr>
              <a:xfrm rot="6238076">
                <a:off x="123" y="388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3" name="矩形 63512"/>
              <p:cNvSpPr/>
              <p:nvPr userDrawn="1"/>
            </p:nvSpPr>
            <p:spPr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4" name="矩形 63513"/>
              <p:cNvSpPr/>
              <p:nvPr userDrawn="1"/>
            </p:nvSpPr>
            <p:spPr>
              <a:xfrm rot="5380717">
                <a:off x="332" y="387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5" name="矩形 63514"/>
              <p:cNvSpPr/>
              <p:nvPr userDrawn="1"/>
            </p:nvSpPr>
            <p:spPr>
              <a:xfrm rot="5583200">
                <a:off x="302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6" name="矩形 63515"/>
              <p:cNvSpPr/>
              <p:nvPr userDrawn="1"/>
            </p:nvSpPr>
            <p:spPr>
              <a:xfrm rot="5737625">
                <a:off x="270" y="388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7" name="矩形 63516"/>
              <p:cNvSpPr/>
              <p:nvPr userDrawn="1"/>
            </p:nvSpPr>
            <p:spPr>
              <a:xfrm rot="4715477">
                <a:off x="516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8" name="矩形 63517"/>
              <p:cNvSpPr/>
              <p:nvPr userDrawn="1"/>
            </p:nvSpPr>
            <p:spPr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19" name="矩形 63518"/>
              <p:cNvSpPr/>
              <p:nvPr userDrawn="1"/>
            </p:nvSpPr>
            <p:spPr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0" name="矩形 63519"/>
              <p:cNvSpPr/>
              <p:nvPr userDrawn="1"/>
            </p:nvSpPr>
            <p:spPr>
              <a:xfrm rot="5041352">
                <a:off x="426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1" name="矩形 63520"/>
              <p:cNvSpPr/>
              <p:nvPr userDrawn="1"/>
            </p:nvSpPr>
            <p:spPr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2" name="矩形 63521"/>
              <p:cNvSpPr/>
              <p:nvPr userDrawn="1"/>
            </p:nvSpPr>
            <p:spPr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3" name="矩形 63522"/>
              <p:cNvSpPr/>
              <p:nvPr userDrawn="1"/>
            </p:nvSpPr>
            <p:spPr>
              <a:xfrm rot="4104184">
                <a:off x="605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4" name="矩形 63523"/>
              <p:cNvSpPr/>
              <p:nvPr userDrawn="1"/>
            </p:nvSpPr>
            <p:spPr>
              <a:xfrm rot="4325343">
                <a:off x="575" y="380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5" name="矩形 63524"/>
              <p:cNvSpPr/>
              <p:nvPr userDrawn="1"/>
            </p:nvSpPr>
            <p:spPr>
              <a:xfrm rot="3368036">
                <a:off x="799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6" name="矩形 63525"/>
              <p:cNvSpPr/>
              <p:nvPr userDrawn="1"/>
            </p:nvSpPr>
            <p:spPr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7" name="矩形 63526"/>
              <p:cNvSpPr/>
              <p:nvPr userDrawn="1"/>
            </p:nvSpPr>
            <p:spPr>
              <a:xfrm rot="3368036">
                <a:off x="745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8" name="矩形 63527"/>
              <p:cNvSpPr/>
              <p:nvPr userDrawn="1"/>
            </p:nvSpPr>
            <p:spPr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29" name="矩形 63528"/>
              <p:cNvSpPr/>
              <p:nvPr userDrawn="1"/>
            </p:nvSpPr>
            <p:spPr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0" name="矩形 63529"/>
              <p:cNvSpPr/>
              <p:nvPr userDrawn="1"/>
            </p:nvSpPr>
            <p:spPr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1" name="矩形 63530"/>
              <p:cNvSpPr/>
              <p:nvPr userDrawn="1"/>
            </p:nvSpPr>
            <p:spPr>
              <a:xfrm rot="2707562">
                <a:off x="876" y="36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2" name="矩形 63531"/>
              <p:cNvSpPr/>
              <p:nvPr userDrawn="1"/>
            </p:nvSpPr>
            <p:spPr>
              <a:xfrm rot="2707562">
                <a:off x="850" y="364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3" name="矩形 63532"/>
              <p:cNvSpPr/>
              <p:nvPr userDrawn="1"/>
            </p:nvSpPr>
            <p:spPr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4" name="矩形 63533"/>
              <p:cNvSpPr/>
              <p:nvPr userDrawn="1"/>
            </p:nvSpPr>
            <p:spPr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5" name="矩形 63534"/>
              <p:cNvSpPr/>
              <p:nvPr userDrawn="1"/>
            </p:nvSpPr>
            <p:spPr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6" name="矩形 63535"/>
              <p:cNvSpPr/>
              <p:nvPr userDrawn="1"/>
            </p:nvSpPr>
            <p:spPr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7" name="矩形 63536"/>
              <p:cNvSpPr/>
              <p:nvPr userDrawn="1"/>
            </p:nvSpPr>
            <p:spPr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8" name="矩形 63537"/>
              <p:cNvSpPr/>
              <p:nvPr userDrawn="1"/>
            </p:nvSpPr>
            <p:spPr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39" name="矩形 63538"/>
              <p:cNvSpPr/>
              <p:nvPr userDrawn="1"/>
            </p:nvSpPr>
            <p:spPr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0" name="矩形 63539"/>
              <p:cNvSpPr/>
              <p:nvPr userDrawn="1"/>
            </p:nvSpPr>
            <p:spPr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1" name="矩形 63540"/>
              <p:cNvSpPr/>
              <p:nvPr userDrawn="1"/>
            </p:nvSpPr>
            <p:spPr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2" name="矩形 63541"/>
              <p:cNvSpPr/>
              <p:nvPr userDrawn="1"/>
            </p:nvSpPr>
            <p:spPr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3" name="矩形 63542"/>
              <p:cNvSpPr/>
              <p:nvPr userDrawn="1"/>
            </p:nvSpPr>
            <p:spPr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4" name="矩形 63543"/>
              <p:cNvSpPr/>
              <p:nvPr userDrawn="1"/>
            </p:nvSpPr>
            <p:spPr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5" name="矩形 63544"/>
              <p:cNvSpPr/>
              <p:nvPr userDrawn="1"/>
            </p:nvSpPr>
            <p:spPr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6" name="矩形 63545"/>
              <p:cNvSpPr/>
              <p:nvPr userDrawn="1"/>
            </p:nvSpPr>
            <p:spPr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7" name="矩形 63546"/>
              <p:cNvSpPr/>
              <p:nvPr userDrawn="1"/>
            </p:nvSpPr>
            <p:spPr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8" name="矩形 63547"/>
              <p:cNvSpPr/>
              <p:nvPr userDrawn="1"/>
            </p:nvSpPr>
            <p:spPr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49" name="矩形 63548"/>
              <p:cNvSpPr/>
              <p:nvPr userDrawn="1"/>
            </p:nvSpPr>
            <p:spPr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0" name="矩形 63549"/>
              <p:cNvSpPr/>
              <p:nvPr userDrawn="1"/>
            </p:nvSpPr>
            <p:spPr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1" name="矩形 63550"/>
              <p:cNvSpPr/>
              <p:nvPr userDrawn="1"/>
            </p:nvSpPr>
            <p:spPr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2" name="矩形 63551"/>
              <p:cNvSpPr/>
              <p:nvPr userDrawn="1"/>
            </p:nvSpPr>
            <p:spPr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3" name="矩形 63552"/>
              <p:cNvSpPr/>
              <p:nvPr userDrawn="1"/>
            </p:nvSpPr>
            <p:spPr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4" name="矩形 63553"/>
              <p:cNvSpPr/>
              <p:nvPr userDrawn="1"/>
            </p:nvSpPr>
            <p:spPr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5" name="矩形 63554"/>
              <p:cNvSpPr/>
              <p:nvPr userDrawn="1"/>
            </p:nvSpPr>
            <p:spPr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6" name="矩形 63555"/>
              <p:cNvSpPr/>
              <p:nvPr userDrawn="1"/>
            </p:nvSpPr>
            <p:spPr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7" name="矩形 63556"/>
              <p:cNvSpPr/>
              <p:nvPr userDrawn="1"/>
            </p:nvSpPr>
            <p:spPr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8" name="矩形 63557"/>
              <p:cNvSpPr/>
              <p:nvPr userDrawn="1"/>
            </p:nvSpPr>
            <p:spPr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59" name="矩形 63558"/>
              <p:cNvSpPr/>
              <p:nvPr userDrawn="1"/>
            </p:nvSpPr>
            <p:spPr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0" name="矩形 63559"/>
              <p:cNvSpPr/>
              <p:nvPr userDrawn="1"/>
            </p:nvSpPr>
            <p:spPr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1" name="矩形 63560"/>
              <p:cNvSpPr/>
              <p:nvPr userDrawn="1"/>
            </p:nvSpPr>
            <p:spPr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2" name="矩形 63561"/>
              <p:cNvSpPr/>
              <p:nvPr userDrawn="1"/>
            </p:nvSpPr>
            <p:spPr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3" name="矩形 63562"/>
              <p:cNvSpPr/>
              <p:nvPr userDrawn="1"/>
            </p:nvSpPr>
            <p:spPr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4" name="矩形 63563"/>
              <p:cNvSpPr/>
              <p:nvPr userDrawn="1"/>
            </p:nvSpPr>
            <p:spPr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5" name="矩形 63564"/>
              <p:cNvSpPr/>
              <p:nvPr userDrawn="1"/>
            </p:nvSpPr>
            <p:spPr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6" name="矩形 63565"/>
              <p:cNvSpPr/>
              <p:nvPr userDrawn="1"/>
            </p:nvSpPr>
            <p:spPr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7" name="矩形 63566"/>
              <p:cNvSpPr/>
              <p:nvPr userDrawn="1"/>
            </p:nvSpPr>
            <p:spPr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8" name="矩形 63567"/>
              <p:cNvSpPr/>
              <p:nvPr userDrawn="1"/>
            </p:nvSpPr>
            <p:spPr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69" name="任意多边形 63568"/>
              <p:cNvSpPr/>
              <p:nvPr userDrawn="1"/>
            </p:nvSpPr>
            <p:spPr>
              <a:xfrm>
                <a:off x="486" y="2563"/>
                <a:ext cx="180" cy="151"/>
              </a:xfrm>
              <a:custGeom>
                <a:avLst/>
                <a:gdLst/>
                <a:ahLst/>
                <a:cxnLst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0" name="矩形 63569"/>
              <p:cNvSpPr/>
              <p:nvPr userDrawn="1"/>
            </p:nvSpPr>
            <p:spPr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1" name="矩形 63570"/>
              <p:cNvSpPr/>
              <p:nvPr userDrawn="1"/>
            </p:nvSpPr>
            <p:spPr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2" name="矩形 63571"/>
              <p:cNvSpPr/>
              <p:nvPr userDrawn="1"/>
            </p:nvSpPr>
            <p:spPr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3" name="矩形 63572"/>
              <p:cNvSpPr/>
              <p:nvPr userDrawn="1"/>
            </p:nvSpPr>
            <p:spPr>
              <a:xfrm rot="-2957028">
                <a:off x="930" y="248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4" name="矩形 63573"/>
              <p:cNvSpPr/>
              <p:nvPr userDrawn="1"/>
            </p:nvSpPr>
            <p:spPr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5" name="矩形 63574"/>
              <p:cNvSpPr/>
              <p:nvPr userDrawn="1"/>
            </p:nvSpPr>
            <p:spPr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6" name="矩形 63575"/>
              <p:cNvSpPr/>
              <p:nvPr userDrawn="1"/>
            </p:nvSpPr>
            <p:spPr>
              <a:xfrm rot="-3638503">
                <a:off x="788" y="242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7" name="矩形 63576"/>
              <p:cNvSpPr/>
              <p:nvPr userDrawn="1"/>
            </p:nvSpPr>
            <p:spPr>
              <a:xfrm rot="-3638503">
                <a:off x="815" y="243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8" name="矩形 63577"/>
              <p:cNvSpPr/>
              <p:nvPr userDrawn="1"/>
            </p:nvSpPr>
            <p:spPr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79" name="矩形 63578"/>
              <p:cNvSpPr/>
              <p:nvPr userDrawn="1"/>
            </p:nvSpPr>
            <p:spPr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0" name="矩形 63579"/>
              <p:cNvSpPr/>
              <p:nvPr userDrawn="1"/>
            </p:nvSpPr>
            <p:spPr>
              <a:xfrm rot="-4338250">
                <a:off x="649" y="239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1" name="矩形 63580"/>
              <p:cNvSpPr/>
              <p:nvPr userDrawn="1"/>
            </p:nvSpPr>
            <p:spPr>
              <a:xfrm rot="-4250359">
                <a:off x="677" y="240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2" name="矩形 63581"/>
              <p:cNvSpPr/>
              <p:nvPr userDrawn="1"/>
            </p:nvSpPr>
            <p:spPr>
              <a:xfrm rot="-4250359">
                <a:off x="707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3" name="矩形 63582"/>
              <p:cNvSpPr/>
              <p:nvPr userDrawn="1"/>
            </p:nvSpPr>
            <p:spPr>
              <a:xfrm rot="-3989246">
                <a:off x="737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4" name="矩形 63583"/>
              <p:cNvSpPr/>
              <p:nvPr userDrawn="1"/>
            </p:nvSpPr>
            <p:spPr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5" name="矩形 63584"/>
              <p:cNvSpPr/>
              <p:nvPr userDrawn="1"/>
            </p:nvSpPr>
            <p:spPr>
              <a:xfrm rot="-4673370">
                <a:off x="533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6" name="矩形 63585"/>
              <p:cNvSpPr/>
              <p:nvPr userDrawn="1"/>
            </p:nvSpPr>
            <p:spPr>
              <a:xfrm rot="-4646721">
                <a:off x="563" y="238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7" name="矩形 63586"/>
              <p:cNvSpPr/>
              <p:nvPr userDrawn="1"/>
            </p:nvSpPr>
            <p:spPr>
              <a:xfrm rot="-4580623">
                <a:off x="594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8" name="矩形 63587"/>
              <p:cNvSpPr/>
              <p:nvPr userDrawn="1"/>
            </p:nvSpPr>
            <p:spPr>
              <a:xfrm rot="-5195129">
                <a:off x="355" y="241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89" name="矩形 63588"/>
              <p:cNvSpPr/>
              <p:nvPr userDrawn="1"/>
            </p:nvSpPr>
            <p:spPr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0" name="矩形 63589"/>
              <p:cNvSpPr/>
              <p:nvPr userDrawn="1"/>
            </p:nvSpPr>
            <p:spPr>
              <a:xfrm rot="-5288939">
                <a:off x="418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1" name="矩形 63590"/>
              <p:cNvSpPr/>
              <p:nvPr userDrawn="1"/>
            </p:nvSpPr>
            <p:spPr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2" name="矩形 63591"/>
              <p:cNvSpPr/>
              <p:nvPr userDrawn="1"/>
            </p:nvSpPr>
            <p:spPr>
              <a:xfrm rot="-6132163">
                <a:off x="206" y="245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3" name="矩形 63592"/>
              <p:cNvSpPr/>
              <p:nvPr userDrawn="1"/>
            </p:nvSpPr>
            <p:spPr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4" name="矩形 63593"/>
              <p:cNvSpPr/>
              <p:nvPr userDrawn="1"/>
            </p:nvSpPr>
            <p:spPr>
              <a:xfrm rot="-6110943">
                <a:off x="266" y="243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5" name="矩形 63594"/>
              <p:cNvSpPr/>
              <p:nvPr userDrawn="1"/>
            </p:nvSpPr>
            <p:spPr>
              <a:xfrm rot="-5919570">
                <a:off x="292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6" name="矩形 63595"/>
              <p:cNvSpPr/>
              <p:nvPr userDrawn="1"/>
            </p:nvSpPr>
            <p:spPr>
              <a:xfrm rot="-7376291">
                <a:off x="5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7" name="矩形 63596"/>
              <p:cNvSpPr/>
              <p:nvPr userDrawn="1"/>
            </p:nvSpPr>
            <p:spPr>
              <a:xfrm rot="-7168347">
                <a:off x="64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8" name="矩形 63597"/>
              <p:cNvSpPr/>
              <p:nvPr userDrawn="1"/>
            </p:nvSpPr>
            <p:spPr>
              <a:xfrm rot="-6802416">
                <a:off x="92" y="250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599" name="矩形 63598"/>
              <p:cNvSpPr/>
              <p:nvPr userDrawn="1"/>
            </p:nvSpPr>
            <p:spPr>
              <a:xfrm rot="-6802416">
                <a:off x="119" y="24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0" name="矩形 63599"/>
              <p:cNvSpPr/>
              <p:nvPr userDrawn="1"/>
            </p:nvSpPr>
            <p:spPr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1" name="矩形 63600"/>
              <p:cNvSpPr/>
              <p:nvPr userDrawn="1"/>
            </p:nvSpPr>
            <p:spPr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2" name="矩形 63601"/>
              <p:cNvSpPr/>
              <p:nvPr userDrawn="1"/>
            </p:nvSpPr>
            <p:spPr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3" name="矩形 63602"/>
              <p:cNvSpPr/>
              <p:nvPr userDrawn="1"/>
            </p:nvSpPr>
            <p:spPr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4" name="矩形 63603"/>
              <p:cNvSpPr/>
              <p:nvPr userDrawn="1"/>
            </p:nvSpPr>
            <p:spPr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5" name="矩形 63604"/>
              <p:cNvSpPr/>
              <p:nvPr userDrawn="1"/>
            </p:nvSpPr>
            <p:spPr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6" name="矩形 63605"/>
              <p:cNvSpPr/>
              <p:nvPr userDrawn="1"/>
            </p:nvSpPr>
            <p:spPr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7" name="矩形 63606"/>
              <p:cNvSpPr/>
              <p:nvPr userDrawn="1"/>
            </p:nvSpPr>
            <p:spPr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8" name="矩形 63607"/>
              <p:cNvSpPr/>
              <p:nvPr userDrawn="1"/>
            </p:nvSpPr>
            <p:spPr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09" name="矩形 63608"/>
              <p:cNvSpPr/>
              <p:nvPr userDrawn="1"/>
            </p:nvSpPr>
            <p:spPr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0" name="矩形 63609"/>
              <p:cNvSpPr/>
              <p:nvPr userDrawn="1"/>
            </p:nvSpPr>
            <p:spPr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1" name="矩形 63610"/>
              <p:cNvSpPr/>
              <p:nvPr userDrawn="1"/>
            </p:nvSpPr>
            <p:spPr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2" name="矩形 63611"/>
              <p:cNvSpPr/>
              <p:nvPr userDrawn="1"/>
            </p:nvSpPr>
            <p:spPr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3" name="矩形 63612"/>
              <p:cNvSpPr/>
              <p:nvPr userDrawn="1"/>
            </p:nvSpPr>
            <p:spPr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4" name="矩形 63613"/>
              <p:cNvSpPr/>
              <p:nvPr userDrawn="1"/>
            </p:nvSpPr>
            <p:spPr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5" name="矩形 63614"/>
              <p:cNvSpPr/>
              <p:nvPr userDrawn="1"/>
            </p:nvSpPr>
            <p:spPr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6" name="矩形 63615"/>
              <p:cNvSpPr/>
              <p:nvPr userDrawn="1"/>
            </p:nvSpPr>
            <p:spPr>
              <a:xfrm rot="-3676305">
                <a:off x="739" y="2385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7" name="矩形 63616"/>
              <p:cNvSpPr/>
              <p:nvPr userDrawn="1"/>
            </p:nvSpPr>
            <p:spPr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8" name="矩形 63617"/>
              <p:cNvSpPr/>
              <p:nvPr userDrawn="1"/>
            </p:nvSpPr>
            <p:spPr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19" name="矩形 63618"/>
              <p:cNvSpPr/>
              <p:nvPr userDrawn="1"/>
            </p:nvSpPr>
            <p:spPr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0" name="矩形 63619"/>
              <p:cNvSpPr/>
              <p:nvPr userDrawn="1"/>
            </p:nvSpPr>
            <p:spPr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1" name="矩形 63620"/>
              <p:cNvSpPr/>
              <p:nvPr userDrawn="1"/>
            </p:nvSpPr>
            <p:spPr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2" name="矩形 63621"/>
              <p:cNvSpPr/>
              <p:nvPr userDrawn="1"/>
            </p:nvSpPr>
            <p:spPr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3" name="矩形 63622"/>
              <p:cNvSpPr/>
              <p:nvPr userDrawn="1"/>
            </p:nvSpPr>
            <p:spPr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4" name="矩形 63623"/>
              <p:cNvSpPr/>
              <p:nvPr userDrawn="1"/>
            </p:nvSpPr>
            <p:spPr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5" name="矩形 63624"/>
              <p:cNvSpPr/>
              <p:nvPr userDrawn="1"/>
            </p:nvSpPr>
            <p:spPr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6" name="任意多边形 63625"/>
              <p:cNvSpPr/>
              <p:nvPr userDrawn="1"/>
            </p:nvSpPr>
            <p:spPr>
              <a:xfrm>
                <a:off x="850" y="3136"/>
                <a:ext cx="204" cy="120"/>
              </a:xfrm>
              <a:custGeom>
                <a:avLst/>
                <a:gdLst/>
                <a:ahLst/>
                <a:cxnLst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7" name="任意多边形 63626"/>
              <p:cNvSpPr/>
              <p:nvPr userDrawn="1"/>
            </p:nvSpPr>
            <p:spPr>
              <a:xfrm>
                <a:off x="19" y="2722"/>
                <a:ext cx="90" cy="78"/>
              </a:xfrm>
              <a:custGeom>
                <a:avLst/>
                <a:gdLst/>
                <a:ahLst/>
                <a:cxnLst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8" name="任意多边形 63627"/>
              <p:cNvSpPr/>
              <p:nvPr userDrawn="1"/>
            </p:nvSpPr>
            <p:spPr>
              <a:xfrm>
                <a:off x="97" y="2651"/>
                <a:ext cx="101" cy="89"/>
              </a:xfrm>
              <a:custGeom>
                <a:avLst/>
                <a:gdLst/>
                <a:ahLst/>
                <a:cxnLst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29" name="任意多边形 63628"/>
              <p:cNvSpPr/>
              <p:nvPr userDrawn="1"/>
            </p:nvSpPr>
            <p:spPr>
              <a:xfrm>
                <a:off x="677" y="3502"/>
                <a:ext cx="83" cy="78"/>
              </a:xfrm>
              <a:custGeom>
                <a:avLst/>
                <a:gdLst/>
                <a:ahLst/>
                <a:cxnLst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0" name="任意多边形 63629"/>
              <p:cNvSpPr/>
              <p:nvPr userDrawn="1"/>
            </p:nvSpPr>
            <p:spPr>
              <a:xfrm>
                <a:off x="940" y="2782"/>
                <a:ext cx="90" cy="72"/>
              </a:xfrm>
              <a:custGeom>
                <a:avLst/>
                <a:gdLst/>
                <a:ahLst/>
                <a:cxnLst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1" name="任意多边形 63630"/>
              <p:cNvSpPr/>
              <p:nvPr userDrawn="1"/>
            </p:nvSpPr>
            <p:spPr>
              <a:xfrm>
                <a:off x="898" y="2716"/>
                <a:ext cx="90" cy="84"/>
              </a:xfrm>
              <a:custGeom>
                <a:avLst/>
                <a:gdLst/>
                <a:ahLst/>
                <a:cxnLst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2" name="任意多边形 63631"/>
              <p:cNvSpPr/>
              <p:nvPr userDrawn="1"/>
            </p:nvSpPr>
            <p:spPr>
              <a:xfrm>
                <a:off x="7" y="3837"/>
                <a:ext cx="6" cy="12"/>
              </a:xfrm>
              <a:custGeom>
                <a:avLst/>
                <a:gdLst/>
                <a:ahLst/>
                <a:cxnLst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3" name="任意多边形 63632"/>
              <p:cNvSpPr/>
              <p:nvPr userDrawn="1"/>
            </p:nvSpPr>
            <p:spPr>
              <a:xfrm>
                <a:off x="7" y="2555"/>
                <a:ext cx="30" cy="48"/>
              </a:xfrm>
              <a:custGeom>
                <a:avLst/>
                <a:gdLst/>
                <a:ahLst/>
                <a:cxnLst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4" name="任意多边形 63633"/>
              <p:cNvSpPr/>
              <p:nvPr userDrawn="1"/>
            </p:nvSpPr>
            <p:spPr>
              <a:xfrm>
                <a:off x="7" y="3843"/>
                <a:ext cx="36" cy="66"/>
              </a:xfrm>
              <a:custGeom>
                <a:avLst/>
                <a:gdLst/>
                <a:ahLst/>
                <a:cxnLst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5" name="矩形 63634"/>
              <p:cNvSpPr/>
              <p:nvPr userDrawn="1"/>
            </p:nvSpPr>
            <p:spPr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6" name="矩形 63635"/>
              <p:cNvSpPr/>
              <p:nvPr userDrawn="1"/>
            </p:nvSpPr>
            <p:spPr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7" name="任意多边形 63636"/>
              <p:cNvSpPr/>
              <p:nvPr userDrawn="1"/>
            </p:nvSpPr>
            <p:spPr>
              <a:xfrm>
                <a:off x="139" y="3573"/>
                <a:ext cx="144" cy="154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8" name="任意多边形 63637"/>
              <p:cNvSpPr/>
              <p:nvPr userDrawn="1"/>
            </p:nvSpPr>
            <p:spPr>
              <a:xfrm rot="-2857037">
                <a:off x="618" y="3550"/>
                <a:ext cx="68" cy="69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39" name="任意多边形 63638"/>
              <p:cNvSpPr/>
              <p:nvPr userDrawn="1"/>
            </p:nvSpPr>
            <p:spPr>
              <a:xfrm>
                <a:off x="235" y="2503"/>
                <a:ext cx="348" cy="1272"/>
              </a:xfrm>
              <a:custGeom>
                <a:avLst/>
                <a:gdLst/>
                <a:ahLst/>
                <a:cxnLst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640" name="椭圆 63639"/>
              <p:cNvSpPr/>
              <p:nvPr userDrawn="1"/>
            </p:nvSpPr>
            <p:spPr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3641" name="标题 63640"/>
          <p:cNvSpPr>
            <a:spLocks noGrp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3642" name="副标题 6364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3643" name="日期占位符 63642"/>
          <p:cNvSpPr>
            <a:spLocks noGrp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44" name="页脚占位符 6364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3645" name="灯片编号占位符 6364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>
                <a:latin typeface="Tahom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7586" name="标题 67585"/>
          <p:cNvSpPr>
            <a:spLocks noGrp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7587" name="副标题 67586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7588" name="日期占位符 67587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589" name="页脚占位符 6758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590" name="灯片编号占位符 6758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5293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8066" name="任意多边形 88065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8067" name="标题 88066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8068" name="副标题 88067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8069" name="日期占位符 8806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070" name="页脚占位符 8806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88071" name="灯片编号占位符 8807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88072" name="组合 88071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88073" name="任意多边形 88072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8074" name="任意多边形 88073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8075" name="任意多边形 88074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8076" name="组合 88075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88077" name="任意多边形 88076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78" name="任意多边形 88077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79" name="任意多边形 88078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80" name="任意多边形 88079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81" name="任意多边形 88080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88082" name="组合 88081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88083" name="任意多边形 88082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8084" name="任意多边形 88083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8085" name="任意多边形 88084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8086" name="组合 88085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88087" name="任意多边形 88086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88" name="任意多边形 88087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89" name="任意多边形 88088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90" name="任意多边形 88089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8091" name="任意多边形 88090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88092" name="任意多边形 88091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8093" name="任意多边形 88092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13313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3315" name="矩形 13314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任意多边形 13315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7" name="任意多边形 13316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8" name="任意多边形 13317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9" name="任意多边形 13318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0" name="任意多边形 13319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1" name="任意多边形 13320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2" name="任意多边形 13321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3" name="任意多边形 13322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4" name="任意多边形 13323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5" name="任意多边形 13324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6" name="矩形 13325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7" name="矩形 13326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8" name="任意多边形 13327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9" name="任意多边形 13328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0" name="任意多边形 13329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1" name="任意多边形 13330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2" name="任意多边形 13331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3" name="任意多边形 13332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4" name="任意多边形 13333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5" name="任意多边形 13334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6" name="任意多边形 13335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7" name="任意多边形 13336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8" name="矩形 13337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9" name="矩形 13338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0" name="任意多边形 13339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1" name="任意多边形 13340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2" name="任意多边形 13341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3" name="任意多边形 13342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4" name="任意多边形 13343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5" name="任意多边形 13344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6" name="任意多边形 13345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7" name="任意多边形 13346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8" name="任意多边形 13347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9" name="任意多边形 13348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0" name="矩形 13349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1" name="矩形 13350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2" name="任意多边形 13351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3" name="任意多边形 13352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4" name="任意多边形 13353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5" name="任意多边形 13354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6" name="任意多边形 13355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7" name="任意多边形 13356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8" name="任意多边形 13357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9" name="任意多边形 13358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0" name="任意多边形 13359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1" name="任意多边形 13360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2" name="矩形 13361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3" name="矩形 13362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4" name="任意多边形 13363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5" name="任意多边形 13364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6" name="任意多边形 13365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7" name="任意多边形 13366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8" name="任意多边形 13367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9" name="任意多边形 13368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0" name="任意多边形 13369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1" name="任意多边形 13370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2" name="任意多边形 13371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3" name="任意多边形 13372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4" name="矩形 13373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5" name="矩形 13374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6" name="任意多边形 13375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7" name="任意多边形 13376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8" name="任意多边形 13377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9" name="任意多边形 13378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0" name="任意多边形 13379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1" name="任意多边形 13380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2" name="任意多边形 13381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3" name="任意多边形 13382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4" name="任意多边形 13383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5" name="任意多边形 13384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6" name="矩形 13385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7" name="矩形 13386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8" name="任意多边形 13387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9" name="任意多边形 13388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0" name="任意多边形 13389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1" name="任意多边形 13390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2" name="任意多边形 13391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3" name="任意多边形 13392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4" name="任意多边形 13393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5" name="任意多边形 13394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6" name="任意多边形 13395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7" name="任意多边形 13396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8" name="矩形 13397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9" name="矩形 13398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0" name="任意多边形 13399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1" name="任意多边形 13400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2" name="任意多边形 13401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3" name="任意多边形 13402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4" name="任意多边形 13403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5" name="任意多边形 13404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6" name="任意多边形 13405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7" name="任意多边形 13406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8" name="任意多边形 13407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09" name="任意多边形 13408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0" name="矩形 13409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1" name="矩形 13410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2" name="任意多边形 13411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3" name="任意多边形 13412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4" name="任意多边形 13413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5" name="任意多边形 13414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6" name="任意多边形 13415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7" name="任意多边形 13416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8" name="任意多边形 13417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9" name="任意多边形 13418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0" name="任意多边形 13419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1" name="任意多边形 13420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2" name="矩形 13421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3" name="矩形 13422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4" name="任意多边形 13423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5" name="任意多边形 13424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6" name="任意多边形 13425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7" name="任意多边形 13426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8" name="任意多边形 13427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9" name="任意多边形 13428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0" name="任意多边形 13429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1" name="任意多边形 13430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2" name="任意多边形 13431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3" name="任意多边形 13432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4" name="矩形 13433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5" name="矩形 13434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6" name="任意多边形 13435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7" name="任意多边形 13436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8" name="任意多边形 13437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9" name="任意多边形 13438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0" name="任意多边形 13439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1" name="任意多边形 13440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2" name="任意多边形 13441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3" name="任意多边形 13442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4" name="任意多边形 13443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5" name="任意多边形 13444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6" name="矩形 13445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7" name="矩形 13446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8" name="任意多边形 13447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49" name="任意多边形 13448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0" name="任意多边形 13449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1" name="任意多边形 13450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2" name="任意多边形 13451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3" name="任意多边形 13452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4" name="任意多边形 13453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5" name="任意多边形 13454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6" name="任意多边形 13455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7" name="任意多边形 13456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8" name="矩形 13457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59" name="任意多边形 13458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60" name="组合 13459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3461" name="任意多边形 1346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2" name="任意多边形 1346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3" name="任意多边形 1346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4" name="任意多边形 1346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5" name="任意多边形 1346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6" name="任意多边形 1346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7" name="任意多边形 1346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8" name="任意多边形 1346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69" name="任意多边形 1346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0" name="任意多边形 1346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1" name="任意多边形 1347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2" name="任意多边形 1347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3" name="任意多边形 1347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74" name="组合 13473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3475" name="任意多边形 13474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6" name="任意多边形 13475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7" name="任意多边形 13476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8" name="任意多边形 13477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79" name="任意多边形 13478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0" name="任意多边形 13479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1" name="任意多边形 13480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2" name="任意多边形 13481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3" name="任意多边形 13482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4" name="任意多边形 13483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5" name="任意多边形 13484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6" name="任意多边形 13485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87" name="任意多边形 13486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88" name="组合 13487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3489" name="任意多边形 13488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0" name="任意多边形 13489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1" name="任意多边形 13490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2" name="任意多边形 13491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3" name="任意多边形 13492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4" name="任意多边形 13493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5" name="任意多边形 13494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6" name="任意多边形 13495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7" name="任意多边形 13496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8" name="任意多边形 13497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99" name="任意多边形 13498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0" name="任意多边形 13499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1" name="任意多边形 13500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502" name="组合 13501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3503" name="任意多边形 13502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4" name="任意多边形 13503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5" name="任意多边形 13504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6" name="任意多边形 13505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7" name="任意多边形 13506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8" name="任意多边形 13507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09" name="任意多边形 13508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0" name="任意多边形 13509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1" name="任意多边形 13510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2" name="任意多边形 13511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3" name="任意多边形 13512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4" name="任意多边形 13513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5" name="任意多边形 13514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516" name="组合 13515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3517" name="任意多边形 13516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8" name="任意多边形 13517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19" name="任意多边形 13518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0" name="任意多边形 13519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1" name="任意多边形 13520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2" name="任意多边形 13521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3" name="任意多边形 13522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4" name="任意多边形 13523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5" name="任意多边形 13524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6" name="任意多边形 13525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7" name="任意多边形 13526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8" name="任意多边形 13527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29" name="任意多边形 13528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530" name="组合 13529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3531" name="任意多边形 13530"/>
            <p:cNvSpPr/>
            <p:nvPr userDrawn="1"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2" name="任意多边形 13531"/>
            <p:cNvSpPr>
              <a:spLocks noEditPoints="1"/>
            </p:cNvSpPr>
            <p:nvPr userDrawn="1"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3" name="任意多边形 13532"/>
            <p:cNvSpPr/>
            <p:nvPr userDrawn="1"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4" name="任意多边形 13533"/>
            <p:cNvSpPr/>
            <p:nvPr userDrawn="1"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5" name="任意多边形 13534"/>
            <p:cNvSpPr/>
            <p:nvPr userDrawn="1"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6" name="任意多边形 13535"/>
            <p:cNvSpPr/>
            <p:nvPr userDrawn="1"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7" name="任意多边形 13536"/>
            <p:cNvSpPr/>
            <p:nvPr userDrawn="1"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8" name="任意多边形 13537"/>
            <p:cNvSpPr/>
            <p:nvPr userDrawn="1"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39" name="任意多边形 13538"/>
            <p:cNvSpPr/>
            <p:nvPr userDrawn="1"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40" name="任意多边形 13539"/>
            <p:cNvSpPr/>
            <p:nvPr userDrawn="1"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41" name="任意多边形 13540"/>
            <p:cNvSpPr/>
            <p:nvPr userDrawn="1"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42" name="任意多边形 13541"/>
            <p:cNvSpPr/>
            <p:nvPr userDrawn="1"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543" name="任意多边形 13542"/>
            <p:cNvSpPr/>
            <p:nvPr userDrawn="1"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544" name="组合 13543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3545" name="任意多边形 13544"/>
            <p:cNvSpPr/>
            <p:nvPr userDrawn="1"/>
          </p:nvSpPr>
          <p:spPr>
            <a:xfrm>
              <a:off x="4161" y="-5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546" name="组合 13545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3547" name="任意多边形 13546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48" name="任意多边形 13547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49" name="任意多边形 13548"/>
              <p:cNvSpPr/>
              <p:nvPr/>
            </p:nvSpPr>
            <p:spPr>
              <a:xfrm>
                <a:off x="3621" y="1287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0" name="任意多边形 13549"/>
              <p:cNvSpPr/>
              <p:nvPr/>
            </p:nvSpPr>
            <p:spPr>
              <a:xfrm>
                <a:off x="3403" y="1403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1" name="任意多边形 13550"/>
              <p:cNvSpPr/>
              <p:nvPr/>
            </p:nvSpPr>
            <p:spPr>
              <a:xfrm>
                <a:off x="3272" y="645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2" name="任意多边形 13551"/>
              <p:cNvSpPr/>
              <p:nvPr/>
            </p:nvSpPr>
            <p:spPr>
              <a:xfrm>
                <a:off x="4046" y="1545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3" name="任意多边形 13552"/>
              <p:cNvSpPr/>
              <p:nvPr/>
            </p:nvSpPr>
            <p:spPr>
              <a:xfrm>
                <a:off x="5173" y="1024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4" name="任意多边形 13553"/>
              <p:cNvSpPr/>
              <p:nvPr/>
            </p:nvSpPr>
            <p:spPr>
              <a:xfrm>
                <a:off x="5340" y="1004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5" name="任意多边形 13554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6" name="任意多边形 13555"/>
              <p:cNvSpPr/>
              <p:nvPr/>
            </p:nvSpPr>
            <p:spPr>
              <a:xfrm>
                <a:off x="5001" y="1378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7" name="任意多边形 13556"/>
              <p:cNvSpPr/>
              <p:nvPr/>
            </p:nvSpPr>
            <p:spPr>
              <a:xfrm>
                <a:off x="5077" y="1540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8" name="任意多边形 13557"/>
              <p:cNvSpPr/>
              <p:nvPr/>
            </p:nvSpPr>
            <p:spPr>
              <a:xfrm>
                <a:off x="5042" y="1656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59" name="任意多边形 13558"/>
              <p:cNvSpPr/>
              <p:nvPr/>
            </p:nvSpPr>
            <p:spPr>
              <a:xfrm>
                <a:off x="5421" y="1464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3560" name="标题 13559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561" name="文本占位符 13560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562" name="日期占位符 13561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563" name="页脚占位符 13562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564" name="灯片编号占位符 13563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411" name="文本占位符 1741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7412" name="日期占位符 1741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3" name="页脚占位符 174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4" name="灯片编号占位符 174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22529"/>
          <p:cNvGrpSpPr/>
          <p:nvPr/>
        </p:nvGrpSpPr>
        <p:grpSpPr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22531" name="矩形 22530"/>
            <p:cNvSpPr/>
            <p:nvPr/>
          </p:nvSpPr>
          <p:spPr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spcBef>
                  <a:spcPct val="0"/>
                </a:spcBef>
              </a:pPr>
              <a:endParaRPr sz="1800" dirty="0">
                <a:latin typeface="Arial" panose="020B0604020202020204" pitchFamily="34" charset="0"/>
              </a:endParaRPr>
            </a:p>
          </p:txBody>
        </p:sp>
        <p:pic>
          <p:nvPicPr>
            <p:cNvPr id="22532" name="图片 22531" descr="slidemaster_med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0"/>
              <a:ext cx="1348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3" name="标题 22532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2534" name="文本占位符 22533"/>
          <p:cNvSpPr>
            <a:spLocks noGrp="1"/>
          </p:cNvSpPr>
          <p:nvPr>
            <p:ph type="body" idx="1"/>
          </p:nvPr>
        </p:nvSpPr>
        <p:spPr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2535" name="日期占位符 22534"/>
          <p:cNvSpPr>
            <a:spLocks noGrp="1"/>
          </p:cNvSpPr>
          <p:nvPr>
            <p:ph type="dt" sz="half" idx="2"/>
          </p:nvPr>
        </p:nvSpPr>
        <p:spPr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2536" name="页脚占位符 2253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2537" name="灯片编号占位符 22536"/>
          <p:cNvSpPr>
            <a:spLocks noGrp="1"/>
          </p:cNvSpPr>
          <p:nvPr>
            <p:ph type="sldNum" sz="quarter" idx="4"/>
          </p:nvPr>
        </p:nvSpPr>
        <p:spPr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62466" name="组合 62465"/>
          <p:cNvGrpSpPr/>
          <p:nvPr/>
        </p:nvGrpSpPr>
        <p:grpSpPr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62467" name="组合 62466"/>
            <p:cNvGrpSpPr/>
            <p:nvPr userDrawn="1"/>
          </p:nvGrpSpPr>
          <p:grpSpPr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62468" name="任意多边形 62467"/>
              <p:cNvSpPr/>
              <p:nvPr userDrawn="1"/>
            </p:nvSpPr>
            <p:spPr>
              <a:xfrm>
                <a:off x="1399" y="1116"/>
                <a:ext cx="2815" cy="2110"/>
              </a:xfrm>
              <a:custGeom>
                <a:avLst/>
                <a:gdLst/>
                <a:ahLst/>
                <a:cxnLst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69" name="任意多边形 62468"/>
              <p:cNvSpPr/>
              <p:nvPr userDrawn="1"/>
            </p:nvSpPr>
            <p:spPr>
              <a:xfrm>
                <a:off x="672" y="1116"/>
                <a:ext cx="3966" cy="2366"/>
              </a:xfrm>
              <a:custGeom>
                <a:avLst/>
                <a:gdLst/>
                <a:ahLst/>
                <a:cxnLst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0" name="任意多边形 62469"/>
              <p:cNvSpPr/>
              <p:nvPr userDrawn="1"/>
            </p:nvSpPr>
            <p:spPr>
              <a:xfrm>
                <a:off x="20" y="1069"/>
                <a:ext cx="5732" cy="3107"/>
              </a:xfrm>
              <a:custGeom>
                <a:avLst/>
                <a:gdLst/>
                <a:ahLst/>
                <a:cxnLst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1" name="任意多边形 62470"/>
              <p:cNvSpPr/>
              <p:nvPr userDrawn="1"/>
            </p:nvSpPr>
            <p:spPr>
              <a:xfrm>
                <a:off x="242" y="1145"/>
                <a:ext cx="5512" cy="2760"/>
              </a:xfrm>
              <a:custGeom>
                <a:avLst/>
                <a:gdLst/>
                <a:ahLst/>
                <a:cxnLst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2" name="任意多边形 62471"/>
              <p:cNvSpPr/>
              <p:nvPr userDrawn="1"/>
            </p:nvSpPr>
            <p:spPr>
              <a:xfrm>
                <a:off x="4840" y="984"/>
                <a:ext cx="790" cy="1189"/>
              </a:xfrm>
              <a:custGeom>
                <a:avLst/>
                <a:gdLst/>
                <a:ahLst/>
                <a:cxnLst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3" name="任意多边形 62472"/>
              <p:cNvSpPr/>
              <p:nvPr userDrawn="1"/>
            </p:nvSpPr>
            <p:spPr>
              <a:xfrm>
                <a:off x="5173" y="896"/>
                <a:ext cx="579" cy="1117"/>
              </a:xfrm>
              <a:custGeom>
                <a:avLst/>
                <a:gdLst/>
                <a:ahLst/>
                <a:cxnLst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4" name="任意多边形 62473"/>
              <p:cNvSpPr/>
              <p:nvPr userDrawn="1"/>
            </p:nvSpPr>
            <p:spPr>
              <a:xfrm>
                <a:off x="3291" y="968"/>
                <a:ext cx="2471" cy="2396"/>
              </a:xfrm>
              <a:custGeom>
                <a:avLst/>
                <a:gdLst/>
                <a:ahLst/>
                <a:cxnLst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5" name="任意多边形 62474"/>
              <p:cNvSpPr/>
              <p:nvPr userDrawn="1"/>
            </p:nvSpPr>
            <p:spPr>
              <a:xfrm>
                <a:off x="2366" y="1067"/>
                <a:ext cx="1399" cy="1349"/>
              </a:xfrm>
              <a:custGeom>
                <a:avLst/>
                <a:gdLst/>
                <a:ahLst/>
                <a:cxnLst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6" name="任意多边形 62475"/>
              <p:cNvSpPr/>
              <p:nvPr userDrawn="1"/>
            </p:nvSpPr>
            <p:spPr>
              <a:xfrm>
                <a:off x="4275" y="2031"/>
                <a:ext cx="1256" cy="810"/>
              </a:xfrm>
              <a:custGeom>
                <a:avLst/>
                <a:gdLst/>
                <a:ahLst/>
                <a:cxnLst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7" name="任意多边形 62476"/>
              <p:cNvSpPr/>
              <p:nvPr userDrawn="1"/>
            </p:nvSpPr>
            <p:spPr>
              <a:xfrm>
                <a:off x="2914" y="3476"/>
                <a:ext cx="2848" cy="788"/>
              </a:xfrm>
              <a:custGeom>
                <a:avLst/>
                <a:gdLst/>
                <a:ahLst/>
                <a:cxnLst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8" name="任意多边形 62477"/>
              <p:cNvSpPr/>
              <p:nvPr userDrawn="1"/>
            </p:nvSpPr>
            <p:spPr>
              <a:xfrm>
                <a:off x="5443" y="922"/>
                <a:ext cx="319" cy="854"/>
              </a:xfrm>
              <a:custGeom>
                <a:avLst/>
                <a:gdLst/>
                <a:ahLst/>
                <a:cxnLst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9" name="任意多边形 62478"/>
              <p:cNvSpPr/>
              <p:nvPr userDrawn="1"/>
            </p:nvSpPr>
            <p:spPr>
              <a:xfrm>
                <a:off x="4954" y="3568"/>
                <a:ext cx="646" cy="392"/>
              </a:xfrm>
              <a:custGeom>
                <a:avLst/>
                <a:gdLst/>
                <a:ahLst/>
                <a:cxnLst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0" name="任意多边形 62479"/>
              <p:cNvSpPr/>
              <p:nvPr userDrawn="1"/>
            </p:nvSpPr>
            <p:spPr>
              <a:xfrm>
                <a:off x="50" y="2400"/>
                <a:ext cx="2736" cy="1920"/>
              </a:xfrm>
              <a:custGeom>
                <a:avLst/>
                <a:gdLst/>
                <a:ahLst/>
                <a:cxnLst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2481" name="组合 62480"/>
            <p:cNvGrpSpPr/>
            <p:nvPr userDrawn="1"/>
          </p:nvGrpSpPr>
          <p:grpSpPr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62482" name="矩形 62481"/>
              <p:cNvSpPr/>
              <p:nvPr userDrawn="1"/>
            </p:nvSpPr>
            <p:spPr>
              <a:xfrm rot="6798887">
                <a:off x="62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3" name="矩形 62482"/>
              <p:cNvSpPr/>
              <p:nvPr userDrawn="1"/>
            </p:nvSpPr>
            <p:spPr>
              <a:xfrm rot="6798887">
                <a:off x="33" y="387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4" name="矩形 62483"/>
              <p:cNvSpPr/>
              <p:nvPr userDrawn="1"/>
            </p:nvSpPr>
            <p:spPr>
              <a:xfrm rot="6798887">
                <a:off x="6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5" name="矩形 62484"/>
              <p:cNvSpPr/>
              <p:nvPr userDrawn="1"/>
            </p:nvSpPr>
            <p:spPr>
              <a:xfrm rot="5999912">
                <a:off x="209" y="388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6" name="矩形 62485"/>
              <p:cNvSpPr/>
              <p:nvPr userDrawn="1"/>
            </p:nvSpPr>
            <p:spPr>
              <a:xfrm rot="5999912">
                <a:off x="18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7" name="矩形 62486"/>
              <p:cNvSpPr/>
              <p:nvPr userDrawn="1"/>
            </p:nvSpPr>
            <p:spPr>
              <a:xfrm rot="6250138">
                <a:off x="152" y="38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8" name="矩形 62487"/>
              <p:cNvSpPr/>
              <p:nvPr userDrawn="1"/>
            </p:nvSpPr>
            <p:spPr>
              <a:xfrm rot="6238076">
                <a:off x="123" y="388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9" name="矩形 62488"/>
              <p:cNvSpPr/>
              <p:nvPr userDrawn="1"/>
            </p:nvSpPr>
            <p:spPr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0" name="矩形 62489"/>
              <p:cNvSpPr/>
              <p:nvPr userDrawn="1"/>
            </p:nvSpPr>
            <p:spPr>
              <a:xfrm rot="5380717">
                <a:off x="332" y="387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1" name="矩形 62490"/>
              <p:cNvSpPr/>
              <p:nvPr userDrawn="1"/>
            </p:nvSpPr>
            <p:spPr>
              <a:xfrm rot="5583200">
                <a:off x="302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2" name="矩形 62491"/>
              <p:cNvSpPr/>
              <p:nvPr userDrawn="1"/>
            </p:nvSpPr>
            <p:spPr>
              <a:xfrm rot="5737625">
                <a:off x="270" y="3881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3" name="矩形 62492"/>
              <p:cNvSpPr/>
              <p:nvPr userDrawn="1"/>
            </p:nvSpPr>
            <p:spPr>
              <a:xfrm rot="4715477">
                <a:off x="516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4" name="矩形 62493"/>
              <p:cNvSpPr/>
              <p:nvPr userDrawn="1"/>
            </p:nvSpPr>
            <p:spPr>
              <a:xfrm rot="4924949">
                <a:off x="486" y="38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5" name="矩形 62494"/>
              <p:cNvSpPr/>
              <p:nvPr userDrawn="1"/>
            </p:nvSpPr>
            <p:spPr>
              <a:xfrm rot="4924949">
                <a:off x="456" y="38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6" name="矩形 62495"/>
              <p:cNvSpPr/>
              <p:nvPr userDrawn="1"/>
            </p:nvSpPr>
            <p:spPr>
              <a:xfrm rot="5041352">
                <a:off x="426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7" name="矩形 62496"/>
              <p:cNvSpPr/>
              <p:nvPr userDrawn="1"/>
            </p:nvSpPr>
            <p:spPr>
              <a:xfrm rot="3816889">
                <a:off x="664" y="376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8" name="矩形 62497"/>
              <p:cNvSpPr/>
              <p:nvPr userDrawn="1"/>
            </p:nvSpPr>
            <p:spPr>
              <a:xfrm rot="3816889">
                <a:off x="634" y="377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9" name="矩形 62498"/>
              <p:cNvSpPr/>
              <p:nvPr userDrawn="1"/>
            </p:nvSpPr>
            <p:spPr>
              <a:xfrm rot="4104184">
                <a:off x="605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0" name="矩形 62499"/>
              <p:cNvSpPr/>
              <p:nvPr userDrawn="1"/>
            </p:nvSpPr>
            <p:spPr>
              <a:xfrm rot="4325343">
                <a:off x="575" y="380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1" name="矩形 62500"/>
              <p:cNvSpPr/>
              <p:nvPr userDrawn="1"/>
            </p:nvSpPr>
            <p:spPr>
              <a:xfrm rot="3368036">
                <a:off x="799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2" name="矩形 62501"/>
              <p:cNvSpPr/>
              <p:nvPr userDrawn="1"/>
            </p:nvSpPr>
            <p:spPr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3" name="矩形 62502"/>
              <p:cNvSpPr/>
              <p:nvPr userDrawn="1"/>
            </p:nvSpPr>
            <p:spPr>
              <a:xfrm rot="3368036">
                <a:off x="745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4" name="矩形 62503"/>
              <p:cNvSpPr/>
              <p:nvPr userDrawn="1"/>
            </p:nvSpPr>
            <p:spPr>
              <a:xfrm rot="3816889">
                <a:off x="717" y="373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5" name="矩形 62504"/>
              <p:cNvSpPr/>
              <p:nvPr userDrawn="1"/>
            </p:nvSpPr>
            <p:spPr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6" name="矩形 62505"/>
              <p:cNvSpPr/>
              <p:nvPr userDrawn="1"/>
            </p:nvSpPr>
            <p:spPr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7" name="矩形 62506"/>
              <p:cNvSpPr/>
              <p:nvPr userDrawn="1"/>
            </p:nvSpPr>
            <p:spPr>
              <a:xfrm rot="2707562">
                <a:off x="876" y="36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8" name="矩形 62507"/>
              <p:cNvSpPr/>
              <p:nvPr userDrawn="1"/>
            </p:nvSpPr>
            <p:spPr>
              <a:xfrm rot="2707562">
                <a:off x="850" y="364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9" name="矩形 62508"/>
              <p:cNvSpPr/>
              <p:nvPr userDrawn="1"/>
            </p:nvSpPr>
            <p:spPr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0" name="矩形 62509"/>
              <p:cNvSpPr/>
              <p:nvPr userDrawn="1"/>
            </p:nvSpPr>
            <p:spPr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1" name="矩形 62510"/>
              <p:cNvSpPr/>
              <p:nvPr userDrawn="1"/>
            </p:nvSpPr>
            <p:spPr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2" name="矩形 62511"/>
              <p:cNvSpPr/>
              <p:nvPr userDrawn="1"/>
            </p:nvSpPr>
            <p:spPr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3" name="矩形 62512"/>
              <p:cNvSpPr/>
              <p:nvPr userDrawn="1"/>
            </p:nvSpPr>
            <p:spPr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4" name="矩形 62513"/>
              <p:cNvSpPr/>
              <p:nvPr userDrawn="1"/>
            </p:nvSpPr>
            <p:spPr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5" name="矩形 62514"/>
              <p:cNvSpPr/>
              <p:nvPr userDrawn="1"/>
            </p:nvSpPr>
            <p:spPr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6" name="矩形 62515"/>
              <p:cNvSpPr/>
              <p:nvPr userDrawn="1"/>
            </p:nvSpPr>
            <p:spPr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7" name="矩形 62516"/>
              <p:cNvSpPr/>
              <p:nvPr userDrawn="1"/>
            </p:nvSpPr>
            <p:spPr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8" name="矩形 62517"/>
              <p:cNvSpPr/>
              <p:nvPr userDrawn="1"/>
            </p:nvSpPr>
            <p:spPr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9" name="矩形 62518"/>
              <p:cNvSpPr/>
              <p:nvPr userDrawn="1"/>
            </p:nvSpPr>
            <p:spPr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0" name="矩形 62519"/>
              <p:cNvSpPr/>
              <p:nvPr userDrawn="1"/>
            </p:nvSpPr>
            <p:spPr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1" name="矩形 62520"/>
              <p:cNvSpPr/>
              <p:nvPr userDrawn="1"/>
            </p:nvSpPr>
            <p:spPr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2" name="矩形 62521"/>
              <p:cNvSpPr/>
              <p:nvPr userDrawn="1"/>
            </p:nvSpPr>
            <p:spPr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3" name="矩形 62522"/>
              <p:cNvSpPr/>
              <p:nvPr userDrawn="1"/>
            </p:nvSpPr>
            <p:spPr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4" name="矩形 62523"/>
              <p:cNvSpPr/>
              <p:nvPr userDrawn="1"/>
            </p:nvSpPr>
            <p:spPr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5" name="矩形 62524"/>
              <p:cNvSpPr/>
              <p:nvPr userDrawn="1"/>
            </p:nvSpPr>
            <p:spPr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6" name="矩形 62525"/>
              <p:cNvSpPr/>
              <p:nvPr userDrawn="1"/>
            </p:nvSpPr>
            <p:spPr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7" name="矩形 62526"/>
              <p:cNvSpPr/>
              <p:nvPr userDrawn="1"/>
            </p:nvSpPr>
            <p:spPr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8" name="矩形 62527"/>
              <p:cNvSpPr/>
              <p:nvPr userDrawn="1"/>
            </p:nvSpPr>
            <p:spPr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9" name="矩形 62528"/>
              <p:cNvSpPr/>
              <p:nvPr userDrawn="1"/>
            </p:nvSpPr>
            <p:spPr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0" name="矩形 62529"/>
              <p:cNvSpPr/>
              <p:nvPr userDrawn="1"/>
            </p:nvSpPr>
            <p:spPr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1" name="矩形 62530"/>
              <p:cNvSpPr/>
              <p:nvPr userDrawn="1"/>
            </p:nvSpPr>
            <p:spPr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2" name="矩形 62531"/>
              <p:cNvSpPr/>
              <p:nvPr userDrawn="1"/>
            </p:nvSpPr>
            <p:spPr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3" name="矩形 62532"/>
              <p:cNvSpPr/>
              <p:nvPr userDrawn="1"/>
            </p:nvSpPr>
            <p:spPr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4" name="矩形 62533"/>
              <p:cNvSpPr/>
              <p:nvPr userDrawn="1"/>
            </p:nvSpPr>
            <p:spPr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5" name="矩形 62534"/>
              <p:cNvSpPr/>
              <p:nvPr userDrawn="1"/>
            </p:nvSpPr>
            <p:spPr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6" name="矩形 62535"/>
              <p:cNvSpPr/>
              <p:nvPr userDrawn="1"/>
            </p:nvSpPr>
            <p:spPr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7" name="矩形 62536"/>
              <p:cNvSpPr/>
              <p:nvPr userDrawn="1"/>
            </p:nvSpPr>
            <p:spPr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8" name="矩形 62537"/>
              <p:cNvSpPr/>
              <p:nvPr userDrawn="1"/>
            </p:nvSpPr>
            <p:spPr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9" name="矩形 62538"/>
              <p:cNvSpPr/>
              <p:nvPr userDrawn="1"/>
            </p:nvSpPr>
            <p:spPr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0" name="矩形 62539"/>
              <p:cNvSpPr/>
              <p:nvPr userDrawn="1"/>
            </p:nvSpPr>
            <p:spPr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1" name="矩形 62540"/>
              <p:cNvSpPr/>
              <p:nvPr userDrawn="1"/>
            </p:nvSpPr>
            <p:spPr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2" name="矩形 62541"/>
              <p:cNvSpPr/>
              <p:nvPr userDrawn="1"/>
            </p:nvSpPr>
            <p:spPr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3" name="矩形 62542"/>
              <p:cNvSpPr/>
              <p:nvPr userDrawn="1"/>
            </p:nvSpPr>
            <p:spPr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4" name="矩形 62543"/>
              <p:cNvSpPr/>
              <p:nvPr userDrawn="1"/>
            </p:nvSpPr>
            <p:spPr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5" name="任意多边形 62544"/>
              <p:cNvSpPr/>
              <p:nvPr userDrawn="1"/>
            </p:nvSpPr>
            <p:spPr>
              <a:xfrm>
                <a:off x="486" y="2563"/>
                <a:ext cx="180" cy="151"/>
              </a:xfrm>
              <a:custGeom>
                <a:avLst/>
                <a:gdLst/>
                <a:ahLst/>
                <a:cxnLst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6" name="矩形 62545"/>
              <p:cNvSpPr/>
              <p:nvPr userDrawn="1"/>
            </p:nvSpPr>
            <p:spPr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7" name="矩形 62546"/>
              <p:cNvSpPr/>
              <p:nvPr userDrawn="1"/>
            </p:nvSpPr>
            <p:spPr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8" name="矩形 62547"/>
              <p:cNvSpPr/>
              <p:nvPr userDrawn="1"/>
            </p:nvSpPr>
            <p:spPr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9" name="矩形 62548"/>
              <p:cNvSpPr/>
              <p:nvPr userDrawn="1"/>
            </p:nvSpPr>
            <p:spPr>
              <a:xfrm rot="-2957028">
                <a:off x="930" y="248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0" name="矩形 62549"/>
              <p:cNvSpPr/>
              <p:nvPr userDrawn="1"/>
            </p:nvSpPr>
            <p:spPr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1" name="矩形 62550"/>
              <p:cNvSpPr/>
              <p:nvPr userDrawn="1"/>
            </p:nvSpPr>
            <p:spPr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2" name="矩形 62551"/>
              <p:cNvSpPr/>
              <p:nvPr userDrawn="1"/>
            </p:nvSpPr>
            <p:spPr>
              <a:xfrm rot="-3638503">
                <a:off x="788" y="242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3" name="矩形 62552"/>
              <p:cNvSpPr/>
              <p:nvPr userDrawn="1"/>
            </p:nvSpPr>
            <p:spPr>
              <a:xfrm rot="-3638503">
                <a:off x="815" y="243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4" name="矩形 62553"/>
              <p:cNvSpPr/>
              <p:nvPr userDrawn="1"/>
            </p:nvSpPr>
            <p:spPr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5" name="矩形 62554"/>
              <p:cNvSpPr/>
              <p:nvPr userDrawn="1"/>
            </p:nvSpPr>
            <p:spPr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6" name="矩形 62555"/>
              <p:cNvSpPr/>
              <p:nvPr userDrawn="1"/>
            </p:nvSpPr>
            <p:spPr>
              <a:xfrm rot="-4338250">
                <a:off x="649" y="239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7" name="矩形 62556"/>
              <p:cNvSpPr/>
              <p:nvPr userDrawn="1"/>
            </p:nvSpPr>
            <p:spPr>
              <a:xfrm rot="-4250359">
                <a:off x="677" y="240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8" name="矩形 62557"/>
              <p:cNvSpPr/>
              <p:nvPr userDrawn="1"/>
            </p:nvSpPr>
            <p:spPr>
              <a:xfrm rot="-4250359">
                <a:off x="707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9" name="矩形 62558"/>
              <p:cNvSpPr/>
              <p:nvPr userDrawn="1"/>
            </p:nvSpPr>
            <p:spPr>
              <a:xfrm rot="-3989246">
                <a:off x="737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0" name="矩形 62559"/>
              <p:cNvSpPr/>
              <p:nvPr userDrawn="1"/>
            </p:nvSpPr>
            <p:spPr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1" name="矩形 62560"/>
              <p:cNvSpPr/>
              <p:nvPr userDrawn="1"/>
            </p:nvSpPr>
            <p:spPr>
              <a:xfrm rot="-4673370">
                <a:off x="533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2" name="矩形 62561"/>
              <p:cNvSpPr/>
              <p:nvPr userDrawn="1"/>
            </p:nvSpPr>
            <p:spPr>
              <a:xfrm rot="-4646721">
                <a:off x="563" y="2389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3" name="矩形 62562"/>
              <p:cNvSpPr/>
              <p:nvPr userDrawn="1"/>
            </p:nvSpPr>
            <p:spPr>
              <a:xfrm rot="-4580623">
                <a:off x="594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4" name="矩形 62563"/>
              <p:cNvSpPr/>
              <p:nvPr userDrawn="1"/>
            </p:nvSpPr>
            <p:spPr>
              <a:xfrm rot="-5195129">
                <a:off x="355" y="241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5" name="矩形 62564"/>
              <p:cNvSpPr/>
              <p:nvPr userDrawn="1"/>
            </p:nvSpPr>
            <p:spPr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6" name="矩形 62565"/>
              <p:cNvSpPr/>
              <p:nvPr userDrawn="1"/>
            </p:nvSpPr>
            <p:spPr>
              <a:xfrm rot="-5288939">
                <a:off x="418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7" name="矩形 62566"/>
              <p:cNvSpPr/>
              <p:nvPr userDrawn="1"/>
            </p:nvSpPr>
            <p:spPr>
              <a:xfrm rot="-5164854">
                <a:off x="449" y="239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8" name="矩形 62567"/>
              <p:cNvSpPr/>
              <p:nvPr userDrawn="1"/>
            </p:nvSpPr>
            <p:spPr>
              <a:xfrm rot="-6132163">
                <a:off x="206" y="245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9" name="矩形 62568"/>
              <p:cNvSpPr/>
              <p:nvPr userDrawn="1"/>
            </p:nvSpPr>
            <p:spPr>
              <a:xfrm rot="-6220433">
                <a:off x="237" y="244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0" name="矩形 62569"/>
              <p:cNvSpPr/>
              <p:nvPr userDrawn="1"/>
            </p:nvSpPr>
            <p:spPr>
              <a:xfrm rot="-6110943">
                <a:off x="266" y="243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1" name="矩形 62570"/>
              <p:cNvSpPr/>
              <p:nvPr userDrawn="1"/>
            </p:nvSpPr>
            <p:spPr>
              <a:xfrm rot="-5919570">
                <a:off x="292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2" name="矩形 62571"/>
              <p:cNvSpPr/>
              <p:nvPr userDrawn="1"/>
            </p:nvSpPr>
            <p:spPr>
              <a:xfrm rot="-7376291">
                <a:off x="5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3" name="矩形 62572"/>
              <p:cNvSpPr/>
              <p:nvPr userDrawn="1"/>
            </p:nvSpPr>
            <p:spPr>
              <a:xfrm rot="-7168347">
                <a:off x="64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4" name="矩形 62573"/>
              <p:cNvSpPr/>
              <p:nvPr userDrawn="1"/>
            </p:nvSpPr>
            <p:spPr>
              <a:xfrm rot="-6802416">
                <a:off x="92" y="250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5" name="矩形 62574"/>
              <p:cNvSpPr/>
              <p:nvPr userDrawn="1"/>
            </p:nvSpPr>
            <p:spPr>
              <a:xfrm rot="-6802416">
                <a:off x="119" y="24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6" name="矩形 62575"/>
              <p:cNvSpPr/>
              <p:nvPr userDrawn="1"/>
            </p:nvSpPr>
            <p:spPr>
              <a:xfrm rot="-6457704">
                <a:off x="150" y="247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7" name="矩形 62576"/>
              <p:cNvSpPr/>
              <p:nvPr userDrawn="1"/>
            </p:nvSpPr>
            <p:spPr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8" name="矩形 62577"/>
              <p:cNvSpPr/>
              <p:nvPr userDrawn="1"/>
            </p:nvSpPr>
            <p:spPr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9" name="矩形 62578"/>
              <p:cNvSpPr/>
              <p:nvPr userDrawn="1"/>
            </p:nvSpPr>
            <p:spPr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0" name="矩形 62579"/>
              <p:cNvSpPr/>
              <p:nvPr userDrawn="1"/>
            </p:nvSpPr>
            <p:spPr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1" name="矩形 62580"/>
              <p:cNvSpPr/>
              <p:nvPr userDrawn="1"/>
            </p:nvSpPr>
            <p:spPr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2" name="矩形 62581"/>
              <p:cNvSpPr/>
              <p:nvPr userDrawn="1"/>
            </p:nvSpPr>
            <p:spPr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3" name="矩形 62582"/>
              <p:cNvSpPr/>
              <p:nvPr userDrawn="1"/>
            </p:nvSpPr>
            <p:spPr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4" name="矩形 62583"/>
              <p:cNvSpPr/>
              <p:nvPr userDrawn="1"/>
            </p:nvSpPr>
            <p:spPr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5" name="矩形 62584"/>
              <p:cNvSpPr/>
              <p:nvPr userDrawn="1"/>
            </p:nvSpPr>
            <p:spPr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6" name="矩形 62585"/>
              <p:cNvSpPr/>
              <p:nvPr userDrawn="1"/>
            </p:nvSpPr>
            <p:spPr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7" name="矩形 62586"/>
              <p:cNvSpPr/>
              <p:nvPr userDrawn="1"/>
            </p:nvSpPr>
            <p:spPr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8" name="矩形 62587"/>
              <p:cNvSpPr/>
              <p:nvPr userDrawn="1"/>
            </p:nvSpPr>
            <p:spPr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9" name="矩形 62588"/>
              <p:cNvSpPr/>
              <p:nvPr userDrawn="1"/>
            </p:nvSpPr>
            <p:spPr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0" name="矩形 62589"/>
              <p:cNvSpPr/>
              <p:nvPr userDrawn="1"/>
            </p:nvSpPr>
            <p:spPr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1" name="矩形 62590"/>
              <p:cNvSpPr/>
              <p:nvPr userDrawn="1"/>
            </p:nvSpPr>
            <p:spPr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2" name="矩形 62591"/>
              <p:cNvSpPr/>
              <p:nvPr userDrawn="1"/>
            </p:nvSpPr>
            <p:spPr>
              <a:xfrm rot="-3676305">
                <a:off x="739" y="2385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3" name="矩形 62592"/>
              <p:cNvSpPr/>
              <p:nvPr userDrawn="1"/>
            </p:nvSpPr>
            <p:spPr>
              <a:xfrm rot="-3188616">
                <a:off x="869" y="2429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4" name="矩形 62593"/>
              <p:cNvSpPr/>
              <p:nvPr userDrawn="1"/>
            </p:nvSpPr>
            <p:spPr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5" name="矩形 62594"/>
              <p:cNvSpPr/>
              <p:nvPr userDrawn="1"/>
            </p:nvSpPr>
            <p:spPr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6" name="矩形 62595"/>
              <p:cNvSpPr/>
              <p:nvPr userDrawn="1"/>
            </p:nvSpPr>
            <p:spPr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7" name="矩形 62596"/>
              <p:cNvSpPr/>
              <p:nvPr userDrawn="1"/>
            </p:nvSpPr>
            <p:spPr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8" name="矩形 62597"/>
              <p:cNvSpPr/>
              <p:nvPr userDrawn="1"/>
            </p:nvSpPr>
            <p:spPr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9" name="矩形 62598"/>
              <p:cNvSpPr/>
              <p:nvPr userDrawn="1"/>
            </p:nvSpPr>
            <p:spPr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0" name="矩形 62599"/>
              <p:cNvSpPr/>
              <p:nvPr userDrawn="1"/>
            </p:nvSpPr>
            <p:spPr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1" name="矩形 62600"/>
              <p:cNvSpPr/>
              <p:nvPr userDrawn="1"/>
            </p:nvSpPr>
            <p:spPr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2" name="任意多边形 62601"/>
              <p:cNvSpPr/>
              <p:nvPr userDrawn="1"/>
            </p:nvSpPr>
            <p:spPr>
              <a:xfrm>
                <a:off x="850" y="3136"/>
                <a:ext cx="204" cy="120"/>
              </a:xfrm>
              <a:custGeom>
                <a:avLst/>
                <a:gdLst/>
                <a:ahLst/>
                <a:cxnLst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3" name="任意多边形 62602"/>
              <p:cNvSpPr/>
              <p:nvPr userDrawn="1"/>
            </p:nvSpPr>
            <p:spPr>
              <a:xfrm>
                <a:off x="19" y="2722"/>
                <a:ext cx="90" cy="78"/>
              </a:xfrm>
              <a:custGeom>
                <a:avLst/>
                <a:gdLst/>
                <a:ahLst/>
                <a:cxnLst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4" name="任意多边形 62603"/>
              <p:cNvSpPr/>
              <p:nvPr userDrawn="1"/>
            </p:nvSpPr>
            <p:spPr>
              <a:xfrm>
                <a:off x="97" y="2651"/>
                <a:ext cx="101" cy="89"/>
              </a:xfrm>
              <a:custGeom>
                <a:avLst/>
                <a:gdLst/>
                <a:ahLst/>
                <a:cxnLst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5" name="任意多边形 62604"/>
              <p:cNvSpPr/>
              <p:nvPr userDrawn="1"/>
            </p:nvSpPr>
            <p:spPr>
              <a:xfrm>
                <a:off x="677" y="3502"/>
                <a:ext cx="83" cy="78"/>
              </a:xfrm>
              <a:custGeom>
                <a:avLst/>
                <a:gdLst/>
                <a:ahLst/>
                <a:cxnLst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6" name="任意多边形 62605"/>
              <p:cNvSpPr/>
              <p:nvPr userDrawn="1"/>
            </p:nvSpPr>
            <p:spPr>
              <a:xfrm>
                <a:off x="940" y="2782"/>
                <a:ext cx="90" cy="72"/>
              </a:xfrm>
              <a:custGeom>
                <a:avLst/>
                <a:gdLst/>
                <a:ahLst/>
                <a:cxnLst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7" name="任意多边形 62606"/>
              <p:cNvSpPr/>
              <p:nvPr userDrawn="1"/>
            </p:nvSpPr>
            <p:spPr>
              <a:xfrm>
                <a:off x="898" y="2716"/>
                <a:ext cx="90" cy="84"/>
              </a:xfrm>
              <a:custGeom>
                <a:avLst/>
                <a:gdLst/>
                <a:ahLst/>
                <a:cxnLst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8" name="任意多边形 62607"/>
              <p:cNvSpPr/>
              <p:nvPr userDrawn="1"/>
            </p:nvSpPr>
            <p:spPr>
              <a:xfrm>
                <a:off x="7" y="3837"/>
                <a:ext cx="6" cy="12"/>
              </a:xfrm>
              <a:custGeom>
                <a:avLst/>
                <a:gdLst/>
                <a:ahLst/>
                <a:cxnLst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9" name="任意多边形 62608"/>
              <p:cNvSpPr/>
              <p:nvPr userDrawn="1"/>
            </p:nvSpPr>
            <p:spPr>
              <a:xfrm>
                <a:off x="7" y="2555"/>
                <a:ext cx="30" cy="48"/>
              </a:xfrm>
              <a:custGeom>
                <a:avLst/>
                <a:gdLst/>
                <a:ahLst/>
                <a:cxnLst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0" name="任意多边形 62609"/>
              <p:cNvSpPr/>
              <p:nvPr userDrawn="1"/>
            </p:nvSpPr>
            <p:spPr>
              <a:xfrm>
                <a:off x="7" y="3843"/>
                <a:ext cx="36" cy="66"/>
              </a:xfrm>
              <a:custGeom>
                <a:avLst/>
                <a:gdLst/>
                <a:ahLst/>
                <a:cxnLst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1" name="矩形 62610"/>
              <p:cNvSpPr/>
              <p:nvPr userDrawn="1"/>
            </p:nvSpPr>
            <p:spPr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2" name="矩形 62611"/>
              <p:cNvSpPr/>
              <p:nvPr userDrawn="1"/>
            </p:nvSpPr>
            <p:spPr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3" name="任意多边形 62612"/>
              <p:cNvSpPr/>
              <p:nvPr userDrawn="1"/>
            </p:nvSpPr>
            <p:spPr>
              <a:xfrm>
                <a:off x="139" y="3573"/>
                <a:ext cx="144" cy="154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4" name="任意多边形 62613"/>
              <p:cNvSpPr/>
              <p:nvPr userDrawn="1"/>
            </p:nvSpPr>
            <p:spPr>
              <a:xfrm rot="-2857037">
                <a:off x="618" y="3550"/>
                <a:ext cx="68" cy="69"/>
              </a:xfrm>
              <a:custGeom>
                <a:avLst/>
                <a:gdLst/>
                <a:ahLst/>
                <a:cxnLst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5" name="任意多边形 62614"/>
              <p:cNvSpPr/>
              <p:nvPr userDrawn="1"/>
            </p:nvSpPr>
            <p:spPr>
              <a:xfrm>
                <a:off x="235" y="2503"/>
                <a:ext cx="348" cy="1272"/>
              </a:xfrm>
              <a:custGeom>
                <a:avLst/>
                <a:gdLst/>
                <a:ahLst/>
                <a:cxnLst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6" name="椭圆 62615"/>
              <p:cNvSpPr/>
              <p:nvPr userDrawn="1"/>
            </p:nvSpPr>
            <p:spPr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2617" name="标题 62616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2618" name="日期占位符 6261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619" name="页脚占位符 626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620" name="灯片编号占位符 6261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621" name="文本占位符 6262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6562" name="标题 6656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6564" name="日期占位符 6656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65" name="页脚占位符 665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566" name="灯片编号占位符 665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7042" name="任意多边形 87041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043" name="标题 87042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7044" name="文本占位符 87043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7045" name="日期占位符 8704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6" name="页脚占位符 87045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87047" name="灯片编号占位符 87046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8" name="任意多边形 87047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049" name="任意多边形 87048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87050" name="组合 87049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87051" name="任意多边形 87050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2" name="任意多边形 87051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3" name="任意多边形 87052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4" name="任意多边形 87053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5" name="任意多边形 87054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6" name="任意多边形 87055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7" name="任意多边形 87056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8" name="任意多边形 87057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59" name="任意多边形 87058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7060" name="组合 87059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87061" name="组合 87060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7062" name="任意多边形 87061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63" name="任意多边形 87062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64" name="任意多边形 87063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7065" name="任意多边形 87064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7066" name="任意多边形 87065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7067" name="任意多边形 87066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7068" name="组合 87067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7069" name="任意多边形 87068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0" name="任意多边形 87069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1" name="任意多边形 87070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2" name="任意多边形 87071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3" name="任意多边形 87072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4" name="任意多边形 87073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5" name="任意多边形 87074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76" name="任意多边形 87075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87077" name="组合 87076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87078" name="任意多边形 87077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7079" name="任意多边形 87078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7080" name="组合 87079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7081" name="组合 87080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87082" name="任意多边形 87081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87083" name="组合 87082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87084" name="任意多边形 87083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85" name="任意多边形 87084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86" name="任意多边形 87085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87" name="任意多边形 87086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88" name="任意多边形 87087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89" name="任意多边形 87088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90" name="任意多边形 87089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7091" name="任意多边形 87090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87092" name="直接连接符 87091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4.bin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6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17.bin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8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19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0.bin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1.bin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22.bin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9.wmf"/><Relationship Id="rId1" Type="http://schemas.openxmlformats.org/officeDocument/2006/relationships/oleObject" Target="../embeddings/oleObject23.bin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4.vml"/><Relationship Id="rId5" Type="http://schemas.openxmlformats.org/officeDocument/2006/relationships/slideLayout" Target="../slideLayouts/slideLayout46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24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4" name="标题 410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105" name="矩形 4104"/>
          <p:cNvSpPr/>
          <p:nvPr/>
        </p:nvSpPr>
        <p:spPr>
          <a:xfrm>
            <a:off x="1981200" y="2514600"/>
            <a:ext cx="5554663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84"/>
              </a:avLst>
            </a:prstTxWarp>
            <a:normAutofit/>
          </a:bodyPr>
          <a:p>
            <a:pPr algn="ctr">
              <a:spcBef>
                <a:spcPct val="0"/>
              </a:spcBef>
            </a:pPr>
            <a:endParaRPr lang="zh-CN" altLang="en-US" sz="54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7455" y="1000760"/>
            <a:ext cx="69862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6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</a:rPr>
              <a:t>语文天地</a:t>
            </a:r>
            <a:r>
              <a:rPr lang="en-US" altLang="zh-CN" sz="96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</a:rPr>
              <a:t>——</a:t>
            </a:r>
            <a:r>
              <a:rPr lang="zh-CN" altLang="en-US" sz="96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</a:rPr>
              <a:t>五</a:t>
            </a:r>
            <a:endParaRPr lang="zh-CN" altLang="en-US" sz="960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635" y="2829560"/>
            <a:ext cx="66027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blipFill>
                  <a:blip r:embed="rId1">
                    <a:alphaModFix amt="99000"/>
                  </a:blip>
                  <a:stretch>
                    <a:fillRect/>
                  </a:stretch>
                </a:blip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uFillTx/>
              </a:rPr>
              <a:t>语文天地</a:t>
            </a:r>
            <a:r>
              <a:rPr lang="en-US" altLang="zh-CN" sz="7200" b="1">
                <a:ln w="6600">
                  <a:prstDash val="solid"/>
                </a:ln>
                <a:blipFill>
                  <a:blip r:embed="rId1">
                    <a:alphaModFix amt="99000"/>
                  </a:blip>
                  <a:stretch>
                    <a:fillRect/>
                  </a:stretch>
                </a:blip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uFillTx/>
              </a:rPr>
              <a:t>——</a:t>
            </a:r>
            <a:r>
              <a:rPr lang="zh-CN" altLang="en-US" sz="7200" b="1">
                <a:ln w="6600">
                  <a:prstDash val="solid"/>
                </a:ln>
                <a:blipFill>
                  <a:blip r:embed="rId1">
                    <a:alphaModFix amt="99000"/>
                  </a:blip>
                  <a:stretch>
                    <a:fillRect/>
                  </a:stretch>
                </a:blip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uFillTx/>
              </a:rPr>
              <a:t>五</a:t>
            </a:r>
            <a:endParaRPr lang="zh-CN" altLang="en-US" sz="7200" b="1">
              <a:ln w="6600">
                <a:prstDash val="solid"/>
              </a:ln>
              <a:blipFill>
                <a:blip r:embed="rId1">
                  <a:alphaModFix amt="99000"/>
                </a:blip>
                <a:stretch>
                  <a:fillRect/>
                </a:stretch>
              </a:blip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uFillTx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solidFill>
                  <a:srgbClr val="666699"/>
                </a:solidFill>
              </a:rPr>
              <a:t>根除   跌倒   重新   必修    研读   成熟     糊涂</a:t>
            </a:r>
            <a:endParaRPr lang="zh-CN" altLang="en-US" dirty="0">
              <a:solidFill>
                <a:srgbClr val="666699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536575" y="334645"/>
          <a:ext cx="7846060" cy="593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924675" imgH="4333875" progId="Paint.Picture">
                  <p:embed/>
                </p:oleObj>
              </mc:Choice>
              <mc:Fallback>
                <p:oleObj name="" r:id="rId1" imgW="6924675" imgH="43338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575" y="334645"/>
                        <a:ext cx="7846060" cy="5934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solidFill>
                  <a:srgbClr val="666699"/>
                </a:solidFill>
              </a:rPr>
              <a:t>根除   跌倒   重新   必修    研读   成熟     糊涂</a:t>
            </a:r>
            <a:endParaRPr lang="zh-CN" altLang="en-US" dirty="0">
              <a:solidFill>
                <a:srgbClr val="666699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43840" y="697230"/>
          <a:ext cx="7876540" cy="4578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772275" imgH="3181350" progId="Paint.Picture">
                  <p:embed/>
                </p:oleObj>
              </mc:Choice>
              <mc:Fallback>
                <p:oleObj name="" r:id="rId1" imgW="6772275" imgH="31813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3840" y="697230"/>
                        <a:ext cx="7876540" cy="4578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dirty="0"/>
              <a:t>词汇积累</a:t>
            </a:r>
            <a:endParaRPr lang="zh-CN" dirty="0"/>
          </a:p>
        </p:txBody>
      </p:sp>
      <p:sp>
        <p:nvSpPr>
          <p:cNvPr id="80899" name="文本占位符 80898"/>
          <p:cNvSpPr>
            <a:spLocks noGrp="1" noRot="1"/>
          </p:cNvSpPr>
          <p:nvPr>
            <p:ph type="body" idx="1"/>
          </p:nvPr>
        </p:nvSpPr>
        <p:spPr>
          <a:xfrm>
            <a:off x="301625" y="1183640"/>
            <a:ext cx="8540750" cy="5530215"/>
          </a:xfrm>
        </p:spPr>
        <p:txBody>
          <a:bodyPr/>
          <a:p>
            <a:r>
              <a:rPr lang="zh-CN" altLang="en-US" dirty="0"/>
              <a:t>小鸟依人：形容少女或小孩娇小可爱的样子。</a:t>
            </a:r>
            <a:endParaRPr lang="zh-CN" altLang="en-US" dirty="0"/>
          </a:p>
          <a:p>
            <a:r>
              <a:rPr lang="zh-CN" altLang="en-US" dirty="0"/>
              <a:t>鸟枪换炮：比喻情况或条件有很大好转。</a:t>
            </a:r>
            <a:endParaRPr lang="zh-CN" altLang="en-US" dirty="0"/>
          </a:p>
          <a:p>
            <a:r>
              <a:rPr lang="zh-CN" altLang="en-US" dirty="0"/>
              <a:t>笨鸟先飞：比喻能力差的人怕落后，做事比别人先动手。</a:t>
            </a:r>
            <a:endParaRPr lang="zh-CN" altLang="en-US" dirty="0"/>
          </a:p>
          <a:p>
            <a:r>
              <a:rPr lang="zh-CN" altLang="en-US" dirty="0"/>
              <a:t>百鸟朝凤：朝:朝见;凤:凤凰，古代传说中的鸟王。旧时喻指君主圣明而天下依附，后也比喻德高望重者众望所归。</a:t>
            </a:r>
            <a:endParaRPr lang="zh-CN" altLang="en-US" dirty="0"/>
          </a:p>
          <a:p>
            <a:r>
              <a:rPr lang="zh-CN" altLang="en-US" dirty="0"/>
              <a:t>鸦雀无声：形容非常安静。</a:t>
            </a:r>
            <a:endParaRPr lang="zh-CN" altLang="en-US" dirty="0"/>
          </a:p>
          <a:p>
            <a:r>
              <a:rPr lang="zh-CN" altLang="en-US" dirty="0"/>
              <a:t>鸠占鹊巢 ：jiū zhàn què cháo比喻强占别人的住屋或占据别人的位置。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108585" y="222250"/>
          <a:ext cx="8739505" cy="588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962775" imgH="3886200" progId="Paint.Picture">
                  <p:embed/>
                </p:oleObj>
              </mc:Choice>
              <mc:Fallback>
                <p:oleObj name="" r:id="rId1" imgW="6962775" imgH="388620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585" y="222250"/>
                        <a:ext cx="8739505" cy="5888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321945" y="495935"/>
          <a:ext cx="8219440" cy="550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019925" imgH="3876675" progId="Paint.Picture">
                  <p:embed/>
                </p:oleObj>
              </mc:Choice>
              <mc:Fallback>
                <p:oleObj name="" r:id="rId1" imgW="7019925" imgH="38766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1945" y="495935"/>
                        <a:ext cx="8219440" cy="550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14605" y="489585"/>
          <a:ext cx="9006205" cy="6186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800850" imgH="4238625" progId="Paint.Picture">
                  <p:embed/>
                </p:oleObj>
              </mc:Choice>
              <mc:Fallback>
                <p:oleObj name="" r:id="rId1" imgW="6800850" imgH="42386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05" y="489585"/>
                        <a:ext cx="9006205" cy="6186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190500" y="1019810"/>
          <a:ext cx="8413750" cy="5006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200900" imgH="3419475" progId="Paint.Picture">
                  <p:embed/>
                </p:oleObj>
              </mc:Choice>
              <mc:Fallback>
                <p:oleObj name="" r:id="rId1" imgW="7200900" imgH="34194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500" y="1019810"/>
                        <a:ext cx="8413750" cy="5006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177800" y="431800"/>
          <a:ext cx="8507730" cy="6074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496175" imgH="4943475" progId="Paint.Picture">
                  <p:embed/>
                </p:oleObj>
              </mc:Choice>
              <mc:Fallback>
                <p:oleObj name="" r:id="rId1" imgW="7496175" imgH="49434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800" y="431800"/>
                        <a:ext cx="8507730" cy="6074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" y="-17145"/>
            <a:ext cx="9389745" cy="69056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33020"/>
            <a:ext cx="9110345" cy="7084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诗词背诵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5975" y="2535555"/>
            <a:ext cx="7032625" cy="294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《晓出净慈寺送林子方》</a:t>
            </a:r>
            <a:endParaRPr lang="zh-CN" altLang="en-US"/>
          </a:p>
          <a:p>
            <a:r>
              <a:rPr lang="zh-CN" altLang="en-US"/>
              <a:t>《小儿垂钓》</a:t>
            </a:r>
            <a:endParaRPr lang="zh-CN" altLang="en-US"/>
          </a:p>
          <a:p>
            <a:r>
              <a:rPr lang="zh-CN" altLang="en-US"/>
              <a:t>《枫桥夜泊》</a:t>
            </a:r>
            <a:endParaRPr lang="zh-CN" altLang="en-US"/>
          </a:p>
          <a:p>
            <a:r>
              <a:rPr lang="zh-CN" altLang="en-US"/>
              <a:t>《示儿》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9685"/>
            <a:ext cx="9116695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8890"/>
            <a:ext cx="9143365" cy="86366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88900"/>
            <a:ext cx="9149715" cy="7089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783590"/>
            <a:ext cx="7725410" cy="4654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25400"/>
            <a:ext cx="9120505" cy="72777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15875"/>
            <a:ext cx="9159240" cy="68395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17145"/>
            <a:ext cx="9130665" cy="67691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118745"/>
            <a:ext cx="9069705" cy="67443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103505" y="177800"/>
          <a:ext cx="8923020" cy="647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458075" imgH="3695700" progId="Paint.Picture">
                  <p:embed/>
                </p:oleObj>
              </mc:Choice>
              <mc:Fallback>
                <p:oleObj name="" r:id="rId1" imgW="7458075" imgH="36957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505" y="177800"/>
                        <a:ext cx="8923020" cy="647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26035" y="-635"/>
          <a:ext cx="9063355" cy="678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896225" imgH="4505325" progId="Paint.Picture">
                  <p:embed/>
                </p:oleObj>
              </mc:Choice>
              <mc:Fallback>
                <p:oleObj name="" r:id="rId1" imgW="7896225" imgH="45053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035" y="-635"/>
                        <a:ext cx="9063355" cy="678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现场默写</a:t>
            </a:r>
            <a:endParaRPr lang="zh-CN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669925" y="1574165"/>
            <a:ext cx="7331075" cy="294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、接天莲叶无穷碧，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                          ，怕得鱼惊不应人。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、姑苏城外寒山寺，                           。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、王师北定中原日，                           。</a:t>
            </a:r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、                          ， 一般骨肉一般皮。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/>
          <p:cNvGraphicFramePr/>
          <p:nvPr/>
        </p:nvGraphicFramePr>
        <p:xfrm>
          <a:off x="10795" y="12700"/>
          <a:ext cx="9052560" cy="681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153275" imgH="3486150" progId="Paint.Picture">
                  <p:embed/>
                </p:oleObj>
              </mc:Choice>
              <mc:Fallback>
                <p:oleObj name="" r:id="rId1" imgW="7153275" imgH="34861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95" y="12700"/>
                        <a:ext cx="9052560" cy="681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31115" y="52705"/>
          <a:ext cx="8997950" cy="673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858125" imgH="5172075" progId="Paint.Picture">
                  <p:embed/>
                </p:oleObj>
              </mc:Choice>
              <mc:Fallback>
                <p:oleObj name="" r:id="rId1" imgW="7858125" imgH="51720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115" y="52705"/>
                        <a:ext cx="8997950" cy="6736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/>
        </p:nvGraphicFramePr>
        <p:xfrm>
          <a:off x="34290" y="128270"/>
          <a:ext cx="9076055" cy="664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781675" imgH="5353050" progId="Paint.Picture">
                  <p:embed/>
                </p:oleObj>
              </mc:Choice>
              <mc:Fallback>
                <p:oleObj name="" r:id="rId1" imgW="5781675" imgH="53530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" y="128270"/>
                        <a:ext cx="9076055" cy="664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19685" y="30480"/>
          <a:ext cx="9048115" cy="681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886575" imgH="4057650" progId="Paint.Picture">
                  <p:embed/>
                </p:oleObj>
              </mc:Choice>
              <mc:Fallback>
                <p:oleObj name="" r:id="rId1" imgW="6886575" imgH="40576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" y="30480"/>
                        <a:ext cx="9048115" cy="681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40005" y="40640"/>
          <a:ext cx="9051290" cy="674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267450" imgH="5638800" progId="Paint.Picture">
                  <p:embed/>
                </p:oleObj>
              </mc:Choice>
              <mc:Fallback>
                <p:oleObj name="" r:id="rId1" imgW="6267450" imgH="56388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05" y="40640"/>
                        <a:ext cx="9051290" cy="674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22860" y="73025"/>
          <a:ext cx="9055735" cy="671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934200" imgH="2838450" progId="Paint.Picture">
                  <p:embed/>
                </p:oleObj>
              </mc:Choice>
              <mc:Fallback>
                <p:oleObj name="" r:id="rId1" imgW="6934200" imgH="28384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" y="73025"/>
                        <a:ext cx="9055735" cy="671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-17145" y="76200"/>
          <a:ext cx="8708390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315325" imgH="3467100" progId="Paint.Picture">
                  <p:embed/>
                </p:oleObj>
              </mc:Choice>
              <mc:Fallback>
                <p:oleObj name="" r:id="rId1" imgW="8315325" imgH="34671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7145" y="76200"/>
                        <a:ext cx="8708390" cy="624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-17145" y="49530"/>
          <a:ext cx="9067800" cy="6771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686550" imgH="3962400" progId="Paint.Picture">
                  <p:embed/>
                </p:oleObj>
              </mc:Choice>
              <mc:Fallback>
                <p:oleObj name="" r:id="rId1" imgW="6686550" imgH="39624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7145" y="49530"/>
                        <a:ext cx="9067800" cy="6771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457200" y="2232660"/>
          <a:ext cx="8229600" cy="361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791575" imgH="3857625" progId="Paint.Picture">
                  <p:embed/>
                </p:oleObj>
              </mc:Choice>
              <mc:Fallback>
                <p:oleObj name="" r:id="rId1" imgW="8791575" imgH="38576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" y="2232660"/>
                        <a:ext cx="8229600" cy="3611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1997710" y="427990"/>
          <a:ext cx="4594860" cy="1276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591050" imgH="1276350" progId="Paint.Picture">
                  <p:embed/>
                </p:oleObj>
              </mc:Choice>
              <mc:Fallback>
                <p:oleObj name="" r:id="rId3" imgW="4591050" imgH="127635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7710" y="427990"/>
                        <a:ext cx="4594860" cy="1276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保护鸟儿的办法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39875"/>
            <a:ext cx="8229600" cy="4556125"/>
          </a:xfrm>
        </p:spPr>
        <p:txBody>
          <a:bodyPr/>
          <a:p>
            <a:r>
              <a:rPr lang="zh-CN" altLang="en-US"/>
              <a:t>1、给小鸟一个美好的生活、生存环境，改善人与鸟之间的关系。</a:t>
            </a:r>
            <a:endParaRPr lang="zh-CN" altLang="en-US"/>
          </a:p>
          <a:p>
            <a:r>
              <a:rPr lang="zh-CN" altLang="en-US"/>
              <a:t>2、给小鸟做个窝，让其有栖息的地方。</a:t>
            </a:r>
            <a:endParaRPr lang="zh-CN" altLang="en-US"/>
          </a:p>
          <a:p>
            <a:r>
              <a:rPr lang="zh-CN" altLang="en-US"/>
              <a:t>3、如果遇到了受伤的小鸟，可以带回家，养好伤，再放回大自然。</a:t>
            </a:r>
            <a:endParaRPr lang="zh-CN" altLang="en-US"/>
          </a:p>
          <a:p>
            <a:r>
              <a:rPr lang="zh-CN" altLang="en-US"/>
              <a:t>4、可以画保护鸟的宣传画。</a:t>
            </a:r>
            <a:endParaRPr lang="zh-CN" altLang="en-US"/>
          </a:p>
          <a:p>
            <a:r>
              <a:rPr lang="zh-CN" altLang="en-US"/>
              <a:t>5、向周围的人宣传保护鸟类的知识。</a:t>
            </a:r>
            <a:endParaRPr lang="zh-CN" altLang="en-US"/>
          </a:p>
          <a:p>
            <a:r>
              <a:rPr lang="en-US" altLang="zh-CN"/>
              <a:t>6</a:t>
            </a:r>
            <a:r>
              <a:rPr lang="zh-CN" altLang="en-US"/>
              <a:t>、不捕捉，不射猎鸟类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15363" name="文本占位符 15362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15364" name="矩形 15363"/>
          <p:cNvSpPr/>
          <p:nvPr/>
        </p:nvSpPr>
        <p:spPr>
          <a:xfrm>
            <a:off x="1600200" y="4419600"/>
            <a:ext cx="4572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>
              <a:spcBef>
                <a:spcPct val="0"/>
              </a:spcBef>
            </a:pP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158115" y="412750"/>
          <a:ext cx="8684260" cy="603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8096250" imgH="4229100" progId="Paint.Picture">
                  <p:embed/>
                </p:oleObj>
              </mc:Choice>
              <mc:Fallback>
                <p:oleObj name="" r:id="rId1" imgW="8096250" imgH="422910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115" y="412750"/>
                        <a:ext cx="8684260" cy="603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" y="-31750"/>
            <a:ext cx="9140190" cy="6950075"/>
          </a:xfrm>
        </p:spPr>
        <p:txBody>
          <a:bodyPr/>
          <a:p>
            <a:r>
              <a:rPr lang="en-US" altLang="zh-CN" sz="2800"/>
              <a:t>                               </a:t>
            </a:r>
            <a:r>
              <a:rPr lang="zh-CN" altLang="en-US" sz="2800"/>
              <a:t>我熟悉的鸟</a:t>
            </a:r>
            <a:r>
              <a:rPr lang="en-US" altLang="zh-CN" sz="2800"/>
              <a:t>            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     </a:t>
            </a:r>
            <a:r>
              <a:rPr lang="zh-CN" altLang="en-US" sz="2800">
                <a:solidFill>
                  <a:srgbClr val="FF0000"/>
                </a:solidFill>
              </a:rPr>
              <a:t>我熟悉的鸟是小燕子。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　  在我家屋檐下天天飞着几只小燕子。后来，这几只小燕子在我家屋檐下造了一个窝，于是每天都在窝的周围活动。小燕子一身乌黑的羽毛，一对亮闪闪的眼睛，灵活透亮，嘴巴尖尖的，有一个剪刀似的尾巴，我可喜欢它了。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  有一天，我看见一只燕子一动不动地在窝里，妈妈说“那只燕子在窝里孵小燕子。”几天过后，忽然有几个小脑袋探出来了，我一看，原来是几只小燕子出生了。从此，我天天留心观察那些小家伙，每当燕妈妈捕食回来，它们就争先恐后的抢着吃;好像在说：“妈妈，先给我，先给我!”燕妈妈把捕来的虫子公平的分给了每只小燕子……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    小燕子们渐渐的长大了，它们开始学飞行了。不久，它们一个个都会飞行了，它们和燕爸爸和燕妈妈都飞走了。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我真想让这些小燕子常住在我家，我非常喜欢它们。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605" y="-9525"/>
            <a:ext cx="9127490" cy="6865620"/>
          </a:xfrm>
        </p:spPr>
        <p:txBody>
          <a:bodyPr/>
          <a:p>
            <a:pPr marL="0" indent="0">
              <a:buNone/>
            </a:pPr>
            <a:r>
              <a:rPr lang="en-US" altLang="zh-CN" sz="2800"/>
              <a:t>                                 </a:t>
            </a:r>
            <a:r>
              <a:rPr lang="zh-CN" altLang="en-US" sz="2800"/>
              <a:t>我见到的鸟</a:t>
            </a:r>
            <a:endParaRPr lang="en-US" altLang="zh-CN" sz="2800"/>
          </a:p>
          <a:p>
            <a:pPr marL="0" indent="0">
              <a:buNone/>
            </a:pPr>
            <a:r>
              <a:rPr lang="zh-CN" altLang="en-US" sz="2800"/>
              <a:t>      </a:t>
            </a:r>
            <a:r>
              <a:rPr lang="zh-CN" altLang="en-US" sz="2800">
                <a:solidFill>
                  <a:srgbClr val="7030A0"/>
                </a:solidFill>
              </a:rPr>
              <a:t>星期天，爸爸带我到单位，那里有一棵好大的塔松。  我在塔松下面玩，听见了好听的鸟叫声。我顺着声音望去，看见树上的鸟窝里鸟妈妈正在喂小鸟呢。一只只可爱的小鸟张着黄黄的小嘴巴在窝的周围等着鸟妈妈喂它们。突然一只头伸的特别长的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小鸟</a:t>
            </a:r>
            <a:r>
              <a:rPr lang="zh-CN" altLang="en-US" sz="2800">
                <a:solidFill>
                  <a:srgbClr val="7030A0"/>
                </a:solidFill>
              </a:rPr>
              <a:t>猛一用力，掉在了我的面前。</a:t>
            </a:r>
            <a:endParaRPr lang="zh-CN" altLang="en-US" sz="280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</a:rPr>
              <a:t>    我急忙把它拿起来，放在掌心里，它身体哆嗦着。鸟妈妈看到它的孩子被我捉到，非常生气，在我周围飞来飞去，还叽叽喳喳地叫个不停。我想解释：“我不会伤害它，是它自己掉下来的”，可是鸟妈妈听不懂。</a:t>
            </a:r>
            <a:endParaRPr lang="zh-CN" altLang="en-US" sz="280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</a:rPr>
              <a:t>    这时候，爸爸走过来问：“怎么了？”我忙向爸爸解释。爸爸说：快把它放回窝里吧，你看它的眼睛，好象在求你呢。”爸爸边说边搬来一个椅子，我捧着它爬到椅子上，把它小心翼翼地放到窝里。</a:t>
            </a:r>
            <a:endParaRPr lang="zh-CN" altLang="en-US" sz="280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</a:rPr>
              <a:t>    鸟宝宝回到家，鸟妈妈又高兴地唱起歌。</a:t>
            </a:r>
            <a:endParaRPr lang="zh-CN" altLang="en-US" sz="280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0" y="33655"/>
            <a:ext cx="9121140" cy="6794500"/>
          </a:xfrm>
        </p:spPr>
        <p:txBody>
          <a:bodyPr/>
          <a:p>
            <a:pPr marL="0" indent="0">
              <a:buNone/>
            </a:pPr>
            <a:r>
              <a:rPr lang="en-US" altLang="zh-CN" sz="2800"/>
              <a:t>                            </a:t>
            </a:r>
            <a:r>
              <a:rPr lang="zh-CN" altLang="en-US" sz="2800"/>
              <a:t>想象中的鸟</a:t>
            </a:r>
            <a:endParaRPr lang="en-US" altLang="zh-CN" sz="2800"/>
          </a:p>
          <a:p>
            <a:pPr marL="0" indent="0">
              <a:buNone/>
            </a:pPr>
            <a:r>
              <a:rPr lang="zh-CN" altLang="en-US" sz="2800"/>
              <a:t>    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</a:rPr>
              <a:t>“看，快看！”随着别人的叫声看去，哇，天上有一只鸟。“把那只鸟打下来吧！”有人嚷嚷。我说：“等一下。”我使劲向空中抛了一把小米，那只怪鸟很快地把我抛向空中的小米吃进肚子里，然后它飞下来，落到我的肩膀上。我仔细观察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sym typeface="+mn-ea"/>
              </a:rPr>
              <a:t>它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</a:rPr>
              <a:t>：嘴巴长而尖，头是红色的，背上的毛是棕褐色，腹部是一片翠绿色的羽毛，尾巴像剪刀一样是黑色的。</a:t>
            </a:r>
            <a:endParaRPr lang="zh-CN" altLang="en-US" sz="280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</a:rPr>
              <a:t>     我每天出去散步的时候，仙鸟都会自己把笼子打开，陪我一起出去；我回来了它又飞回笼子里，把笼子关住。它吃食的时候很可爱，用翅膀把头捂住吃东西，喝水的时候嘴张得大大的，像吸尘器一样把水吸进肚子里。它居然和我一样也讲卫生，也爱唱歌，也爱大自然。  　　    </a:t>
            </a:r>
            <a:endParaRPr lang="zh-CN" altLang="en-US" sz="280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</a:rPr>
              <a:t>      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sym typeface="+mn-ea"/>
              </a:rPr>
              <a:t>“毛毛，洗手吃饭了。”妈妈的话打断了我的思绪。</a:t>
            </a:r>
            <a:endParaRPr lang="zh-CN" altLang="en-US" sz="280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chemeClr val="tx2">
                    <a:lumMod val="50000"/>
                  </a:schemeClr>
                </a:solidFill>
              </a:rPr>
              <a:t>      我永远也忘不了那只懂得陪伴我的可爱的仙鸟！</a:t>
            </a:r>
            <a:endParaRPr lang="zh-CN" altLang="en-US" sz="280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" y="-10160"/>
            <a:ext cx="9126220" cy="6852285"/>
          </a:xfrm>
        </p:spPr>
        <p:txBody>
          <a:bodyPr/>
          <a:p>
            <a:pPr marL="0" indent="0">
              <a:buNone/>
            </a:pPr>
            <a:r>
              <a:rPr lang="en-US" altLang="zh-CN" sz="2800"/>
              <a:t>                                 </a:t>
            </a:r>
            <a:r>
              <a:rPr lang="zh-CN" altLang="en-US" sz="2800"/>
              <a:t>想象中的鸟</a:t>
            </a:r>
            <a:endParaRPr lang="en-US" altLang="zh-CN" sz="2800"/>
          </a:p>
          <a:p>
            <a:pPr marL="0" indent="0">
              <a:buNone/>
            </a:pPr>
            <a:r>
              <a:rPr lang="zh-CN" altLang="en-US" sz="2800"/>
              <a:t>     </a:t>
            </a:r>
            <a:r>
              <a:rPr lang="zh-CN" altLang="en-US" sz="2800">
                <a:solidFill>
                  <a:srgbClr val="F6FC14"/>
                </a:solidFill>
              </a:rPr>
              <a:t>头上有个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绿色的</a:t>
            </a:r>
            <a:r>
              <a:rPr lang="zh-CN" altLang="en-US" sz="2800">
                <a:solidFill>
                  <a:srgbClr val="F6FC14"/>
                </a:solidFill>
              </a:rPr>
              <a:t>羽毛冠子，金黄色的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像竹叶的脚</a:t>
            </a:r>
            <a:r>
              <a:rPr lang="zh-CN" altLang="en-US" sz="2800">
                <a:solidFill>
                  <a:srgbClr val="F6FC14"/>
                </a:solidFill>
              </a:rPr>
              <a:t>，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蓝色的</a:t>
            </a:r>
            <a:r>
              <a:rPr lang="zh-CN" altLang="en-US" sz="2800">
                <a:solidFill>
                  <a:srgbClr val="F6FC14"/>
                </a:solidFill>
              </a:rPr>
              <a:t>像扇子般的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尾巴</a:t>
            </a:r>
            <a:r>
              <a:rPr lang="zh-CN" altLang="en-US" sz="2800">
                <a:solidFill>
                  <a:srgbClr val="F6FC14"/>
                </a:solidFill>
              </a:rPr>
              <a:t>，尖尖的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嘴巴</a:t>
            </a:r>
            <a:r>
              <a:rPr lang="zh-CN" altLang="en-US" sz="2800">
                <a:solidFill>
                  <a:srgbClr val="F6FC14"/>
                </a:solidFill>
              </a:rPr>
              <a:t>，配上一双透亮灵活的眼睛，加上</a:t>
            </a:r>
            <a:r>
              <a:rPr lang="zh-CN" altLang="en-US" sz="2800">
                <a:solidFill>
                  <a:srgbClr val="F6FC14"/>
                </a:solidFill>
                <a:sym typeface="+mn-ea"/>
              </a:rPr>
              <a:t>红色的</a:t>
            </a:r>
            <a:r>
              <a:rPr lang="zh-CN" altLang="en-US" sz="2800">
                <a:solidFill>
                  <a:srgbClr val="F6FC14"/>
                </a:solidFill>
              </a:rPr>
              <a:t>宽阔的翅膀</a:t>
            </a:r>
            <a:r>
              <a:rPr lang="en-US" altLang="zh-CN" sz="2800">
                <a:solidFill>
                  <a:srgbClr val="F6FC14"/>
                </a:solidFill>
              </a:rPr>
              <a:t>——</a:t>
            </a:r>
            <a:r>
              <a:rPr lang="zh-CN" altLang="en-US" sz="2800">
                <a:solidFill>
                  <a:srgbClr val="F6FC14"/>
                </a:solidFill>
              </a:rPr>
              <a:t>这是我想象中的鸟。</a:t>
            </a:r>
            <a:endParaRPr lang="zh-CN" altLang="en-US" sz="2800">
              <a:solidFill>
                <a:srgbClr val="F6FC14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6FC14"/>
                </a:solidFill>
              </a:rPr>
              <a:t>     这只鸟首先是个管家。每天早上当我刷完牙洗好脸。它就会把早餐摆在桌上，同时会烹饪出有创意的菜肴，和大家一起分享。  　　</a:t>
            </a:r>
            <a:endParaRPr lang="zh-CN" altLang="en-US" sz="2800">
              <a:solidFill>
                <a:srgbClr val="F6FC14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6FC14"/>
                </a:solidFill>
              </a:rPr>
              <a:t>     其次，这只鸟是会变成各种交通工具的鸟。有时它会变成潜水艇带着我沉到海底，我只要趴在窗口，就会看见许多鲨鱼、章鱼、龙虾……有时它会变成汽车带着我在马路上奔行；有时它会变成飞机带着我在天空中飞翔。  　　</a:t>
            </a:r>
            <a:endParaRPr lang="zh-CN" altLang="en-US" sz="2800">
              <a:solidFill>
                <a:srgbClr val="F6FC14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6FC14"/>
                </a:solidFill>
              </a:rPr>
              <a:t>     第三这只鸟还是一位博士。每天带着我们在知识的海洋里遨游，每天它都会发明多种多样有趣的东西</a:t>
            </a:r>
            <a:r>
              <a:rPr lang="en-US" altLang="zh-CN" sz="2800">
                <a:solidFill>
                  <a:srgbClr val="F6FC14"/>
                </a:solidFill>
              </a:rPr>
              <a:t>——</a:t>
            </a:r>
            <a:r>
              <a:rPr lang="zh-CN" altLang="en-US" sz="2800">
                <a:solidFill>
                  <a:srgbClr val="F6FC14"/>
                </a:solidFill>
              </a:rPr>
              <a:t>会走路的书包、会结面包的大树、能实现愿望的盒子</a:t>
            </a:r>
            <a:r>
              <a:rPr lang="en-US" altLang="zh-CN" sz="2800">
                <a:solidFill>
                  <a:srgbClr val="F6FC14"/>
                </a:solidFill>
              </a:rPr>
              <a:t>......</a:t>
            </a:r>
            <a:endParaRPr lang="zh-CN" altLang="en-US" sz="2800">
              <a:solidFill>
                <a:srgbClr val="F6FC14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6FC14"/>
                </a:solidFill>
              </a:rPr>
              <a:t>       有这样的鸟，那就太好了</a:t>
            </a:r>
            <a:r>
              <a:rPr lang="en-US" altLang="zh-CN" sz="2800">
                <a:solidFill>
                  <a:srgbClr val="F6FC14"/>
                </a:solidFill>
              </a:rPr>
              <a:t>——</a:t>
            </a:r>
            <a:r>
              <a:rPr lang="zh-CN" altLang="en-US" sz="2800">
                <a:solidFill>
                  <a:srgbClr val="F6FC14"/>
                </a:solidFill>
              </a:rPr>
              <a:t>温馨、和平、幸福　</a:t>
            </a:r>
            <a:r>
              <a:rPr lang="zh-CN" altLang="en-US" sz="2800"/>
              <a:t>　   </a:t>
            </a:r>
            <a:endParaRPr lang="zh-CN" altLang="en-US" sz="2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作业布置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预习《集市和超市》</a:t>
            </a:r>
            <a:endParaRPr lang="zh-CN" altLang="en-US"/>
          </a:p>
          <a:p>
            <a:r>
              <a:rPr lang="zh-CN" altLang="en-US"/>
              <a:t>完成</a:t>
            </a:r>
            <a:r>
              <a:rPr lang="en-US" altLang="zh-CN"/>
              <a:t>A</a:t>
            </a:r>
            <a:r>
              <a:rPr lang="zh-CN" altLang="en-US"/>
              <a:t>、</a:t>
            </a:r>
            <a:r>
              <a:rPr lang="en-US" altLang="zh-CN"/>
              <a:t>B</a:t>
            </a:r>
            <a:r>
              <a:rPr lang="zh-CN" altLang="en-US"/>
              <a:t>、</a:t>
            </a:r>
            <a:r>
              <a:rPr lang="en-US" altLang="zh-CN"/>
              <a:t>C</a:t>
            </a:r>
            <a:endParaRPr lang="en-US" altLang="zh-CN"/>
          </a:p>
          <a:p>
            <a:r>
              <a:rPr lang="zh-CN" altLang="en-US"/>
              <a:t>《字词句篇》任务</a:t>
            </a:r>
            <a:endParaRPr lang="zh-CN" altLang="en-US"/>
          </a:p>
          <a:p>
            <a:r>
              <a:rPr lang="zh-CN" altLang="en-US"/>
              <a:t>《直通车》任务。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en-US" altLang="zh-CN" dirty="0"/>
              <a:t>   </a:t>
            </a:r>
            <a:endParaRPr lang="en-US" altLang="zh-CN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graphicFrame>
        <p:nvGraphicFramePr>
          <p:cNvPr id="2" name="对象 1"/>
          <p:cNvGraphicFramePr/>
          <p:nvPr/>
        </p:nvGraphicFramePr>
        <p:xfrm>
          <a:off x="2195195" y="363220"/>
          <a:ext cx="6496050" cy="5570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410325" imgH="3448050" progId="Paint.Picture">
                  <p:embed/>
                </p:oleObj>
              </mc:Choice>
              <mc:Fallback>
                <p:oleObj name="" r:id="rId1" imgW="6410325" imgH="344805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195" y="363220"/>
                        <a:ext cx="6496050" cy="5570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>
              <a:solidFill>
                <a:srgbClr val="666699"/>
              </a:solidFill>
            </a:endParaRPr>
          </a:p>
        </p:txBody>
      </p:sp>
      <p:sp>
        <p:nvSpPr>
          <p:cNvPr id="86020" name="矩形 86019"/>
          <p:cNvSpPr/>
          <p:nvPr/>
        </p:nvSpPr>
        <p:spPr>
          <a:xfrm>
            <a:off x="152400" y="3657600"/>
            <a:ext cx="8534400" cy="896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>
              <a:spcBef>
                <a:spcPct val="0"/>
              </a:spcBef>
            </a:pPr>
            <a:endParaRPr lang="zh-CN" altLang="en-US" sz="48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152400" y="461010"/>
          <a:ext cx="8402955" cy="5332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7772400" imgH="4724400" progId="Paint.Picture">
                  <p:embed/>
                </p:oleObj>
              </mc:Choice>
              <mc:Fallback>
                <p:oleObj name="" r:id="rId1" imgW="7772400" imgH="472440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" y="461010"/>
                        <a:ext cx="8402955" cy="5332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  <p:bldLst>
      <p:bldP spid="860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>
              <a:solidFill>
                <a:srgbClr val="666699"/>
              </a:solidFill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319405" y="962660"/>
          <a:ext cx="8062595" cy="4932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838950" imgH="3895725" progId="Paint.Picture">
                  <p:embed/>
                </p:oleObj>
              </mc:Choice>
              <mc:Fallback>
                <p:oleObj name="" r:id="rId1" imgW="6838950" imgH="389572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9405" y="962660"/>
                        <a:ext cx="8062595" cy="4932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  <p:bldLst>
      <p:bldP spid="860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>
              <a:solidFill>
                <a:srgbClr val="666699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362585" y="442595"/>
          <a:ext cx="8019415" cy="544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534150" imgH="3581400" progId="Paint.Picture">
                  <p:embed/>
                </p:oleObj>
              </mc:Choice>
              <mc:Fallback>
                <p:oleObj name="" r:id="rId1" imgW="6534150" imgH="3581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2585" y="442595"/>
                        <a:ext cx="8019415" cy="5448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  <p:bldLst>
      <p:bldP spid="860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>
                <a:solidFill>
                  <a:srgbClr val="666699"/>
                </a:solidFill>
              </a:rPr>
              <a:t>根除   跌倒   重新   必修    研读   成熟     糊涂</a:t>
            </a:r>
            <a:endParaRPr lang="zh-CN" altLang="en-US" dirty="0">
              <a:solidFill>
                <a:srgbClr val="666699"/>
              </a:solidFill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280670" y="892175"/>
          <a:ext cx="8005445" cy="4415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7315200" imgH="3352800" progId="Paint.Picture">
                  <p:embed/>
                </p:oleObj>
              </mc:Choice>
              <mc:Fallback>
                <p:oleObj name="" r:id="rId1" imgW="7315200" imgH="33528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0670" y="892175"/>
                        <a:ext cx="8005445" cy="4415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19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oposal">
  <a:themeElements>
    <a:clrScheme name="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EC5FB"/>
      </a:accent5>
      <a:accent6>
        <a:srgbClr val="895BE5"/>
      </a:accent6>
      <a:hlink>
        <a:srgbClr val="E4005C"/>
      </a:hlink>
      <a:folHlink>
        <a:srgbClr val="C36C03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33333"/>
        </a:lt1>
        <a:dk2>
          <a:srgbClr val="FFF4C3"/>
        </a:dk2>
        <a:lt2>
          <a:srgbClr val="777777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CDCDC"/>
        </a:accent4>
        <a:accent5>
          <a:srgbClr val="E0C7FC"/>
        </a:accent5>
        <a:accent6>
          <a:srgbClr val="895BE5"/>
        </a:accent6>
        <a:hlink>
          <a:srgbClr val="E4005C"/>
        </a:hlink>
        <a:folHlink>
          <a:srgbClr val="DC7A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F5F5F"/>
        </a:lt1>
        <a:dk2>
          <a:srgbClr val="FFFFCC"/>
        </a:dk2>
        <a:lt2>
          <a:srgbClr val="1C1C1C"/>
        </a:lt2>
        <a:accent1>
          <a:srgbClr val="4A5B64"/>
        </a:accent1>
        <a:accent2>
          <a:srgbClr val="AF9387"/>
        </a:accent2>
        <a:accent3>
          <a:srgbClr val="B7B7B7"/>
        </a:accent3>
        <a:accent4>
          <a:srgbClr val="DCDCDC"/>
        </a:accent4>
        <a:accent5>
          <a:srgbClr val="B2B6B8"/>
        </a:accent5>
        <a:accent6>
          <a:srgbClr val="9D8379"/>
        </a:accent6>
        <a:hlink>
          <a:srgbClr val="F3C43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CC"/>
        </a:dk2>
        <a:lt2>
          <a:srgbClr val="4D4D4D"/>
        </a:lt2>
        <a:accent1>
          <a:srgbClr val="8D8DB3"/>
        </a:accent1>
        <a:accent2>
          <a:srgbClr val="7A25D7"/>
        </a:accent2>
        <a:accent3>
          <a:srgbClr val="B9B9CA"/>
        </a:accent3>
        <a:accent4>
          <a:srgbClr val="DCDCDC"/>
        </a:accent4>
        <a:accent5>
          <a:srgbClr val="C5C5D5"/>
        </a:accent5>
        <a:accent6>
          <a:srgbClr val="6D20C1"/>
        </a:accent6>
        <a:hlink>
          <a:srgbClr val="66CCFF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538DC7"/>
        </a:lt1>
        <a:dk2>
          <a:srgbClr val="CCECFF"/>
        </a:dk2>
        <a:lt2>
          <a:srgbClr val="10187C"/>
        </a:lt2>
        <a:accent1>
          <a:srgbClr val="879EC7"/>
        </a:accent1>
        <a:accent2>
          <a:srgbClr val="461B8B"/>
        </a:accent2>
        <a:accent3>
          <a:srgbClr val="B4C5DF"/>
        </a:accent3>
        <a:accent4>
          <a:srgbClr val="D6D6D6"/>
        </a:accent4>
        <a:accent5>
          <a:srgbClr val="C3CCDF"/>
        </a:accent5>
        <a:accent6>
          <a:srgbClr val="3E177C"/>
        </a:accent6>
        <a:hlink>
          <a:srgbClr val="0000FF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CC"/>
        </a:dk2>
        <a:lt2>
          <a:srgbClr val="002F2E"/>
        </a:lt2>
        <a:accent1>
          <a:srgbClr val="0E6A52"/>
        </a:accent1>
        <a:accent2>
          <a:srgbClr val="3553A7"/>
        </a:accent2>
        <a:accent3>
          <a:srgbClr val="AAC1C1"/>
        </a:accent3>
        <a:accent4>
          <a:srgbClr val="DCDCDC"/>
        </a:accent4>
        <a:accent5>
          <a:srgbClr val="AABAB3"/>
        </a:accent5>
        <a:accent6>
          <a:srgbClr val="2F4A95"/>
        </a:accent6>
        <a:hlink>
          <a:srgbClr val="1ACE9F"/>
        </a:hlink>
        <a:folHlink>
          <a:srgbClr val="B5B5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EFFFF"/>
        </a:accent3>
        <a:accent4>
          <a:srgbClr val="000000"/>
        </a:accent4>
        <a:accent5>
          <a:srgbClr val="C7E1E0"/>
        </a:accent5>
        <a:accent6>
          <a:srgbClr val="008989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4B501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EC5FB"/>
        </a:accent5>
        <a:accent6>
          <a:srgbClr val="895BE5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mpass">
  <a:themeElements>
    <a:clrScheme name="">
      <a:dk1>
        <a:srgbClr val="FFFFFF"/>
      </a:dk1>
      <a:lt1>
        <a:srgbClr val="5A5C6C"/>
      </a:lt1>
      <a:dk2>
        <a:srgbClr val="FFFFCC"/>
      </a:dk2>
      <a:lt2>
        <a:srgbClr val="5B5D6B"/>
      </a:lt2>
      <a:accent1>
        <a:srgbClr val="9966FF"/>
      </a:accent1>
      <a:accent2>
        <a:srgbClr val="9383B3"/>
      </a:accent2>
      <a:accent3>
        <a:srgbClr val="B5B6BA"/>
      </a:accent3>
      <a:accent4>
        <a:srgbClr val="DCDCDC"/>
      </a:accent4>
      <a:accent5>
        <a:srgbClr val="CAB9FF"/>
      </a:accent5>
      <a:accent6>
        <a:srgbClr val="8375A0"/>
      </a:accent6>
      <a:hlink>
        <a:srgbClr val="A3C145"/>
      </a:hlink>
      <a:folHlink>
        <a:srgbClr val="6FA9B7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00007A"/>
        </a:lt2>
        <a:accent1>
          <a:srgbClr val="6F64C2"/>
        </a:accent1>
        <a:accent2>
          <a:srgbClr val="0089BA"/>
        </a:accent2>
        <a:accent3>
          <a:srgbClr val="AAAAB9"/>
        </a:accent3>
        <a:accent4>
          <a:srgbClr val="DCDCDC"/>
        </a:accent4>
        <a:accent5>
          <a:srgbClr val="BBB8DD"/>
        </a:accent5>
        <a:accent6>
          <a:srgbClr val="007AA6"/>
        </a:accent6>
        <a:hlink>
          <a:srgbClr val="66CCFF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A5C6C"/>
        </a:lt1>
        <a:dk2>
          <a:srgbClr val="FFFFCC"/>
        </a:dk2>
        <a:lt2>
          <a:srgbClr val="5B5D6B"/>
        </a:lt2>
        <a:accent1>
          <a:srgbClr val="9966FF"/>
        </a:accent1>
        <a:accent2>
          <a:srgbClr val="9383B3"/>
        </a:accent2>
        <a:accent3>
          <a:srgbClr val="B5B6BA"/>
        </a:accent3>
        <a:accent4>
          <a:srgbClr val="DCDCDC"/>
        </a:accent4>
        <a:accent5>
          <a:srgbClr val="CAB9FF"/>
        </a:accent5>
        <a:accent6>
          <a:srgbClr val="8375A0"/>
        </a:accent6>
        <a:hlink>
          <a:srgbClr val="A3C145"/>
        </a:hlink>
        <a:folHlink>
          <a:srgbClr val="6FA9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860000"/>
        </a:lt2>
        <a:accent1>
          <a:srgbClr val="FF6600"/>
        </a:accent1>
        <a:accent2>
          <a:srgbClr val="FF9933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E5892D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FFFFCC"/>
        </a:dk2>
        <a:lt2>
          <a:srgbClr val="676A5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E2B9AA"/>
        </a:accent5>
        <a:accent6>
          <a:srgbClr val="728D96"/>
        </a:accent6>
        <a:hlink>
          <a:srgbClr val="DDBF4F"/>
        </a:hlink>
        <a:folHlink>
          <a:srgbClr val="B7B6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E8764"/>
        </a:lt1>
        <a:dk2>
          <a:srgbClr val="FFFFCC"/>
        </a:dk2>
        <a:lt2>
          <a:srgbClr val="AC835E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CDCDC"/>
        </a:accent4>
        <a:accent5>
          <a:srgbClr val="E2B9AA"/>
        </a:accent5>
        <a:accent6>
          <a:srgbClr val="E54747"/>
        </a:accent6>
        <a:hlink>
          <a:srgbClr val="FFCC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526133"/>
        </a:lt2>
        <a:accent1>
          <a:srgbClr val="99CC00"/>
        </a:accent1>
        <a:accent2>
          <a:srgbClr val="7A9505"/>
        </a:accent2>
        <a:accent3>
          <a:srgbClr val="B3B6AD"/>
        </a:accent3>
        <a:accent4>
          <a:srgbClr val="DCDCDC"/>
        </a:accent4>
        <a:accent5>
          <a:srgbClr val="CAE2AA"/>
        </a:accent5>
        <a:accent6>
          <a:srgbClr val="6D8504"/>
        </a:accent6>
        <a:hlink>
          <a:srgbClr val="FFCC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ADE"/>
        </a:accent3>
        <a:accent4>
          <a:srgbClr val="000000"/>
        </a:accent4>
        <a:accent5>
          <a:srgbClr val="F2F3ED"/>
        </a:accent5>
        <a:accent6>
          <a:srgbClr val="8C9DA4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E7B"/>
        </a:lt2>
        <a:accent1>
          <a:srgbClr val="33CCCC"/>
        </a:accent1>
        <a:accent2>
          <a:srgbClr val="00CC66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B75B"/>
        </a:accent6>
        <a:hlink>
          <a:srgbClr val="CCFFC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DEDFF"/>
        </a:accent5>
        <a:accent6>
          <a:srgbClr val="C2E5DE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xtured">
  <a:themeElements>
    <a:clrScheme name="">
      <a:dk1>
        <a:srgbClr val="FFFFFF"/>
      </a:dk1>
      <a:lt1>
        <a:srgbClr val="2B5481"/>
      </a:lt1>
      <a:dk2>
        <a:srgbClr val="E5FFFF"/>
      </a:dk2>
      <a:lt2>
        <a:srgbClr val="003366"/>
      </a:lt2>
      <a:accent1>
        <a:srgbClr val="009999"/>
      </a:accent1>
      <a:accent2>
        <a:srgbClr val="336699"/>
      </a:accent2>
      <a:accent3>
        <a:srgbClr val="ACB4C1"/>
      </a:accent3>
      <a:accent4>
        <a:srgbClr val="DCDCDC"/>
      </a:accent4>
      <a:accent5>
        <a:srgbClr val="AACACA"/>
      </a:accent5>
      <a:accent6>
        <a:srgbClr val="2D5B89"/>
      </a:accent6>
      <a:hlink>
        <a:srgbClr val="00CCFF"/>
      </a:hlink>
      <a:folHlink>
        <a:srgbClr val="FFCC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60000"/>
        </a:lt2>
        <a:accent1>
          <a:srgbClr val="BE7960"/>
        </a:accent1>
        <a:accent2>
          <a:srgbClr val="CC66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B75B00"/>
        </a:accent6>
        <a:hlink>
          <a:srgbClr val="FFCC66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6A2A"/>
        </a:lt1>
        <a:dk2>
          <a:srgbClr val="CCFF99"/>
        </a:dk2>
        <a:lt2>
          <a:srgbClr val="003300"/>
        </a:lt2>
        <a:accent1>
          <a:srgbClr val="33CC33"/>
        </a:accent1>
        <a:accent2>
          <a:srgbClr val="46562A"/>
        </a:accent2>
        <a:accent3>
          <a:srgbClr val="B2BAAC"/>
        </a:accent3>
        <a:accent4>
          <a:srgbClr val="DCDCDC"/>
        </a:accent4>
        <a:accent5>
          <a:srgbClr val="ADE2AD"/>
        </a:accent5>
        <a:accent6>
          <a:srgbClr val="3E4C25"/>
        </a:accent6>
        <a:hlink>
          <a:srgbClr val="0099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CC"/>
        </a:dk2>
        <a:lt2>
          <a:srgbClr val="4E4E74"/>
        </a:lt2>
        <a:accent1>
          <a:srgbClr val="5E5884"/>
        </a:accent1>
        <a:accent2>
          <a:srgbClr val="8AB29D"/>
        </a:accent2>
        <a:accent3>
          <a:srgbClr val="B9B9CA"/>
        </a:accent3>
        <a:accent4>
          <a:srgbClr val="DCDCDC"/>
        </a:accent4>
        <a:accent5>
          <a:srgbClr val="B6B5C2"/>
        </a:accent5>
        <a:accent6>
          <a:srgbClr val="7B9F8C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CC"/>
        </a:dk2>
        <a:lt2>
          <a:srgbClr val="004E4C"/>
        </a:lt2>
        <a:accent1>
          <a:srgbClr val="FFCC00"/>
        </a:accent1>
        <a:accent2>
          <a:srgbClr val="00B0AC"/>
        </a:accent2>
        <a:accent3>
          <a:srgbClr val="AAB9B9"/>
        </a:accent3>
        <a:accent4>
          <a:srgbClr val="DCDCDC"/>
        </a:accent4>
        <a:accent5>
          <a:srgbClr val="FFE2AA"/>
        </a:accent5>
        <a:accent6>
          <a:srgbClr val="009D9A"/>
        </a:accent6>
        <a:hlink>
          <a:srgbClr val="BA7C3E"/>
        </a:hlink>
        <a:folHlink>
          <a:srgbClr val="724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B5481"/>
        </a:lt1>
        <a:dk2>
          <a:srgbClr val="E5FFFF"/>
        </a:dk2>
        <a:lt2>
          <a:srgbClr val="003366"/>
        </a:lt2>
        <a:accent1>
          <a:srgbClr val="009999"/>
        </a:accent1>
        <a:accent2>
          <a:srgbClr val="336699"/>
        </a:accent2>
        <a:accent3>
          <a:srgbClr val="ACB4C1"/>
        </a:accent3>
        <a:accent4>
          <a:srgbClr val="DCDCDC"/>
        </a:accent4>
        <a:accent5>
          <a:srgbClr val="AACACA"/>
        </a:accent5>
        <a:accent6>
          <a:srgbClr val="2D5B89"/>
        </a:accent6>
        <a:hlink>
          <a:srgbClr val="00CC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4D4D"/>
        </a:lt1>
        <a:dk2>
          <a:srgbClr val="FFFFFF"/>
        </a:dk2>
        <a:lt2>
          <a:srgbClr val="080808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CDCDC"/>
        </a:accent4>
        <a:accent5>
          <a:srgbClr val="B9B9CA"/>
        </a:accent5>
        <a:accent6>
          <a:srgbClr val="2D5BB7"/>
        </a:accent6>
        <a:hlink>
          <a:srgbClr val="00C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9DD"/>
        </a:accent3>
        <a:accent4>
          <a:srgbClr val="000000"/>
        </a:accent4>
        <a:accent5>
          <a:srgbClr val="D1CFBE"/>
        </a:accent5>
        <a:accent6>
          <a:srgbClr val="91939A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AF1F8"/>
        </a:accent3>
        <a:accent4>
          <a:srgbClr val="000000"/>
        </a:accent4>
        <a:accent5>
          <a:srgbClr val="FFFFFF"/>
        </a:accent5>
        <a:accent6>
          <a:srgbClr val="00A6A3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2219</Words>
  <Application>WPS 演示</Application>
  <PresentationFormat>在屏幕上显示</PresentationFormat>
  <Paragraphs>81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25</vt:i4>
      </vt:variant>
      <vt:variant>
        <vt:lpstr>幻灯片标题</vt:lpstr>
      </vt:variant>
      <vt:variant>
        <vt:i4>44</vt:i4>
      </vt:variant>
    </vt:vector>
  </HeadingPairs>
  <TitlesOfParts>
    <vt:vector size="85" baseType="lpstr">
      <vt:lpstr>Arial</vt:lpstr>
      <vt:lpstr>宋体</vt:lpstr>
      <vt:lpstr>Wingdings</vt:lpstr>
      <vt:lpstr>Wingdings 2</vt:lpstr>
      <vt:lpstr>Tahoma</vt:lpstr>
      <vt:lpstr>Comic Sans MS</vt:lpstr>
      <vt:lpstr>微软雅黑</vt:lpstr>
      <vt:lpstr>Arial Unicode MS</vt:lpstr>
      <vt:lpstr>Wingdings</vt:lpstr>
      <vt:lpstr>Calibri</vt:lpstr>
      <vt:lpstr>吉祥如意</vt:lpstr>
      <vt:lpstr>诗情画意</vt:lpstr>
      <vt:lpstr>Proposal</vt:lpstr>
      <vt:lpstr>Compass</vt:lpstr>
      <vt:lpstr>Textured</vt:lpstr>
      <vt:lpstr>Crayons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诗词背诵</vt:lpstr>
      <vt:lpstr>PowerPoint 演示文稿</vt:lpstr>
      <vt:lpstr>PowerPoint 演示文稿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词汇积累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保护鸟儿的办法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67</cp:revision>
  <dcterms:created xsi:type="dcterms:W3CDTF">2018-11-04T01:32:00Z</dcterms:created>
  <dcterms:modified xsi:type="dcterms:W3CDTF">2018-11-04T12:51:12Z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2052-10.1.0.7566</vt:lpwstr>
  </property>
</Properties>
</file>