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10"/>
  </p:notesMasterIdLst>
  <p:sldIdLst>
    <p:sldId id="257" r:id="rId4"/>
    <p:sldId id="451" r:id="rId5"/>
    <p:sldId id="452" r:id="rId6"/>
    <p:sldId id="482" r:id="rId7"/>
    <p:sldId id="258" r:id="rId8"/>
    <p:sldId id="509" r:id="rId9"/>
    <p:sldId id="453" r:id="rId11"/>
    <p:sldId id="455" r:id="rId12"/>
    <p:sldId id="457" r:id="rId13"/>
    <p:sldId id="459" r:id="rId14"/>
    <p:sldId id="461" r:id="rId15"/>
    <p:sldId id="462" r:id="rId16"/>
    <p:sldId id="464" r:id="rId17"/>
    <p:sldId id="466" r:id="rId18"/>
    <p:sldId id="468" r:id="rId19"/>
    <p:sldId id="470" r:id="rId20"/>
    <p:sldId id="472" r:id="rId21"/>
    <p:sldId id="474" r:id="rId22"/>
    <p:sldId id="476" r:id="rId23"/>
    <p:sldId id="478" r:id="rId24"/>
    <p:sldId id="480" r:id="rId25"/>
    <p:sldId id="262" r:id="rId26"/>
    <p:sldId id="508" r:id="rId27"/>
    <p:sldId id="510" r:id="rId28"/>
    <p:sldId id="264" r:id="rId29"/>
    <p:sldId id="507" r:id="rId30"/>
    <p:sldId id="512" r:id="rId31"/>
    <p:sldId id="435" r:id="rId32"/>
    <p:sldId id="514" r:id="rId33"/>
    <p:sldId id="436" r:id="rId34"/>
    <p:sldId id="513" r:id="rId35"/>
    <p:sldId id="437" r:id="rId36"/>
    <p:sldId id="447" r:id="rId37"/>
    <p:sldId id="438" r:id="rId38"/>
    <p:sldId id="412" r:id="rId39"/>
    <p:sldId id="449" r:id="rId40"/>
    <p:sldId id="515" r:id="rId41"/>
    <p:sldId id="427" r:id="rId42"/>
    <p:sldId id="444" r:id="rId43"/>
  </p:sldIdLst>
  <p:sldSz cx="9144000" cy="6858000" type="screen4x3"/>
  <p:notesSz cx="6858000" cy="9144000"/>
  <p:kinsoku lang="zh-CN" invalStChars="!),.:;?]}、。—ˇ¨〃々～‖…’”〕〉》」』〗】∶！＂＇），．：；？］｀｜｝·" invalEndChars="([{‘“〔〈《「『〖【（［｛．·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0000"/>
    <a:srgbClr val="FF0000"/>
    <a:srgbClr val="007A37"/>
    <a:srgbClr val="0000CC"/>
    <a:srgbClr val="1C1C1C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08"/>
    <p:restoredTop sz="94660"/>
  </p:normalViewPr>
  <p:slideViewPr>
    <p:cSldViewPr showGuides="1">
      <p:cViewPr varScale="1">
        <p:scale>
          <a:sx n="79" d="100"/>
          <a:sy n="79" d="100"/>
        </p:scale>
        <p:origin x="-234" y="-78"/>
      </p:cViewPr>
      <p:guideLst>
        <p:guide orient="horz" pos="2115"/>
        <p:guide pos="29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11288" y="3717925"/>
            <a:ext cx="6400800" cy="936625"/>
          </a:xfrm>
        </p:spPr>
        <p:txBody>
          <a:bodyPr/>
          <a:lstStyle>
            <a:lvl1pPr marL="0" indent="0">
              <a:buFontTx/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4938" y="2493963"/>
            <a:ext cx="6407150" cy="1108075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  <p:sp>
        <p:nvSpPr>
          <p:cNvPr id="15365" name="Rectangle 5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5366" name="Rectangle 6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fade/>
  </p:transition>
  <p:hf sldNum="0"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Gulim" panose="020B0600000101010101" pitchFamily="34" charset="-127"/>
          <a:ea typeface="微软雅黑" panose="020B0503020204020204" pitchFamily="34" charset="-122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Gulim" panose="020B0600000101010101" pitchFamily="34" charset="-127"/>
          <a:ea typeface="微软雅黑" panose="020B0503020204020204" pitchFamily="34" charset="-122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Gulim" panose="020B0600000101010101" pitchFamily="34" charset="-127"/>
          <a:ea typeface="微软雅黑" panose="020B0503020204020204" pitchFamily="34" charset="-122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Gulim" panose="020B0600000101010101" pitchFamily="34" charset="-127"/>
          <a:ea typeface="微软雅黑" panose="020B0503020204020204" pitchFamily="34" charset="-122"/>
        </a:defRPr>
      </a:lvl5pPr>
      <a:lvl6pPr marL="457200" algn="l" rtl="0" eaLnBrk="0" fontAlgn="base" latinLnBrk="1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Gulim" panose="020B0600000101010101" pitchFamily="34" charset="-127"/>
          <a:ea typeface="微软雅黑" panose="020B0503020204020204" pitchFamily="34" charset="-122"/>
        </a:defRPr>
      </a:lvl6pPr>
      <a:lvl7pPr marL="914400" algn="l" rtl="0" eaLnBrk="0" fontAlgn="base" latinLnBrk="1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Gulim" panose="020B0600000101010101" pitchFamily="34" charset="-127"/>
          <a:ea typeface="微软雅黑" panose="020B0503020204020204" pitchFamily="34" charset="-122"/>
        </a:defRPr>
      </a:lvl7pPr>
      <a:lvl8pPr marL="1371600" algn="l" rtl="0" eaLnBrk="0" fontAlgn="base" latinLnBrk="1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Gulim" panose="020B0600000101010101" pitchFamily="34" charset="-127"/>
          <a:ea typeface="微软雅黑" panose="020B0503020204020204" pitchFamily="34" charset="-122"/>
        </a:defRPr>
      </a:lvl8pPr>
      <a:lvl9pPr marL="1828800" algn="l" rtl="0" eaLnBrk="0" fontAlgn="base" latinLnBrk="1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Gulim" panose="020B0600000101010101" pitchFamily="34" charset="-127"/>
          <a:ea typeface="微软雅黑" panose="020B0503020204020204" pitchFamily="34" charset="-122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41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16.png"/><Relationship Id="rId2" Type="http://schemas.openxmlformats.org/officeDocument/2006/relationships/image" Target="../media/image28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3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4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5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6.pn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7.pn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8.pn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9.pn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0.pn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1.pn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2.pn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jpe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58.jpeg"/><Relationship Id="rId1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9.png"/><Relationship Id="rId2" Type="http://schemas.microsoft.com/office/2007/relationships/media" Target="file:///C:\Users\Administrator\Desktop\&#20799;&#31461;&#27468;&#26354;%20-%20&#34583;&#29275;&#19982;&#40644;&#40514;&#40479;.mp3" TargetMode="External"/><Relationship Id="rId1" Type="http://schemas.openxmlformats.org/officeDocument/2006/relationships/audio" Target="file:///C:\Users\Administrator\Desktop\&#20799;&#31461;&#27468;&#26354;%20-%20&#34583;&#29275;&#19982;&#40644;&#40514;&#40479;.mp3" TargetMode="Externa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hyperlink" Target="http://www.kjzhan.com/mp3/1s/48764.html" TargetMode="Externa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media" Target="file:///C:\Users\Administrator\Desktop\&#35838;&#25991;&#37096;&#20998;%2014&#12289;&#23567;&#34583;&#29275;%20&#30001;&#35838;&#20214;&#31449;&#25972;&#29702;-%20www.kjzhan.com.mp3" TargetMode="External"/><Relationship Id="rId3" Type="http://schemas.openxmlformats.org/officeDocument/2006/relationships/audio" Target="file:///C:\Users\Administrator\Desktop\&#35838;&#25991;&#37096;&#20998;%2014&#12289;&#23567;&#34583;&#29275;%20&#30001;&#35838;&#20214;&#31449;&#25972;&#29702;-%20www.kjzhan.com.mp3" TargetMode="Externa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16.png"/><Relationship Id="rId2" Type="http://schemas.openxmlformats.org/officeDocument/2006/relationships/image" Target="../media/image24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2"/>
          <p:cNvSpPr txBox="1"/>
          <p:nvPr/>
        </p:nvSpPr>
        <p:spPr>
          <a:xfrm>
            <a:off x="250825" y="1412875"/>
            <a:ext cx="8534400" cy="2528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没有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脚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，没有手，背上房子到处走，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b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有谁把它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碰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一碰，赶紧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躲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进房里头。</a:t>
            </a:r>
            <a:b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(打一动物)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Text Box 3"/>
          <p:cNvSpPr txBox="1"/>
          <p:nvPr/>
        </p:nvSpPr>
        <p:spPr>
          <a:xfrm>
            <a:off x="1331913" y="765175"/>
            <a:ext cx="1593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Text Box 4"/>
          <p:cNvSpPr txBox="1"/>
          <p:nvPr/>
        </p:nvSpPr>
        <p:spPr>
          <a:xfrm>
            <a:off x="2124075" y="1989138"/>
            <a:ext cx="1825625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ènɡ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Text Box 5"/>
          <p:cNvSpPr txBox="1"/>
          <p:nvPr/>
        </p:nvSpPr>
        <p:spPr>
          <a:xfrm>
            <a:off x="5292725" y="2133600"/>
            <a:ext cx="1452563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du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ǒ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Group 20"/>
          <p:cNvGrpSpPr/>
          <p:nvPr/>
        </p:nvGrpSpPr>
        <p:grpSpPr>
          <a:xfrm>
            <a:off x="684213" y="3860800"/>
            <a:ext cx="7185025" cy="2451100"/>
            <a:chOff x="601" y="2387"/>
            <a:chExt cx="4526" cy="1544"/>
          </a:xfrm>
        </p:grpSpPr>
        <p:sp>
          <p:nvSpPr>
            <p:cNvPr id="20489" name="Rectangle 18"/>
            <p:cNvSpPr/>
            <p:nvPr/>
          </p:nvSpPr>
          <p:spPr>
            <a:xfrm>
              <a:off x="2699" y="2523"/>
              <a:ext cx="2428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96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小蜗牛</a:t>
              </a:r>
              <a:endPara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20490" name="Picture 19" descr="235090-160413093104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1" y="2387"/>
              <a:ext cx="2041" cy="154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8" name="Rectangle 21"/>
          <p:cNvSpPr/>
          <p:nvPr/>
        </p:nvSpPr>
        <p:spPr>
          <a:xfrm>
            <a:off x="0" y="0"/>
            <a:ext cx="18716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i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猜一猜</a:t>
            </a:r>
            <a:endParaRPr lang="zh-CN" altLang="en-US" sz="3600" b="1" i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2427288" y="1588"/>
            <a:ext cx="116363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huí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2027238" y="947738"/>
            <a:ext cx="1887537" cy="2614612"/>
            <a:chOff x="317986" y="1674097"/>
            <a:chExt cx="1887537" cy="1961621"/>
          </a:xfrm>
        </p:grpSpPr>
        <p:pic>
          <p:nvPicPr>
            <p:cNvPr id="3380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3" name="TextBox 4"/>
            <p:cNvSpPr txBox="1"/>
            <p:nvPr/>
          </p:nvSpPr>
          <p:spPr>
            <a:xfrm>
              <a:off x="326683" y="1674097"/>
              <a:ext cx="1838325" cy="14550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回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4348" name="Picture 12" descr="E:\孙巧灵\2016秋上\上课课件\制作\R一语上\人一语大课堂（正文）\回家8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825" y="812800"/>
            <a:ext cx="2566988" cy="28559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"/>
          <p:cNvGrpSpPr/>
          <p:nvPr/>
        </p:nvGrpSpPr>
        <p:grpSpPr>
          <a:xfrm>
            <a:off x="1160463" y="3738563"/>
            <a:ext cx="4559300" cy="523875"/>
            <a:chOff x="1160463" y="2765425"/>
            <a:chExt cx="4558506" cy="393700"/>
          </a:xfrm>
        </p:grpSpPr>
        <p:pic>
          <p:nvPicPr>
            <p:cNvPr id="33800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2765425"/>
              <a:ext cx="873536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1" name="Picture 13" descr="E:\孙巧灵\2016秋上\上课课件\制作\R一语上\人一语大课堂（正文）\回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6097" y="2826096"/>
              <a:ext cx="3602872" cy="2882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350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9513" y="4313238"/>
            <a:ext cx="6965950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1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9513" y="5195888"/>
            <a:ext cx="6502400" cy="892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5"/>
          <p:cNvSpPr txBox="1"/>
          <p:nvPr/>
        </p:nvSpPr>
        <p:spPr>
          <a:xfrm>
            <a:off x="0" y="1230313"/>
            <a:ext cx="9144000" cy="5222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>
                  <a:alpha val="82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让我们一起学习下其它生字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4819" name="图片 3" descr="6.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0" y="2065338"/>
            <a:ext cx="3257550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3584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8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住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12875" y="1498600"/>
            <a:ext cx="12969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zhù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6250" y="4764088"/>
            <a:ext cx="1790700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住  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45" name="TextBox 10"/>
          <p:cNvSpPr txBox="1"/>
          <p:nvPr/>
        </p:nvSpPr>
        <p:spPr>
          <a:xfrm>
            <a:off x="3678238" y="452438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我会认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6393" name="Picture 9" descr="E:\孙巧灵\2016秋上\上课课件\制作\R一语上\人一语大课堂（正文）\住处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238" y="1976438"/>
            <a:ext cx="3038475" cy="2767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6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3687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1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孩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39863" y="1511300"/>
            <a:ext cx="1120775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hái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8975" y="4284663"/>
            <a:ext cx="126365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zi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孩  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7416" name="Picture 8" descr="E:\孙巧灵\2016秋上\上课课件\制作\R一语上\人一语大课堂（正文）\孩子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075" y="1268413"/>
            <a:ext cx="2260600" cy="301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0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3789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5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玩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35100" y="1511300"/>
            <a:ext cx="1463675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wán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71975" y="4668838"/>
            <a:ext cx="1549400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wán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玩 具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8440" name="Picture 8" descr="E:\孙巧灵\2016秋上\上课课件\制作\R一语上\人一语大课堂（正文）\玩具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238" y="1416050"/>
            <a:ext cx="1697037" cy="3160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389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19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吧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81150" y="1511300"/>
            <a:ext cx="10160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bɑ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4700" y="4564063"/>
            <a:ext cx="1635125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hǎo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好 吧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9464" name="Picture 8" descr="E:\孙巧灵\2016秋上\上课课件\制作\R一语上\人一语大课堂（正文）\好吧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8788" y="1109663"/>
            <a:ext cx="2057400" cy="345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8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3994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3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发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90675" y="1511300"/>
            <a:ext cx="790575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46600" y="4564063"/>
            <a:ext cx="1576388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发  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0488" name="Picture 8" descr="E:\孙巧灵\2016秋上\上课课件\制作\R一语上\人一语大课堂（正文）\发现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3" y="995363"/>
            <a:ext cx="2736850" cy="358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2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4096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7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芽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71625" y="1511300"/>
            <a:ext cx="893763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8050" y="4564063"/>
            <a:ext cx="1182688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发 芽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1512" name="Picture 8" descr="E:\孙巧灵\2016秋上\上课课件\制作\R一语上\人一语大课堂（正文）\发芽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825" y="1449388"/>
            <a:ext cx="2481263" cy="315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986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4199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1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爬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71625" y="1511300"/>
            <a:ext cx="944563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8050" y="4564063"/>
            <a:ext cx="178435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shān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爬  山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2536" name="Picture 8" descr="E:\孙巧灵\2016秋上\上课课件\制作\R一语上\人一语大课堂（正文）\爬山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825" y="1389063"/>
            <a:ext cx="2736850" cy="317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10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4301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15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呀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81150" y="1511300"/>
            <a:ext cx="96043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yɑ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8050" y="4418013"/>
            <a:ext cx="1425575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pǎo yɑ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跑  呀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60" name="Picture 8" descr="E:\孙巧灵\2016秋上\上课课件\制作\R一语上\人一语大课堂（正文）\跑呀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650" y="1828800"/>
            <a:ext cx="3254375" cy="247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3"/>
          <p:cNvGrpSpPr/>
          <p:nvPr/>
        </p:nvGrpSpPr>
        <p:grpSpPr>
          <a:xfrm>
            <a:off x="184150" y="350838"/>
            <a:ext cx="2062163" cy="727075"/>
            <a:chOff x="1438698" y="982657"/>
            <a:chExt cx="2498303" cy="616461"/>
          </a:xfrm>
        </p:grpSpPr>
        <p:pic>
          <p:nvPicPr>
            <p:cNvPr id="2867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7" name="文本框 2"/>
            <p:cNvSpPr txBox="1"/>
            <p:nvPr/>
          </p:nvSpPr>
          <p:spPr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33425" y="1598613"/>
            <a:ext cx="7591425" cy="2332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蜗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牛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陆地上最常见的软体动物之一。头部有两对触角，腹部有扁平的脚。蜗牛行动迟缓，喜欢阴暗潮湿的环境，最怕阳光直射。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4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4403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9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久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19225" y="1511300"/>
            <a:ext cx="9525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jiǔ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8050" y="4564063"/>
            <a:ext cx="1452563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jiǔ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bié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久  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5058" name="Picture 2" descr="E:\孙巧灵\2016秋上\上课课件\制作\R一语上\人一语大课堂（正文）\好久9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1200150"/>
            <a:ext cx="2057400" cy="3363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8" name="组合 4"/>
          <p:cNvGrpSpPr/>
          <p:nvPr/>
        </p:nvGrpSpPr>
        <p:grpSpPr>
          <a:xfrm>
            <a:off x="1041400" y="2508250"/>
            <a:ext cx="1887538" cy="2627313"/>
            <a:chOff x="317986" y="1665630"/>
            <a:chExt cx="1887537" cy="1970088"/>
          </a:xfrm>
        </p:grpSpPr>
        <p:pic>
          <p:nvPicPr>
            <p:cNvPr id="4506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3" name="TextBox 4"/>
            <p:cNvSpPr txBox="1"/>
            <p:nvPr/>
          </p:nvSpPr>
          <p:spPr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变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66825" y="1511300"/>
            <a:ext cx="1533525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biàn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98925" y="4541838"/>
            <a:ext cx="2665413" cy="1077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biàn sè lónɡ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变  色  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082" name="Picture 2" descr="E:\孙巧灵\2016秋上\上课课件\制作\R一语上\人一语大课堂（正文）\变色龙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538" y="1460500"/>
            <a:ext cx="2262187" cy="3081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4"/>
          <p:cNvSpPr txBox="1"/>
          <p:nvPr/>
        </p:nvSpPr>
        <p:spPr>
          <a:xfrm>
            <a:off x="352425" y="2127250"/>
            <a:ext cx="8297545" cy="2834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住   孩   玩   吧   发   芽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爬   呀   久   回   全    变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Text Box 5"/>
          <p:cNvSpPr txBox="1"/>
          <p:nvPr/>
        </p:nvSpPr>
        <p:spPr>
          <a:xfrm>
            <a:off x="280670" y="1534160"/>
            <a:ext cx="819023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ù    h</a:t>
            </a:r>
            <a:r>
              <a:rPr lang="en-US" altLang="zh-CN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w</a:t>
            </a:r>
            <a:r>
              <a:rPr lang="en-US" altLang="zh-CN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b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ɑ      f</a:t>
            </a:r>
            <a:r>
              <a:rPr lang="en-US" altLang="zh-CN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   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1" name="Text Box 6"/>
          <p:cNvSpPr txBox="1"/>
          <p:nvPr/>
        </p:nvSpPr>
        <p:spPr>
          <a:xfrm>
            <a:off x="461010" y="3354705"/>
            <a:ext cx="839914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pá </a:t>
            </a:r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ɑ     jiǔ     </a:t>
            </a: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huí   qu</a:t>
            </a:r>
            <a:r>
              <a:rPr lang="en-US" altLang="zh-CN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   </a:t>
            </a:r>
            <a:r>
              <a:rPr lang="en-US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biàn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Rectangle 9"/>
          <p:cNvSpPr/>
          <p:nvPr/>
        </p:nvSpPr>
        <p:spPr>
          <a:xfrm>
            <a:off x="395288" y="260350"/>
            <a:ext cx="1865312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我会读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3635375" y="476250"/>
            <a:ext cx="2160588" cy="823913"/>
            <a:chOff x="2290" y="300"/>
            <a:chExt cx="1117" cy="519"/>
          </a:xfrm>
        </p:grpSpPr>
        <p:sp>
          <p:nvSpPr>
            <p:cNvPr id="24585" name="Line 9"/>
            <p:cNvSpPr/>
            <p:nvPr/>
          </p:nvSpPr>
          <p:spPr>
            <a:xfrm>
              <a:off x="2290" y="436"/>
              <a:ext cx="181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6" name="Line 10"/>
            <p:cNvSpPr/>
            <p:nvPr/>
          </p:nvSpPr>
          <p:spPr>
            <a:xfrm>
              <a:off x="2290" y="572"/>
              <a:ext cx="181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7" name="Line 11"/>
            <p:cNvSpPr/>
            <p:nvPr/>
          </p:nvSpPr>
          <p:spPr>
            <a:xfrm>
              <a:off x="2381" y="436"/>
              <a:ext cx="0" cy="27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8" name="Line 12"/>
            <p:cNvSpPr/>
            <p:nvPr/>
          </p:nvSpPr>
          <p:spPr>
            <a:xfrm flipV="1">
              <a:off x="2290" y="663"/>
              <a:ext cx="181" cy="9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9" name="Line 15"/>
            <p:cNvSpPr/>
            <p:nvPr/>
          </p:nvSpPr>
          <p:spPr>
            <a:xfrm>
              <a:off x="2562" y="572"/>
              <a:ext cx="54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0" name="Text Box 16"/>
            <p:cNvSpPr txBox="1"/>
            <p:nvPr/>
          </p:nvSpPr>
          <p:spPr>
            <a:xfrm>
              <a:off x="3061" y="300"/>
              <a:ext cx="346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王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4584" name="Picture 16" descr="235090-160413093104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5407025"/>
            <a:ext cx="2195512" cy="145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4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Text Box 10"/>
          <p:cNvSpPr txBox="1"/>
          <p:nvPr/>
        </p:nvSpPr>
        <p:spPr>
          <a:xfrm>
            <a:off x="2472373" y="101409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住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" name="Text Box 10"/>
          <p:cNvSpPr txBox="1"/>
          <p:nvPr/>
        </p:nvSpPr>
        <p:spPr>
          <a:xfrm>
            <a:off x="2455863" y="99758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孩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" name="Text Box 10"/>
          <p:cNvSpPr txBox="1"/>
          <p:nvPr/>
        </p:nvSpPr>
        <p:spPr>
          <a:xfrm>
            <a:off x="2455863" y="99758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玩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" name="Text Box 10"/>
          <p:cNvSpPr txBox="1"/>
          <p:nvPr/>
        </p:nvSpPr>
        <p:spPr>
          <a:xfrm>
            <a:off x="2582863" y="112458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吧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" name="Text Box 10"/>
          <p:cNvSpPr txBox="1"/>
          <p:nvPr/>
        </p:nvSpPr>
        <p:spPr>
          <a:xfrm>
            <a:off x="2422843" y="1036320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发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" name="Text Box 10"/>
          <p:cNvSpPr txBox="1"/>
          <p:nvPr/>
        </p:nvSpPr>
        <p:spPr>
          <a:xfrm>
            <a:off x="2422843" y="96456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芽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" name="Text Box 10"/>
          <p:cNvSpPr txBox="1"/>
          <p:nvPr/>
        </p:nvSpPr>
        <p:spPr>
          <a:xfrm>
            <a:off x="2422843" y="96456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爬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" name="Text Box 10"/>
          <p:cNvSpPr txBox="1"/>
          <p:nvPr/>
        </p:nvSpPr>
        <p:spPr>
          <a:xfrm>
            <a:off x="2422843" y="96456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呀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" name="Text Box 10"/>
          <p:cNvSpPr txBox="1"/>
          <p:nvPr/>
        </p:nvSpPr>
        <p:spPr>
          <a:xfrm>
            <a:off x="2494598" y="1036320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久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" name="Text Box 10"/>
          <p:cNvSpPr txBox="1"/>
          <p:nvPr/>
        </p:nvSpPr>
        <p:spPr>
          <a:xfrm>
            <a:off x="2422843" y="96456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回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" name="Text Box 10"/>
          <p:cNvSpPr txBox="1"/>
          <p:nvPr/>
        </p:nvSpPr>
        <p:spPr>
          <a:xfrm>
            <a:off x="2422843" y="1036320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全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" name="Text Box 10"/>
          <p:cNvSpPr txBox="1"/>
          <p:nvPr/>
        </p:nvSpPr>
        <p:spPr>
          <a:xfrm>
            <a:off x="2709863" y="125158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玩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8" name="Text Box 10"/>
          <p:cNvSpPr txBox="1"/>
          <p:nvPr/>
        </p:nvSpPr>
        <p:spPr>
          <a:xfrm>
            <a:off x="2406333" y="876300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变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" name="Text Box 10"/>
          <p:cNvSpPr txBox="1"/>
          <p:nvPr/>
        </p:nvSpPr>
        <p:spPr>
          <a:xfrm>
            <a:off x="2478088" y="94805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对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" name="Text Box 10"/>
          <p:cNvSpPr txBox="1"/>
          <p:nvPr/>
        </p:nvSpPr>
        <p:spPr>
          <a:xfrm>
            <a:off x="2836863" y="1378585"/>
            <a:ext cx="41148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妈</a:t>
            </a:r>
            <a:endParaRPr lang="zh-CN" altLang="en-US" sz="30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30" grpId="0"/>
      <p:bldP spid="30" grpId="1"/>
      <p:bldP spid="31" grpId="0"/>
      <p:bldP spid="3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4" descr="台湾卡通矢量图 - 植物篇 - Q版卡通树木80 - 卡通树木向量图80"/>
          <p:cNvPicPr>
            <a:picLocks noChangeAspect="1"/>
          </p:cNvPicPr>
          <p:nvPr/>
        </p:nvPicPr>
        <p:blipFill>
          <a:blip r:embed="rId1"/>
          <a:srcRect r="-1627" b="1219"/>
          <a:stretch>
            <a:fillRect/>
          </a:stretch>
        </p:blipFill>
        <p:spPr>
          <a:xfrm>
            <a:off x="1093946" y="1010603"/>
            <a:ext cx="6827044" cy="459343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7"/>
          <p:cNvGrpSpPr/>
          <p:nvPr/>
        </p:nvGrpSpPr>
        <p:grpSpPr>
          <a:xfrm>
            <a:off x="1852136" y="1699260"/>
            <a:ext cx="911543" cy="886709"/>
            <a:chOff x="768" y="720"/>
            <a:chExt cx="816" cy="728"/>
          </a:xfrm>
        </p:grpSpPr>
        <p:grpSp>
          <p:nvGrpSpPr>
            <p:cNvPr id="3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4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6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9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妈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Group 27"/>
          <p:cNvGrpSpPr/>
          <p:nvPr/>
        </p:nvGrpSpPr>
        <p:grpSpPr>
          <a:xfrm>
            <a:off x="2930843" y="1319689"/>
            <a:ext cx="911543" cy="886580"/>
            <a:chOff x="768" y="720"/>
            <a:chExt cx="816" cy="728"/>
          </a:xfrm>
        </p:grpSpPr>
        <p:grpSp>
          <p:nvGrpSpPr>
            <p:cNvPr id="11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12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4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5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6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对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Group 27"/>
          <p:cNvGrpSpPr/>
          <p:nvPr/>
        </p:nvGrpSpPr>
        <p:grpSpPr>
          <a:xfrm>
            <a:off x="4116229" y="1353503"/>
            <a:ext cx="911543" cy="886580"/>
            <a:chOff x="768" y="720"/>
            <a:chExt cx="816" cy="728"/>
          </a:xfrm>
        </p:grpSpPr>
        <p:grpSp>
          <p:nvGrpSpPr>
            <p:cNvPr id="17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18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1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22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zh-CN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发</a:t>
              </a:r>
              <a:endParaRPr lang="zh-CN" altLang="zh-CN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Group 27"/>
          <p:cNvGrpSpPr/>
          <p:nvPr/>
        </p:nvGrpSpPr>
        <p:grpSpPr>
          <a:xfrm>
            <a:off x="5184458" y="1353503"/>
            <a:ext cx="911543" cy="886580"/>
            <a:chOff x="768" y="720"/>
            <a:chExt cx="816" cy="728"/>
          </a:xfrm>
        </p:grpSpPr>
        <p:grpSp>
          <p:nvGrpSpPr>
            <p:cNvPr id="24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25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7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8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29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爬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Group 27"/>
          <p:cNvGrpSpPr/>
          <p:nvPr/>
        </p:nvGrpSpPr>
        <p:grpSpPr>
          <a:xfrm>
            <a:off x="1959293" y="3126581"/>
            <a:ext cx="911543" cy="886580"/>
            <a:chOff x="768" y="720"/>
            <a:chExt cx="816" cy="728"/>
          </a:xfrm>
        </p:grpSpPr>
        <p:grpSp>
          <p:nvGrpSpPr>
            <p:cNvPr id="31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32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4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5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36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住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Group 27"/>
          <p:cNvGrpSpPr/>
          <p:nvPr/>
        </p:nvGrpSpPr>
        <p:grpSpPr>
          <a:xfrm>
            <a:off x="2681605" y="2371566"/>
            <a:ext cx="911543" cy="886580"/>
            <a:chOff x="768" y="720"/>
            <a:chExt cx="816" cy="728"/>
          </a:xfrm>
        </p:grpSpPr>
        <p:grpSp>
          <p:nvGrpSpPr>
            <p:cNvPr id="38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39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1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2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43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孩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Group 27"/>
          <p:cNvGrpSpPr/>
          <p:nvPr/>
        </p:nvGrpSpPr>
        <p:grpSpPr>
          <a:xfrm>
            <a:off x="4538186" y="2366010"/>
            <a:ext cx="911543" cy="886580"/>
            <a:chOff x="768" y="720"/>
            <a:chExt cx="816" cy="728"/>
          </a:xfrm>
        </p:grpSpPr>
        <p:grpSp>
          <p:nvGrpSpPr>
            <p:cNvPr id="45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46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8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9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50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芽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Group 27"/>
          <p:cNvGrpSpPr/>
          <p:nvPr/>
        </p:nvGrpSpPr>
        <p:grpSpPr>
          <a:xfrm>
            <a:off x="5564505" y="2285683"/>
            <a:ext cx="911543" cy="886580"/>
            <a:chOff x="768" y="720"/>
            <a:chExt cx="816" cy="728"/>
          </a:xfrm>
        </p:grpSpPr>
        <p:grpSp>
          <p:nvGrpSpPr>
            <p:cNvPr id="52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53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55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56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57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久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Group 27"/>
          <p:cNvGrpSpPr/>
          <p:nvPr/>
        </p:nvGrpSpPr>
        <p:grpSpPr>
          <a:xfrm>
            <a:off x="2683193" y="3744278"/>
            <a:ext cx="911543" cy="886580"/>
            <a:chOff x="768" y="720"/>
            <a:chExt cx="816" cy="728"/>
          </a:xfrm>
        </p:grpSpPr>
        <p:grpSp>
          <p:nvGrpSpPr>
            <p:cNvPr id="59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60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62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63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64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玩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5" name="Group 27"/>
          <p:cNvGrpSpPr/>
          <p:nvPr/>
        </p:nvGrpSpPr>
        <p:grpSpPr>
          <a:xfrm>
            <a:off x="5070158" y="3131344"/>
            <a:ext cx="911543" cy="886580"/>
            <a:chOff x="768" y="720"/>
            <a:chExt cx="816" cy="728"/>
          </a:xfrm>
        </p:grpSpPr>
        <p:grpSp>
          <p:nvGrpSpPr>
            <p:cNvPr id="66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67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8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69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0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71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呀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2" name="Group 27"/>
          <p:cNvGrpSpPr/>
          <p:nvPr/>
        </p:nvGrpSpPr>
        <p:grpSpPr>
          <a:xfrm>
            <a:off x="6021705" y="3193733"/>
            <a:ext cx="911543" cy="886580"/>
            <a:chOff x="768" y="720"/>
            <a:chExt cx="816" cy="728"/>
          </a:xfrm>
        </p:grpSpPr>
        <p:grpSp>
          <p:nvGrpSpPr>
            <p:cNvPr id="73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74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6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7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78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9" name="Group 27"/>
          <p:cNvGrpSpPr/>
          <p:nvPr/>
        </p:nvGrpSpPr>
        <p:grpSpPr>
          <a:xfrm>
            <a:off x="3520440" y="2706211"/>
            <a:ext cx="911543" cy="886580"/>
            <a:chOff x="768" y="720"/>
            <a:chExt cx="816" cy="728"/>
          </a:xfrm>
        </p:grpSpPr>
        <p:grpSp>
          <p:nvGrpSpPr>
            <p:cNvPr id="80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81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83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84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85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吧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6" name="Group 27"/>
          <p:cNvGrpSpPr/>
          <p:nvPr/>
        </p:nvGrpSpPr>
        <p:grpSpPr>
          <a:xfrm>
            <a:off x="6409055" y="2125663"/>
            <a:ext cx="911543" cy="886580"/>
            <a:chOff x="768" y="720"/>
            <a:chExt cx="816" cy="728"/>
          </a:xfrm>
        </p:grpSpPr>
        <p:grpSp>
          <p:nvGrpSpPr>
            <p:cNvPr id="87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88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9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0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1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92" name="Text Box 33">
              <a:hlinkClick r:id="" action="ppaction://noaction"/>
            </p:cNvPr>
            <p:cNvSpPr txBox="1"/>
            <p:nvPr/>
          </p:nvSpPr>
          <p:spPr>
            <a:xfrm>
              <a:off x="912" y="960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变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3" name="Group 27"/>
          <p:cNvGrpSpPr/>
          <p:nvPr/>
        </p:nvGrpSpPr>
        <p:grpSpPr>
          <a:xfrm>
            <a:off x="1368743" y="2464276"/>
            <a:ext cx="840049" cy="836649"/>
            <a:chOff x="768" y="720"/>
            <a:chExt cx="752" cy="687"/>
          </a:xfrm>
        </p:grpSpPr>
        <p:grpSp>
          <p:nvGrpSpPr>
            <p:cNvPr id="94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95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015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6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7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8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sz="1015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99" name="Text Box 33">
              <a:hlinkClick r:id="" action="ppaction://noaction"/>
            </p:cNvPr>
            <p:cNvSpPr txBox="1"/>
            <p:nvPr/>
          </p:nvSpPr>
          <p:spPr>
            <a:xfrm>
              <a:off x="848" y="901"/>
              <a:ext cx="67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3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全</a:t>
              </a:r>
              <a:endParaRPr lang="zh-CN" altLang="en-US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5"/>
                                            </p:cond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0"/>
                                            </p:cond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0"/>
                                            </p:cond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51313"/>
            <a:ext cx="2835275" cy="270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Text Box 4"/>
          <p:cNvSpPr txBox="1"/>
          <p:nvPr/>
        </p:nvSpPr>
        <p:spPr>
          <a:xfrm>
            <a:off x="539750" y="692150"/>
            <a:ext cx="8351838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</a:rPr>
              <a:t>住下 孩子 玩具 去吧 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</a:rPr>
              <a:t>发芽 爬走 好呀 好久 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</a:rPr>
              <a:t>     回来 全部 变化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085" name="Picture 9" descr="235090-160413093104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388" y="5548313"/>
            <a:ext cx="1979612" cy="1309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9"/>
          <p:cNvGrpSpPr/>
          <p:nvPr/>
        </p:nvGrpSpPr>
        <p:grpSpPr>
          <a:xfrm>
            <a:off x="302419" y="952500"/>
            <a:ext cx="8539163" cy="4457700"/>
            <a:chOff x="540" y="200"/>
            <a:chExt cx="17928" cy="9361"/>
          </a:xfrm>
        </p:grpSpPr>
        <p:pic>
          <p:nvPicPr>
            <p:cNvPr id="28711" name="图片 1" descr="bg2"/>
            <p:cNvPicPr>
              <a:picLocks noChangeAspect="1"/>
            </p:cNvPicPr>
            <p:nvPr/>
          </p:nvPicPr>
          <p:blipFill>
            <a:blip r:embed="rId1"/>
            <a:srcRect l="82524" t="70432" b="19141"/>
            <a:stretch>
              <a:fillRect/>
            </a:stretch>
          </p:blipFill>
          <p:spPr>
            <a:xfrm>
              <a:off x="540" y="200"/>
              <a:ext cx="17928" cy="9360"/>
            </a:xfrm>
            <a:prstGeom prst="rect">
              <a:avLst/>
            </a:prstGeom>
            <a:noFill/>
            <a:ln w="38100" cap="flat" cmpd="dbl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grpSp>
          <p:nvGrpSpPr>
            <p:cNvPr id="28712" name="组合 2"/>
            <p:cNvGrpSpPr>
              <a:grpSpLocks noChangeAspect="1"/>
            </p:cNvGrpSpPr>
            <p:nvPr/>
          </p:nvGrpSpPr>
          <p:grpSpPr>
            <a:xfrm>
              <a:off x="661" y="3907"/>
              <a:ext cx="17807" cy="5654"/>
              <a:chOff x="0" y="0"/>
              <a:chExt cx="5424" cy="2594"/>
            </a:xfrm>
          </p:grpSpPr>
          <p:pic>
            <p:nvPicPr>
              <p:cNvPr id="28715" name="图片 3" descr="bg2"/>
              <p:cNvPicPr>
                <a:picLocks noChangeAspect="1"/>
              </p:cNvPicPr>
              <p:nvPr/>
            </p:nvPicPr>
            <p:blipFill>
              <a:blip r:embed="rId1"/>
              <a:srcRect t="47813" r="20000" b="7553"/>
              <a:stretch>
                <a:fillRect/>
              </a:stretch>
            </p:blipFill>
            <p:spPr>
              <a:xfrm>
                <a:off x="0" y="0"/>
                <a:ext cx="3024" cy="259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716" name="图片 4" descr="bg2"/>
              <p:cNvPicPr>
                <a:picLocks noChangeAspect="1"/>
              </p:cNvPicPr>
              <p:nvPr/>
            </p:nvPicPr>
            <p:blipFill>
              <a:blip r:embed="rId1"/>
              <a:srcRect l="82524" t="70432" b="9291"/>
              <a:stretch>
                <a:fillRect/>
              </a:stretch>
            </p:blipFill>
            <p:spPr>
              <a:xfrm>
                <a:off x="3024" y="1250"/>
                <a:ext cx="2400" cy="13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8713" name="图片 10258" descr="哈哈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4" y="356"/>
              <a:ext cx="2000" cy="19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14" name="文本框 10259"/>
            <p:cNvSpPr txBox="1"/>
            <p:nvPr/>
          </p:nvSpPr>
          <p:spPr>
            <a:xfrm>
              <a:off x="3585" y="576"/>
              <a:ext cx="4080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3300" b="1" dirty="0">
                  <a:solidFill>
                    <a:srgbClr val="CC3300"/>
                  </a:solidFill>
                  <a:latin typeface="Arial" panose="020B0604020202020204" pitchFamily="34" charset="0"/>
                  <a:ea typeface="华文中宋" pitchFamily="2" charset="-122"/>
                </a:rPr>
                <a:t>我会认</a:t>
              </a:r>
              <a:endParaRPr lang="zh-CN" altLang="en-US" sz="3300" b="1" dirty="0">
                <a:solidFill>
                  <a:srgbClr val="CC3300"/>
                </a:solidFill>
                <a:latin typeface="Arial" panose="020B0604020202020204" pitchFamily="34" charset="0"/>
                <a:ea typeface="华文中宋" pitchFamily="2" charset="-122"/>
              </a:endParaRP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1456135" y="1797844"/>
            <a:ext cx="1371600" cy="1485900"/>
            <a:chOff x="3585" y="1776"/>
            <a:chExt cx="2881" cy="3120"/>
          </a:xfrm>
        </p:grpSpPr>
        <p:sp>
          <p:nvSpPr>
            <p:cNvPr id="2050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10" name="文本框 13314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住在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>
          <a:xfrm>
            <a:off x="3233738" y="1797844"/>
            <a:ext cx="1372791" cy="1485900"/>
            <a:chOff x="3585" y="1776"/>
            <a:chExt cx="2881" cy="3120"/>
          </a:xfrm>
        </p:grpSpPr>
        <p:sp>
          <p:nvSpPr>
            <p:cNvPr id="15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08" name="文本框 15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孩子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16"/>
          <p:cNvGrpSpPr/>
          <p:nvPr/>
        </p:nvGrpSpPr>
        <p:grpSpPr>
          <a:xfrm>
            <a:off x="5225654" y="1797844"/>
            <a:ext cx="1371600" cy="1485900"/>
            <a:chOff x="3585" y="1776"/>
            <a:chExt cx="2881" cy="3120"/>
          </a:xfrm>
        </p:grpSpPr>
        <p:sp>
          <p:nvSpPr>
            <p:cNvPr id="18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06" name="文本框 18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玩吧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19"/>
          <p:cNvGrpSpPr/>
          <p:nvPr/>
        </p:nvGrpSpPr>
        <p:grpSpPr>
          <a:xfrm>
            <a:off x="7124700" y="1797844"/>
            <a:ext cx="1372791" cy="1485900"/>
            <a:chOff x="3585" y="1776"/>
            <a:chExt cx="2881" cy="3120"/>
          </a:xfrm>
        </p:grpSpPr>
        <p:sp>
          <p:nvSpPr>
            <p:cNvPr id="21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04" name="文本框 21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发芽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22"/>
          <p:cNvGrpSpPr/>
          <p:nvPr/>
        </p:nvGrpSpPr>
        <p:grpSpPr>
          <a:xfrm>
            <a:off x="356770" y="2622947"/>
            <a:ext cx="1574888" cy="1485900"/>
            <a:chOff x="3229" y="1776"/>
            <a:chExt cx="3308" cy="3120"/>
          </a:xfrm>
        </p:grpSpPr>
        <p:sp>
          <p:nvSpPr>
            <p:cNvPr id="24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02" name="文本框 24"/>
            <p:cNvSpPr txBox="1"/>
            <p:nvPr/>
          </p:nvSpPr>
          <p:spPr>
            <a:xfrm>
              <a:off x="3229" y="2095"/>
              <a:ext cx="330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爬呀爬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25"/>
          <p:cNvGrpSpPr/>
          <p:nvPr/>
        </p:nvGrpSpPr>
        <p:grpSpPr>
          <a:xfrm>
            <a:off x="2324100" y="2616994"/>
            <a:ext cx="1371600" cy="1485900"/>
            <a:chOff x="3585" y="1776"/>
            <a:chExt cx="2881" cy="3120"/>
          </a:xfrm>
        </p:grpSpPr>
        <p:sp>
          <p:nvSpPr>
            <p:cNvPr id="27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00" name="文本框 27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好久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28"/>
          <p:cNvGrpSpPr/>
          <p:nvPr/>
        </p:nvGrpSpPr>
        <p:grpSpPr>
          <a:xfrm>
            <a:off x="4267200" y="2616994"/>
            <a:ext cx="1372791" cy="1485900"/>
            <a:chOff x="3585" y="1776"/>
            <a:chExt cx="2881" cy="3120"/>
          </a:xfrm>
        </p:grpSpPr>
        <p:sp>
          <p:nvSpPr>
            <p:cNvPr id="30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98" name="文本框 30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回来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31"/>
          <p:cNvGrpSpPr/>
          <p:nvPr/>
        </p:nvGrpSpPr>
        <p:grpSpPr>
          <a:xfrm>
            <a:off x="6101954" y="2616994"/>
            <a:ext cx="1725215" cy="1485900"/>
            <a:chOff x="3516" y="1776"/>
            <a:chExt cx="3624" cy="3120"/>
          </a:xfrm>
        </p:grpSpPr>
        <p:sp>
          <p:nvSpPr>
            <p:cNvPr id="33" name="树"/>
            <p:cNvSpPr/>
            <p:nvPr/>
          </p:nvSpPr>
          <p:spPr bwMode="auto">
            <a:xfrm>
              <a:off x="3586" y="1776"/>
              <a:ext cx="2879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96" name="文本框 33"/>
            <p:cNvSpPr txBox="1"/>
            <p:nvPr/>
          </p:nvSpPr>
          <p:spPr>
            <a:xfrm>
              <a:off x="3516" y="1987"/>
              <a:ext cx="3624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妈妈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34"/>
          <p:cNvGrpSpPr/>
          <p:nvPr/>
        </p:nvGrpSpPr>
        <p:grpSpPr>
          <a:xfrm>
            <a:off x="1456135" y="3664744"/>
            <a:ext cx="1371600" cy="1485900"/>
            <a:chOff x="3585" y="1776"/>
            <a:chExt cx="2881" cy="3120"/>
          </a:xfrm>
        </p:grpSpPr>
        <p:sp>
          <p:nvSpPr>
            <p:cNvPr id="36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94" name="文本框 36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全家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37"/>
          <p:cNvGrpSpPr/>
          <p:nvPr/>
        </p:nvGrpSpPr>
        <p:grpSpPr>
          <a:xfrm>
            <a:off x="3277791" y="3569494"/>
            <a:ext cx="1372790" cy="1485900"/>
            <a:chOff x="3585" y="1776"/>
            <a:chExt cx="2881" cy="3120"/>
          </a:xfrm>
        </p:grpSpPr>
        <p:sp>
          <p:nvSpPr>
            <p:cNvPr id="39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92" name="文本框 39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玩笑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40"/>
          <p:cNvGrpSpPr/>
          <p:nvPr/>
        </p:nvGrpSpPr>
        <p:grpSpPr>
          <a:xfrm>
            <a:off x="5312569" y="3569494"/>
            <a:ext cx="1371600" cy="1485900"/>
            <a:chOff x="3585" y="1776"/>
            <a:chExt cx="2881" cy="3120"/>
          </a:xfrm>
        </p:grpSpPr>
        <p:sp>
          <p:nvSpPr>
            <p:cNvPr id="42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90" name="文本框 42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变化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43"/>
          <p:cNvGrpSpPr/>
          <p:nvPr/>
        </p:nvGrpSpPr>
        <p:grpSpPr>
          <a:xfrm>
            <a:off x="6996113" y="3569494"/>
            <a:ext cx="1371600" cy="1485900"/>
            <a:chOff x="3585" y="1776"/>
            <a:chExt cx="2881" cy="3120"/>
          </a:xfrm>
        </p:grpSpPr>
        <p:sp>
          <p:nvSpPr>
            <p:cNvPr id="45" name="树"/>
            <p:cNvSpPr/>
            <p:nvPr/>
          </p:nvSpPr>
          <p:spPr bwMode="auto">
            <a:xfrm>
              <a:off x="3585" y="1776"/>
              <a:ext cx="2881" cy="3120"/>
            </a:xfrm>
            <a:custGeom>
              <a:avLst/>
              <a:gdLst/>
              <a:ahLst/>
              <a:cxnLst/>
              <a:rect l="0" t="0" r="r" b="b"/>
              <a:pathLst>
                <a:path w="932881" h="1643327">
                  <a:moveTo>
                    <a:pt x="545128" y="842833"/>
                  </a:moveTo>
                  <a:lnTo>
                    <a:pt x="539574" y="844421"/>
                  </a:lnTo>
                  <a:lnTo>
                    <a:pt x="534284" y="846009"/>
                  </a:lnTo>
                  <a:lnTo>
                    <a:pt x="528465" y="847067"/>
                  </a:lnTo>
                  <a:lnTo>
                    <a:pt x="522646" y="848391"/>
                  </a:lnTo>
                  <a:lnTo>
                    <a:pt x="517092" y="849184"/>
                  </a:lnTo>
                  <a:lnTo>
                    <a:pt x="511008" y="849978"/>
                  </a:lnTo>
                  <a:lnTo>
                    <a:pt x="498841" y="851301"/>
                  </a:lnTo>
                  <a:lnTo>
                    <a:pt x="486410" y="851566"/>
                  </a:lnTo>
                  <a:lnTo>
                    <a:pt x="473979" y="851831"/>
                  </a:lnTo>
                  <a:lnTo>
                    <a:pt x="461812" y="851566"/>
                  </a:lnTo>
                  <a:lnTo>
                    <a:pt x="450174" y="851037"/>
                  </a:lnTo>
                  <a:lnTo>
                    <a:pt x="439065" y="849978"/>
                  </a:lnTo>
                  <a:lnTo>
                    <a:pt x="428485" y="848920"/>
                  </a:lnTo>
                  <a:lnTo>
                    <a:pt x="410764" y="846803"/>
                  </a:lnTo>
                  <a:lnTo>
                    <a:pt x="398333" y="845215"/>
                  </a:lnTo>
                  <a:lnTo>
                    <a:pt x="392249" y="844421"/>
                  </a:lnTo>
                  <a:lnTo>
                    <a:pt x="390398" y="844950"/>
                  </a:lnTo>
                  <a:lnTo>
                    <a:pt x="389340" y="845480"/>
                  </a:lnTo>
                  <a:lnTo>
                    <a:pt x="388282" y="846274"/>
                  </a:lnTo>
                  <a:lnTo>
                    <a:pt x="387753" y="847332"/>
                  </a:lnTo>
                  <a:lnTo>
                    <a:pt x="387488" y="848655"/>
                  </a:lnTo>
                  <a:lnTo>
                    <a:pt x="387488" y="849449"/>
                  </a:lnTo>
                  <a:lnTo>
                    <a:pt x="387488" y="850243"/>
                  </a:lnTo>
                  <a:lnTo>
                    <a:pt x="468689" y="968001"/>
                  </a:lnTo>
                  <a:lnTo>
                    <a:pt x="470011" y="968531"/>
                  </a:lnTo>
                  <a:lnTo>
                    <a:pt x="471069" y="969060"/>
                  </a:lnTo>
                  <a:lnTo>
                    <a:pt x="472127" y="969325"/>
                  </a:lnTo>
                  <a:lnTo>
                    <a:pt x="473714" y="969325"/>
                  </a:lnTo>
                  <a:lnTo>
                    <a:pt x="475037" y="969060"/>
                  </a:lnTo>
                  <a:lnTo>
                    <a:pt x="476624" y="968795"/>
                  </a:lnTo>
                  <a:lnTo>
                    <a:pt x="479798" y="967737"/>
                  </a:lnTo>
                  <a:lnTo>
                    <a:pt x="549625" y="852095"/>
                  </a:lnTo>
                  <a:lnTo>
                    <a:pt x="550154" y="849714"/>
                  </a:lnTo>
                  <a:lnTo>
                    <a:pt x="550154" y="848655"/>
                  </a:lnTo>
                  <a:lnTo>
                    <a:pt x="549889" y="847332"/>
                  </a:lnTo>
                  <a:lnTo>
                    <a:pt x="549360" y="846009"/>
                  </a:lnTo>
                  <a:lnTo>
                    <a:pt x="548567" y="844950"/>
                  </a:lnTo>
                  <a:lnTo>
                    <a:pt x="546980" y="843627"/>
                  </a:lnTo>
                  <a:lnTo>
                    <a:pt x="545128" y="842833"/>
                  </a:lnTo>
                  <a:close/>
                  <a:moveTo>
                    <a:pt x="462870" y="0"/>
                  </a:moveTo>
                  <a:lnTo>
                    <a:pt x="469218" y="0"/>
                  </a:lnTo>
                  <a:lnTo>
                    <a:pt x="475566" y="0"/>
                  </a:lnTo>
                  <a:lnTo>
                    <a:pt x="481649" y="265"/>
                  </a:lnTo>
                  <a:lnTo>
                    <a:pt x="487733" y="794"/>
                  </a:lnTo>
                  <a:lnTo>
                    <a:pt x="493816" y="1323"/>
                  </a:lnTo>
                  <a:lnTo>
                    <a:pt x="499635" y="2117"/>
                  </a:lnTo>
                  <a:lnTo>
                    <a:pt x="511008" y="4234"/>
                  </a:lnTo>
                  <a:lnTo>
                    <a:pt x="521588" y="6880"/>
                  </a:lnTo>
                  <a:lnTo>
                    <a:pt x="531639" y="10056"/>
                  </a:lnTo>
                  <a:lnTo>
                    <a:pt x="541425" y="13496"/>
                  </a:lnTo>
                  <a:lnTo>
                    <a:pt x="550947" y="17465"/>
                  </a:lnTo>
                  <a:lnTo>
                    <a:pt x="559676" y="22229"/>
                  </a:lnTo>
                  <a:lnTo>
                    <a:pt x="568404" y="26727"/>
                  </a:lnTo>
                  <a:lnTo>
                    <a:pt x="576603" y="32020"/>
                  </a:lnTo>
                  <a:lnTo>
                    <a:pt x="584009" y="37048"/>
                  </a:lnTo>
                  <a:lnTo>
                    <a:pt x="591151" y="42605"/>
                  </a:lnTo>
                  <a:lnTo>
                    <a:pt x="597763" y="48162"/>
                  </a:lnTo>
                  <a:lnTo>
                    <a:pt x="604111" y="53984"/>
                  </a:lnTo>
                  <a:lnTo>
                    <a:pt x="610195" y="59806"/>
                  </a:lnTo>
                  <a:lnTo>
                    <a:pt x="615749" y="65627"/>
                  </a:lnTo>
                  <a:lnTo>
                    <a:pt x="621039" y="71184"/>
                  </a:lnTo>
                  <a:lnTo>
                    <a:pt x="625535" y="76742"/>
                  </a:lnTo>
                  <a:lnTo>
                    <a:pt x="630032" y="82299"/>
                  </a:lnTo>
                  <a:lnTo>
                    <a:pt x="637702" y="92619"/>
                  </a:lnTo>
                  <a:lnTo>
                    <a:pt x="643786" y="101881"/>
                  </a:lnTo>
                  <a:lnTo>
                    <a:pt x="648811" y="109555"/>
                  </a:lnTo>
                  <a:lnTo>
                    <a:pt x="652250" y="115112"/>
                  </a:lnTo>
                  <a:lnTo>
                    <a:pt x="654101" y="118817"/>
                  </a:lnTo>
                  <a:lnTo>
                    <a:pt x="654895" y="119611"/>
                  </a:lnTo>
                  <a:lnTo>
                    <a:pt x="655159" y="119611"/>
                  </a:lnTo>
                  <a:lnTo>
                    <a:pt x="655953" y="119082"/>
                  </a:lnTo>
                  <a:lnTo>
                    <a:pt x="657275" y="118288"/>
                  </a:lnTo>
                  <a:lnTo>
                    <a:pt x="662829" y="116171"/>
                  </a:lnTo>
                  <a:lnTo>
                    <a:pt x="671293" y="113525"/>
                  </a:lnTo>
                  <a:lnTo>
                    <a:pt x="676583" y="112201"/>
                  </a:lnTo>
                  <a:lnTo>
                    <a:pt x="682138" y="110878"/>
                  </a:lnTo>
                  <a:lnTo>
                    <a:pt x="688750" y="109820"/>
                  </a:lnTo>
                  <a:lnTo>
                    <a:pt x="695892" y="108761"/>
                  </a:lnTo>
                  <a:lnTo>
                    <a:pt x="703297" y="107967"/>
                  </a:lnTo>
                  <a:lnTo>
                    <a:pt x="711497" y="107438"/>
                  </a:lnTo>
                  <a:lnTo>
                    <a:pt x="719696" y="107174"/>
                  </a:lnTo>
                  <a:lnTo>
                    <a:pt x="728689" y="107438"/>
                  </a:lnTo>
                  <a:lnTo>
                    <a:pt x="737947" y="107703"/>
                  </a:lnTo>
                  <a:lnTo>
                    <a:pt x="747468" y="108761"/>
                  </a:lnTo>
                  <a:lnTo>
                    <a:pt x="757255" y="110349"/>
                  </a:lnTo>
                  <a:lnTo>
                    <a:pt x="767570" y="112731"/>
                  </a:lnTo>
                  <a:lnTo>
                    <a:pt x="777886" y="115642"/>
                  </a:lnTo>
                  <a:lnTo>
                    <a:pt x="788201" y="119082"/>
                  </a:lnTo>
                  <a:lnTo>
                    <a:pt x="799045" y="123051"/>
                  </a:lnTo>
                  <a:lnTo>
                    <a:pt x="804071" y="125697"/>
                  </a:lnTo>
                  <a:lnTo>
                    <a:pt x="809625" y="128344"/>
                  </a:lnTo>
                  <a:lnTo>
                    <a:pt x="814915" y="130725"/>
                  </a:lnTo>
                  <a:lnTo>
                    <a:pt x="820205" y="133901"/>
                  </a:lnTo>
                  <a:lnTo>
                    <a:pt x="825760" y="137076"/>
                  </a:lnTo>
                  <a:lnTo>
                    <a:pt x="831049" y="140781"/>
                  </a:lnTo>
                  <a:lnTo>
                    <a:pt x="836604" y="144486"/>
                  </a:lnTo>
                  <a:lnTo>
                    <a:pt x="841629" y="148455"/>
                  </a:lnTo>
                  <a:lnTo>
                    <a:pt x="847184" y="152689"/>
                  </a:lnTo>
                  <a:lnTo>
                    <a:pt x="852474" y="157452"/>
                  </a:lnTo>
                  <a:lnTo>
                    <a:pt x="857764" y="161951"/>
                  </a:lnTo>
                  <a:lnTo>
                    <a:pt x="863054" y="167244"/>
                  </a:lnTo>
                  <a:lnTo>
                    <a:pt x="868344" y="172536"/>
                  </a:lnTo>
                  <a:lnTo>
                    <a:pt x="873369" y="178358"/>
                  </a:lnTo>
                  <a:lnTo>
                    <a:pt x="878659" y="183915"/>
                  </a:lnTo>
                  <a:lnTo>
                    <a:pt x="883684" y="190266"/>
                  </a:lnTo>
                  <a:lnTo>
                    <a:pt x="888710" y="196617"/>
                  </a:lnTo>
                  <a:lnTo>
                    <a:pt x="893735" y="203762"/>
                  </a:lnTo>
                  <a:lnTo>
                    <a:pt x="898496" y="210907"/>
                  </a:lnTo>
                  <a:lnTo>
                    <a:pt x="903257" y="218316"/>
                  </a:lnTo>
                  <a:lnTo>
                    <a:pt x="908283" y="226255"/>
                  </a:lnTo>
                  <a:lnTo>
                    <a:pt x="912779" y="234194"/>
                  </a:lnTo>
                  <a:lnTo>
                    <a:pt x="916217" y="243456"/>
                  </a:lnTo>
                  <a:lnTo>
                    <a:pt x="919391" y="252718"/>
                  </a:lnTo>
                  <a:lnTo>
                    <a:pt x="922036" y="261980"/>
                  </a:lnTo>
                  <a:lnTo>
                    <a:pt x="924152" y="271506"/>
                  </a:lnTo>
                  <a:lnTo>
                    <a:pt x="925739" y="281033"/>
                  </a:lnTo>
                  <a:lnTo>
                    <a:pt x="927326" y="290295"/>
                  </a:lnTo>
                  <a:lnTo>
                    <a:pt x="928384" y="299821"/>
                  </a:lnTo>
                  <a:lnTo>
                    <a:pt x="928913" y="309348"/>
                  </a:lnTo>
                  <a:lnTo>
                    <a:pt x="929178" y="318610"/>
                  </a:lnTo>
                  <a:lnTo>
                    <a:pt x="929178" y="327871"/>
                  </a:lnTo>
                  <a:lnTo>
                    <a:pt x="928913" y="336869"/>
                  </a:lnTo>
                  <a:lnTo>
                    <a:pt x="928384" y="345866"/>
                  </a:lnTo>
                  <a:lnTo>
                    <a:pt x="927855" y="354863"/>
                  </a:lnTo>
                  <a:lnTo>
                    <a:pt x="926533" y="363596"/>
                  </a:lnTo>
                  <a:lnTo>
                    <a:pt x="925475" y="371799"/>
                  </a:lnTo>
                  <a:lnTo>
                    <a:pt x="924417" y="380003"/>
                  </a:lnTo>
                  <a:lnTo>
                    <a:pt x="922830" y="388206"/>
                  </a:lnTo>
                  <a:lnTo>
                    <a:pt x="921243" y="395616"/>
                  </a:lnTo>
                  <a:lnTo>
                    <a:pt x="917804" y="410170"/>
                  </a:lnTo>
                  <a:lnTo>
                    <a:pt x="913837" y="423137"/>
                  </a:lnTo>
                  <a:lnTo>
                    <a:pt x="909870" y="434251"/>
                  </a:lnTo>
                  <a:lnTo>
                    <a:pt x="906167" y="443778"/>
                  </a:lnTo>
                  <a:lnTo>
                    <a:pt x="902728" y="451452"/>
                  </a:lnTo>
                  <a:lnTo>
                    <a:pt x="899819" y="457009"/>
                  </a:lnTo>
                  <a:lnTo>
                    <a:pt x="898232" y="458861"/>
                  </a:lnTo>
                  <a:lnTo>
                    <a:pt x="897174" y="460184"/>
                  </a:lnTo>
                  <a:lnTo>
                    <a:pt x="900348" y="464683"/>
                  </a:lnTo>
                  <a:lnTo>
                    <a:pt x="903522" y="469711"/>
                  </a:lnTo>
                  <a:lnTo>
                    <a:pt x="906696" y="475004"/>
                  </a:lnTo>
                  <a:lnTo>
                    <a:pt x="909605" y="480561"/>
                  </a:lnTo>
                  <a:lnTo>
                    <a:pt x="912515" y="486382"/>
                  </a:lnTo>
                  <a:lnTo>
                    <a:pt x="915159" y="492733"/>
                  </a:lnTo>
                  <a:lnTo>
                    <a:pt x="917804" y="499084"/>
                  </a:lnTo>
                  <a:lnTo>
                    <a:pt x="919920" y="505700"/>
                  </a:lnTo>
                  <a:lnTo>
                    <a:pt x="922301" y="512580"/>
                  </a:lnTo>
                  <a:lnTo>
                    <a:pt x="924417" y="519990"/>
                  </a:lnTo>
                  <a:lnTo>
                    <a:pt x="926268" y="527399"/>
                  </a:lnTo>
                  <a:lnTo>
                    <a:pt x="927855" y="535074"/>
                  </a:lnTo>
                  <a:lnTo>
                    <a:pt x="929178" y="543012"/>
                  </a:lnTo>
                  <a:lnTo>
                    <a:pt x="930765" y="550951"/>
                  </a:lnTo>
                  <a:lnTo>
                    <a:pt x="931558" y="559155"/>
                  </a:lnTo>
                  <a:lnTo>
                    <a:pt x="932352" y="567623"/>
                  </a:lnTo>
                  <a:lnTo>
                    <a:pt x="932616" y="576091"/>
                  </a:lnTo>
                  <a:lnTo>
                    <a:pt x="932881" y="584559"/>
                  </a:lnTo>
                  <a:lnTo>
                    <a:pt x="932616" y="593556"/>
                  </a:lnTo>
                  <a:lnTo>
                    <a:pt x="932352" y="602289"/>
                  </a:lnTo>
                  <a:lnTo>
                    <a:pt x="931558" y="611550"/>
                  </a:lnTo>
                  <a:lnTo>
                    <a:pt x="930500" y="620548"/>
                  </a:lnTo>
                  <a:lnTo>
                    <a:pt x="928913" y="629810"/>
                  </a:lnTo>
                  <a:lnTo>
                    <a:pt x="927326" y="639072"/>
                  </a:lnTo>
                  <a:lnTo>
                    <a:pt x="924946" y="648333"/>
                  </a:lnTo>
                  <a:lnTo>
                    <a:pt x="922301" y="657860"/>
                  </a:lnTo>
                  <a:lnTo>
                    <a:pt x="919391" y="667387"/>
                  </a:lnTo>
                  <a:lnTo>
                    <a:pt x="915953" y="676648"/>
                  </a:lnTo>
                  <a:lnTo>
                    <a:pt x="912250" y="686175"/>
                  </a:lnTo>
                  <a:lnTo>
                    <a:pt x="907754" y="695701"/>
                  </a:lnTo>
                  <a:lnTo>
                    <a:pt x="902993" y="705228"/>
                  </a:lnTo>
                  <a:lnTo>
                    <a:pt x="897703" y="714490"/>
                  </a:lnTo>
                  <a:lnTo>
                    <a:pt x="893471" y="720841"/>
                  </a:lnTo>
                  <a:lnTo>
                    <a:pt x="888974" y="726927"/>
                  </a:lnTo>
                  <a:lnTo>
                    <a:pt x="884478" y="732749"/>
                  </a:lnTo>
                  <a:lnTo>
                    <a:pt x="879717" y="738042"/>
                  </a:lnTo>
                  <a:lnTo>
                    <a:pt x="875220" y="743599"/>
                  </a:lnTo>
                  <a:lnTo>
                    <a:pt x="870724" y="748627"/>
                  </a:lnTo>
                  <a:lnTo>
                    <a:pt x="865699" y="753390"/>
                  </a:lnTo>
                  <a:lnTo>
                    <a:pt x="860673" y="758153"/>
                  </a:lnTo>
                  <a:lnTo>
                    <a:pt x="855648" y="762652"/>
                  </a:lnTo>
                  <a:lnTo>
                    <a:pt x="850622" y="766886"/>
                  </a:lnTo>
                  <a:lnTo>
                    <a:pt x="845332" y="770855"/>
                  </a:lnTo>
                  <a:lnTo>
                    <a:pt x="840307" y="774825"/>
                  </a:lnTo>
                  <a:lnTo>
                    <a:pt x="835017" y="778265"/>
                  </a:lnTo>
                  <a:lnTo>
                    <a:pt x="829991" y="781705"/>
                  </a:lnTo>
                  <a:lnTo>
                    <a:pt x="819147" y="788056"/>
                  </a:lnTo>
                  <a:lnTo>
                    <a:pt x="808567" y="793878"/>
                  </a:lnTo>
                  <a:lnTo>
                    <a:pt x="797723" y="798906"/>
                  </a:lnTo>
                  <a:lnTo>
                    <a:pt x="787143" y="803404"/>
                  </a:lnTo>
                  <a:lnTo>
                    <a:pt x="776299" y="807374"/>
                  </a:lnTo>
                  <a:lnTo>
                    <a:pt x="765983" y="810549"/>
                  </a:lnTo>
                  <a:lnTo>
                    <a:pt x="755668" y="813460"/>
                  </a:lnTo>
                  <a:lnTo>
                    <a:pt x="745088" y="815577"/>
                  </a:lnTo>
                  <a:lnTo>
                    <a:pt x="735037" y="817429"/>
                  </a:lnTo>
                  <a:lnTo>
                    <a:pt x="725251" y="818753"/>
                  </a:lnTo>
                  <a:lnTo>
                    <a:pt x="715993" y="820076"/>
                  </a:lnTo>
                  <a:lnTo>
                    <a:pt x="706736" y="820870"/>
                  </a:lnTo>
                  <a:lnTo>
                    <a:pt x="698008" y="821399"/>
                  </a:lnTo>
                  <a:lnTo>
                    <a:pt x="689808" y="821399"/>
                  </a:lnTo>
                  <a:lnTo>
                    <a:pt x="682138" y="821663"/>
                  </a:lnTo>
                  <a:lnTo>
                    <a:pt x="668119" y="821134"/>
                  </a:lnTo>
                  <a:lnTo>
                    <a:pt x="656746" y="820340"/>
                  </a:lnTo>
                  <a:lnTo>
                    <a:pt x="648018" y="819282"/>
                  </a:lnTo>
                  <a:lnTo>
                    <a:pt x="640876" y="818223"/>
                  </a:lnTo>
                  <a:lnTo>
                    <a:pt x="549360" y="1012194"/>
                  </a:lnTo>
                  <a:lnTo>
                    <a:pt x="552270" y="1641739"/>
                  </a:lnTo>
                  <a:lnTo>
                    <a:pt x="398862" y="1643327"/>
                  </a:lnTo>
                  <a:lnTo>
                    <a:pt x="393572" y="1015634"/>
                  </a:lnTo>
                  <a:lnTo>
                    <a:pt x="285392" y="813989"/>
                  </a:lnTo>
                  <a:lnTo>
                    <a:pt x="271374" y="815048"/>
                  </a:lnTo>
                  <a:lnTo>
                    <a:pt x="258149" y="815842"/>
                  </a:lnTo>
                  <a:lnTo>
                    <a:pt x="245189" y="815842"/>
                  </a:lnTo>
                  <a:lnTo>
                    <a:pt x="232493" y="815842"/>
                  </a:lnTo>
                  <a:lnTo>
                    <a:pt x="220062" y="815048"/>
                  </a:lnTo>
                  <a:lnTo>
                    <a:pt x="207895" y="813989"/>
                  </a:lnTo>
                  <a:lnTo>
                    <a:pt x="196257" y="812137"/>
                  </a:lnTo>
                  <a:lnTo>
                    <a:pt x="185148" y="810284"/>
                  </a:lnTo>
                  <a:lnTo>
                    <a:pt x="174039" y="807638"/>
                  </a:lnTo>
                  <a:lnTo>
                    <a:pt x="163459" y="804727"/>
                  </a:lnTo>
                  <a:lnTo>
                    <a:pt x="152879" y="801023"/>
                  </a:lnTo>
                  <a:lnTo>
                    <a:pt x="142829" y="797053"/>
                  </a:lnTo>
                  <a:lnTo>
                    <a:pt x="133307" y="792555"/>
                  </a:lnTo>
                  <a:lnTo>
                    <a:pt x="124049" y="787791"/>
                  </a:lnTo>
                  <a:lnTo>
                    <a:pt x="114792" y="782499"/>
                  </a:lnTo>
                  <a:lnTo>
                    <a:pt x="106064" y="776677"/>
                  </a:lnTo>
                  <a:lnTo>
                    <a:pt x="98129" y="770326"/>
                  </a:lnTo>
                  <a:lnTo>
                    <a:pt x="89929" y="763710"/>
                  </a:lnTo>
                  <a:lnTo>
                    <a:pt x="82259" y="756301"/>
                  </a:lnTo>
                  <a:lnTo>
                    <a:pt x="74853" y="748891"/>
                  </a:lnTo>
                  <a:lnTo>
                    <a:pt x="67711" y="740688"/>
                  </a:lnTo>
                  <a:lnTo>
                    <a:pt x="61099" y="732484"/>
                  </a:lnTo>
                  <a:lnTo>
                    <a:pt x="54751" y="723487"/>
                  </a:lnTo>
                  <a:lnTo>
                    <a:pt x="48668" y="713961"/>
                  </a:lnTo>
                  <a:lnTo>
                    <a:pt x="42849" y="704170"/>
                  </a:lnTo>
                  <a:lnTo>
                    <a:pt x="37294" y="693849"/>
                  </a:lnTo>
                  <a:lnTo>
                    <a:pt x="32533" y="683264"/>
                  </a:lnTo>
                  <a:lnTo>
                    <a:pt x="27508" y="671885"/>
                  </a:lnTo>
                  <a:lnTo>
                    <a:pt x="23276" y="660506"/>
                  </a:lnTo>
                  <a:lnTo>
                    <a:pt x="18780" y="648333"/>
                  </a:lnTo>
                  <a:lnTo>
                    <a:pt x="15077" y="635896"/>
                  </a:lnTo>
                  <a:lnTo>
                    <a:pt x="11638" y="623194"/>
                  </a:lnTo>
                  <a:lnTo>
                    <a:pt x="10051" y="613403"/>
                  </a:lnTo>
                  <a:lnTo>
                    <a:pt x="8464" y="603082"/>
                  </a:lnTo>
                  <a:lnTo>
                    <a:pt x="7935" y="593291"/>
                  </a:lnTo>
                  <a:lnTo>
                    <a:pt x="7406" y="583500"/>
                  </a:lnTo>
                  <a:lnTo>
                    <a:pt x="7406" y="573444"/>
                  </a:lnTo>
                  <a:lnTo>
                    <a:pt x="7935" y="563389"/>
                  </a:lnTo>
                  <a:lnTo>
                    <a:pt x="8993" y="553068"/>
                  </a:lnTo>
                  <a:lnTo>
                    <a:pt x="10845" y="542748"/>
                  </a:lnTo>
                  <a:lnTo>
                    <a:pt x="12961" y="532427"/>
                  </a:lnTo>
                  <a:lnTo>
                    <a:pt x="15341" y="521842"/>
                  </a:lnTo>
                  <a:lnTo>
                    <a:pt x="18780" y="511522"/>
                  </a:lnTo>
                  <a:lnTo>
                    <a:pt x="22747" y="500937"/>
                  </a:lnTo>
                  <a:lnTo>
                    <a:pt x="27243" y="490087"/>
                  </a:lnTo>
                  <a:lnTo>
                    <a:pt x="32269" y="479502"/>
                  </a:lnTo>
                  <a:lnTo>
                    <a:pt x="38352" y="468652"/>
                  </a:lnTo>
                  <a:lnTo>
                    <a:pt x="44700" y="457803"/>
                  </a:lnTo>
                  <a:lnTo>
                    <a:pt x="39939" y="450923"/>
                  </a:lnTo>
                  <a:lnTo>
                    <a:pt x="35443" y="444307"/>
                  </a:lnTo>
                  <a:lnTo>
                    <a:pt x="30946" y="437162"/>
                  </a:lnTo>
                  <a:lnTo>
                    <a:pt x="27243" y="430282"/>
                  </a:lnTo>
                  <a:lnTo>
                    <a:pt x="23540" y="423401"/>
                  </a:lnTo>
                  <a:lnTo>
                    <a:pt x="20102" y="416521"/>
                  </a:lnTo>
                  <a:lnTo>
                    <a:pt x="16928" y="409112"/>
                  </a:lnTo>
                  <a:lnTo>
                    <a:pt x="14019" y="402231"/>
                  </a:lnTo>
                  <a:lnTo>
                    <a:pt x="11109" y="395086"/>
                  </a:lnTo>
                  <a:lnTo>
                    <a:pt x="8729" y="387942"/>
                  </a:lnTo>
                  <a:lnTo>
                    <a:pt x="6877" y="380797"/>
                  </a:lnTo>
                  <a:lnTo>
                    <a:pt x="5026" y="373652"/>
                  </a:lnTo>
                  <a:lnTo>
                    <a:pt x="3174" y="366242"/>
                  </a:lnTo>
                  <a:lnTo>
                    <a:pt x="2116" y="358833"/>
                  </a:lnTo>
                  <a:lnTo>
                    <a:pt x="1323" y="351688"/>
                  </a:lnTo>
                  <a:lnTo>
                    <a:pt x="794" y="344278"/>
                  </a:lnTo>
                  <a:lnTo>
                    <a:pt x="0" y="336604"/>
                  </a:lnTo>
                  <a:lnTo>
                    <a:pt x="0" y="329459"/>
                  </a:lnTo>
                  <a:lnTo>
                    <a:pt x="529" y="321785"/>
                  </a:lnTo>
                  <a:lnTo>
                    <a:pt x="1058" y="314111"/>
                  </a:lnTo>
                  <a:lnTo>
                    <a:pt x="1852" y="306701"/>
                  </a:lnTo>
                  <a:lnTo>
                    <a:pt x="2910" y="299027"/>
                  </a:lnTo>
                  <a:lnTo>
                    <a:pt x="4761" y="291353"/>
                  </a:lnTo>
                  <a:lnTo>
                    <a:pt x="6348" y="283414"/>
                  </a:lnTo>
                  <a:lnTo>
                    <a:pt x="8729" y="275740"/>
                  </a:lnTo>
                  <a:lnTo>
                    <a:pt x="11374" y="267801"/>
                  </a:lnTo>
                  <a:lnTo>
                    <a:pt x="14283" y="260127"/>
                  </a:lnTo>
                  <a:lnTo>
                    <a:pt x="17457" y="251924"/>
                  </a:lnTo>
                  <a:lnTo>
                    <a:pt x="20896" y="244250"/>
                  </a:lnTo>
                  <a:lnTo>
                    <a:pt x="24598" y="236046"/>
                  </a:lnTo>
                  <a:lnTo>
                    <a:pt x="29095" y="227843"/>
                  </a:lnTo>
                  <a:lnTo>
                    <a:pt x="33591" y="219904"/>
                  </a:lnTo>
                  <a:lnTo>
                    <a:pt x="39410" y="210378"/>
                  </a:lnTo>
                  <a:lnTo>
                    <a:pt x="45494" y="201116"/>
                  </a:lnTo>
                  <a:lnTo>
                    <a:pt x="51577" y="192383"/>
                  </a:lnTo>
                  <a:lnTo>
                    <a:pt x="57661" y="184180"/>
                  </a:lnTo>
                  <a:lnTo>
                    <a:pt x="64008" y="176770"/>
                  </a:lnTo>
                  <a:lnTo>
                    <a:pt x="70356" y="169625"/>
                  </a:lnTo>
                  <a:lnTo>
                    <a:pt x="76704" y="163010"/>
                  </a:lnTo>
                  <a:lnTo>
                    <a:pt x="83317" y="156923"/>
                  </a:lnTo>
                  <a:lnTo>
                    <a:pt x="89929" y="151101"/>
                  </a:lnTo>
                  <a:lnTo>
                    <a:pt x="96806" y="145809"/>
                  </a:lnTo>
                  <a:lnTo>
                    <a:pt x="103948" y="141046"/>
                  </a:lnTo>
                  <a:lnTo>
                    <a:pt x="110824" y="136547"/>
                  </a:lnTo>
                  <a:lnTo>
                    <a:pt x="117966" y="132578"/>
                  </a:lnTo>
                  <a:lnTo>
                    <a:pt x="125107" y="128873"/>
                  </a:lnTo>
                  <a:lnTo>
                    <a:pt x="132513" y="125697"/>
                  </a:lnTo>
                  <a:lnTo>
                    <a:pt x="139655" y="122786"/>
                  </a:lnTo>
                  <a:lnTo>
                    <a:pt x="147061" y="120140"/>
                  </a:lnTo>
                  <a:lnTo>
                    <a:pt x="154731" y="117759"/>
                  </a:lnTo>
                  <a:lnTo>
                    <a:pt x="162137" y="116171"/>
                  </a:lnTo>
                  <a:lnTo>
                    <a:pt x="170072" y="114583"/>
                  </a:lnTo>
                  <a:lnTo>
                    <a:pt x="177742" y="113525"/>
                  </a:lnTo>
                  <a:lnTo>
                    <a:pt x="185677" y="112731"/>
                  </a:lnTo>
                  <a:lnTo>
                    <a:pt x="193347" y="111937"/>
                  </a:lnTo>
                  <a:lnTo>
                    <a:pt x="201547" y="111672"/>
                  </a:lnTo>
                  <a:lnTo>
                    <a:pt x="209482" y="111672"/>
                  </a:lnTo>
                  <a:lnTo>
                    <a:pt x="217681" y="111937"/>
                  </a:lnTo>
                  <a:lnTo>
                    <a:pt x="225881" y="112731"/>
                  </a:lnTo>
                  <a:lnTo>
                    <a:pt x="234080" y="113525"/>
                  </a:lnTo>
                  <a:lnTo>
                    <a:pt x="242279" y="114318"/>
                  </a:lnTo>
                  <a:lnTo>
                    <a:pt x="250479" y="115642"/>
                  </a:lnTo>
                  <a:lnTo>
                    <a:pt x="258943" y="116965"/>
                  </a:lnTo>
                  <a:lnTo>
                    <a:pt x="267407" y="118817"/>
                  </a:lnTo>
                  <a:lnTo>
                    <a:pt x="270316" y="113789"/>
                  </a:lnTo>
                  <a:lnTo>
                    <a:pt x="273755" y="107967"/>
                  </a:lnTo>
                  <a:lnTo>
                    <a:pt x="278515" y="100822"/>
                  </a:lnTo>
                  <a:lnTo>
                    <a:pt x="284863" y="91825"/>
                  </a:lnTo>
                  <a:lnTo>
                    <a:pt x="293063" y="82034"/>
                  </a:lnTo>
                  <a:lnTo>
                    <a:pt x="297295" y="76742"/>
                  </a:lnTo>
                  <a:lnTo>
                    <a:pt x="302585" y="71449"/>
                  </a:lnTo>
                  <a:lnTo>
                    <a:pt x="307875" y="66157"/>
                  </a:lnTo>
                  <a:lnTo>
                    <a:pt x="313694" y="60599"/>
                  </a:lnTo>
                  <a:lnTo>
                    <a:pt x="319777" y="55042"/>
                  </a:lnTo>
                  <a:lnTo>
                    <a:pt x="326389" y="49485"/>
                  </a:lnTo>
                  <a:lnTo>
                    <a:pt x="333266" y="44457"/>
                  </a:lnTo>
                  <a:lnTo>
                    <a:pt x="340672" y="38900"/>
                  </a:lnTo>
                  <a:lnTo>
                    <a:pt x="348607" y="33872"/>
                  </a:lnTo>
                  <a:lnTo>
                    <a:pt x="356542" y="29109"/>
                  </a:lnTo>
                  <a:lnTo>
                    <a:pt x="365270" y="24346"/>
                  </a:lnTo>
                  <a:lnTo>
                    <a:pt x="374263" y="19847"/>
                  </a:lnTo>
                  <a:lnTo>
                    <a:pt x="383785" y="15878"/>
                  </a:lnTo>
                  <a:lnTo>
                    <a:pt x="393836" y="11908"/>
                  </a:lnTo>
                  <a:lnTo>
                    <a:pt x="404416" y="8733"/>
                  </a:lnTo>
                  <a:lnTo>
                    <a:pt x="414996" y="5822"/>
                  </a:lnTo>
                  <a:lnTo>
                    <a:pt x="426369" y="3705"/>
                  </a:lnTo>
                  <a:lnTo>
                    <a:pt x="438007" y="1852"/>
                  </a:lnTo>
                  <a:lnTo>
                    <a:pt x="450174" y="529"/>
                  </a:lnTo>
                  <a:lnTo>
                    <a:pt x="46287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88" name="文本框 45"/>
            <p:cNvSpPr txBox="1"/>
            <p:nvPr/>
          </p:nvSpPr>
          <p:spPr>
            <a:xfrm>
              <a:off x="3768" y="1976"/>
              <a:ext cx="2698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300" b="1" dirty="0">
                  <a:latin typeface="Arial" panose="020B0604020202020204" pitchFamily="34" charset="0"/>
                  <a:ea typeface="宋体" panose="02010600030101010101" pitchFamily="2" charset="-122"/>
                </a:rPr>
                <a:t>对了</a:t>
              </a:r>
              <a:endPara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篮子2"/>
          <p:cNvPicPr>
            <a:picLocks noChangeAspect="1"/>
          </p:cNvPicPr>
          <p:nvPr/>
        </p:nvPicPr>
        <p:blipFill>
          <a:blip r:embed="rId1">
            <a:clrChange>
              <a:clrFrom>
                <a:srgbClr val="99CC67"/>
              </a:clrFrom>
              <a:clrTo>
                <a:srgbClr val="99CC6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6960" y="1930718"/>
            <a:ext cx="4351020" cy="43076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4942845" y="1120140"/>
            <a:ext cx="1273170" cy="1077814"/>
            <a:chOff x="512" y="119"/>
            <a:chExt cx="649" cy="726"/>
          </a:xfrm>
        </p:grpSpPr>
        <p:pic>
          <p:nvPicPr>
            <p:cNvPr id="15396" name="Picture 4" descr="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1" y="119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7" name="Rectangle 5"/>
            <p:cNvSpPr/>
            <p:nvPr/>
          </p:nvSpPr>
          <p:spPr>
            <a:xfrm>
              <a:off x="512" y="334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l" eaLnBrk="1" hangingPunct="1"/>
              <a:r>
                <a:rPr lang="en-US" altLang="zh-CN" sz="225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225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去玩吧</a:t>
              </a:r>
              <a:endParaRPr lang="zh-CN" altLang="en-US" sz="2250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1102460" y="3339644"/>
            <a:ext cx="1113532" cy="876002"/>
            <a:chOff x="1791" y="119"/>
            <a:chExt cx="953" cy="871"/>
          </a:xfrm>
        </p:grpSpPr>
        <p:pic>
          <p:nvPicPr>
            <p:cNvPr id="15394" name="Picture 7" descr="0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1" y="119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5" name="Rectangle 8"/>
            <p:cNvSpPr/>
            <p:nvPr/>
          </p:nvSpPr>
          <p:spPr>
            <a:xfrm>
              <a:off x="2063" y="227"/>
              <a:ext cx="454" cy="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l" eaLnBrk="1" hangingPunct="1"/>
              <a:r>
                <a:rPr lang="zh-CN" altLang="en-US" sz="225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住下</a:t>
              </a:r>
              <a:endParaRPr lang="zh-CN" altLang="en-US" sz="225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6644164" y="3126105"/>
            <a:ext cx="1024682" cy="922020"/>
            <a:chOff x="2245" y="255"/>
            <a:chExt cx="675" cy="726"/>
          </a:xfrm>
        </p:grpSpPr>
        <p:pic>
          <p:nvPicPr>
            <p:cNvPr id="15392" name="Picture 10" descr="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5" y="255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3" name="Rectangle 11"/>
            <p:cNvSpPr/>
            <p:nvPr/>
          </p:nvSpPr>
          <p:spPr>
            <a:xfrm>
              <a:off x="2332" y="498"/>
              <a:ext cx="588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l" eaLnBrk="1" hangingPunct="1"/>
              <a:r>
                <a:rPr lang="zh-CN" altLang="en-US" sz="2025" b="1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itchFamily="49" charset="-122"/>
                  <a:cs typeface="+mn-cs"/>
                  <a:sym typeface="+mn-ea"/>
                </a:rPr>
                <a:t>变化</a:t>
              </a:r>
              <a:endParaRPr lang="zh-CN" altLang="en-US" sz="2025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5" name="Group 43"/>
          <p:cNvGrpSpPr/>
          <p:nvPr/>
        </p:nvGrpSpPr>
        <p:grpSpPr>
          <a:xfrm>
            <a:off x="7067729" y="2247365"/>
            <a:ext cx="873323" cy="834926"/>
            <a:chOff x="2789" y="3249"/>
            <a:chExt cx="978" cy="935"/>
          </a:xfrm>
        </p:grpSpPr>
        <p:pic>
          <p:nvPicPr>
            <p:cNvPr id="15390" name="Picture 13" descr="0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9" y="3249"/>
              <a:ext cx="978" cy="9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1" name="Text Box 14"/>
            <p:cNvSpPr txBox="1"/>
            <p:nvPr/>
          </p:nvSpPr>
          <p:spPr>
            <a:xfrm>
              <a:off x="2880" y="3566"/>
              <a:ext cx="822" cy="4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1" hangingPunct="1">
                <a:spcBef>
                  <a:spcPct val="50000"/>
                </a:spcBef>
              </a:pPr>
              <a:r>
                <a:rPr lang="zh-CN" altLang="en-US" sz="2025" b="1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itchFamily="49" charset="-122"/>
                  <a:cs typeface="+mn-cs"/>
                  <a:sym typeface="+mn-ea"/>
                </a:rPr>
                <a:t>全家</a:t>
              </a:r>
              <a:endParaRPr lang="zh-CN" altLang="en-US" sz="2025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5340489" y="2259628"/>
            <a:ext cx="1134071" cy="866180"/>
            <a:chOff x="521" y="119"/>
            <a:chExt cx="640" cy="726"/>
          </a:xfrm>
        </p:grpSpPr>
        <p:pic>
          <p:nvPicPr>
            <p:cNvPr id="15386" name="Picture 19" descr="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1" y="119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7" name="Rectangle 20"/>
            <p:cNvSpPr/>
            <p:nvPr/>
          </p:nvSpPr>
          <p:spPr>
            <a:xfrm>
              <a:off x="573" y="331"/>
              <a:ext cx="447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l" eaLnBrk="1" hangingPunct="1"/>
              <a:r>
                <a:rPr lang="zh-CN" altLang="en-US" sz="2100" b="1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itchFamily="49" charset="-122"/>
                  <a:cs typeface="+mn-cs"/>
                  <a:sym typeface="+mn-ea"/>
                </a:rPr>
                <a:t>爬呀爬</a:t>
              </a:r>
              <a:endParaRPr lang="zh-CN" altLang="en-US" sz="2100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3803154" y="964763"/>
            <a:ext cx="1054784" cy="834926"/>
            <a:chOff x="2744" y="4320"/>
            <a:chExt cx="1228" cy="935"/>
          </a:xfrm>
        </p:grpSpPr>
        <p:pic>
          <p:nvPicPr>
            <p:cNvPr id="15384" name="Picture 22" descr="0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2744" y="4320"/>
              <a:ext cx="1089" cy="9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5" name="Text Box 23"/>
            <p:cNvSpPr txBox="1"/>
            <p:nvPr/>
          </p:nvSpPr>
          <p:spPr>
            <a:xfrm flipH="1">
              <a:off x="2929" y="4654"/>
              <a:ext cx="1043" cy="4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1" hangingPunct="1">
                <a:spcBef>
                  <a:spcPct val="50000"/>
                </a:spcBef>
              </a:pPr>
              <a:r>
                <a:rPr lang="zh-CN" altLang="en-US" sz="2250" b="1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itchFamily="49" charset="-122"/>
                  <a:cs typeface="+mn-cs"/>
                  <a:sym typeface="+mn-ea"/>
                </a:rPr>
                <a:t>好久</a:t>
              </a:r>
              <a:endParaRPr lang="zh-CN" altLang="en-US" sz="2250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2405360" y="2434769"/>
            <a:ext cx="1134071" cy="850999"/>
            <a:chOff x="2245" y="255"/>
            <a:chExt cx="640" cy="726"/>
          </a:xfrm>
        </p:grpSpPr>
        <p:pic>
          <p:nvPicPr>
            <p:cNvPr id="15382" name="Picture 25" descr="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5" y="255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3" name="Rectangle 26"/>
            <p:cNvSpPr/>
            <p:nvPr/>
          </p:nvSpPr>
          <p:spPr>
            <a:xfrm>
              <a:off x="2351" y="528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l" eaLnBrk="1" hangingPunct="1"/>
              <a:r>
                <a:rPr lang="zh-CN" altLang="en-US" sz="2250" b="1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itchFamily="49" charset="-122"/>
                  <a:cs typeface="+mn-cs"/>
                  <a:sym typeface="+mn-ea"/>
                </a:rPr>
                <a:t>孩子</a:t>
              </a:r>
              <a:endParaRPr lang="zh-CN" altLang="en-US" sz="2250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0" name="Group 41"/>
          <p:cNvGrpSpPr/>
          <p:nvPr/>
        </p:nvGrpSpPr>
        <p:grpSpPr>
          <a:xfrm>
            <a:off x="2808566" y="1339691"/>
            <a:ext cx="994767" cy="858143"/>
            <a:chOff x="0" y="2596"/>
            <a:chExt cx="1114" cy="961"/>
          </a:xfrm>
        </p:grpSpPr>
        <p:pic>
          <p:nvPicPr>
            <p:cNvPr id="15380" name="Picture 31" descr="0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596"/>
              <a:ext cx="1024" cy="9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1" name="Text Box 32"/>
            <p:cNvSpPr txBox="1"/>
            <p:nvPr/>
          </p:nvSpPr>
          <p:spPr>
            <a:xfrm>
              <a:off x="113" y="2886"/>
              <a:ext cx="1001" cy="4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1" hangingPunct="1">
                <a:spcBef>
                  <a:spcPct val="50000"/>
                </a:spcBef>
              </a:pPr>
              <a:r>
                <a:rPr lang="zh-CN" altLang="en-US" sz="2250" b="1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itchFamily="49" charset="-122"/>
                  <a:cs typeface="+mn-cs"/>
                  <a:sym typeface="+mn-ea"/>
                </a:rPr>
                <a:t>发芽</a:t>
              </a:r>
              <a:endParaRPr lang="zh-CN" altLang="en-US" sz="2250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1" name="Group 33"/>
          <p:cNvGrpSpPr/>
          <p:nvPr/>
        </p:nvGrpSpPr>
        <p:grpSpPr>
          <a:xfrm flipH="1">
            <a:off x="6474500" y="1143476"/>
            <a:ext cx="992089" cy="900113"/>
            <a:chOff x="1791" y="119"/>
            <a:chExt cx="953" cy="871"/>
          </a:xfrm>
        </p:grpSpPr>
        <p:pic>
          <p:nvPicPr>
            <p:cNvPr id="15378" name="Picture 34" descr="0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1" y="119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9" name="Rectangle 35"/>
            <p:cNvSpPr/>
            <p:nvPr/>
          </p:nvSpPr>
          <p:spPr>
            <a:xfrm>
              <a:off x="2096" y="391"/>
              <a:ext cx="61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l" eaLnBrk="1" hangingPunct="1"/>
              <a:r>
                <a:rPr lang="zh-CN" altLang="en-US" sz="2250" b="1" noProof="0" dirty="0" smtClean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回来</a:t>
              </a:r>
              <a:endParaRPr lang="zh-CN" altLang="en-US" sz="2250" b="1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2" name="Group 42"/>
          <p:cNvGrpSpPr/>
          <p:nvPr/>
        </p:nvGrpSpPr>
        <p:grpSpPr>
          <a:xfrm>
            <a:off x="1447145" y="1375886"/>
            <a:ext cx="768846" cy="701873"/>
            <a:chOff x="2019" y="3384"/>
            <a:chExt cx="861" cy="786"/>
          </a:xfrm>
        </p:grpSpPr>
        <p:pic>
          <p:nvPicPr>
            <p:cNvPr id="15376" name="Picture 37" descr="09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9" y="3384"/>
              <a:ext cx="861" cy="7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7" name="Rectangle 38"/>
            <p:cNvSpPr/>
            <p:nvPr/>
          </p:nvSpPr>
          <p:spPr>
            <a:xfrm>
              <a:off x="2037" y="3407"/>
              <a:ext cx="576" cy="4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l" eaLnBrk="1" hangingPunct="1"/>
              <a:r>
                <a:rPr lang="zh-CN" altLang="en-US" sz="2025" b="1" noProof="0" smtClean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cs typeface="+mn-cs"/>
                  <a:sym typeface="+mn-ea"/>
                </a:rPr>
                <a:t>对了</a:t>
              </a:r>
              <a:endParaRPr lang="zh-CN" altLang="en-US" sz="202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1981" y="3407569"/>
            <a:ext cx="300038" cy="42863"/>
          </a:xfrm>
          <a:prstGeom prst="rect">
            <a:avLst/>
          </a:prstGeom>
        </p:spPr>
      </p:pic>
      <p:grpSp>
        <p:nvGrpSpPr>
          <p:cNvPr id="6" name="Group 3"/>
          <p:cNvGrpSpPr/>
          <p:nvPr/>
        </p:nvGrpSpPr>
        <p:grpSpPr>
          <a:xfrm>
            <a:off x="1257181" y="2043589"/>
            <a:ext cx="1255514" cy="1077814"/>
            <a:chOff x="521" y="119"/>
            <a:chExt cx="640" cy="726"/>
          </a:xfrm>
        </p:grpSpPr>
        <p:pic>
          <p:nvPicPr>
            <p:cNvPr id="14" name="Picture 4" descr="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1" y="119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Rectangle 5"/>
            <p:cNvSpPr/>
            <p:nvPr/>
          </p:nvSpPr>
          <p:spPr>
            <a:xfrm>
              <a:off x="623" y="382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l" eaLnBrk="1" hangingPunct="1"/>
              <a:r>
                <a:rPr lang="en-US" altLang="zh-CN" sz="225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225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妈妈</a:t>
              </a:r>
              <a:endParaRPr lang="zh-CN" altLang="en-US" sz="2250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672 0.003244 L -0.256878 0.150234 L -0.192988 0.161114 L -0.239688 0.247454 L -0.238298 0.124534 L -0.249758 0.137034 " pathEditMode="relative" rAng="-2006380200" ptsTypes="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9" y="1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20 -0.000186 L -0.119322 0.351715 L -0.130158 0.270127 L -0.162484 0.343639 L -0.119322 0.314075 L -0.140821 0.344894 " pathEditMode="relative" rAng="0" ptsTypes="AAAA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63 0.005637 L 0.133567 0.245503 L 0.145879 0.189893 L 0.181371 0.240020 L 0.133567 0.219856 L 0.157325 0.241004 " pathEditMode="relative" rAng="0" ptsTypes="AAAA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8 -0.000028 C 0.011092 0.071992 0.022242 0.144017 0.025792 0.228763 C 0.029342 0.313508 0.021999 0.461768 0.021241 0.508396 " pathEditMode="relative" rAng="0" ptsTypes="a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163 0.033879 C 0.209372 0.009705 0.398567 -0.014451 0.449618 0.012649 C 0.500668 0.039744 0.347407 0.170603 0.326426 0.196438 " pathEditMode="relative" rAng="532676580" ptsTypes="a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36 -0.001442 C -0.000036 -0.001442 0.052156 0.220440 0.104345 0.43896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185 L 0.199653 0.575370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093 L -0.435903 0.437500 " pathEditMode="relative" rAng="0" ptsTypes="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093 L -0.039861 0.477500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41389 0.612407 " pathEditMode="relative" rAng="0" ptsTypes="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185 L 0.242222 0.406204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" y="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标题 1"/>
          <p:cNvSpPr>
            <a:spLocks noGrp="1"/>
          </p:cNvSpPr>
          <p:nvPr>
            <p:ph type="title"/>
          </p:nvPr>
        </p:nvSpPr>
        <p:spPr>
          <a:xfrm>
            <a:off x="755650" y="260350"/>
            <a:ext cx="8229600" cy="1143000"/>
          </a:xfrm>
          <a:solidFill>
            <a:schemeClr val="bg1">
              <a:alpha val="50195"/>
            </a:schemeClr>
          </a:solidFill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b="1" dirty="0"/>
              <a:t>蜗牛一家住在小树林的旁边。</a:t>
            </a:r>
            <a:endParaRPr lang="zh-CN" altLang="en-US" b="1" dirty="0"/>
          </a:p>
        </p:txBody>
      </p:sp>
      <p:pic>
        <p:nvPicPr>
          <p:cNvPr id="57347" name="内容占位符 4" descr="124.tif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3517900"/>
            <a:ext cx="9144000" cy="3340100"/>
          </a:xfrm>
          <a:ln/>
        </p:spPr>
      </p:pic>
      <p:sp>
        <p:nvSpPr>
          <p:cNvPr id="57348" name="标题 1"/>
          <p:cNvSpPr/>
          <p:nvPr/>
        </p:nvSpPr>
        <p:spPr>
          <a:xfrm>
            <a:off x="0" y="1341438"/>
            <a:ext cx="8229600" cy="2132012"/>
          </a:xfrm>
          <a:prstGeom prst="rect">
            <a:avLst/>
          </a:prstGeom>
          <a:solidFill>
            <a:schemeClr val="bg1">
              <a:alpha val="23921"/>
            </a:schemeClr>
          </a:solidFill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春天来了</a:t>
            </a:r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，蜗牛妈妈对小蜗牛说：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孩子，到小树林里去玩吧，</a:t>
            </a: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小树发芽了</a:t>
            </a:r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8964612" cy="1871663"/>
          </a:xfrm>
          <a:solidFill>
            <a:srgbClr val="DBEEF4">
              <a:alpha val="36862"/>
            </a:srgbClr>
          </a:solidFill>
        </p:spPr>
        <p:txBody>
          <a:bodyPr vert="horz" wrap="square" lIns="91440" tIns="45720" rIns="91440" bIns="45720" anchor="ctr"/>
          <a:p>
            <a:pPr lvl="0" algn="l" eaLnBrk="1" hangingPunct="1"/>
            <a:r>
              <a:rPr lang="zh-CN" altLang="en-US" sz="6000" b="1" dirty="0"/>
              <a:t>         小蜗牛</a:t>
            </a:r>
            <a:r>
              <a:rPr lang="zh-CN" altLang="en-US" sz="6000" b="1" dirty="0">
                <a:solidFill>
                  <a:srgbClr val="CC00CC"/>
                </a:solidFill>
              </a:rPr>
              <a:t>爬</a:t>
            </a:r>
            <a:r>
              <a:rPr lang="zh-CN" altLang="en-US" sz="6000" b="1" dirty="0"/>
              <a:t>呀，</a:t>
            </a:r>
            <a:r>
              <a:rPr lang="zh-CN" altLang="en-US" sz="6000" b="1" dirty="0">
                <a:solidFill>
                  <a:srgbClr val="CC00CC"/>
                </a:solidFill>
              </a:rPr>
              <a:t>爬</a:t>
            </a:r>
            <a:r>
              <a:rPr lang="zh-CN" altLang="en-US" sz="6000" b="1" dirty="0"/>
              <a:t>呀，</a:t>
            </a:r>
            <a:r>
              <a:rPr lang="zh-CN" altLang="en-US" sz="6000" b="1" dirty="0">
                <a:solidFill>
                  <a:srgbClr val="CC00CC"/>
                </a:solidFill>
              </a:rPr>
              <a:t>好久</a:t>
            </a:r>
            <a:r>
              <a:rPr lang="zh-CN" altLang="en-US" sz="6000" b="1" dirty="0"/>
              <a:t>才</a:t>
            </a:r>
            <a:r>
              <a:rPr lang="zh-CN" altLang="en-US" sz="6000" b="1" dirty="0">
                <a:solidFill>
                  <a:srgbClr val="CC00CC"/>
                </a:solidFill>
              </a:rPr>
              <a:t>爬</a:t>
            </a:r>
            <a:r>
              <a:rPr lang="zh-CN" altLang="en-US" sz="6000" b="1" dirty="0"/>
              <a:t>回来。</a:t>
            </a:r>
            <a:endParaRPr lang="zh-CN" altLang="en-US" sz="6000" b="1" dirty="0"/>
          </a:p>
        </p:txBody>
      </p:sp>
      <p:pic>
        <p:nvPicPr>
          <p:cNvPr id="62467" name="Picture 3" descr="235090-160413093104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3500438"/>
            <a:ext cx="4160837" cy="2982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5" name="Picture 5" descr="E:\孙巧灵\2016秋上\上课课件\制作\R一语上\人一语大课堂（正文）\蜗牛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482600"/>
            <a:ext cx="3086100" cy="292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6" descr="E:\孙巧灵\2016秋上\上课课件\制作\R一语上\人一语大课堂（正文）\蜗牛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525" y="477838"/>
            <a:ext cx="3517900" cy="293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7" descr="E:\孙巧灵\2016秋上\上课课件\制作\R一语上\人一语大课堂（正文）\蜗牛2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3617913"/>
            <a:ext cx="3198813" cy="2662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8" descr="E:\孙巧灵\2016秋上\上课课件\制作\R一语上\人一语大课堂（正文）\蜗牛3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050" y="3484563"/>
            <a:ext cx="2933700" cy="2928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6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4137343"/>
            <a:ext cx="2943225" cy="208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标题 1"/>
          <p:cNvSpPr>
            <a:spLocks noGrp="1"/>
          </p:cNvSpPr>
          <p:nvPr>
            <p:ph type="title"/>
          </p:nvPr>
        </p:nvSpPr>
        <p:spPr>
          <a:xfrm>
            <a:off x="147320" y="104140"/>
            <a:ext cx="5775325" cy="4076065"/>
          </a:xfrm>
          <a:solidFill>
            <a:srgbClr val="EBF1DE">
              <a:alpha val="38823"/>
            </a:srgbClr>
          </a:solidFill>
          <a:ln/>
        </p:spPr>
        <p:txBody>
          <a:bodyPr vert="horz" wrap="square" lIns="91440" tIns="45720" rIns="91440" bIns="45720" anchor="ctr"/>
          <a:p>
            <a:pPr lvl="0" algn="l" eaLnBrk="1" hangingPunct="1">
              <a:lnSpc>
                <a:spcPct val="120000"/>
              </a:lnSpc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小蜗牛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爬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呀，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爬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呀，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好久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才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爬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回来。</a:t>
            </a:r>
            <a:r>
              <a:rPr lang="zh-CN" altLang="en-US" sz="4000" b="1" dirty="0">
                <a:solidFill>
                  <a:schemeClr val="tx1"/>
                </a:solidFill>
              </a:rPr>
              <a:t>它说</a:t>
            </a:r>
            <a:r>
              <a:rPr lang="zh-CN" altLang="en-US" sz="4000" b="1" dirty="0">
                <a:solidFill>
                  <a:srgbClr val="0000CC"/>
                </a:solidFill>
              </a:rPr>
              <a:t>：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</a:rPr>
              <a:t>妈妈，</a:t>
            </a:r>
            <a:r>
              <a:rPr lang="zh-CN" altLang="en-US" sz="4000" b="1" dirty="0">
                <a:solidFill>
                  <a:srgbClr val="FF0000"/>
                </a:solidFill>
              </a:rPr>
              <a:t>小树长满了叶子，碧绿碧绿的，地上还长着许多草莓呢</a:t>
            </a:r>
            <a:r>
              <a:rPr lang="zh-CN" altLang="en-US" sz="4000" b="1" dirty="0">
                <a:solidFill>
                  <a:srgbClr val="FF0000"/>
                </a:solidFill>
              </a:rPr>
              <a:t>。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6" name="图片 5" descr="1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97220" y="146685"/>
            <a:ext cx="3405505" cy="235394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9397" name="标题 1"/>
          <p:cNvSpPr/>
          <p:nvPr/>
        </p:nvSpPr>
        <p:spPr>
          <a:xfrm>
            <a:off x="3291840" y="4028440"/>
            <a:ext cx="6264275" cy="2305050"/>
          </a:xfrm>
          <a:prstGeom prst="rect">
            <a:avLst/>
          </a:prstGeom>
          <a:solidFill>
            <a:schemeClr val="bg1">
              <a:alpha val="38823"/>
            </a:schemeClr>
          </a:solidFill>
          <a:ln w="9525">
            <a:noFill/>
          </a:ln>
        </p:spPr>
        <p:txBody>
          <a:bodyPr anchor="ctr"/>
          <a:p>
            <a:pPr lvl="0" eaLnBrk="1" hangingPunct="1">
              <a:lnSpc>
                <a:spcPct val="120000"/>
              </a:lnSpc>
            </a:pPr>
            <a:r>
              <a:rPr lang="zh-CN" altLang="en-US" sz="4000" dirty="0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蜗牛妈妈说</a:t>
            </a:r>
            <a:r>
              <a:rPr lang="zh-CN" altLang="en-US" sz="40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哦，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已经是夏天了！</a:t>
            </a:r>
            <a:r>
              <a:rPr lang="zh-CN" altLang="en-US" sz="40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快去摘几颗草莓回来。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ldLvl="0" animBg="1"/>
      <p:bldP spid="5939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8964612" cy="1871663"/>
          </a:xfrm>
          <a:solidFill>
            <a:srgbClr val="DBEEF4">
              <a:alpha val="36862"/>
            </a:srgbClr>
          </a:solidFill>
        </p:spPr>
        <p:txBody>
          <a:bodyPr vert="horz" wrap="square" lIns="91440" tIns="45720" rIns="91440" bIns="45720" anchor="ctr"/>
          <a:p>
            <a:pPr lvl="0" algn="l" eaLnBrk="1" hangingPunct="1"/>
            <a:r>
              <a:rPr lang="zh-CN" altLang="en-US" sz="6000" b="1" dirty="0"/>
              <a:t>         小蜗牛</a:t>
            </a:r>
            <a:r>
              <a:rPr lang="zh-CN" altLang="en-US" sz="6000" b="1" dirty="0">
                <a:solidFill>
                  <a:srgbClr val="CC00CC"/>
                </a:solidFill>
              </a:rPr>
              <a:t>爬</a:t>
            </a:r>
            <a:r>
              <a:rPr lang="zh-CN" altLang="en-US" sz="6000" b="1" dirty="0"/>
              <a:t>呀，</a:t>
            </a:r>
            <a:r>
              <a:rPr lang="zh-CN" altLang="en-US" sz="6000" b="1" dirty="0">
                <a:solidFill>
                  <a:srgbClr val="CC00CC"/>
                </a:solidFill>
              </a:rPr>
              <a:t>爬</a:t>
            </a:r>
            <a:r>
              <a:rPr lang="zh-CN" altLang="en-US" sz="6000" b="1" dirty="0"/>
              <a:t>呀，</a:t>
            </a:r>
            <a:r>
              <a:rPr lang="zh-CN" altLang="en-US" sz="6000" b="1" dirty="0">
                <a:solidFill>
                  <a:srgbClr val="CC00CC"/>
                </a:solidFill>
              </a:rPr>
              <a:t>好久</a:t>
            </a:r>
            <a:r>
              <a:rPr lang="zh-CN" altLang="en-US" sz="6000" b="1" dirty="0"/>
              <a:t>才</a:t>
            </a:r>
            <a:r>
              <a:rPr lang="zh-CN" altLang="en-US" sz="6000" b="1" dirty="0">
                <a:solidFill>
                  <a:srgbClr val="CC00CC"/>
                </a:solidFill>
              </a:rPr>
              <a:t>爬</a:t>
            </a:r>
            <a:r>
              <a:rPr lang="zh-CN" altLang="en-US" sz="6000" b="1" dirty="0"/>
              <a:t>回来。</a:t>
            </a:r>
            <a:endParaRPr lang="zh-CN" altLang="en-US" sz="6000" b="1" dirty="0"/>
          </a:p>
        </p:txBody>
      </p:sp>
      <p:pic>
        <p:nvPicPr>
          <p:cNvPr id="62467" name="Picture 3" descr="235090-160413093104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3500438"/>
            <a:ext cx="4160837" cy="2982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标题 1"/>
          <p:cNvSpPr>
            <a:spLocks noGrp="1"/>
          </p:cNvSpPr>
          <p:nvPr>
            <p:ph type="title"/>
          </p:nvPr>
        </p:nvSpPr>
        <p:spPr>
          <a:xfrm>
            <a:off x="509905" y="412115"/>
            <a:ext cx="5554980" cy="2920365"/>
          </a:xfrm>
          <a:solidFill>
            <a:schemeClr val="bg1">
              <a:alpha val="25882"/>
            </a:schemeClr>
          </a:solidFill>
          <a:ln/>
        </p:spPr>
        <p:txBody>
          <a:bodyPr vert="horz" wrap="square" lIns="91440" tIns="45720" rIns="91440" bIns="45720" anchor="ctr"/>
          <a:p>
            <a:pPr lvl="0" algn="l" eaLnBrk="1" hangingPunct="1"/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小蜗牛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爬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呀，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爬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呀，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好久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才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爬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回来。</a:t>
            </a:r>
            <a:r>
              <a:rPr lang="zh-CN" altLang="en-US" sz="4000" b="1" dirty="0">
                <a:solidFill>
                  <a:schemeClr val="tx1"/>
                </a:solidFill>
              </a:rPr>
              <a:t>它说</a:t>
            </a:r>
            <a:r>
              <a:rPr lang="zh-CN" altLang="en-US" sz="4000" b="1" dirty="0">
                <a:solidFill>
                  <a:srgbClr val="0000CC"/>
                </a:solidFill>
              </a:rPr>
              <a:t>：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</a:rPr>
              <a:t>妈妈，</a:t>
            </a:r>
            <a:r>
              <a:rPr lang="zh-CN" altLang="en-US" sz="4000" b="1" dirty="0">
                <a:solidFill>
                  <a:srgbClr val="FF0000"/>
                </a:solidFill>
              </a:rPr>
              <a:t>草莓没有了，地上长着蘑菇，树叶全变黄了</a:t>
            </a:r>
            <a:r>
              <a:rPr lang="zh-CN" altLang="en-US" sz="4000" b="1" dirty="0">
                <a:solidFill>
                  <a:srgbClr val="FF0000"/>
                </a:solidFill>
              </a:rPr>
              <a:t>。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”</a:t>
            </a:r>
            <a:endParaRPr lang="zh-CN" altLang="en-US" sz="4000" b="1" dirty="0">
              <a:solidFill>
                <a:srgbClr val="0000CC"/>
              </a:solidFill>
            </a:endParaRPr>
          </a:p>
        </p:txBody>
      </p:sp>
      <p:pic>
        <p:nvPicPr>
          <p:cNvPr id="6144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933825"/>
            <a:ext cx="3197225" cy="238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888" y="260350"/>
            <a:ext cx="3059112" cy="212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5" name="标题 1"/>
          <p:cNvSpPr/>
          <p:nvPr/>
        </p:nvSpPr>
        <p:spPr>
          <a:xfrm>
            <a:off x="3348038" y="4076700"/>
            <a:ext cx="5580062" cy="2087563"/>
          </a:xfrm>
          <a:prstGeom prst="rect">
            <a:avLst/>
          </a:prstGeom>
          <a:solidFill>
            <a:schemeClr val="bg1">
              <a:alpha val="36078"/>
            </a:schemeClr>
          </a:solidFill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蜗牛妈妈说：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哦，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已经是秋天了！</a:t>
            </a:r>
            <a:r>
              <a:rPr lang="zh-CN" altLang="en-US" sz="40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快去采几个蘑菇回来。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8964612" cy="1871663"/>
          </a:xfrm>
          <a:solidFill>
            <a:srgbClr val="DBEEF4">
              <a:alpha val="36862"/>
            </a:srgbClr>
          </a:solidFill>
          <a:ln/>
        </p:spPr>
        <p:txBody>
          <a:bodyPr vert="horz" wrap="square" lIns="91440" tIns="45720" rIns="91440" bIns="45720" anchor="ctr"/>
          <a:p>
            <a:pPr lvl="0" algn="l" eaLnBrk="1" hangingPunct="1"/>
            <a:r>
              <a:rPr lang="zh-CN" altLang="en-US" sz="6000" b="1" dirty="0"/>
              <a:t>         小蜗牛</a:t>
            </a:r>
            <a:r>
              <a:rPr lang="zh-CN" altLang="en-US" sz="6000" b="1" dirty="0">
                <a:solidFill>
                  <a:srgbClr val="CC00CC"/>
                </a:solidFill>
              </a:rPr>
              <a:t>爬</a:t>
            </a:r>
            <a:r>
              <a:rPr lang="zh-CN" altLang="en-US" sz="6000" b="1" dirty="0"/>
              <a:t>呀，</a:t>
            </a:r>
            <a:r>
              <a:rPr lang="zh-CN" altLang="en-US" sz="6000" b="1" dirty="0">
                <a:solidFill>
                  <a:srgbClr val="CC00CC"/>
                </a:solidFill>
              </a:rPr>
              <a:t>爬</a:t>
            </a:r>
            <a:r>
              <a:rPr lang="zh-CN" altLang="en-US" sz="6000" b="1" dirty="0"/>
              <a:t>呀，</a:t>
            </a:r>
            <a:r>
              <a:rPr lang="zh-CN" altLang="en-US" sz="6000" b="1" dirty="0">
                <a:solidFill>
                  <a:srgbClr val="CC00CC"/>
                </a:solidFill>
              </a:rPr>
              <a:t>好久</a:t>
            </a:r>
            <a:r>
              <a:rPr lang="zh-CN" altLang="en-US" sz="6000" b="1" dirty="0"/>
              <a:t>才</a:t>
            </a:r>
            <a:r>
              <a:rPr lang="zh-CN" altLang="en-US" sz="6000" b="1" dirty="0">
                <a:solidFill>
                  <a:srgbClr val="CC00CC"/>
                </a:solidFill>
              </a:rPr>
              <a:t>爬</a:t>
            </a:r>
            <a:r>
              <a:rPr lang="zh-CN" altLang="en-US" sz="6000" b="1" dirty="0"/>
              <a:t>回来。</a:t>
            </a:r>
            <a:endParaRPr lang="zh-CN" altLang="en-US" sz="6000" b="1" dirty="0"/>
          </a:p>
        </p:txBody>
      </p:sp>
      <p:pic>
        <p:nvPicPr>
          <p:cNvPr id="62467" name="Picture 3" descr="235090-160413093104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3500438"/>
            <a:ext cx="4160837" cy="2982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标题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5699125" cy="3016250"/>
          </a:xfrm>
          <a:solidFill>
            <a:schemeClr val="bg1">
              <a:alpha val="41176"/>
            </a:schemeClr>
          </a:solidFill>
          <a:ln/>
        </p:spPr>
        <p:txBody>
          <a:bodyPr vert="horz" wrap="square" lIns="91440" tIns="45720" rIns="91440" bIns="45720" anchor="ctr"/>
          <a:p>
            <a:pPr lvl="0" algn="l" eaLnBrk="1" hangingPunct="1"/>
            <a:r>
              <a:rPr lang="zh-CN" altLang="en-US" sz="4000" b="1" dirty="0"/>
              <a:t>         </a:t>
            </a:r>
            <a:r>
              <a:rPr lang="zh-CN" altLang="en-US" sz="4000" b="1" dirty="0">
                <a:sym typeface="+mn-ea"/>
              </a:rPr>
              <a:t>小蜗牛</a:t>
            </a:r>
            <a:r>
              <a:rPr lang="zh-CN" altLang="en-US" sz="4000" b="1" dirty="0">
                <a:solidFill>
                  <a:srgbClr val="CC00CC"/>
                </a:solidFill>
                <a:sym typeface="+mn-ea"/>
              </a:rPr>
              <a:t>爬</a:t>
            </a:r>
            <a:r>
              <a:rPr lang="zh-CN" altLang="en-US" sz="4000" b="1" dirty="0">
                <a:sym typeface="+mn-ea"/>
              </a:rPr>
              <a:t>呀，</a:t>
            </a:r>
            <a:r>
              <a:rPr lang="zh-CN" altLang="en-US" sz="4000" b="1" dirty="0">
                <a:solidFill>
                  <a:srgbClr val="CC00CC"/>
                </a:solidFill>
                <a:sym typeface="+mn-ea"/>
              </a:rPr>
              <a:t>爬</a:t>
            </a:r>
            <a:r>
              <a:rPr lang="zh-CN" altLang="en-US" sz="4000" b="1" dirty="0">
                <a:sym typeface="+mn-ea"/>
              </a:rPr>
              <a:t>呀，</a:t>
            </a:r>
            <a:r>
              <a:rPr lang="zh-CN" altLang="en-US" sz="4000" b="1" dirty="0">
                <a:solidFill>
                  <a:srgbClr val="CC00CC"/>
                </a:solidFill>
                <a:sym typeface="+mn-ea"/>
              </a:rPr>
              <a:t>好久</a:t>
            </a:r>
            <a:r>
              <a:rPr lang="zh-CN" altLang="en-US" sz="4000" b="1" dirty="0">
                <a:sym typeface="+mn-ea"/>
              </a:rPr>
              <a:t>才</a:t>
            </a:r>
            <a:r>
              <a:rPr lang="zh-CN" altLang="en-US" sz="4000" b="1" dirty="0">
                <a:solidFill>
                  <a:srgbClr val="CC00CC"/>
                </a:solidFill>
                <a:sym typeface="+mn-ea"/>
              </a:rPr>
              <a:t>爬</a:t>
            </a:r>
            <a:r>
              <a:rPr lang="zh-CN" altLang="en-US" sz="4000" b="1" dirty="0">
                <a:sym typeface="+mn-ea"/>
              </a:rPr>
              <a:t>回来。</a:t>
            </a:r>
            <a:r>
              <a:rPr lang="zh-CN" altLang="en-US" sz="4000" b="1" dirty="0"/>
              <a:t>它说：</a:t>
            </a:r>
            <a:r>
              <a:rPr lang="zh-CN" altLang="en-US" sz="4000" b="1" dirty="0"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</a:rPr>
              <a:t>妈妈，</a:t>
            </a:r>
            <a:r>
              <a:rPr lang="zh-CN" altLang="en-US" sz="4000" b="1" dirty="0">
                <a:solidFill>
                  <a:srgbClr val="FF0000"/>
                </a:solidFill>
              </a:rPr>
              <a:t>蘑菇没有了，地上盖着雪，树叶全掉了</a:t>
            </a:r>
            <a:r>
              <a:rPr lang="zh-CN" altLang="en-US" sz="4000" b="1" dirty="0">
                <a:solidFill>
                  <a:srgbClr val="FF0000"/>
                </a:solidFill>
              </a:rPr>
              <a:t>。</a:t>
            </a:r>
            <a:r>
              <a:rPr lang="zh-CN" altLang="en-US" sz="4000" b="1" dirty="0">
                <a:latin typeface="Arial" panose="020B0604020202020204" pitchFamily="34" charset="0"/>
              </a:rPr>
              <a:t>”</a:t>
            </a:r>
            <a:endParaRPr lang="zh-CN" altLang="en-US" sz="4000" b="1" dirty="0"/>
          </a:p>
        </p:txBody>
      </p:sp>
      <p:pic>
        <p:nvPicPr>
          <p:cNvPr id="6349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0"/>
            <a:ext cx="3059112" cy="273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2" name="标题 1"/>
          <p:cNvSpPr/>
          <p:nvPr/>
        </p:nvSpPr>
        <p:spPr>
          <a:xfrm>
            <a:off x="3840480" y="3357563"/>
            <a:ext cx="5113338" cy="3095625"/>
          </a:xfrm>
          <a:prstGeom prst="rect">
            <a:avLst/>
          </a:prstGeom>
          <a:solidFill>
            <a:schemeClr val="bg1">
              <a:alpha val="47058"/>
            </a:schemeClr>
          </a:solidFill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000" dirty="0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蜗牛妈妈说：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哦，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已经是冬天了！</a:t>
            </a:r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你就待在家里过冬吧。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349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500438"/>
            <a:ext cx="2879725" cy="255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4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Rectangle 6"/>
          <p:cNvSpPr/>
          <p:nvPr/>
        </p:nvSpPr>
        <p:spPr>
          <a:xfrm>
            <a:off x="611188" y="476250"/>
            <a:ext cx="697071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小蜗牛走过了四季，小树发生了哪些变化？</a:t>
            </a:r>
            <a:endParaRPr lang="zh-CN" altLang="en-US" sz="2800" b="1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6" name="Rectangle 7"/>
          <p:cNvSpPr/>
          <p:nvPr/>
        </p:nvSpPr>
        <p:spPr>
          <a:xfrm>
            <a:off x="827088" y="3141663"/>
            <a:ext cx="5349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春天，小树</a:t>
            </a:r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7" name="Rectangle 8"/>
          <p:cNvSpPr/>
          <p:nvPr/>
        </p:nvSpPr>
        <p:spPr>
          <a:xfrm>
            <a:off x="827088" y="3933825"/>
            <a:ext cx="801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夏天，树上</a:t>
            </a:r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8" name="Rectangle 9"/>
          <p:cNvSpPr/>
          <p:nvPr/>
        </p:nvSpPr>
        <p:spPr>
          <a:xfrm>
            <a:off x="827088" y="4725988"/>
            <a:ext cx="5349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秋天，树叶</a:t>
            </a:r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9" name="Rectangle 10"/>
          <p:cNvSpPr/>
          <p:nvPr/>
        </p:nvSpPr>
        <p:spPr>
          <a:xfrm>
            <a:off x="755650" y="5518150"/>
            <a:ext cx="5349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冬天，树叶</a:t>
            </a:r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4" name="Rectangle 12"/>
          <p:cNvSpPr/>
          <p:nvPr/>
        </p:nvSpPr>
        <p:spPr>
          <a:xfrm>
            <a:off x="3635375" y="3070225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发芽了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5" name="Rectangle 13"/>
          <p:cNvSpPr/>
          <p:nvPr/>
        </p:nvSpPr>
        <p:spPr>
          <a:xfrm>
            <a:off x="3419475" y="3933825"/>
            <a:ext cx="46720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长满了叶子，碧绿碧绿的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6" name="Rectangle 14"/>
          <p:cNvSpPr/>
          <p:nvPr/>
        </p:nvSpPr>
        <p:spPr>
          <a:xfrm>
            <a:off x="3563938" y="465455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全变黄了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7" name="Rectangle 15"/>
          <p:cNvSpPr/>
          <p:nvPr/>
        </p:nvSpPr>
        <p:spPr>
          <a:xfrm>
            <a:off x="3635375" y="5375275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全掉了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4524" name="Picture 16" descr="t01334ec0c22124434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268413"/>
            <a:ext cx="1584325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5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1268413"/>
            <a:ext cx="17272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6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1196975"/>
            <a:ext cx="1690687" cy="127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7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6688" y="1196975"/>
            <a:ext cx="1979612" cy="139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4" grpId="0"/>
      <p:bldP spid="69645" grpId="0"/>
      <p:bldP spid="69646" grpId="0"/>
      <p:bldP spid="6964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Rectangle 3"/>
          <p:cNvSpPr/>
          <p:nvPr/>
        </p:nvSpPr>
        <p:spPr>
          <a:xfrm>
            <a:off x="827088" y="3500438"/>
            <a:ext cx="73183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说说你喜欢哪个季节？为什么？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5540" name="Picture 12" descr="t01334ec0c22124434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268413"/>
            <a:ext cx="1584325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1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1268413"/>
            <a:ext cx="17272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2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1196975"/>
            <a:ext cx="1690687" cy="127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3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6688" y="1196975"/>
            <a:ext cx="1979612" cy="139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4" name="Rectangle 16"/>
          <p:cNvSpPr/>
          <p:nvPr/>
        </p:nvSpPr>
        <p:spPr>
          <a:xfrm>
            <a:off x="900113" y="404813"/>
            <a:ext cx="6937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5" name="Rectangle 17"/>
          <p:cNvSpPr/>
          <p:nvPr/>
        </p:nvSpPr>
        <p:spPr>
          <a:xfrm>
            <a:off x="2843213" y="476250"/>
            <a:ext cx="6937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夏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6" name="Rectangle 18"/>
          <p:cNvSpPr/>
          <p:nvPr/>
        </p:nvSpPr>
        <p:spPr>
          <a:xfrm>
            <a:off x="4932363" y="404813"/>
            <a:ext cx="6937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7" name="Rectangle 19"/>
          <p:cNvSpPr/>
          <p:nvPr/>
        </p:nvSpPr>
        <p:spPr>
          <a:xfrm>
            <a:off x="7235825" y="40481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46" name="Rectangle 18"/>
          <p:cNvSpPr/>
          <p:nvPr/>
        </p:nvSpPr>
        <p:spPr>
          <a:xfrm>
            <a:off x="4794250" y="3145790"/>
            <a:ext cx="888365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ō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6280" y="3707765"/>
            <a:ext cx="4518025" cy="304609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6280" y="3707765"/>
            <a:ext cx="4518025" cy="304609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93190"/>
            <a:ext cx="4349115" cy="3004185"/>
          </a:xfrm>
          <a:prstGeom prst="rect">
            <a:avLst/>
          </a:prstGeom>
        </p:spPr>
      </p:pic>
      <p:sp>
        <p:nvSpPr>
          <p:cNvPr id="65544" name="Rectangle 16"/>
          <p:cNvSpPr/>
          <p:nvPr/>
        </p:nvSpPr>
        <p:spPr>
          <a:xfrm>
            <a:off x="1176655" y="955675"/>
            <a:ext cx="86233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éi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5545" name="Rectangle 17"/>
          <p:cNvSpPr/>
          <p:nvPr/>
        </p:nvSpPr>
        <p:spPr>
          <a:xfrm>
            <a:off x="3061335" y="836295"/>
            <a:ext cx="15544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ó gu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5547" name="Rectangle 19"/>
          <p:cNvSpPr/>
          <p:nvPr/>
        </p:nvSpPr>
        <p:spPr>
          <a:xfrm>
            <a:off x="7881620" y="3145473"/>
            <a:ext cx="72199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16"/>
          <p:cNvSpPr/>
          <p:nvPr/>
        </p:nvSpPr>
        <p:spPr>
          <a:xfrm>
            <a:off x="419100" y="254635"/>
            <a:ext cx="748919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zh-CN" sz="4000" b="1" dirty="0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看图，猜一猜加点的是什么字？</a:t>
            </a:r>
            <a:endParaRPr lang="zh-CN" altLang="zh-CN" sz="4000" b="1" dirty="0">
              <a:solidFill>
                <a:srgbClr val="CC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/>
      <p:bldP spid="65545" grpId="0"/>
      <p:bldP spid="65546" grpId="0"/>
      <p:bldP spid="6554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1"/>
          <p:cNvSpPr>
            <a:spLocks noGrp="1"/>
          </p:cNvSpPr>
          <p:nvPr>
            <p:ph type="title"/>
          </p:nvPr>
        </p:nvSpPr>
        <p:spPr>
          <a:xfrm>
            <a:off x="611188" y="333375"/>
            <a:ext cx="8229600" cy="11430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4000" b="1" dirty="0">
                <a:solidFill>
                  <a:srgbClr val="0000CC"/>
                </a:solidFill>
                <a:latin typeface="hakuyoxingshu7000" panose="02000600000000000000" charset="-122"/>
                <a:ea typeface="hakuyoxingshu7000" panose="02000600000000000000" charset="-122"/>
              </a:rPr>
              <a:t>把小蜗牛的故事讲给爸爸妈妈听 ！</a:t>
            </a:r>
            <a:endParaRPr lang="zh-CN" altLang="en-US" sz="4000" b="1" dirty="0">
              <a:solidFill>
                <a:srgbClr val="0000CC"/>
              </a:solidFill>
              <a:latin typeface="hakuyoxingshu7000" panose="02000600000000000000" charset="-122"/>
              <a:ea typeface="hakuyoxingshu7000" panose="02000600000000000000" charset="-122"/>
            </a:endParaRPr>
          </a:p>
        </p:txBody>
      </p:sp>
      <p:pic>
        <p:nvPicPr>
          <p:cNvPr id="66563" name="内容占位符 3" descr="12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989138"/>
            <a:ext cx="7543800" cy="4525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Picture 4" descr="235090-160413093104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2924175"/>
            <a:ext cx="5168900" cy="3706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Rectangle 5"/>
          <p:cNvSpPr/>
          <p:nvPr/>
        </p:nvSpPr>
        <p:spPr>
          <a:xfrm>
            <a:off x="2484438" y="692150"/>
            <a:ext cx="38163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96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  见</a:t>
            </a:r>
            <a:endParaRPr lang="zh-CN" altLang="en-US" sz="96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9" name="矩形 9"/>
          <p:cNvSpPr/>
          <p:nvPr/>
        </p:nvSpPr>
        <p:spPr>
          <a:xfrm>
            <a:off x="581025" y="1197610"/>
            <a:ext cx="7981950" cy="731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欣赏儿歌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蜗牛与黄鹂鸟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，熟知蜗牛。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儿童歌曲 - 蜗牛与黄鹂鸟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262755" y="3119120"/>
            <a:ext cx="1160145" cy="1170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506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1353572737_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1950085"/>
            <a:ext cx="9166225" cy="487807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</p:pic>
      <p:sp>
        <p:nvSpPr>
          <p:cNvPr id="21507" name="Rectangle 4"/>
          <p:cNvSpPr/>
          <p:nvPr/>
        </p:nvSpPr>
        <p:spPr>
          <a:xfrm>
            <a:off x="2428875" y="500063"/>
            <a:ext cx="3963988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小蜗牛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508" name="图片 10" descr="0.jp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650" y="1333500"/>
            <a:ext cx="496888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7020" y="-15875"/>
            <a:ext cx="5250180" cy="703262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" y="-15875"/>
            <a:ext cx="4639310" cy="7042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5410" y="1769745"/>
            <a:ext cx="38036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1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410" y="2482215"/>
            <a:ext cx="38036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2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410" y="3498850"/>
            <a:ext cx="38036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3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395" y="4479925"/>
            <a:ext cx="38036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4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6790" y="363855"/>
            <a:ext cx="38036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5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22825" y="2037715"/>
            <a:ext cx="42608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6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96790" y="3532505"/>
            <a:ext cx="42608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7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22190" y="4551680"/>
            <a:ext cx="42608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8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2" name="课文部分 14、小蜗牛 由课件站整理- www.kjzhan.com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00045" y="-15875"/>
            <a:ext cx="619125" cy="61912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4551680" y="10795"/>
            <a:ext cx="20320" cy="7091045"/>
          </a:xfrm>
          <a:prstGeom prst="line">
            <a:avLst/>
          </a:prstGeom>
          <a:solidFill>
            <a:srgbClr val="FFFF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5" dur="15440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>
                <p:cTn id="4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"/>
          <p:cNvGrpSpPr/>
          <p:nvPr/>
        </p:nvGrpSpPr>
        <p:grpSpPr>
          <a:xfrm>
            <a:off x="2027238" y="1303338"/>
            <a:ext cx="1887537" cy="2614612"/>
            <a:chOff x="317986" y="1674097"/>
            <a:chExt cx="1887537" cy="1961621"/>
          </a:xfrm>
        </p:grpSpPr>
        <p:pic>
          <p:nvPicPr>
            <p:cNvPr id="3073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5" name="TextBox 4"/>
            <p:cNvSpPr txBox="1"/>
            <p:nvPr/>
          </p:nvSpPr>
          <p:spPr>
            <a:xfrm>
              <a:off x="326683" y="1674097"/>
              <a:ext cx="1838325" cy="14550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对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424113" y="347663"/>
            <a:ext cx="1174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03638" y="152400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0725" name="组合 3"/>
          <p:cNvGrpSpPr/>
          <p:nvPr/>
        </p:nvGrpSpPr>
        <p:grpSpPr>
          <a:xfrm>
            <a:off x="184150" y="350838"/>
            <a:ext cx="2062163" cy="727075"/>
            <a:chOff x="1438698" y="982657"/>
            <a:chExt cx="2498303" cy="616461"/>
          </a:xfrm>
        </p:grpSpPr>
        <p:pic>
          <p:nvPicPr>
            <p:cNvPr id="3073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3" name="文本框 2"/>
            <p:cNvSpPr txBox="1"/>
            <p:nvPr/>
          </p:nvSpPr>
          <p:spPr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字词学习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280" name="Picture 16" descr="E:\孙巧灵\2016秋上\上课课件\制作\R一语上\人一语大课堂（正文）\对岸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675" y="1117600"/>
            <a:ext cx="2495550" cy="2770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2"/>
          <p:cNvGrpSpPr/>
          <p:nvPr/>
        </p:nvGrpSpPr>
        <p:grpSpPr>
          <a:xfrm>
            <a:off x="1160463" y="3979863"/>
            <a:ext cx="3578225" cy="523875"/>
            <a:chOff x="1160462" y="3136900"/>
            <a:chExt cx="3578126" cy="393700"/>
          </a:xfrm>
        </p:grpSpPr>
        <p:pic>
          <p:nvPicPr>
            <p:cNvPr id="30730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0462" y="3136900"/>
              <a:ext cx="873837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31" name="Picture 17" descr="E:\孙巧灵\2016秋上\上课课件\制作\R一语上\人一语大课堂（正文）\对a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07090" y="3161561"/>
              <a:ext cx="2631498" cy="34437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82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4913" y="4567238"/>
            <a:ext cx="7091362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3" name="Picture 1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38" y="5446713"/>
            <a:ext cx="6438900" cy="83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560638" y="77788"/>
            <a:ext cx="11445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2027238" y="1100138"/>
            <a:ext cx="1887537" cy="2614612"/>
            <a:chOff x="317986" y="1674097"/>
            <a:chExt cx="1887537" cy="1961621"/>
          </a:xfrm>
        </p:grpSpPr>
        <p:pic>
          <p:nvPicPr>
            <p:cNvPr id="3175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5" name="TextBox 4"/>
            <p:cNvSpPr txBox="1"/>
            <p:nvPr/>
          </p:nvSpPr>
          <p:spPr>
            <a:xfrm>
              <a:off x="326683" y="1674097"/>
              <a:ext cx="1838325" cy="14550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妈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2300" name="Picture 12" descr="E:\孙巧灵\2016秋上\上课课件\制作\R一语上\人一语大课堂（正文）\妈妈8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9163" y="407988"/>
            <a:ext cx="1477962" cy="330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"/>
          <p:cNvGrpSpPr/>
          <p:nvPr/>
        </p:nvGrpSpPr>
        <p:grpSpPr>
          <a:xfrm>
            <a:off x="1200150" y="3836988"/>
            <a:ext cx="3902075" cy="479425"/>
            <a:chOff x="1200184" y="3002396"/>
            <a:chExt cx="3902802" cy="357909"/>
          </a:xfrm>
        </p:grpSpPr>
        <p:pic>
          <p:nvPicPr>
            <p:cNvPr id="31752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84" y="3002396"/>
              <a:ext cx="794422" cy="357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53" name="Picture 13" descr="E:\孙巧灵\2016秋上\上课课件\制作\R一语上\人一语大课堂（正文）\妈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2135" y="3020388"/>
              <a:ext cx="2990851" cy="32192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302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2375" y="4324350"/>
            <a:ext cx="4487863" cy="70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3" name="Picture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0" y="5097463"/>
            <a:ext cx="6448425" cy="156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243138" y="179388"/>
            <a:ext cx="174783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quán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2027238" y="1189038"/>
            <a:ext cx="1887537" cy="2614612"/>
            <a:chOff x="317986" y="1674097"/>
            <a:chExt cx="1887537" cy="1961621"/>
          </a:xfrm>
        </p:grpSpPr>
        <p:pic>
          <p:nvPicPr>
            <p:cNvPr id="3277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9" name="TextBox 4"/>
            <p:cNvSpPr txBox="1"/>
            <p:nvPr/>
          </p:nvSpPr>
          <p:spPr>
            <a:xfrm>
              <a:off x="326683" y="1674097"/>
              <a:ext cx="1838325" cy="14550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全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3324" name="Picture 12" descr="E:\孙巧灵\2016秋上\上课课件\制作\R一语上\人一语大课堂（正文）\全都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313" y="830263"/>
            <a:ext cx="2684462" cy="2979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"/>
          <p:cNvGrpSpPr/>
          <p:nvPr/>
        </p:nvGrpSpPr>
        <p:grpSpPr>
          <a:xfrm>
            <a:off x="1193800" y="3879850"/>
            <a:ext cx="4170363" cy="476250"/>
            <a:chOff x="1200161" y="3069071"/>
            <a:chExt cx="4170630" cy="357909"/>
          </a:xfrm>
        </p:grpSpPr>
        <p:pic>
          <p:nvPicPr>
            <p:cNvPr id="32776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61" y="3069071"/>
              <a:ext cx="793945" cy="357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7" name="Picture 13" descr="E:\孙巧灵\2016秋上\上课课件\制作\R一语上\人一语大课堂（正文）\全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84223" y="3088613"/>
              <a:ext cx="3286568" cy="31817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26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2375" y="4325938"/>
            <a:ext cx="6269038" cy="754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Picture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38" y="5110163"/>
            <a:ext cx="6432550" cy="1544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韩国精美简约模板">
  <a:themeElements>
    <a:clrScheme name="韩国精美简约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韩国精美简约模板">
      <a:majorFont>
        <a:latin typeface="Gulim"/>
        <a:ea typeface="微软雅黑"/>
        <a:cs typeface=""/>
      </a:majorFont>
      <a:minorFont>
        <a:latin typeface="Guli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韩国精美简约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韩国精美简约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韩国精美简约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韩国精美简约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韩国精美简约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韩国精美简约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韩国精美简约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韩国精美简约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韩国精美简约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韩国精美简约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韩国精美简约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韩国精美简约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1262</Words>
  <Application>WPS 演示</Application>
  <PresentationFormat>全屏显示(4:3)</PresentationFormat>
  <Paragraphs>320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Arial</vt:lpstr>
      <vt:lpstr>宋体</vt:lpstr>
      <vt:lpstr>Wingdings</vt:lpstr>
      <vt:lpstr>Gulim</vt:lpstr>
      <vt:lpstr>微软雅黑</vt:lpstr>
      <vt:lpstr>Calibri</vt:lpstr>
      <vt:lpstr>楷体_GB2312</vt:lpstr>
      <vt:lpstr>Times New Roman</vt:lpstr>
      <vt:lpstr>黑体</vt:lpstr>
      <vt:lpstr>hakuyoxingshu7000</vt:lpstr>
      <vt:lpstr>新宋体</vt:lpstr>
      <vt:lpstr>华文中宋</vt:lpstr>
      <vt:lpstr>韩国精美简约模板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小蜗牛爬呀，爬呀，好久才爬回来。</vt:lpstr>
      <vt:lpstr>         小蜗牛爬呀，爬呀，好久才爬回来。</vt:lpstr>
      <vt:lpstr>         小蜗牛爬呀，爬呀，好久才爬回来。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练习、主题班会ppt免费下载站~【课件站www.kj</dc:subject>
  <dc:creator/>
  <cp:lastModifiedBy>Administrator</cp:lastModifiedBy>
  <cp:revision>70</cp:revision>
  <dcterms:created xsi:type="dcterms:W3CDTF">2016-09-13T01:33:42Z</dcterms:created>
  <dcterms:modified xsi:type="dcterms:W3CDTF">2016-12-08T06:15:21Z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