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58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8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D1DF-1790-4623-A585-83C1C5CBF7EA}" type="datetimeFigureOut">
              <a:rPr lang="zh-CN" altLang="en-US" smtClean="0"/>
              <a:pPr/>
              <a:t>2011-1-6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BB1A-2F97-4A44-9E32-E850699AC4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D1DF-1790-4623-A585-83C1C5CBF7EA}" type="datetimeFigureOut">
              <a:rPr lang="zh-CN" altLang="en-US" smtClean="0"/>
              <a:pPr/>
              <a:t>2011-1-6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BB1A-2F97-4A44-9E32-E850699AC4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D1DF-1790-4623-A585-83C1C5CBF7EA}" type="datetimeFigureOut">
              <a:rPr lang="zh-CN" altLang="en-US" smtClean="0"/>
              <a:pPr/>
              <a:t>2011-1-6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BB1A-2F97-4A44-9E32-E850699AC4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D1DF-1790-4623-A585-83C1C5CBF7EA}" type="datetimeFigureOut">
              <a:rPr lang="zh-CN" altLang="en-US" smtClean="0"/>
              <a:pPr/>
              <a:t>2011-1-6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BB1A-2F97-4A44-9E32-E850699AC4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D1DF-1790-4623-A585-83C1C5CBF7EA}" type="datetimeFigureOut">
              <a:rPr lang="zh-CN" altLang="en-US" smtClean="0"/>
              <a:pPr/>
              <a:t>2011-1-6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BB1A-2F97-4A44-9E32-E850699AC4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D1DF-1790-4623-A585-83C1C5CBF7EA}" type="datetimeFigureOut">
              <a:rPr lang="zh-CN" altLang="en-US" smtClean="0"/>
              <a:pPr/>
              <a:t>2011-1-6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BB1A-2F97-4A44-9E32-E850699AC4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D1DF-1790-4623-A585-83C1C5CBF7EA}" type="datetimeFigureOut">
              <a:rPr lang="zh-CN" altLang="en-US" smtClean="0"/>
              <a:pPr/>
              <a:t>2011-1-6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BB1A-2F97-4A44-9E32-E850699AC4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D1DF-1790-4623-A585-83C1C5CBF7EA}" type="datetimeFigureOut">
              <a:rPr lang="zh-CN" altLang="en-US" smtClean="0"/>
              <a:pPr/>
              <a:t>2011-1-6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BB1A-2F97-4A44-9E32-E850699AC4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D1DF-1790-4623-A585-83C1C5CBF7EA}" type="datetimeFigureOut">
              <a:rPr lang="zh-CN" altLang="en-US" smtClean="0"/>
              <a:pPr/>
              <a:t>2011-1-6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BB1A-2F97-4A44-9E32-E850699AC4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D1DF-1790-4623-A585-83C1C5CBF7EA}" type="datetimeFigureOut">
              <a:rPr lang="zh-CN" altLang="en-US" smtClean="0"/>
              <a:pPr/>
              <a:t>2011-1-6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BB1A-2F97-4A44-9E32-E850699AC4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D1DF-1790-4623-A585-83C1C5CBF7EA}" type="datetimeFigureOut">
              <a:rPr lang="zh-CN" altLang="en-US" smtClean="0"/>
              <a:pPr/>
              <a:t>2011-1-6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2BB1A-2F97-4A44-9E32-E850699AC4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2D1DF-1790-4623-A585-83C1C5CBF7EA}" type="datetimeFigureOut">
              <a:rPr lang="zh-CN" altLang="en-US" smtClean="0"/>
              <a:pPr/>
              <a:t>2011-1-6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2BB1A-2F97-4A44-9E32-E850699AC4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海船.png"/>
          <p:cNvPicPr>
            <a:picLocks noChangeAspect="1"/>
          </p:cNvPicPr>
          <p:nvPr/>
        </p:nvPicPr>
        <p:blipFill>
          <a:blip r:embed="rId2">
            <a:lum bright="-13000"/>
          </a:blip>
          <a:stretch>
            <a:fillRect/>
          </a:stretch>
        </p:blipFill>
        <p:spPr>
          <a:xfrm>
            <a:off x="0" y="42342"/>
            <a:ext cx="9144000" cy="68156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85852" y="1142984"/>
            <a:ext cx="64294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月光曲</a:t>
            </a:r>
            <a:endParaRPr lang="zh-CN" altLang="en-US" sz="96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868" y="4071942"/>
            <a:ext cx="44291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FF00"/>
                </a:solidFill>
                <a:latin typeface="+mj-ea"/>
                <a:ea typeface="+mj-ea"/>
              </a:rPr>
              <a:t>执教者 胡金苗</a:t>
            </a:r>
            <a:endParaRPr lang="zh-CN" altLang="en-US" sz="44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花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95" y="0"/>
            <a:ext cx="9136405" cy="6858000"/>
          </a:xfrm>
        </p:spPr>
      </p:pic>
      <p:pic>
        <p:nvPicPr>
          <p:cNvPr id="5" name="图片 4" descr="贝多芬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15008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19341" y="1142984"/>
            <a:ext cx="1538883" cy="50006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贝 多 芬</a:t>
            </a:r>
            <a:endParaRPr lang="zh-CN" altLang="en-US" sz="8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花2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13000"/>
          </a:blip>
          <a:stretch>
            <a:fillRect/>
          </a:stretch>
        </p:blipFill>
        <p:spPr>
          <a:xfrm>
            <a:off x="0" y="0"/>
            <a:ext cx="9136405" cy="6858000"/>
          </a:xfrm>
        </p:spPr>
      </p:pic>
      <p:sp>
        <p:nvSpPr>
          <p:cNvPr id="5" name="TextBox 4"/>
          <p:cNvSpPr txBox="1"/>
          <p:nvPr/>
        </p:nvSpPr>
        <p:spPr>
          <a:xfrm>
            <a:off x="142844" y="1357298"/>
            <a:ext cx="90011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C00000"/>
                </a:solidFill>
                <a:latin typeface="+mj-ea"/>
                <a:ea typeface="+mj-ea"/>
              </a:rPr>
              <a:t>认读词</a:t>
            </a:r>
            <a:r>
              <a:rPr lang="zh-CN" altLang="en-US" sz="3600" b="1" dirty="0" smtClean="0">
                <a:solidFill>
                  <a:srgbClr val="C00000"/>
                </a:solidFill>
                <a:latin typeface="+mj-ea"/>
                <a:ea typeface="+mj-ea"/>
              </a:rPr>
              <a:t>语</a:t>
            </a:r>
            <a:endParaRPr lang="en-US" altLang="zh-CN" sz="3600" b="1" dirty="0" smtClean="0">
              <a:solidFill>
                <a:srgbClr val="C00000"/>
              </a:solidFill>
              <a:latin typeface="+mj-ea"/>
              <a:ea typeface="+mj-ea"/>
            </a:endParaRPr>
          </a:p>
          <a:p>
            <a:pPr lvl="0"/>
            <a:endParaRPr lang="zh-CN" altLang="en-US" sz="3600" b="1" dirty="0" smtClean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莱茵河</a:t>
            </a:r>
            <a:r>
              <a:rPr 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皮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鞋匠 入场券 陌生 盲姑娘 恬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静</a:t>
            </a:r>
            <a:endParaRPr lang="en-US" altLang="zh-CN" sz="3600" b="1" dirty="0" smtClean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b="1" dirty="0" smtClean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幽静 茅屋 断断续续 对话 激动 陶醉 记录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花2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13000"/>
          </a:blip>
          <a:stretch>
            <a:fillRect/>
          </a:stretch>
        </p:blipFill>
        <p:spPr>
          <a:xfrm>
            <a:off x="0" y="0"/>
            <a:ext cx="9136405" cy="6858000"/>
          </a:xfrm>
        </p:spPr>
      </p:pic>
      <p:sp>
        <p:nvSpPr>
          <p:cNvPr id="5" name="TextBox 4"/>
          <p:cNvSpPr txBox="1"/>
          <p:nvPr/>
        </p:nvSpPr>
        <p:spPr>
          <a:xfrm>
            <a:off x="142844" y="1357298"/>
            <a:ext cx="900115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C00000"/>
                </a:solidFill>
                <a:latin typeface="+mj-ea"/>
                <a:ea typeface="+mj-ea"/>
              </a:rPr>
              <a:t>认读词</a:t>
            </a:r>
            <a:r>
              <a:rPr lang="zh-CN" altLang="en-US" sz="3600" b="1" dirty="0" smtClean="0">
                <a:solidFill>
                  <a:srgbClr val="C00000"/>
                </a:solidFill>
                <a:latin typeface="+mj-ea"/>
                <a:ea typeface="+mj-ea"/>
              </a:rPr>
              <a:t>语</a:t>
            </a:r>
            <a:endParaRPr lang="en-US" altLang="zh-CN" sz="3600" b="1" dirty="0" smtClean="0">
              <a:solidFill>
                <a:srgbClr val="C00000"/>
              </a:solidFill>
              <a:latin typeface="+mj-ea"/>
              <a:ea typeface="+mj-ea"/>
            </a:endParaRPr>
          </a:p>
          <a:p>
            <a:pPr lvl="0"/>
            <a:endParaRPr lang="zh-CN" altLang="en-US" sz="3600" b="1" dirty="0" smtClean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莱茵河</a:t>
            </a:r>
            <a:r>
              <a:rPr 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皮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鞋匠 入场券 陌生 盲姑娘 恬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静</a:t>
            </a:r>
            <a:endParaRPr lang="en-US" altLang="zh-CN" sz="3600" b="1" dirty="0" smtClean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b="1" dirty="0" smtClean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幽静 茅屋 断断续续 对话 激动 陶醉 记录</a:t>
            </a:r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286116" y="4857760"/>
            <a:ext cx="38576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请用上第二行的七个词语说说课文的内容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花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95" y="0"/>
            <a:ext cx="9136405" cy="6858000"/>
          </a:xfrm>
        </p:spPr>
      </p:pic>
      <p:sp>
        <p:nvSpPr>
          <p:cNvPr id="5" name="TextBox 4"/>
          <p:cNvSpPr txBox="1"/>
          <p:nvPr/>
        </p:nvSpPr>
        <p:spPr>
          <a:xfrm>
            <a:off x="785786" y="785794"/>
            <a:ext cx="75009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思考：</a:t>
            </a:r>
            <a:endParaRPr lang="en-US" altLang="zh-CN" sz="3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贝多芬为什么要弹琴给盲姑娘兄妹听？为什么弹完一曲，又弹一曲？</a:t>
            </a:r>
            <a:endParaRPr lang="zh-CN" altLang="en-US" sz="3600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花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95" y="0"/>
            <a:ext cx="9136405" cy="6858000"/>
          </a:xfrm>
        </p:spPr>
      </p:pic>
      <p:sp>
        <p:nvSpPr>
          <p:cNvPr id="5" name="TextBox 4"/>
          <p:cNvSpPr txBox="1"/>
          <p:nvPr/>
        </p:nvSpPr>
        <p:spPr>
          <a:xfrm>
            <a:off x="785786" y="785794"/>
            <a:ext cx="750099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   姑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娘连忙站起来让座。贝多芬坐在钢琴前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面，弹起盲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姑娘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刚才弹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的那首曲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子。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盲姑娘听得入了神，一曲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完，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她激动地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说：“弹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得多纯熟啊！感情多深哪！您，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您就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是贝多芬先生吧？” </a:t>
            </a:r>
            <a:endParaRPr lang="en-US" altLang="zh-CN" sz="3600" b="1" dirty="0" smtClean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　贝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多芬没有回答，他问盲姑娘：“您爱听吗？我再给您弹一首吧。”</a:t>
            </a:r>
            <a:endParaRPr lang="zh-CN" altLang="en-US" sz="3600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花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95" y="0"/>
            <a:ext cx="9136405" cy="6858000"/>
          </a:xfrm>
        </p:spPr>
      </p:pic>
      <p:sp>
        <p:nvSpPr>
          <p:cNvPr id="5" name="TextBox 4"/>
          <p:cNvSpPr txBox="1"/>
          <p:nvPr/>
        </p:nvSpPr>
        <p:spPr>
          <a:xfrm>
            <a:off x="785786" y="785794"/>
            <a:ext cx="750099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   姑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娘连忙站起来让座。贝多芬坐在钢琴前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面，弹起盲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姑娘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刚才弹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的那首曲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子。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盲姑娘听得入了神，一曲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完，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她激动地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说：“弹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得多纯熟啊！感情多深哪！您，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您就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是贝多芬先生吧？” </a:t>
            </a:r>
            <a:endParaRPr lang="en-US" altLang="zh-CN" sz="3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　贝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多芬没有回答，他问盲姑娘：“您爱听吗？我再给您弹一首吧。”</a:t>
            </a:r>
            <a:endParaRPr lang="zh-CN" altLang="en-US" sz="3600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花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95" y="0"/>
            <a:ext cx="9136405" cy="6858000"/>
          </a:xfrm>
        </p:spPr>
      </p:pic>
      <p:sp>
        <p:nvSpPr>
          <p:cNvPr id="5" name="TextBox 4"/>
          <p:cNvSpPr txBox="1"/>
          <p:nvPr/>
        </p:nvSpPr>
        <p:spPr>
          <a:xfrm>
            <a:off x="785786" y="785794"/>
            <a:ext cx="7500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3600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480" y="1142984"/>
            <a:ext cx="47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714356"/>
            <a:ext cx="792961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伯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牙善鼓琴，钟子期善听。伯牙鼓琴，志在高山，钟子期曰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：“善</a:t>
            </a:r>
            <a:r>
              <a:rPr lang="zh-CN" altLang="en-US" sz="3600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哉，峨峨兮若泰山！”志在流水，钟子期曰：“善哉，洋洋兮若江河 ！”伯牙所念，钟子期必得之。子期死，伯牙谓世再无知音，乃破琴绝弦，终身不复鼓。</a:t>
            </a:r>
            <a:endParaRPr lang="zh-CN" altLang="en-US" sz="3600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花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95" y="0"/>
            <a:ext cx="9136405" cy="6858000"/>
          </a:xfrm>
        </p:spPr>
      </p:pic>
      <p:pic>
        <p:nvPicPr>
          <p:cNvPr id="5" name="图片 4" descr="贝多芬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72066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57818" y="714356"/>
            <a:ext cx="37861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的艺术应当只为贫苦的人造福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3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贝多芬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310</Words>
  <Application>Microsoft Office PowerPoint</Application>
  <PresentationFormat>全屏显示(4:3)</PresentationFormat>
  <Paragraphs>25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21</cp:revision>
  <dcterms:created xsi:type="dcterms:W3CDTF">2011-01-06T12:56:10Z</dcterms:created>
  <dcterms:modified xsi:type="dcterms:W3CDTF">2011-01-06T16:13:32Z</dcterms:modified>
</cp:coreProperties>
</file>