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70" r:id="rId8"/>
    <p:sldId id="271" r:id="rId9"/>
    <p:sldId id="272" r:id="rId10"/>
    <p:sldId id="273" r:id="rId11"/>
    <p:sldId id="275" r:id="rId12"/>
    <p:sldId id="274" r:id="rId13"/>
    <p:sldId id="262" r:id="rId14"/>
    <p:sldId id="264" r:id="rId15"/>
    <p:sldId id="265" r:id="rId16"/>
    <p:sldId id="266" r:id="rId17"/>
    <p:sldId id="269" r:id="rId18"/>
    <p:sldId id="267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F4383-905C-4133-9F16-134DC1B8A3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QQ截图201610111604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79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读一读，认一认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071678"/>
            <a:ext cx="7143800" cy="347187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   总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857364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du</a:t>
            </a:r>
            <a:r>
              <a:rPr lang="en-US" altLang="zh-CN" sz="3600" dirty="0" err="1" smtClean="0">
                <a:latin typeface="+mn-ea"/>
              </a:rPr>
              <a:t>ā</a:t>
            </a:r>
            <a:r>
              <a:rPr lang="en-US" altLang="zh-CN" sz="3600" dirty="0" err="1" smtClean="0"/>
              <a:t>n</a:t>
            </a:r>
            <a:r>
              <a:rPr lang="en-US" altLang="zh-CN" sz="3600" dirty="0" smtClean="0"/>
              <a:t>   </a:t>
            </a:r>
            <a:r>
              <a:rPr lang="en-US" altLang="zh-CN" sz="3600" dirty="0" err="1" smtClean="0"/>
              <a:t>zòn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g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jié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zǒng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mǐ</a:t>
            </a:r>
            <a:r>
              <a:rPr lang="en-US" altLang="zh-CN" sz="3600" dirty="0" smtClean="0"/>
              <a:t>   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143248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ji</a:t>
            </a:r>
            <a:r>
              <a:rPr lang="en-US" altLang="zh-CN" sz="3600" dirty="0" err="1" smtClean="0">
                <a:latin typeface="+mn-ea"/>
              </a:rPr>
              <a:t>ā</a:t>
            </a:r>
            <a:r>
              <a:rPr lang="en-US" altLang="zh-CN" sz="3600" dirty="0" err="1" smtClean="0"/>
              <a:t>n</a:t>
            </a:r>
            <a:r>
              <a:rPr lang="en-US" altLang="zh-CN" sz="3600" dirty="0" smtClean="0"/>
              <a:t>     </a:t>
            </a:r>
            <a:r>
              <a:rPr lang="en-US" altLang="zh-CN" sz="3600" dirty="0" err="1" smtClean="0"/>
              <a:t>fēn</a:t>
            </a:r>
            <a:r>
              <a:rPr lang="en-US" altLang="zh-CN" sz="3600" dirty="0" smtClean="0"/>
              <a:t>     </a:t>
            </a:r>
            <a:r>
              <a:rPr lang="en-US" altLang="zh-CN" sz="3600" dirty="0" err="1" smtClean="0"/>
              <a:t>dòu</a:t>
            </a:r>
            <a:r>
              <a:rPr lang="en-US" altLang="zh-CN" sz="3600" dirty="0" smtClean="0"/>
              <a:t>     </a:t>
            </a:r>
            <a:r>
              <a:rPr lang="en-US" altLang="zh-CN" sz="3600" dirty="0" err="1" smtClean="0"/>
              <a:t>ròu</a:t>
            </a:r>
            <a:r>
              <a:rPr lang="en-US" altLang="zh-CN" sz="3600" dirty="0" smtClean="0"/>
              <a:t>     </a:t>
            </a:r>
            <a:r>
              <a:rPr lang="en-US" altLang="zh-CN" sz="3600" dirty="0" err="1" smtClean="0"/>
              <a:t>d</a:t>
            </a:r>
            <a:r>
              <a:rPr lang="en-US" altLang="zh-CN" sz="3600" dirty="0" err="1" smtClean="0">
                <a:latin typeface="+mn-ea"/>
              </a:rPr>
              <a:t>à</a:t>
            </a:r>
            <a:r>
              <a:rPr lang="en-US" altLang="zh-CN" sz="3600" dirty="0" err="1" smtClean="0"/>
              <a:t>i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4357694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zhī</a:t>
            </a:r>
            <a:r>
              <a:rPr lang="en-US" altLang="zh-CN" sz="3600" dirty="0" smtClean="0"/>
              <a:t>      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jù</a:t>
            </a:r>
            <a:r>
              <a:rPr lang="en-US" altLang="zh-CN" sz="3600" dirty="0" smtClean="0"/>
              <a:t>       </a:t>
            </a:r>
            <a:r>
              <a:rPr lang="en-US" altLang="zh-CN" sz="3600" dirty="0" err="1" smtClean="0"/>
              <a:t>ni</a:t>
            </a:r>
            <a:r>
              <a:rPr lang="en-US" altLang="zh-CN" sz="3600" dirty="0" err="1" smtClean="0">
                <a:latin typeface="+mn-ea"/>
              </a:rPr>
              <a:t>à</a:t>
            </a:r>
            <a:r>
              <a:rPr lang="en-US" altLang="zh-CN" sz="3600" dirty="0" err="1" smtClean="0"/>
              <a:t>n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读一读，认一认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071678"/>
            <a:ext cx="7143800" cy="347187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   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节   总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米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间   分   豆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肉   带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知   据   念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读一读，认一认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143116"/>
            <a:ext cx="7143800" cy="29003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子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是   糯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十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红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鲜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肉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去 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道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说   纪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547212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读一读 ，写一写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786058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786322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786322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786058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786322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714884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786058"/>
            <a:ext cx="142384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571868" y="271462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10" y="471488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6050" y="471488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29190" y="4714884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8728" y="271462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午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5008" y="271462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0892" y="4643446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8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480" y="2143116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w</a:t>
            </a:r>
            <a:r>
              <a:rPr lang="zh-CN" altLang="zh-CN" sz="3600" dirty="0" smtClean="0">
                <a:solidFill>
                  <a:prstClr val="black"/>
                </a:solidFill>
              </a:rPr>
              <a:t>ǔ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86182" y="2143116"/>
            <a:ext cx="734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prstClr val="black"/>
                </a:solidFill>
              </a:rPr>
              <a:t>ji</a:t>
            </a:r>
            <a:r>
              <a:rPr lang="zh-CN" altLang="zh-CN" sz="3600" dirty="0" smtClean="0">
                <a:solidFill>
                  <a:prstClr val="black"/>
                </a:solidFill>
              </a:rPr>
              <a:t>é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929322" y="2143116"/>
            <a:ext cx="825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 y</a:t>
            </a:r>
            <a:r>
              <a:rPr lang="zh-CN" altLang="zh-CN" sz="3600" dirty="0" smtClean="0">
                <a:solidFill>
                  <a:prstClr val="black"/>
                </a:solidFill>
              </a:rPr>
              <a:t>è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57224" y="4143380"/>
            <a:ext cx="763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m</a:t>
            </a:r>
            <a:r>
              <a:rPr lang="zh-CN" altLang="zh-CN" sz="3600" dirty="0" smtClean="0">
                <a:solidFill>
                  <a:prstClr val="black"/>
                </a:solidFill>
              </a:rPr>
              <a:t>ǐ</a:t>
            </a:r>
            <a:r>
              <a:rPr lang="en-US" altLang="zh-CN" sz="3600" dirty="0" smtClean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928926" y="4143380"/>
            <a:ext cx="1080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prstClr val="black"/>
                </a:solidFill>
              </a:rPr>
              <a:t>zh</a:t>
            </a:r>
            <a:r>
              <a:rPr lang="zh-CN" altLang="zh-CN" sz="3600" dirty="0" smtClean="0">
                <a:solidFill>
                  <a:prstClr val="black"/>
                </a:solidFill>
              </a:rPr>
              <a:t>ē</a:t>
            </a:r>
            <a:r>
              <a:rPr lang="en-US" altLang="zh-CN" sz="3600" dirty="0" smtClean="0">
                <a:solidFill>
                  <a:prstClr val="black"/>
                </a:solidFill>
              </a:rPr>
              <a:t>n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143504" y="4143380"/>
            <a:ext cx="993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</a:rPr>
              <a:t> f</a:t>
            </a:r>
            <a:r>
              <a:rPr lang="zh-CN" altLang="zh-CN" sz="3600" dirty="0" smtClean="0">
                <a:solidFill>
                  <a:prstClr val="black"/>
                </a:solidFill>
              </a:rPr>
              <a:t>ē</a:t>
            </a:r>
            <a:r>
              <a:rPr lang="en-US" altLang="zh-CN" sz="3600" dirty="0" smtClean="0">
                <a:solidFill>
                  <a:prstClr val="black"/>
                </a:solidFill>
              </a:rPr>
              <a:t>n 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143768" y="4071942"/>
            <a:ext cx="1016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prstClr val="black"/>
                </a:solidFill>
              </a:rPr>
              <a:t>d</a:t>
            </a:r>
            <a:r>
              <a:rPr lang="zh-CN" altLang="zh-CN" sz="3600" dirty="0" smtClean="0">
                <a:solidFill>
                  <a:prstClr val="black"/>
                </a:solidFill>
              </a:rPr>
              <a:t>ò</a:t>
            </a:r>
            <a:r>
              <a:rPr lang="en-US" altLang="zh-CN" sz="3600" dirty="0" smtClean="0">
                <a:solidFill>
                  <a:prstClr val="black"/>
                </a:solidFill>
              </a:rPr>
              <a:t>u 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42852"/>
            <a:ext cx="7643866" cy="528641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</a:t>
            </a:r>
            <a:r>
              <a:rPr lang="zh-CN" altLang="en-US" dirty="0" smtClean="0"/>
              <a:t>   </a:t>
            </a:r>
            <a:endParaRPr lang="en-US" altLang="zh-CN" dirty="0" smtClean="0"/>
          </a:p>
          <a:p>
            <a:pPr>
              <a:buNone/>
            </a:pP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一到端午节，外婆总会煮好一锅粽子，盼着我们回去。       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 粽子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是用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青青的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箬竹叶包的，里面裹着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白白的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糯米，中间有一颗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红红的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枣。外婆一掀开锅盖，煮熟的粽子就飘出一股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清香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来。剥开粽叶，咬一口粽子，真是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又粘又甜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5114932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想一想，说一说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3117"/>
            <a:ext cx="7186634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 外婆的粽子是怎么做的 ？闻起来怎么样？味道如何呢？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643050"/>
            <a:ext cx="764386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外婆包的粽子十分好吃，花样也多。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除了红枣粽，还有红豆粽和鲜肉棕。</a:t>
            </a: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我们在外婆家美滋滋地吃了之后，外婆还会装一小篮粽子要我们带回去，分给邻居吃 。</a:t>
            </a:r>
            <a:endParaRPr lang="en-US" altLang="zh-CN" sz="3600" b="1" dirty="0" smtClean="0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     长大了我才知道，人们端午节吃粽子，据说是为了纪念爱国诗人屈原。</a:t>
            </a:r>
            <a:endParaRPr lang="zh-CN" altLang="en-US" sz="3600" b="1" dirty="0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78579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“除了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写句子。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000240"/>
            <a:ext cx="7572428" cy="4525963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苹果，我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喜欢吃西瓜和葡萄 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我告诉你的，你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知道哪些？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爸爸妈妈和我，家里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有爷爷奶奶和弟弟。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想一想，说一说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071547"/>
            <a:ext cx="8229600" cy="35719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外婆会包哪几种粽子？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外婆为什么要我们带一小篮粽子回去？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人们为什么要在端午节吃粽子？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你还知道端午节的哪些习俗？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QQ截图201610111607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QQ截图201610111604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QQ截图201610111606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50" y="0"/>
            <a:ext cx="916145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71736" y="5786454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吃粽子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 descr="C:\Users\Administrator\Desktop\QQ截图201610111605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929322" y="1000108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赛龙舟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635795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 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端午粽</a:t>
            </a:r>
            <a:endParaRPr lang="zh-CN" altLang="en-US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48" y="2143116"/>
            <a:ext cx="6072230" cy="3954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 同学们吃过粽子吗？都吃过什么味的粽子？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 descr="C:\Users\Administrator\Desktop\QQ截图201610111602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1428750" y="1571625"/>
            <a:ext cx="64817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</a:rPr>
              <a:t>       </a:t>
            </a:r>
            <a:r>
              <a:rPr lang="zh-CN" altLang="en-US" sz="44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自己大声读课文，不认识的字先读注音，再接着读</a:t>
            </a:r>
            <a:r>
              <a:rPr lang="zh-CN" altLang="en-US" sz="4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4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读好长句子</a:t>
            </a:r>
            <a:r>
              <a:rPr lang="zh-CN" altLang="en-US" sz="44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4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1571625" y="1785938"/>
            <a:ext cx="652938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小伙伴互相读，你读我听，我读你听，读错的地方要指出来，改正了再读，注意读好长句子呦！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endParaRPr lang="zh-CN" altLang="en-US" sz="32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62" y="2714620"/>
            <a:ext cx="6357982" cy="1857388"/>
          </a:xfrm>
        </p:spPr>
        <p:txBody>
          <a:bodyPr>
            <a:noAutofit/>
          </a:bodyPr>
          <a:lstStyle/>
          <a:p>
            <a:pPr algn="l"/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读了课文以后，你有什么心理话要说？</a:t>
            </a:r>
            <a:endParaRPr lang="zh-CN" altLang="en-US" sz="48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438</Words>
  <PresentationFormat>全屏显示(4:3)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10 端午粽</vt:lpstr>
      <vt:lpstr>幻灯片 7</vt:lpstr>
      <vt:lpstr>幻灯片 8</vt:lpstr>
      <vt:lpstr>    读了课文以后，你有什么心理话要说？</vt:lpstr>
      <vt:lpstr>读一读，认一认</vt:lpstr>
      <vt:lpstr>读一读，认一认</vt:lpstr>
      <vt:lpstr>读一读，认一认</vt:lpstr>
      <vt:lpstr>读一读 ，写一写</vt:lpstr>
      <vt:lpstr>幻灯片 14</vt:lpstr>
      <vt:lpstr>想一想，说一说</vt:lpstr>
      <vt:lpstr>幻灯片 16</vt:lpstr>
      <vt:lpstr>用“除了……还……”写句子。</vt:lpstr>
      <vt:lpstr>想一想，说一说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dc:description/>
  <cp:lastModifiedBy>dell</cp:lastModifiedBy>
  <cp:revision>18</cp:revision>
  <dcterms:created xsi:type="dcterms:W3CDTF">2016-10-11T07:49:20Z</dcterms:created>
  <dcterms:modified xsi:type="dcterms:W3CDTF">2017-03-26T12:35:02Z</dcterms:modified>
</cp:coreProperties>
</file>