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76" r:id="rId7"/>
    <p:sldId id="278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85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103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yuè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月牙  月亮  明月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一轮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明月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高高地挂在天上。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2226" name="图片 6" descr="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2544445"/>
            <a:ext cx="4016375" cy="2811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2" name="图片 1" descr="KT月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9690" y="4492879"/>
            <a:ext cx="2396356" cy="60619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7" descr="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" y="2459355"/>
            <a:ext cx="3982085" cy="2785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ér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E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9923" y="23577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儿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儿子  儿女  月儿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月儿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弯弯像小船。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3256" name="图片 1" descr="KT儿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9790" y="4310380"/>
            <a:ext cx="1238250" cy="6261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tóu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头发  石头  开头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爷爷长着一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头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白发。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4274" name="图片 2" descr="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085" y="2456180"/>
            <a:ext cx="4010025" cy="280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9" name="图片 1" descr="KT头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5790" y="4316095"/>
            <a:ext cx="3143250" cy="6356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lǐ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里面  这里  心里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这个盒子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里面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装着玩具。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4514" name="图片 3" descr="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2468880"/>
            <a:ext cx="4036695" cy="2827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3" name="图片 1" descr="KT里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2473" y="4418013"/>
            <a:ext cx="4189412" cy="609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43</cp:revision>
  <dcterms:created xsi:type="dcterms:W3CDTF">2019-06-19T02:08:00Z</dcterms:created>
  <dcterms:modified xsi:type="dcterms:W3CDTF">2020-08-29T09:55:30Z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