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66" r:id="rId3"/>
    <p:sldId id="267" r:id="rId5"/>
    <p:sldId id="268" r:id="rId6"/>
    <p:sldId id="276" r:id="rId7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39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423" y="282098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根据统编版教材整理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30" name="图片 1" descr="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" y="2668905"/>
            <a:ext cx="3953510" cy="276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chóng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虫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虫子  飞虫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地上有一只毛毛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虫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4040" name="图片 1" descr="KT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0255" y="4413568"/>
            <a:ext cx="3944938" cy="6461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6" name="图片 2" descr="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765" y="2433320"/>
            <a:ext cx="4069715" cy="284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yún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6601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白云  云朵  乌云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天空中的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云朵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真好看。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017" name="图片 1" descr="KT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8803" y="4316730"/>
            <a:ext cx="2678112" cy="679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3" name="图片 1" descr="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493645"/>
            <a:ext cx="4047490" cy="2832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shān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高山  大山  上山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我们这里有一座很有名的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大山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64" name="图片 1" descr="KT山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2133" y="4356735"/>
            <a:ext cx="1677987" cy="56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88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41</cp:revision>
  <dcterms:created xsi:type="dcterms:W3CDTF">2019-06-19T02:08:00Z</dcterms:created>
  <dcterms:modified xsi:type="dcterms:W3CDTF">2020-08-29T10:00:32Z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