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56" r:id="rId5"/>
    <p:sldId id="286" r:id="rId6"/>
    <p:sldId id="322" r:id="rId7"/>
    <p:sldId id="336" r:id="rId8"/>
    <p:sldId id="272" r:id="rId9"/>
    <p:sldId id="337" r:id="rId10"/>
    <p:sldId id="338" r:id="rId11"/>
    <p:sldId id="270" r:id="rId12"/>
    <p:sldId id="274" r:id="rId13"/>
    <p:sldId id="271" r:id="rId14"/>
    <p:sldId id="279" r:id="rId15"/>
    <p:sldId id="310" r:id="rId16"/>
    <p:sldId id="315" r:id="rId17"/>
    <p:sldId id="312" r:id="rId18"/>
    <p:sldId id="281" r:id="rId19"/>
    <p:sldId id="314" r:id="rId20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3300"/>
    <a:srgbClr val="FF3399"/>
    <a:srgbClr val="339966"/>
    <a:srgbClr val="FAA4E3"/>
    <a:srgbClr val="E0BEDE"/>
    <a:srgbClr val="CCCC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92" y="-90"/>
      </p:cViewPr>
      <p:guideLst>
        <p:guide orient="horz" pos="212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3073"/>
          <p:cNvGrpSpPr/>
          <p:nvPr/>
        </p:nvGrpSpPr>
        <p:grpSpPr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3075" name="组合 3074"/>
            <p:cNvGrpSpPr/>
            <p:nvPr userDrawn="1"/>
          </p:nvGrpSpPr>
          <p:grpSpPr>
            <a:xfrm rot="-215207">
              <a:off x="3690" y="234"/>
              <a:ext cx="1857" cy="3625"/>
              <a:chOff x="0" y="0"/>
              <a:chExt cx="1857" cy="3625"/>
            </a:xfrm>
          </p:grpSpPr>
          <p:sp>
            <p:nvSpPr>
              <p:cNvPr id="3076" name="未知"/>
              <p:cNvSpPr/>
              <p:nvPr userDrawn="1"/>
            </p:nvSpPr>
            <p:spPr>
              <a:xfrm rot="-9414770" flipV="1">
                <a:off x="524" y="0"/>
                <a:ext cx="1333" cy="1485"/>
              </a:xfrm>
              <a:custGeom>
                <a:avLst/>
                <a:gdLst/>
                <a:ahLst/>
                <a:cxnLst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7" name="未知"/>
              <p:cNvSpPr/>
              <p:nvPr userDrawn="1"/>
            </p:nvSpPr>
            <p:spPr>
              <a:xfrm rot="-9414770" flipV="1">
                <a:off x="1019" y="1024"/>
                <a:ext cx="571" cy="531"/>
              </a:xfrm>
              <a:custGeom>
                <a:avLst/>
                <a:gdLst/>
                <a:ahLst/>
                <a:cxnLst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8" name="未知"/>
              <p:cNvSpPr/>
              <p:nvPr userDrawn="1"/>
            </p:nvSpPr>
            <p:spPr>
              <a:xfrm rot="-9414770" flipV="1">
                <a:off x="629" y="1389"/>
                <a:ext cx="277" cy="249"/>
              </a:xfrm>
              <a:custGeom>
                <a:avLst/>
                <a:gdLst/>
                <a:ahLst/>
                <a:cxnLst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79" name="未知"/>
              <p:cNvSpPr/>
              <p:nvPr userDrawn="1"/>
            </p:nvSpPr>
            <p:spPr>
              <a:xfrm rot="-9414770" flipV="1">
                <a:off x="969" y="199"/>
                <a:ext cx="245" cy="347"/>
              </a:xfrm>
              <a:custGeom>
                <a:avLst/>
                <a:gdLst/>
                <a:ahLst/>
                <a:cxnLst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0" name="未知"/>
              <p:cNvSpPr/>
              <p:nvPr userDrawn="1"/>
            </p:nvSpPr>
            <p:spPr>
              <a:xfrm rot="-9414770" flipV="1">
                <a:off x="835" y="1429"/>
                <a:ext cx="103" cy="209"/>
              </a:xfrm>
              <a:custGeom>
                <a:avLst/>
                <a:gdLst/>
                <a:ahLst/>
                <a:cxnLst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1" name="未知"/>
              <p:cNvSpPr/>
              <p:nvPr userDrawn="1"/>
            </p:nvSpPr>
            <p:spPr>
              <a:xfrm rot="-9414770" flipV="1">
                <a:off x="885" y="547"/>
                <a:ext cx="120" cy="90"/>
              </a:xfrm>
              <a:custGeom>
                <a:avLst/>
                <a:gdLst/>
                <a:ahLst/>
                <a:cxnLst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82" name="未知"/>
              <p:cNvSpPr/>
              <p:nvPr userDrawn="1"/>
            </p:nvSpPr>
            <p:spPr>
              <a:xfrm rot="-9414770" flipV="1">
                <a:off x="0" y="1566"/>
                <a:ext cx="330" cy="2059"/>
              </a:xfrm>
              <a:custGeom>
                <a:avLst/>
                <a:gdLst/>
                <a:ahLst/>
                <a:cxnLst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083" name="未知"/>
            <p:cNvSpPr/>
            <p:nvPr userDrawn="1"/>
          </p:nvSpPr>
          <p:spPr>
            <a:xfrm rot="-21226670" flipH="1">
              <a:off x="22" y="1957"/>
              <a:ext cx="323" cy="649"/>
            </a:xfrm>
            <a:custGeom>
              <a:avLst/>
              <a:gdLst/>
              <a:ahLst/>
              <a:cxnLst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4" name="未知"/>
            <p:cNvSpPr/>
            <p:nvPr userDrawn="1"/>
          </p:nvSpPr>
          <p:spPr>
            <a:xfrm>
              <a:off x="168" y="1260"/>
              <a:ext cx="1259" cy="1532"/>
            </a:xfrm>
            <a:custGeom>
              <a:avLst/>
              <a:gdLst/>
              <a:ahLst/>
              <a:cxnLst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5" name="未知"/>
            <p:cNvSpPr/>
            <p:nvPr userDrawn="1"/>
          </p:nvSpPr>
          <p:spPr>
            <a:xfrm>
              <a:off x="0" y="2610"/>
              <a:ext cx="801" cy="459"/>
            </a:xfrm>
            <a:custGeom>
              <a:avLst/>
              <a:gdLst/>
              <a:ahLst/>
              <a:cxnLst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6" name="未知"/>
            <p:cNvSpPr/>
            <p:nvPr userDrawn="1"/>
          </p:nvSpPr>
          <p:spPr>
            <a:xfrm rot="-21226670" flipH="1">
              <a:off x="898" y="2855"/>
              <a:ext cx="354" cy="464"/>
            </a:xfrm>
            <a:custGeom>
              <a:avLst/>
              <a:gdLst/>
              <a:ahLst/>
              <a:cxnLst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7" name="未知"/>
            <p:cNvSpPr/>
            <p:nvPr userDrawn="1"/>
          </p:nvSpPr>
          <p:spPr>
            <a:xfrm rot="-21226670" flipH="1">
              <a:off x="799" y="2979"/>
              <a:ext cx="87" cy="274"/>
            </a:xfrm>
            <a:custGeom>
              <a:avLst/>
              <a:gdLst/>
              <a:ahLst/>
              <a:cxnLst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8" name="未知"/>
            <p:cNvSpPr/>
            <p:nvPr userDrawn="1"/>
          </p:nvSpPr>
          <p:spPr>
            <a:xfrm>
              <a:off x="1190" y="3273"/>
              <a:ext cx="1108" cy="1047"/>
            </a:xfrm>
            <a:custGeom>
              <a:avLst/>
              <a:gdLst/>
              <a:ahLst/>
              <a:cxnLst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089" name="组合 3088"/>
            <p:cNvGrpSpPr/>
            <p:nvPr userDrawn="1"/>
          </p:nvGrpSpPr>
          <p:grpSpPr>
            <a:xfrm rot="3220060">
              <a:off x="2627" y="750"/>
              <a:ext cx="569" cy="637"/>
              <a:chOff x="0" y="0"/>
              <a:chExt cx="129" cy="157"/>
            </a:xfrm>
          </p:grpSpPr>
          <p:sp>
            <p:nvSpPr>
              <p:cNvPr id="3090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1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2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093" name="组合 3092"/>
            <p:cNvGrpSpPr/>
            <p:nvPr userDrawn="1"/>
          </p:nvGrpSpPr>
          <p:grpSpPr>
            <a:xfrm rot="-6691250">
              <a:off x="3632" y="128"/>
              <a:ext cx="356" cy="607"/>
              <a:chOff x="0" y="0"/>
              <a:chExt cx="129" cy="157"/>
            </a:xfrm>
          </p:grpSpPr>
          <p:sp>
            <p:nvSpPr>
              <p:cNvPr id="3094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5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6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097" name="组合 3096"/>
            <p:cNvGrpSpPr/>
            <p:nvPr userDrawn="1"/>
          </p:nvGrpSpPr>
          <p:grpSpPr>
            <a:xfrm rot="-13075160">
              <a:off x="668" y="3321"/>
              <a:ext cx="501" cy="502"/>
              <a:chOff x="0" y="0"/>
              <a:chExt cx="129" cy="157"/>
            </a:xfrm>
          </p:grpSpPr>
          <p:sp>
            <p:nvSpPr>
              <p:cNvPr id="3098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099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00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101" name="组合 3100"/>
            <p:cNvGrpSpPr/>
            <p:nvPr userDrawn="1"/>
          </p:nvGrpSpPr>
          <p:grpSpPr>
            <a:xfrm rot="4106450" flipH="1">
              <a:off x="389" y="257"/>
              <a:ext cx="709" cy="892"/>
              <a:chOff x="0" y="0"/>
              <a:chExt cx="129" cy="157"/>
            </a:xfrm>
          </p:grpSpPr>
          <p:sp>
            <p:nvSpPr>
              <p:cNvPr id="3102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03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04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105" name="组合 3104"/>
            <p:cNvGrpSpPr/>
            <p:nvPr userDrawn="1"/>
          </p:nvGrpSpPr>
          <p:grpSpPr>
            <a:xfrm rot="10015322" flipH="1">
              <a:off x="4625" y="2382"/>
              <a:ext cx="709" cy="892"/>
              <a:chOff x="0" y="0"/>
              <a:chExt cx="129" cy="157"/>
            </a:xfrm>
          </p:grpSpPr>
          <p:sp>
            <p:nvSpPr>
              <p:cNvPr id="3106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07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08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109" name="未知"/>
            <p:cNvSpPr/>
            <p:nvPr userDrawn="1"/>
          </p:nvSpPr>
          <p:spPr>
            <a:xfrm>
              <a:off x="1217" y="2"/>
              <a:ext cx="862" cy="886"/>
            </a:xfrm>
            <a:custGeom>
              <a:avLst/>
              <a:gdLst/>
              <a:ahLst/>
              <a:cxnLst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0" name="未知"/>
            <p:cNvSpPr/>
            <p:nvPr userDrawn="1"/>
          </p:nvSpPr>
          <p:spPr>
            <a:xfrm rot="-11767473" flipV="1">
              <a:off x="2158" y="102"/>
              <a:ext cx="681" cy="593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1" name="未知"/>
            <p:cNvSpPr/>
            <p:nvPr userDrawn="1"/>
          </p:nvSpPr>
          <p:spPr>
            <a:xfrm rot="-11767473" flipV="1">
              <a:off x="1997" y="858"/>
              <a:ext cx="330" cy="278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2" name="未知"/>
            <p:cNvSpPr/>
            <p:nvPr userDrawn="1"/>
          </p:nvSpPr>
          <p:spPr>
            <a:xfrm rot="-11767473" flipV="1">
              <a:off x="2224" y="808"/>
              <a:ext cx="123" cy="233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3" name="未知"/>
            <p:cNvSpPr/>
            <p:nvPr userDrawn="1"/>
          </p:nvSpPr>
          <p:spPr>
            <a:xfrm>
              <a:off x="1603" y="0"/>
              <a:ext cx="124" cy="121"/>
            </a:xfrm>
            <a:custGeom>
              <a:avLst/>
              <a:gdLst/>
              <a:ahLst/>
              <a:cxnLst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4" name="未知"/>
            <p:cNvSpPr/>
            <p:nvPr userDrawn="1"/>
          </p:nvSpPr>
          <p:spPr>
            <a:xfrm rot="-11767473" flipV="1">
              <a:off x="2173" y="1238"/>
              <a:ext cx="393" cy="2300"/>
            </a:xfrm>
            <a:custGeom>
              <a:avLst/>
              <a:gdLst/>
              <a:ahLst/>
              <a:cxnLst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15" name="未知"/>
            <p:cNvSpPr/>
            <p:nvPr userDrawn="1"/>
          </p:nvSpPr>
          <p:spPr>
            <a:xfrm>
              <a:off x="0" y="1848"/>
              <a:ext cx="36" cy="132"/>
            </a:xfrm>
            <a:custGeom>
              <a:avLst/>
              <a:gdLst/>
              <a:ahLst/>
              <a:cxnLst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116" name="日期占位符 311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117" name="页脚占位符 311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118" name="灯片编号占位符 311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3119" name="标题 3118"/>
          <p:cNvSpPr>
            <a:spLocks noGrp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52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120" name="副标题 3119"/>
          <p:cNvSpPr>
            <a:spLocks noGrp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1pPr>
            <a:lvl2pPr marL="457200" lvl="1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2pPr>
            <a:lvl3pPr marL="914400" lvl="2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3pPr>
            <a:lvl4pPr marL="1371600" lvl="3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4pPr>
            <a:lvl5pPr marL="1828800" lvl="4" indent="0" algn="ctr">
              <a:buNone/>
              <a:defRPr b="1">
                <a:effectLst>
                  <a:outerShdw blurRad="38100" dist="38100" dir="2700000">
                    <a:srgbClr val="000000"/>
                  </a:outerShdw>
                </a:effectLst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5828" y="103188"/>
            <a:ext cx="2060972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63439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/>
          <p:nvPr/>
        </p:nvGrpSpPr>
        <p:grpSpPr>
          <a:xfrm>
            <a:off x="-1587" y="0"/>
            <a:ext cx="2827337" cy="6856413"/>
            <a:chOff x="0" y="0"/>
            <a:chExt cx="1785" cy="4319"/>
          </a:xfrm>
        </p:grpSpPr>
        <p:sp>
          <p:nvSpPr>
            <p:cNvPr id="2051" name="未知"/>
            <p:cNvSpPr/>
            <p:nvPr/>
          </p:nvSpPr>
          <p:spPr>
            <a:xfrm>
              <a:off x="0" y="3262"/>
              <a:ext cx="472" cy="802"/>
            </a:xfrm>
            <a:custGeom>
              <a:avLst/>
              <a:gdLst/>
              <a:ahLst/>
              <a:cxnLst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52" name="组合 2051"/>
            <p:cNvGrpSpPr/>
            <p:nvPr/>
          </p:nvGrpSpPr>
          <p:grpSpPr>
            <a:xfrm rot="-6635092" flipH="1">
              <a:off x="109" y="2441"/>
              <a:ext cx="452" cy="444"/>
              <a:chOff x="0" y="0"/>
              <a:chExt cx="129" cy="157"/>
            </a:xfrm>
          </p:grpSpPr>
          <p:sp>
            <p:nvSpPr>
              <p:cNvPr id="2053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4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5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56" name="未知"/>
            <p:cNvSpPr/>
            <p:nvPr/>
          </p:nvSpPr>
          <p:spPr>
            <a:xfrm>
              <a:off x="95" y="1736"/>
              <a:ext cx="710" cy="768"/>
            </a:xfrm>
            <a:custGeom>
              <a:avLst/>
              <a:gdLst/>
              <a:ahLst/>
              <a:cxnLst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57" name="组合 2056"/>
            <p:cNvGrpSpPr/>
            <p:nvPr/>
          </p:nvGrpSpPr>
          <p:grpSpPr>
            <a:xfrm rot="416244">
              <a:off x="14" y="1746"/>
              <a:ext cx="1771" cy="1741"/>
              <a:chOff x="0" y="0"/>
              <a:chExt cx="902" cy="833"/>
            </a:xfrm>
          </p:grpSpPr>
          <p:sp>
            <p:nvSpPr>
              <p:cNvPr id="2058" name="未知"/>
              <p:cNvSpPr/>
              <p:nvPr userDrawn="1"/>
            </p:nvSpPr>
            <p:spPr>
              <a:xfrm rot="-21226670" flipH="1">
                <a:off x="84" y="0"/>
                <a:ext cx="313" cy="303"/>
              </a:xfrm>
              <a:custGeom>
                <a:avLst/>
                <a:gdLst/>
                <a:ahLst/>
                <a:cxnLst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" name="未知"/>
              <p:cNvSpPr/>
              <p:nvPr userDrawn="1"/>
            </p:nvSpPr>
            <p:spPr>
              <a:xfrm rot="-21226670" flipH="1">
                <a:off x="0" y="56"/>
                <a:ext cx="262" cy="308"/>
              </a:xfrm>
              <a:custGeom>
                <a:avLst/>
                <a:gdLst/>
                <a:ahLst/>
                <a:cxnLst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" name="未知"/>
              <p:cNvSpPr/>
              <p:nvPr userDrawn="1"/>
            </p:nvSpPr>
            <p:spPr>
              <a:xfrm rot="-21226670" flipH="1">
                <a:off x="80" y="120"/>
                <a:ext cx="93" cy="156"/>
              </a:xfrm>
              <a:custGeom>
                <a:avLst/>
                <a:gdLst/>
                <a:ahLst/>
                <a:cxnLst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" name="未知"/>
              <p:cNvSpPr/>
              <p:nvPr userDrawn="1"/>
            </p:nvSpPr>
            <p:spPr>
              <a:xfrm rot="-21226670" flipH="1">
                <a:off x="272" y="323"/>
                <a:ext cx="85" cy="93"/>
              </a:xfrm>
              <a:custGeom>
                <a:avLst/>
                <a:gdLst/>
                <a:ahLst/>
                <a:cxnLst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" name="未知"/>
              <p:cNvSpPr/>
              <p:nvPr userDrawn="1"/>
            </p:nvSpPr>
            <p:spPr>
              <a:xfrm rot="-21226670" flipH="1">
                <a:off x="248" y="348"/>
                <a:ext cx="21" cy="55"/>
              </a:xfrm>
              <a:custGeom>
                <a:avLst/>
                <a:gdLst/>
                <a:ahLst/>
                <a:cxnLst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063" name="组合 2062"/>
              <p:cNvGrpSpPr/>
              <p:nvPr userDrawn="1"/>
            </p:nvGrpSpPr>
            <p:grpSpPr>
              <a:xfrm rot="10886446" flipH="1">
                <a:off x="294" y="464"/>
                <a:ext cx="608" cy="369"/>
                <a:chOff x="0" y="0"/>
                <a:chExt cx="608" cy="369"/>
              </a:xfrm>
            </p:grpSpPr>
            <p:sp>
              <p:nvSpPr>
                <p:cNvPr id="2064" name="未知"/>
                <p:cNvSpPr/>
                <p:nvPr userDrawn="1"/>
              </p:nvSpPr>
              <p:spPr>
                <a:xfrm rot="4200091">
                  <a:off x="119" y="98"/>
                  <a:ext cx="143" cy="390"/>
                </a:xfrm>
                <a:custGeom>
                  <a:avLst/>
                  <a:gdLst/>
                  <a:ahLst/>
                  <a:cxnLst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5" name="未知"/>
                <p:cNvSpPr/>
                <p:nvPr userDrawn="1"/>
              </p:nvSpPr>
              <p:spPr>
                <a:xfrm rot="4200091">
                  <a:off x="486" y="52"/>
                  <a:ext cx="33" cy="160"/>
                </a:xfrm>
                <a:custGeom>
                  <a:avLst/>
                  <a:gdLst/>
                  <a:ahLst/>
                  <a:cxnLst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66" name="未知"/>
                <p:cNvSpPr/>
                <p:nvPr userDrawn="1"/>
              </p:nvSpPr>
              <p:spPr>
                <a:xfrm rot="4200091">
                  <a:off x="560" y="12"/>
                  <a:ext cx="60" cy="27"/>
                </a:xfrm>
                <a:custGeom>
                  <a:avLst/>
                  <a:gdLst/>
                  <a:ahLst/>
                  <a:cxnLst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2067" name="组合 2066"/>
            <p:cNvGrpSpPr/>
            <p:nvPr/>
          </p:nvGrpSpPr>
          <p:grpSpPr>
            <a:xfrm rot="-15351438">
              <a:off x="348" y="3854"/>
              <a:ext cx="392" cy="424"/>
              <a:chOff x="0" y="0"/>
              <a:chExt cx="129" cy="157"/>
            </a:xfrm>
          </p:grpSpPr>
          <p:sp>
            <p:nvSpPr>
              <p:cNvPr id="2068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9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0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2071" name="组合 2070"/>
            <p:cNvGrpSpPr/>
            <p:nvPr/>
          </p:nvGrpSpPr>
          <p:grpSpPr>
            <a:xfrm rot="5003157">
              <a:off x="254" y="1102"/>
              <a:ext cx="412" cy="500"/>
              <a:chOff x="0" y="0"/>
              <a:chExt cx="129" cy="157"/>
            </a:xfrm>
          </p:grpSpPr>
          <p:sp>
            <p:nvSpPr>
              <p:cNvPr id="2072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3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4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2075" name="组合 2074"/>
            <p:cNvGrpSpPr/>
            <p:nvPr/>
          </p:nvGrpSpPr>
          <p:grpSpPr>
            <a:xfrm>
              <a:off x="820" y="0"/>
              <a:ext cx="345" cy="367"/>
              <a:chOff x="0" y="0"/>
              <a:chExt cx="129" cy="157"/>
            </a:xfrm>
          </p:grpSpPr>
          <p:sp>
            <p:nvSpPr>
              <p:cNvPr id="2076" name="未知"/>
              <p:cNvSpPr/>
              <p:nvPr userDrawn="1"/>
            </p:nvSpPr>
            <p:spPr>
              <a:xfrm>
                <a:off x="0" y="0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7" name="未知"/>
              <p:cNvSpPr/>
              <p:nvPr userDrawn="1"/>
            </p:nvSpPr>
            <p:spPr>
              <a:xfrm>
                <a:off x="59" y="28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8" name="未知"/>
              <p:cNvSpPr/>
              <p:nvPr userDrawn="1"/>
            </p:nvSpPr>
            <p:spPr>
              <a:xfrm>
                <a:off x="45" y="132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79" name="未知"/>
            <p:cNvSpPr/>
            <p:nvPr/>
          </p:nvSpPr>
          <p:spPr>
            <a:xfrm>
              <a:off x="92" y="94"/>
              <a:ext cx="699" cy="756"/>
            </a:xfrm>
            <a:custGeom>
              <a:avLst/>
              <a:gdLst/>
              <a:ahLst/>
              <a:cxnLst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未知"/>
            <p:cNvSpPr/>
            <p:nvPr/>
          </p:nvSpPr>
          <p:spPr>
            <a:xfrm rot="828663">
              <a:off x="247" y="3404"/>
              <a:ext cx="132" cy="167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未知"/>
            <p:cNvSpPr/>
            <p:nvPr/>
          </p:nvSpPr>
          <p:spPr>
            <a:xfrm rot="828663">
              <a:off x="271" y="3592"/>
              <a:ext cx="66" cy="43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未知"/>
            <p:cNvSpPr/>
            <p:nvPr/>
          </p:nvSpPr>
          <p:spPr>
            <a:xfrm>
              <a:off x="16" y="4110"/>
              <a:ext cx="118" cy="209"/>
            </a:xfrm>
            <a:custGeom>
              <a:avLst/>
              <a:gdLst/>
              <a:ahLst/>
              <a:cxnLst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未知"/>
            <p:cNvSpPr/>
            <p:nvPr/>
          </p:nvSpPr>
          <p:spPr>
            <a:xfrm>
              <a:off x="5" y="3968"/>
              <a:ext cx="130" cy="128"/>
            </a:xfrm>
            <a:custGeom>
              <a:avLst/>
              <a:gdLst/>
              <a:ahLst/>
              <a:cxnLst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未知"/>
            <p:cNvSpPr/>
            <p:nvPr/>
          </p:nvSpPr>
          <p:spPr>
            <a:xfrm>
              <a:off x="5" y="3949"/>
              <a:ext cx="47" cy="86"/>
            </a:xfrm>
            <a:custGeom>
              <a:avLst/>
              <a:gdLst/>
              <a:ahLst/>
              <a:cxnLst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未知"/>
            <p:cNvSpPr/>
            <p:nvPr/>
          </p:nvSpPr>
          <p:spPr>
            <a:xfrm>
              <a:off x="5" y="3239"/>
              <a:ext cx="497" cy="740"/>
            </a:xfrm>
            <a:custGeom>
              <a:avLst/>
              <a:gdLst/>
              <a:ahLst/>
              <a:cxnLst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未知"/>
            <p:cNvSpPr/>
            <p:nvPr/>
          </p:nvSpPr>
          <p:spPr>
            <a:xfrm rot="1584153">
              <a:off x="25" y="410"/>
              <a:ext cx="344" cy="245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未知"/>
            <p:cNvSpPr/>
            <p:nvPr/>
          </p:nvSpPr>
          <p:spPr>
            <a:xfrm rot="1584153">
              <a:off x="247" y="756"/>
              <a:ext cx="167" cy="115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未知"/>
            <p:cNvSpPr/>
            <p:nvPr/>
          </p:nvSpPr>
          <p:spPr>
            <a:xfrm rot="1584153">
              <a:off x="579" y="286"/>
              <a:ext cx="147" cy="160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9" name="未知"/>
            <p:cNvSpPr/>
            <p:nvPr/>
          </p:nvSpPr>
          <p:spPr>
            <a:xfrm rot="1584153">
              <a:off x="241" y="721"/>
              <a:ext cx="62" cy="97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0" name="未知"/>
            <p:cNvSpPr/>
            <p:nvPr/>
          </p:nvSpPr>
          <p:spPr>
            <a:xfrm rot="1584153">
              <a:off x="590" y="466"/>
              <a:ext cx="72" cy="41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1" name="未知"/>
            <p:cNvSpPr/>
            <p:nvPr/>
          </p:nvSpPr>
          <p:spPr>
            <a:xfrm>
              <a:off x="5" y="886"/>
              <a:ext cx="360" cy="650"/>
            </a:xfrm>
            <a:custGeom>
              <a:avLst/>
              <a:gdLst/>
              <a:ahLst/>
              <a:cxnLst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未知"/>
            <p:cNvSpPr/>
            <p:nvPr/>
          </p:nvSpPr>
          <p:spPr>
            <a:xfrm rot="1584153">
              <a:off x="61" y="84"/>
              <a:ext cx="804" cy="686"/>
            </a:xfrm>
            <a:custGeom>
              <a:avLst/>
              <a:gdLst/>
              <a:ahLst/>
              <a:cxnLst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93" name="标题 2092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94" name="文本占位符 209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95" name="日期占位符 2094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96" name="页脚占位符 209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097" name="灯片编号占位符 2096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Verdan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99CCFF"/>
            </a:gs>
          </a:gsLst>
          <a:path path="rect">
            <a:fillToRect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GIF"/><Relationship Id="rId1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0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20085620563239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36737" y="-458787"/>
            <a:ext cx="12161837" cy="8399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标题 7170"/>
          <p:cNvSpPr>
            <a:spLocks noGrp="1"/>
          </p:cNvSpPr>
          <p:nvPr>
            <p:ph type="ctrTitle"/>
          </p:nvPr>
        </p:nvSpPr>
        <p:spPr>
          <a:xfrm>
            <a:off x="323850" y="1412875"/>
            <a:ext cx="7772400" cy="1470025"/>
          </a:xfrm>
          <a:ln/>
        </p:spPr>
        <p:txBody>
          <a:bodyPr anchor="ctr"/>
          <a:p>
            <a:pPr defTabSz="914400"/>
            <a:r>
              <a:rPr lang="en-US" altLang="x-none" sz="60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18.</a:t>
            </a:r>
            <a:r>
              <a:rPr lang="zh-CN" altLang="en-US" sz="60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鸭子和白兔请客</a:t>
            </a:r>
            <a:endParaRPr lang="zh-CN" altLang="en-US" sz="60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副标题 7171"/>
          <p:cNvSpPr>
            <a:spLocks noGrp="1"/>
          </p:cNvSpPr>
          <p:nvPr>
            <p:ph type="subTitle" idx="1"/>
          </p:nvPr>
        </p:nvSpPr>
        <p:spPr>
          <a:xfrm>
            <a:off x="1116013" y="3933825"/>
            <a:ext cx="6400800" cy="765175"/>
          </a:xfrm>
          <a:ln/>
        </p:spPr>
        <p:txBody>
          <a:bodyPr/>
          <a:p>
            <a:pPr defTabSz="914400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资阳市雁江区保和镇宝顶寺小</a:t>
            </a:r>
            <a:r>
              <a:rPr lang="zh-CN" altLang="en-US" sz="32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学       魏雪萍</a:t>
            </a:r>
            <a:endParaRPr lang="zh-CN" altLang="en-US" sz="3200" b="1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3" name="图片 7172" descr="danhuang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5445125"/>
            <a:ext cx="1584325" cy="1436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文本框 7173"/>
          <p:cNvSpPr txBox="1"/>
          <p:nvPr/>
        </p:nvSpPr>
        <p:spPr>
          <a:xfrm>
            <a:off x="0" y="692150"/>
            <a:ext cx="810101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sz="6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5" name="图片 7174" descr="0934533408-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162" y="5013325"/>
            <a:ext cx="1792287" cy="187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5721350" y="274955"/>
            <a:ext cx="2965450" cy="6013450"/>
          </a:xfrm>
          <a:ln/>
        </p:spPr>
        <p:txBody>
          <a:bodyPr anchor="ctr"/>
          <a:p>
            <a:r>
              <a:rPr lang="zh-CN" altLang="en-US" dirty="0"/>
              <a:t>第二天，鸭子准备了田螺、泥鳅，也请白兔来吃饭。</a:t>
            </a:r>
            <a:endParaRPr lang="zh-CN" altLang="en-US" dirty="0"/>
          </a:p>
        </p:txBody>
      </p:sp>
      <p:pic>
        <p:nvPicPr>
          <p:cNvPr id="16387" name="文本占位符 16386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5906135" cy="6029325"/>
          </a:xfrm>
          <a:ln/>
        </p:spPr>
      </p:pic>
      <p:sp>
        <p:nvSpPr>
          <p:cNvPr id="16388" name="动作按钮: 后退或前一项 16387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389" name="动作按钮: 前进或下一项 16388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7412" name="图片 17411" descr="20104622333448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74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0025" y="1412875"/>
            <a:ext cx="3863975" cy="439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文本框 17413"/>
          <p:cNvSpPr txBox="1"/>
          <p:nvPr/>
        </p:nvSpPr>
        <p:spPr>
          <a:xfrm>
            <a:off x="-390525" y="3716338"/>
            <a:ext cx="68357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矩形 17414"/>
          <p:cNvSpPr/>
          <p:nvPr/>
        </p:nvSpPr>
        <p:spPr>
          <a:xfrm>
            <a:off x="900113" y="1412875"/>
            <a:ext cx="4175125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白兔来到鸭子家，看了看，摇摇头说：“我只爱吃青草、菜叶，这些荤菜你留着自己吃吧！”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动作按钮: 后退或前一项 17415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7" name="动作按钮: 前进或下一项 17416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18433"/>
          <p:cNvGrpSpPr/>
          <p:nvPr/>
        </p:nvGrpSpPr>
        <p:grpSpPr>
          <a:xfrm>
            <a:off x="3708400" y="2276475"/>
            <a:ext cx="4754563" cy="2143125"/>
            <a:chOff x="0" y="0"/>
            <a:chExt cx="2995" cy="1350"/>
          </a:xfrm>
        </p:grpSpPr>
        <p:sp>
          <p:nvSpPr>
            <p:cNvPr id="18435" name="圆角矩形标注 18434"/>
            <p:cNvSpPr/>
            <p:nvPr/>
          </p:nvSpPr>
          <p:spPr>
            <a:xfrm>
              <a:off x="0" y="0"/>
              <a:ext cx="2993" cy="1350"/>
            </a:xfrm>
            <a:prstGeom prst="wedgeRoundRectCallout">
              <a:avLst>
                <a:gd name="adj1" fmla="val -53907"/>
                <a:gd name="adj2" fmla="val 78148"/>
                <a:gd name="adj3" fmla="val 16667"/>
              </a:avLst>
            </a:prstGeom>
            <a:solidFill>
              <a:schemeClr val="bg2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36" name="文本框 18435"/>
            <p:cNvSpPr txBox="1"/>
            <p:nvPr/>
          </p:nvSpPr>
          <p:spPr>
            <a:xfrm>
              <a:off x="91" y="91"/>
              <a:ext cx="2904" cy="11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请客的主人都是这么热情的，可是客人都不开心，真是太奇怪了，为什么会这样啊？</a:t>
              </a:r>
              <a:endParaRPr lang="zh-CN" altLang="en-US" sz="2800" b="1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8437" name="图片 18436" descr="ttttt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98585">
            <a:off x="1908175" y="4005263"/>
            <a:ext cx="1609725" cy="185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8437" descr="问号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64328">
            <a:off x="1835150" y="2565400"/>
            <a:ext cx="1243013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矩形 18438"/>
          <p:cNvSpPr/>
          <p:nvPr/>
        </p:nvSpPr>
        <p:spPr>
          <a:xfrm>
            <a:off x="2987675" y="981075"/>
            <a:ext cx="30972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80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小组讨论</a:t>
            </a:r>
            <a:endParaRPr lang="zh-CN" altLang="en-US" sz="80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动作按钮: 后退或前一项 18439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41" name="动作按钮: 前进或下一项 18440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84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2011322125831695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9" name="组合 19458"/>
          <p:cNvGrpSpPr/>
          <p:nvPr/>
        </p:nvGrpSpPr>
        <p:grpSpPr>
          <a:xfrm>
            <a:off x="611188" y="549275"/>
            <a:ext cx="4140200" cy="3213100"/>
            <a:chOff x="0" y="0"/>
            <a:chExt cx="2608" cy="2024"/>
          </a:xfrm>
        </p:grpSpPr>
        <p:sp>
          <p:nvSpPr>
            <p:cNvPr id="19460" name="云形标注 19459"/>
            <p:cNvSpPr/>
            <p:nvPr/>
          </p:nvSpPr>
          <p:spPr>
            <a:xfrm>
              <a:off x="0" y="0"/>
              <a:ext cx="2608" cy="2024"/>
            </a:xfrm>
            <a:prstGeom prst="cloudCallout">
              <a:avLst>
                <a:gd name="adj1" fmla="val 80523"/>
                <a:gd name="adj2" fmla="val 69713"/>
              </a:avLst>
            </a:prstGeom>
            <a:solidFill>
              <a:schemeClr val="bg1">
                <a:alpha val="70000"/>
              </a:schemeClr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文本框 19460"/>
            <p:cNvSpPr txBox="1"/>
            <p:nvPr/>
          </p:nvSpPr>
          <p:spPr>
            <a:xfrm>
              <a:off x="91" y="317"/>
              <a:ext cx="2358" cy="13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rPr>
                <a:t>　</a:t>
              </a:r>
              <a:r>
                <a:rPr lang="zh-CN" altLang="en-US" sz="4400" b="1" dirty="0">
                  <a:solidFill>
                    <a:srgbClr val="FF33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自己喜欢的东西，别人不一定喜欢。</a:t>
              </a:r>
              <a:endPara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9462" name="图片 19461" descr="鸭０４"/>
          <p:cNvPicPr>
            <a:picLocks noChangeAspect="1"/>
          </p:cNvPicPr>
          <p:nvPr/>
        </p:nvPicPr>
        <p:blipFill>
          <a:blip r:embed="rId2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2492375"/>
            <a:ext cx="2751138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动作按钮: 后退或前一项 19462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64" name="动作按钮: 前进或下一项 19463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2" name="内容占位符 20481" descr="200911502740643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20637"/>
            <a:ext cx="9158288" cy="6864350"/>
          </a:xfrm>
          <a:ln/>
        </p:spPr>
      </p:pic>
      <p:sp>
        <p:nvSpPr>
          <p:cNvPr id="20483" name="文本框 20482"/>
          <p:cNvSpPr txBox="1"/>
          <p:nvPr/>
        </p:nvSpPr>
        <p:spPr>
          <a:xfrm>
            <a:off x="323850" y="1917700"/>
            <a:ext cx="39608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读了这个故事，鸭子明白了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直接连接符 20483"/>
          <p:cNvSpPr/>
          <p:nvPr/>
        </p:nvSpPr>
        <p:spPr>
          <a:xfrm>
            <a:off x="4092575" y="2351088"/>
            <a:ext cx="43926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5" name="文本框 20484"/>
          <p:cNvSpPr txBox="1"/>
          <p:nvPr/>
        </p:nvSpPr>
        <p:spPr>
          <a:xfrm>
            <a:off x="1476375" y="4149725"/>
            <a:ext cx="60483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直接连接符 20485"/>
          <p:cNvSpPr/>
          <p:nvPr/>
        </p:nvSpPr>
        <p:spPr>
          <a:xfrm flipV="1">
            <a:off x="4125913" y="3657600"/>
            <a:ext cx="43195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7" name="文本框 20486"/>
          <p:cNvSpPr txBox="1"/>
          <p:nvPr/>
        </p:nvSpPr>
        <p:spPr>
          <a:xfrm>
            <a:off x="1547813" y="5084763"/>
            <a:ext cx="50403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直接连接符 20487"/>
          <p:cNvSpPr/>
          <p:nvPr/>
        </p:nvSpPr>
        <p:spPr>
          <a:xfrm flipV="1">
            <a:off x="4140200" y="4724400"/>
            <a:ext cx="4321175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9" name="文本框 20488"/>
          <p:cNvSpPr txBox="1"/>
          <p:nvPr/>
        </p:nvSpPr>
        <p:spPr>
          <a:xfrm>
            <a:off x="323850" y="2708275"/>
            <a:ext cx="5327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读了这个故事，鸭子和白兔都明白了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文本框 20489"/>
          <p:cNvSpPr txBox="1"/>
          <p:nvPr/>
        </p:nvSpPr>
        <p:spPr>
          <a:xfrm>
            <a:off x="4008438" y="1905000"/>
            <a:ext cx="46815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自己喜欢的东西别人不一定喜欢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矩形 20490"/>
          <p:cNvSpPr/>
          <p:nvPr/>
        </p:nvSpPr>
        <p:spPr>
          <a:xfrm>
            <a:off x="539750" y="549275"/>
            <a:ext cx="3168650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565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议中明理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2" name="文本框 20491"/>
          <p:cNvSpPr txBox="1"/>
          <p:nvPr/>
        </p:nvSpPr>
        <p:spPr>
          <a:xfrm>
            <a:off x="3995738" y="3213100"/>
            <a:ext cx="46815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自己喜欢的东西别人不一定喜欢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3" name="文本框 20492"/>
          <p:cNvSpPr txBox="1"/>
          <p:nvPr/>
        </p:nvSpPr>
        <p:spPr>
          <a:xfrm>
            <a:off x="323850" y="3860800"/>
            <a:ext cx="65532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读了这个故事，我们一年级一班的小朋友也明白了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4" name="文本框 20493"/>
          <p:cNvSpPr txBox="1"/>
          <p:nvPr/>
        </p:nvSpPr>
        <p:spPr>
          <a:xfrm>
            <a:off x="3995738" y="4292600"/>
            <a:ext cx="46815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自己喜欢的东西别人不一定喜欢</a:t>
            </a: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5" name="动作按钮: 后退或前一项 20494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496" name="动作按钮: 前进或下一项 20495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0492" grpId="0"/>
      <p:bldP spid="204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f1ed362c792d0e031f3089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1849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755650" y="2420938"/>
            <a:ext cx="7840980" cy="2529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几天后，鸭子再次请白兔吃饭，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他请白兔吃了什么？白兔也给鸭子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带来了什么好吃的？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两个同学一组，上台表演。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横卷形 21507"/>
          <p:cNvSpPr/>
          <p:nvPr/>
        </p:nvSpPr>
        <p:spPr>
          <a:xfrm>
            <a:off x="611188" y="404813"/>
            <a:ext cx="4752975" cy="1800225"/>
          </a:xfrm>
          <a:prstGeom prst="horizontalScroll">
            <a:avLst>
              <a:gd name="adj" fmla="val 12500"/>
            </a:avLst>
          </a:prstGeom>
          <a:solidFill>
            <a:srgbClr val="FAA4E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l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拓展提升：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想一想 说一说 演一演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动作按钮: 后退或前一项 21508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10" name="动作按钮: 前进或下一项 21509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23556" name="图片 23555" descr="f1ed362c792d0e031f3089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横卷形 23556"/>
          <p:cNvSpPr/>
          <p:nvPr/>
        </p:nvSpPr>
        <p:spPr>
          <a:xfrm>
            <a:off x="755650" y="620713"/>
            <a:ext cx="3816350" cy="936625"/>
          </a:xfrm>
          <a:prstGeom prst="horizontalScroll">
            <a:avLst>
              <a:gd name="adj" fmla="val 12500"/>
            </a:avLst>
          </a:prstGeom>
          <a:solidFill>
            <a:srgbClr val="FAA4E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作业布置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1042988" y="1628775"/>
            <a:ext cx="7129462" cy="3260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361950" algn="l">
              <a:lnSpc>
                <a:spcPct val="130000"/>
              </a:lnSpc>
            </a:pP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1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、回家把故事讲给家人听。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61950" algn="l">
              <a:lnSpc>
                <a:spcPct val="130000"/>
              </a:lnSpc>
            </a:pP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2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、读读“词语花篮”中的词语，从课文中选择喜欢的词语填写在空花朵上。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动作按钮: 后退或前一项 23558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560" name="动作按钮: 前进或下一项 23559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20104622333448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78925" cy="6831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8194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  <a:ln/>
        </p:spPr>
        <p:txBody>
          <a:bodyPr anchor="ctr"/>
          <a:p>
            <a:pPr algn="l"/>
            <a:r>
              <a:rPr lang="zh-CN" altLang="en-US" b="1"/>
              <a:t>教学目标：</a:t>
            </a:r>
            <a:endParaRPr lang="zh-CN" altLang="en-US" b="1"/>
          </a:p>
        </p:txBody>
      </p:sp>
      <p:sp>
        <p:nvSpPr>
          <p:cNvPr id="8196" name="文本占位符 8195"/>
          <p:cNvSpPr>
            <a:spLocks noGrp="1"/>
          </p:cNvSpPr>
          <p:nvPr>
            <p:ph type="body" idx="1"/>
          </p:nvPr>
        </p:nvSpPr>
        <p:spPr>
          <a:xfrm>
            <a:off x="468313" y="1844675"/>
            <a:ext cx="8229600" cy="4525963"/>
          </a:xfrm>
          <a:ln/>
        </p:spPr>
        <p:txBody>
          <a:bodyPr/>
          <a:p>
            <a:pPr>
              <a:spcBef>
                <a:spcPct val="50000"/>
              </a:spcBef>
              <a:buNone/>
            </a:pPr>
            <a:r>
              <a:rPr lang="en-US" altLang="zh-CN" sz="3600"/>
              <a:t>1</a:t>
            </a:r>
            <a:r>
              <a:rPr lang="zh-CN" altLang="en-US" sz="3600"/>
              <a:t>、会认</a:t>
            </a:r>
            <a:r>
              <a:rPr lang="en-US" altLang="zh-CN" sz="3600"/>
              <a:t>13</a:t>
            </a:r>
            <a:r>
              <a:rPr lang="zh-CN" altLang="en-US" sz="3600"/>
              <a:t>个生字，会写</a:t>
            </a:r>
            <a:r>
              <a:rPr lang="en-US" altLang="zh-CN" sz="3600"/>
              <a:t>6</a:t>
            </a:r>
            <a:r>
              <a:rPr lang="zh-CN" altLang="en-US" sz="3600"/>
              <a:t>个生字。</a:t>
            </a:r>
            <a:endParaRPr lang="zh-CN" altLang="en-US" sz="3600"/>
          </a:p>
          <a:p>
            <a:pPr>
              <a:spcBef>
                <a:spcPct val="50000"/>
              </a:spcBef>
              <a:buNone/>
            </a:pPr>
            <a:r>
              <a:rPr lang="en-US" altLang="zh-CN" sz="3600"/>
              <a:t>2</a:t>
            </a:r>
            <a:r>
              <a:rPr lang="zh-CN" altLang="en-US" sz="3600" dirty="0"/>
              <a:t>、正确、流利、有感情地朗读课文</a:t>
            </a:r>
            <a:r>
              <a:rPr lang="en-US" altLang="zh-CN" sz="3600"/>
              <a:t>,</a:t>
            </a:r>
            <a:r>
              <a:rPr lang="zh-CN" altLang="en-US" sz="3600" dirty="0"/>
              <a:t>分角色诵读课文。</a:t>
            </a:r>
            <a:endParaRPr lang="zh-CN" altLang="en-US" sz="3600" dirty="0"/>
          </a:p>
          <a:p>
            <a:pPr>
              <a:spcBef>
                <a:spcPct val="50000"/>
              </a:spcBef>
              <a:buNone/>
            </a:pPr>
            <a:r>
              <a:rPr lang="en-US" altLang="zh-CN" sz="3600"/>
              <a:t>3</a:t>
            </a:r>
            <a:r>
              <a:rPr lang="zh-CN" altLang="en-US" sz="3600" dirty="0"/>
              <a:t>、明白“自己喜欢的东西别人不一定喜欢”明白这句话的含义。</a:t>
            </a:r>
            <a:endParaRPr lang="zh-CN" altLang="en-US" sz="3600"/>
          </a:p>
        </p:txBody>
      </p:sp>
      <p:sp>
        <p:nvSpPr>
          <p:cNvPr id="8197" name="动作按钮: 后退或前一项 8196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8" name="动作按钮: 前进或下一项 8197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内容占位符 11265" descr="422a3cfa261ef5b39f51465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63" y="3175"/>
            <a:ext cx="9142412" cy="6854825"/>
          </a:xfrm>
          <a:ln/>
        </p:spPr>
      </p:pic>
      <p:sp>
        <p:nvSpPr>
          <p:cNvPr id="11267" name="文本框 11266"/>
          <p:cNvSpPr txBox="1"/>
          <p:nvPr/>
        </p:nvSpPr>
        <p:spPr>
          <a:xfrm>
            <a:off x="900113" y="908050"/>
            <a:ext cx="33131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我会合作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900113" y="2205038"/>
            <a:ext cx="7272337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白兔是怎样请鸭子的，鸭子心里又是怎样想的呢？同桌两个人相互读一读，交流交流，用"</a:t>
            </a:r>
            <a:r>
              <a:rPr lang="zh-CN" altLang="en-US" sz="40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"画出小白兔的话，用"</a:t>
            </a:r>
            <a:r>
              <a:rPr lang="en-US" altLang="x-none">
                <a:latin typeface="Arial" panose="020B0604020202020204" pitchFamily="34" charset="0"/>
                <a:ea typeface="宋体" panose="02010600030101010101" pitchFamily="2" charset="-122"/>
              </a:rPr>
              <a:t>﹏﹏﹏﹏﹏﹏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"画出鸭子的话。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0" y="0"/>
            <a:ext cx="533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l"/>
            <a:r>
              <a:rPr lang="zh-CN" altLang="en-US" sz="10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0" y="0"/>
            <a:ext cx="533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l"/>
            <a:r>
              <a:rPr lang="zh-CN" altLang="en-US" sz="10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矩形 11270"/>
          <p:cNvSpPr/>
          <p:nvPr/>
        </p:nvSpPr>
        <p:spPr>
          <a:xfrm>
            <a:off x="4130675" y="3246438"/>
            <a:ext cx="882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l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矩形 11271"/>
          <p:cNvSpPr/>
          <p:nvPr/>
        </p:nvSpPr>
        <p:spPr>
          <a:xfrm>
            <a:off x="4130675" y="3246438"/>
            <a:ext cx="882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l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动作按钮: 后退或前一项 11272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74" name="动作按钮: 前进或下一项 11273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75" name="矩形 11274"/>
          <p:cNvSpPr/>
          <p:nvPr/>
        </p:nvSpPr>
        <p:spPr>
          <a:xfrm>
            <a:off x="0" y="0"/>
            <a:ext cx="533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l"/>
            <a:r>
              <a:rPr lang="zh-CN" altLang="en-US" sz="10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2800">
                <a:latin typeface="方正楷体简体" panose="02010601030101010101" charset="-122"/>
                <a:ea typeface="方正楷体简体" panose="02010601030101010101" charset="-122"/>
              </a:rPr>
              <a:t>平时家里来了客人，你们怎么招待他们的？</a:t>
            </a:r>
            <a:endParaRPr lang="zh-CN" altLang="en-US" sz="28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pic>
        <p:nvPicPr>
          <p:cNvPr id="7" name="内容占位符 6" descr="糖果图片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20850" y="1325880"/>
            <a:ext cx="2423160" cy="1974215"/>
          </a:xfrm>
          <a:prstGeom prst="rect">
            <a:avLst/>
          </a:prstGeom>
        </p:spPr>
      </p:pic>
      <p:pic>
        <p:nvPicPr>
          <p:cNvPr id="8" name="图片 7" descr="水果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0915" y="2391410"/>
            <a:ext cx="4083685" cy="2691765"/>
          </a:xfrm>
          <a:prstGeom prst="rect">
            <a:avLst/>
          </a:prstGeom>
        </p:spPr>
      </p:pic>
      <p:pic>
        <p:nvPicPr>
          <p:cNvPr id="9" name="图片 8" descr="饭菜图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25" y="3300095"/>
            <a:ext cx="3666490" cy="346392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2009610857158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2290"/>
          <p:cNvSpPr/>
          <p:nvPr/>
        </p:nvSpPr>
        <p:spPr>
          <a:xfrm>
            <a:off x="971550" y="1341438"/>
            <a:ext cx="7596188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l" defTabSz="0">
              <a:tabLst>
                <a:tab pos="1428750" algn="l"/>
              </a:tabLst>
            </a:pPr>
            <a:r>
              <a:rPr lang="zh-CN" alt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白兔说：“鸭子，我找到好吃的东西了，请你到我家来做客吧！”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2817813" y="186213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请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2293" name="矩形 12292"/>
          <p:cNvSpPr/>
          <p:nvPr/>
        </p:nvSpPr>
        <p:spPr>
          <a:xfrm>
            <a:off x="971550" y="2781300"/>
            <a:ext cx="72009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白兔说：“鸭子，我找到吃的东西了，你到我家做客吧！”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6584950" y="1304925"/>
            <a:ext cx="63976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动作按钮: 后退或前一项 12294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296" name="动作按钮: 前进或下一项 12295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1" bldLvl="0"/>
      <p:bldP spid="12292" grpId="2" bldLvl="0"/>
      <p:bldP spid="12293" grpId="0"/>
      <p:bldP spid="1229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2800">
                <a:sym typeface="+mn-ea"/>
              </a:rPr>
              <a:t>t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ù   qĭng     kè   p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è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ng  zuò duān   pán  zhŭn  </a:t>
            </a:r>
            <a:r>
              <a:rPr lang="en-US" altLang="zh-CN" sz="24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bèi    ní  liú</a:t>
            </a:r>
            <a:endParaRPr lang="en-US" altLang="zh-CN" sz="24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兔  请    客   碰   做  端    盘   准   备  泥 留 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yu</a:t>
            </a: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>
                <a:sym typeface="+mn-ea"/>
              </a:rPr>
              <a:t>n  gu</a:t>
            </a:r>
            <a:r>
              <a:rPr lang="en-US" altLang="zh-CN"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>
                <a:sym typeface="+mn-ea"/>
              </a:rPr>
              <a:t>i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原      怪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bi</a:t>
            </a:r>
            <a:r>
              <a:rPr lang="en-US" altLang="zh-CN">
                <a:cs typeface="Arial" panose="020B0604020202020204" pitchFamily="34" charset="0"/>
                <a:sym typeface="+mn-ea"/>
              </a:rPr>
              <a:t>é      m</a:t>
            </a:r>
            <a:r>
              <a:rPr lang="en-US" altLang="zh-CN">
                <a:cs typeface="Arial" panose="020B0604020202020204" pitchFamily="34" charset="0"/>
                <a:sym typeface="+mn-ea"/>
              </a:rPr>
              <a:t>é</a:t>
            </a:r>
            <a:r>
              <a:rPr lang="en-US" altLang="zh-CN">
                <a:cs typeface="Arial" panose="020B0604020202020204" pitchFamily="34" charset="0"/>
                <a:sym typeface="+mn-ea"/>
              </a:rPr>
              <a:t>i   f</a:t>
            </a:r>
            <a:r>
              <a:rPr lang="en-US" altLang="zh-CN"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>
                <a:cs typeface="Arial" panose="020B0604020202020204" pitchFamily="34" charset="0"/>
                <a:sym typeface="+mn-ea"/>
              </a:rPr>
              <a:t>n     </a:t>
            </a:r>
            <a:r>
              <a:rPr lang="en-US" altLang="zh-CN">
                <a:sym typeface="+mn-ea"/>
              </a:rPr>
              <a:t>t</a:t>
            </a: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ù      xiē     </a:t>
            </a:r>
            <a:r>
              <a:rPr lang="en-US" altLang="zh-CN"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>
                <a:sym typeface="+mn-ea"/>
              </a:rPr>
              <a:t>i</a:t>
            </a:r>
            <a:endParaRPr lang="en-US" altLang="zh-CN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0" indent="0">
              <a:buNone/>
            </a:pPr>
            <a:r>
              <a:rPr lang="zh-CN" altLang="zh-CN">
                <a:solidFill>
                  <a:srgbClr val="FF0000"/>
                </a:solidFill>
                <a:sym typeface="+mn-ea"/>
              </a:rPr>
              <a:t> 别       没     饭      兔      些     爱</a:t>
            </a:r>
            <a:endParaRPr lang="zh-CN" altLang="zh-CN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兔子  请客  碰见  做客  端出  盘子 准备 泥鳅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留着  原来  错怪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</a:rPr>
              <a:t>别人  没有  吃饭  兔子   有些   喜爱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文本占位符 13313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1588" y="-523875"/>
            <a:ext cx="10691812" cy="7339013"/>
          </a:xfrm>
          <a:ln/>
        </p:spPr>
      </p:pic>
      <p:sp>
        <p:nvSpPr>
          <p:cNvPr id="13315" name="文本框 13314"/>
          <p:cNvSpPr txBox="1"/>
          <p:nvPr/>
        </p:nvSpPr>
        <p:spPr>
          <a:xfrm>
            <a:off x="5580063" y="0"/>
            <a:ext cx="47529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5651500" y="0"/>
            <a:ext cx="46815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5580380" y="-393700"/>
            <a:ext cx="5253038" cy="2873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lvl="0" algn="l">
              <a:spcBef>
                <a:spcPct val="50000"/>
              </a:spcBef>
            </a:pPr>
            <a:r>
              <a:rPr lang="zh-CN" altLang="en-US" sz="4800" dirty="0">
                <a:solidFill>
                  <a:srgbClr val="0070C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白兔端出一大盘鲜嫩的青草和菜叶</a:t>
            </a:r>
            <a:endParaRPr lang="zh-CN" altLang="en-US" sz="4800" dirty="0">
              <a:solidFill>
                <a:srgbClr val="0070C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5364163" y="692150"/>
            <a:ext cx="16557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动作按钮: 后退或前一项 13318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20" name="动作按钮: 前进或下一项 13319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4340" name="图片 14339" descr="p2009540146689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51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3548063"/>
            <a:ext cx="3352800" cy="3309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矩形 14341">
            <a:hlinkClick r:id="rId3" action="ppaction://hlinksldjump"/>
          </p:cNvPr>
          <p:cNvSpPr/>
          <p:nvPr/>
        </p:nvSpPr>
        <p:spPr>
          <a:xfrm>
            <a:off x="1258888" y="777875"/>
            <a:ext cx="6408737" cy="22891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l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鸭子想 “白兔真小气，光叫我吃青草，菜叶，一点儿荤菜都没有。”他嘟着嘴，很不高兴。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动作按钮: 后退或前一项 14342">
            <a:hlinkClick r:id="" action="ppaction://hlinkshowjump?jump=previousslide"/>
          </p:cNvPr>
          <p:cNvSpPr/>
          <p:nvPr/>
        </p:nvSpPr>
        <p:spPr>
          <a:xfrm>
            <a:off x="0" y="6381750"/>
            <a:ext cx="827088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4" name="动作按钮: 前进或下一项 14343">
            <a:hlinkClick r:id="" action="ppaction://hlinkshowjump?jump=nextslide"/>
          </p:cNvPr>
          <p:cNvSpPr/>
          <p:nvPr/>
        </p:nvSpPr>
        <p:spPr>
          <a:xfrm>
            <a:off x="8348663" y="6391275"/>
            <a:ext cx="827087" cy="4762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lloons">
  <a:themeElements>
    <a:clrScheme name="">
      <a:dk1>
        <a:srgbClr val="000066"/>
      </a:dk1>
      <a:lt1>
        <a:srgbClr val="E1F4FF"/>
      </a:lt1>
      <a:dk2>
        <a:srgbClr val="000066"/>
      </a:dk2>
      <a:lt2>
        <a:srgbClr val="CCCCFF"/>
      </a:lt2>
      <a:accent1>
        <a:srgbClr val="9999FF"/>
      </a:accent1>
      <a:accent2>
        <a:srgbClr val="33CCCC"/>
      </a:accent2>
      <a:accent3>
        <a:srgbClr val="EDF8FF"/>
      </a:accent3>
      <a:accent4>
        <a:srgbClr val="000057"/>
      </a:accent4>
      <a:accent5>
        <a:srgbClr val="CACAFF"/>
      </a:accent5>
      <a:accent6>
        <a:srgbClr val="2DB7B7"/>
      </a:accent6>
      <a:hlink>
        <a:srgbClr val="66FFFF"/>
      </a:hlink>
      <a:folHlink>
        <a:srgbClr val="6600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9900CC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CDCAF"/>
        </a:accent4>
        <a:accent5>
          <a:srgbClr val="B9B9CA"/>
        </a:accent5>
        <a:accent6>
          <a:srgbClr val="5B005B"/>
        </a:accent6>
        <a:hlink>
          <a:srgbClr val="CC00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990033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CDCDC"/>
        </a:accent4>
        <a:accent5>
          <a:srgbClr val="FFADAA"/>
        </a:accent5>
        <a:accent6>
          <a:srgbClr val="E58900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CDCAF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800000"/>
        </a:lt1>
        <a:dk2>
          <a:srgbClr val="FFFFFF"/>
        </a:dk2>
        <a:lt2>
          <a:srgbClr val="000000"/>
        </a:lt2>
        <a:accent1>
          <a:srgbClr val="FF3300"/>
        </a:accent1>
        <a:accent2>
          <a:srgbClr val="FF5050"/>
        </a:accent2>
        <a:accent3>
          <a:srgbClr val="C1AAAA"/>
        </a:accent3>
        <a:accent4>
          <a:srgbClr val="D6D6D6"/>
        </a:accent4>
        <a:accent5>
          <a:srgbClr val="FFADAA"/>
        </a:accent5>
        <a:accent6>
          <a:srgbClr val="E54747"/>
        </a:accent6>
        <a:hlink>
          <a:srgbClr val="FF99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CCECFF"/>
        </a:dk2>
        <a:lt2>
          <a:srgbClr val="666699"/>
        </a:lt2>
        <a:accent1>
          <a:srgbClr val="009999"/>
        </a:accent1>
        <a:accent2>
          <a:srgbClr val="0099CC"/>
        </a:accent2>
        <a:accent3>
          <a:srgbClr val="AAAAB9"/>
        </a:accent3>
        <a:accent4>
          <a:srgbClr val="DCDCDC"/>
        </a:accent4>
        <a:accent5>
          <a:srgbClr val="AACACA"/>
        </a:accent5>
        <a:accent6>
          <a:srgbClr val="0089B7"/>
        </a:accent6>
        <a:hlink>
          <a:srgbClr val="CC99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00"/>
        </a:lt1>
        <a:dk2>
          <a:srgbClr val="FFFF99"/>
        </a:dk2>
        <a:lt2>
          <a:srgbClr val="99CC00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CDCDC"/>
        </a:accent4>
        <a:accent5>
          <a:srgbClr val="ADB9AA"/>
        </a:accent5>
        <a:accent6>
          <a:srgbClr val="007200"/>
        </a:accent6>
        <a:hlink>
          <a:srgbClr val="CCCC00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DF8FF"/>
        </a:accent3>
        <a:accent4>
          <a:srgbClr val="000057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783"/>
        </a:accent4>
        <a:accent5>
          <a:srgbClr val="F4FCE5"/>
        </a:accent5>
        <a:accent6>
          <a:srgbClr val="D3DDE5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589B7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1023</Words>
  <Application>WPS 演示</Application>
  <PresentationFormat>在屏幕上显示</PresentationFormat>
  <Paragraphs>90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Verdana</vt:lpstr>
      <vt:lpstr>Times New Roman</vt:lpstr>
      <vt:lpstr>楷体_GB2312</vt:lpstr>
      <vt:lpstr>微软雅黑</vt:lpstr>
      <vt:lpstr>Calibri</vt:lpstr>
      <vt:lpstr>方正楷体简体</vt:lpstr>
      <vt:lpstr>默认设计模板</vt:lpstr>
      <vt:lpstr>Balloons</vt:lpstr>
      <vt:lpstr>默认设计模板_2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***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*</dc:creator>
  <cp:lastModifiedBy>Administrator</cp:lastModifiedBy>
  <cp:revision>134</cp:revision>
  <dcterms:created xsi:type="dcterms:W3CDTF">2011-04-22T05:13:57Z</dcterms:created>
  <dcterms:modified xsi:type="dcterms:W3CDTF">2017-05-02T06:00:25Z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