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3"/>
    <p:sldMasterId id="2147483676" r:id="rId4"/>
    <p:sldMasterId id="2147483689" r:id="rId5"/>
  </p:sldMasterIdLst>
  <p:notesMasterIdLst>
    <p:notesMasterId r:id="rId13"/>
  </p:notesMasterIdLst>
  <p:sldIdLst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4"/>
    <p:sldId id="342" r:id="rId15"/>
    <p:sldId id="334" r:id="rId16"/>
    <p:sldId id="335" r:id="rId17"/>
    <p:sldId id="336" r:id="rId18"/>
    <p:sldId id="337" r:id="rId19"/>
    <p:sldId id="338" r:id="rId20"/>
    <p:sldId id="344" r:id="rId21"/>
    <p:sldId id="340" r:id="rId22"/>
    <p:sldId id="304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464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80" y="-90"/>
      </p:cViewPr>
      <p:guideLst>
        <p:guide orient="horz" pos="2160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89D1-DF14-4243-BB52-BDCEB8B470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FA6CC-2234-499D-B482-46934EE42C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/>
          </p:cNvSpPr>
          <p:nvPr>
            <p:ph type="sldImg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242" name="灯片编号占位符 2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/>
            <a:fld id="{9A0DB2DC-4C9A-4742-B13C-FB6460FD3503}" type="slidenum">
              <a:rPr lang="zh-CN" altLang="en-US" dirty="0">
                <a:ea typeface="宋体" charset="-122"/>
              </a:rPr>
            </a:fld>
            <a:endParaRPr lang="en-US" altLang="x-none" sz="1200" dirty="0">
              <a:ea typeface="宋体" charset="-122"/>
            </a:endParaRPr>
          </a:p>
        </p:txBody>
      </p:sp>
      <p:sp>
        <p:nvSpPr>
          <p:cNvPr id="10243" name="文本占位符 3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/>
          </p:cNvSpPr>
          <p:nvPr>
            <p:ph type="sldImg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242" name="灯片编号占位符 2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/>
            <a:fld id="{9A0DB2DC-4C9A-4742-B13C-FB6460FD3503}" type="slidenum">
              <a:rPr lang="zh-CN" altLang="en-US" dirty="0">
                <a:ea typeface="宋体" charset="-122"/>
              </a:rPr>
            </a:fld>
            <a:endParaRPr lang="en-US" altLang="x-none" sz="1200" dirty="0">
              <a:ea typeface="宋体" charset="-122"/>
            </a:endParaRPr>
          </a:p>
        </p:txBody>
      </p:sp>
      <p:sp>
        <p:nvSpPr>
          <p:cNvPr id="10243" name="文本占位符 3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3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PhAnim="0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BF45B9-936B-4E8E-96C3-2D8DA32194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87294" y="0"/>
            <a:ext cx="9144000" cy="64979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06" y="-296535"/>
            <a:ext cx="9433048" cy="35658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5" y="-603448"/>
            <a:ext cx="9350777" cy="25844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2"/>
          <a:stretch>
            <a:fillRect/>
          </a:stretch>
        </p:blipFill>
        <p:spPr>
          <a:xfrm>
            <a:off x="395536" y="4348608"/>
            <a:ext cx="9073008" cy="25093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b="6004"/>
          <a:stretch>
            <a:fillRect/>
          </a:stretch>
        </p:blipFill>
        <p:spPr>
          <a:xfrm>
            <a:off x="0" y="-99393"/>
            <a:ext cx="3316385" cy="69573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b="19842"/>
          <a:stretch>
            <a:fillRect/>
          </a:stretch>
        </p:blipFill>
        <p:spPr>
          <a:xfrm>
            <a:off x="-1" y="4348608"/>
            <a:ext cx="4289342" cy="2509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（备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2" y="-747465"/>
            <a:ext cx="9350777" cy="25844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1"/>
          <a:stretch>
            <a:fillRect/>
          </a:stretch>
        </p:blipFill>
        <p:spPr>
          <a:xfrm rot="721829">
            <a:off x="-933025" y="-1847216"/>
            <a:ext cx="2374610" cy="80089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1" y="4797152"/>
            <a:ext cx="2144671" cy="20608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4.png"/><Relationship Id="rId22" Type="http://schemas.openxmlformats.org/officeDocument/2006/relationships/image" Target="../media/image23.png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microsoft.com/office/2007/relationships/hdphoto" Target="../media/hdphoto3.wdp"/><Relationship Id="rId16" Type="http://schemas.openxmlformats.org/officeDocument/2006/relationships/image" Target="../media/image18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image" Target="../media/image30.png"/><Relationship Id="rId17" Type="http://schemas.openxmlformats.org/officeDocument/2006/relationships/image" Target="../media/image29.png"/><Relationship Id="rId16" Type="http://schemas.openxmlformats.org/officeDocument/2006/relationships/image" Target="../media/image28.png"/><Relationship Id="rId15" Type="http://schemas.openxmlformats.org/officeDocument/2006/relationships/image" Target="../media/image27.png"/><Relationship Id="rId14" Type="http://schemas.openxmlformats.org/officeDocument/2006/relationships/image" Target="../media/image26.png"/><Relationship Id="rId13" Type="http://schemas.microsoft.com/office/2007/relationships/hdphoto" Target="../media/hdphoto4.wdp"/><Relationship Id="rId12" Type="http://schemas.openxmlformats.org/officeDocument/2006/relationships/image" Target="../media/image25.png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png"/><Relationship Id="rId8" Type="http://schemas.openxmlformats.org/officeDocument/2006/relationships/image" Target="../media/image90.png"/><Relationship Id="rId7" Type="http://schemas.openxmlformats.org/officeDocument/2006/relationships/image" Target="../media/image89.png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microsoft.com/office/2007/relationships/hdphoto" Target="../media/hdphoto9.wdp"/><Relationship Id="rId16" Type="http://schemas.openxmlformats.org/officeDocument/2006/relationships/slideLayout" Target="../slideLayouts/slideLayout45.xml"/><Relationship Id="rId15" Type="http://schemas.openxmlformats.org/officeDocument/2006/relationships/image" Target="../media/image97.png"/><Relationship Id="rId14" Type="http://schemas.openxmlformats.org/officeDocument/2006/relationships/image" Target="../media/image96.png"/><Relationship Id="rId13" Type="http://schemas.openxmlformats.org/officeDocument/2006/relationships/image" Target="../media/image95.jpeg"/><Relationship Id="rId12" Type="http://schemas.openxmlformats.org/officeDocument/2006/relationships/image" Target="../media/image94.png"/><Relationship Id="rId11" Type="http://schemas.openxmlformats.org/officeDocument/2006/relationships/image" Target="../media/image93.jpeg"/><Relationship Id="rId10" Type="http://schemas.openxmlformats.org/officeDocument/2006/relationships/image" Target="../media/image92.jpeg"/><Relationship Id="rId1" Type="http://schemas.openxmlformats.org/officeDocument/2006/relationships/image" Target="../media/image8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5.jpeg"/><Relationship Id="rId8" Type="http://schemas.openxmlformats.org/officeDocument/2006/relationships/image" Target="../media/image104.png"/><Relationship Id="rId7" Type="http://schemas.openxmlformats.org/officeDocument/2006/relationships/image" Target="../media/image103.png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Relationship Id="rId3" Type="http://schemas.openxmlformats.org/officeDocument/2006/relationships/image" Target="../media/image99.png"/><Relationship Id="rId2" Type="http://schemas.microsoft.com/office/2007/relationships/hdphoto" Target="../media/hdphoto10.wdp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106.jpeg"/><Relationship Id="rId10" Type="http://schemas.openxmlformats.org/officeDocument/2006/relationships/image" Target="../media/image96.png"/><Relationship Id="rId1" Type="http://schemas.openxmlformats.org/officeDocument/2006/relationships/image" Target="../media/image9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3.jpeg"/><Relationship Id="rId8" Type="http://schemas.openxmlformats.org/officeDocument/2006/relationships/image" Target="../media/image105.jpeg"/><Relationship Id="rId7" Type="http://schemas.openxmlformats.org/officeDocument/2006/relationships/image" Target="../media/image112.png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3" Type="http://schemas.openxmlformats.org/officeDocument/2006/relationships/image" Target="../media/image108.png"/><Relationship Id="rId2" Type="http://schemas.microsoft.com/office/2007/relationships/hdphoto" Target="../media/hdphoto11.wdp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10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1.jpeg"/><Relationship Id="rId8" Type="http://schemas.openxmlformats.org/officeDocument/2006/relationships/image" Target="../media/image120.png"/><Relationship Id="rId7" Type="http://schemas.openxmlformats.org/officeDocument/2006/relationships/image" Target="../media/image119.png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3" Type="http://schemas.openxmlformats.org/officeDocument/2006/relationships/image" Target="../media/image115.png"/><Relationship Id="rId2" Type="http://schemas.microsoft.com/office/2007/relationships/hdphoto" Target="../media/hdphoto12.wdp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1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133.png"/><Relationship Id="rId7" Type="http://schemas.openxmlformats.org/officeDocument/2006/relationships/image" Target="../media/image132.png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Relationship Id="rId3" Type="http://schemas.openxmlformats.org/officeDocument/2006/relationships/image" Target="../media/image128.png"/><Relationship Id="rId2" Type="http://schemas.openxmlformats.org/officeDocument/2006/relationships/image" Target="../media/image127.jpe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26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141.png"/><Relationship Id="rId7" Type="http://schemas.openxmlformats.org/officeDocument/2006/relationships/image" Target="../media/image140.png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9" Type="http://schemas.openxmlformats.org/officeDocument/2006/relationships/slideLayout" Target="../slideLayouts/slideLayout10.xml"/><Relationship Id="rId18" Type="http://schemas.openxmlformats.org/officeDocument/2006/relationships/image" Target="../media/image143.png"/><Relationship Id="rId17" Type="http://schemas.openxmlformats.org/officeDocument/2006/relationships/image" Target="../media/image142.png"/><Relationship Id="rId16" Type="http://schemas.openxmlformats.org/officeDocument/2006/relationships/tags" Target="../tags/tag8.xml"/><Relationship Id="rId15" Type="http://schemas.openxmlformats.org/officeDocument/2006/relationships/tags" Target="../tags/tag7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tags" Target="../tags/tag2.xml"/><Relationship Id="rId1" Type="http://schemas.openxmlformats.org/officeDocument/2006/relationships/image" Target="../media/image1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emf"/><Relationship Id="rId2" Type="http://schemas.microsoft.com/office/2007/relationships/media" Target="file:///H:\&#23450;&#31295;\&#20309;&#30495;&#30495;%20-%20&#27224;&#33394;&#28201;&#24230;.mp3" TargetMode="External"/><Relationship Id="rId1" Type="http://schemas.openxmlformats.org/officeDocument/2006/relationships/audio" Target="file:///H:\&#23450;&#31295;\&#20309;&#30495;&#30495;%20-%20&#27224;&#33394;&#28201;&#24230;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microsoft.com/office/2007/relationships/hdphoto" Target="../media/hdphoto5.wdp"/><Relationship Id="rId11" Type="http://schemas.openxmlformats.org/officeDocument/2006/relationships/slideLayout" Target="../slideLayouts/slideLayout15.xml"/><Relationship Id="rId10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microsoft.com/office/2007/relationships/hdphoto" Target="../media/hdphoto6.wdp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52.png"/><Relationship Id="rId10" Type="http://schemas.openxmlformats.org/officeDocument/2006/relationships/image" Target="../media/image51.png"/><Relationship Id="rId1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image" Target="../media/image60.png"/><Relationship Id="rId7" Type="http://schemas.openxmlformats.org/officeDocument/2006/relationships/image" Target="../media/image59.png"/><Relationship Id="rId6" Type="http://schemas.openxmlformats.org/officeDocument/2006/relationships/image" Target="../media/image58.GIF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0.xml"/><Relationship Id="rId10" Type="http://schemas.openxmlformats.org/officeDocument/2006/relationships/image" Target="../media/image62.png"/><Relationship Id="rId1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jpeg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microsoft.com/office/2007/relationships/hdphoto" Target="../media/hdphoto7.wdp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72.jpeg"/><Relationship Id="rId10" Type="http://schemas.openxmlformats.org/officeDocument/2006/relationships/image" Target="../media/image71.jpeg"/><Relationship Id="rId1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0.png"/><Relationship Id="rId8" Type="http://schemas.openxmlformats.org/officeDocument/2006/relationships/image" Target="../media/image79.png"/><Relationship Id="rId7" Type="http://schemas.openxmlformats.org/officeDocument/2006/relationships/image" Target="../media/image78.png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microsoft.com/office/2007/relationships/hdphoto" Target="../media/hdphoto8.wdp"/><Relationship Id="rId13" Type="http://schemas.openxmlformats.org/officeDocument/2006/relationships/slideLayout" Target="../slideLayouts/slideLayout38.xml"/><Relationship Id="rId12" Type="http://schemas.openxmlformats.org/officeDocument/2006/relationships/image" Target="../media/image83.png"/><Relationship Id="rId11" Type="http://schemas.openxmlformats.org/officeDocument/2006/relationships/image" Target="../media/image82.png"/><Relationship Id="rId10" Type="http://schemas.openxmlformats.org/officeDocument/2006/relationships/image" Target="../media/image81.png"/><Relationship Id="rId1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3535" y="1591310"/>
            <a:ext cx="5955665" cy="402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直接箭头连接符 37"/>
          <p:cNvCxnSpPr/>
          <p:nvPr/>
        </p:nvCxnSpPr>
        <p:spPr>
          <a:xfrm flipH="1" flipV="1">
            <a:off x="2397125" y="2463165"/>
            <a:ext cx="56515" cy="2616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2433955" y="5067300"/>
            <a:ext cx="4586605" cy="1778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15285" y="1844675"/>
            <a:ext cx="4973955" cy="678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2100" spc="76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charset="0"/>
                <a:ea typeface="微软雅黑" charset="0"/>
              </a:rPr>
              <a:t>三角形的分类</a:t>
            </a:r>
            <a:endParaRPr lang="zh-CN" altLang="en-US" sz="3600" kern="2100" spc="7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23665" y="2780665"/>
            <a:ext cx="4236720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泸师附小     代德叶 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26"/>
          <p:cNvGrpSpPr/>
          <p:nvPr/>
        </p:nvGrpSpPr>
        <p:grpSpPr bwMode="auto">
          <a:xfrm rot="632493">
            <a:off x="2929255" y="4126230"/>
            <a:ext cx="2141220" cy="340995"/>
            <a:chOff x="1997927" y="-1692341"/>
            <a:chExt cx="5814433" cy="929017"/>
          </a:xfrm>
        </p:grpSpPr>
        <p:sp>
          <p:nvSpPr>
            <p:cNvPr id="28" name="任意多边形 27"/>
            <p:cNvSpPr/>
            <p:nvPr/>
          </p:nvSpPr>
          <p:spPr>
            <a:xfrm>
              <a:off x="1997927" y="-1692341"/>
              <a:ext cx="5814433" cy="929017"/>
            </a:xfrm>
            <a:custGeom>
              <a:avLst/>
              <a:gdLst>
                <a:gd name="connsiteX0" fmla="*/ 425848 w 6233668"/>
                <a:gd name="connsiteY0" fmla="*/ 0 h 976746"/>
                <a:gd name="connsiteX1" fmla="*/ 2150739 w 6233668"/>
                <a:gd name="connsiteY1" fmla="*/ 62346 h 976746"/>
                <a:gd name="connsiteX2" fmla="*/ 3106703 w 6233668"/>
                <a:gd name="connsiteY2" fmla="*/ 83127 h 976746"/>
                <a:gd name="connsiteX3" fmla="*/ 5725212 w 6233668"/>
                <a:gd name="connsiteY3" fmla="*/ 62346 h 976746"/>
                <a:gd name="connsiteX4" fmla="*/ 5808339 w 6233668"/>
                <a:gd name="connsiteY4" fmla="*/ 41564 h 976746"/>
                <a:gd name="connsiteX5" fmla="*/ 6203194 w 6233668"/>
                <a:gd name="connsiteY5" fmla="*/ 62346 h 976746"/>
                <a:gd name="connsiteX6" fmla="*/ 6223976 w 6233668"/>
                <a:gd name="connsiteY6" fmla="*/ 727364 h 976746"/>
                <a:gd name="connsiteX7" fmla="*/ 6203194 w 6233668"/>
                <a:gd name="connsiteY7" fmla="*/ 893618 h 976746"/>
                <a:gd name="connsiteX8" fmla="*/ 5662867 w 6233668"/>
                <a:gd name="connsiteY8" fmla="*/ 914400 h 976746"/>
                <a:gd name="connsiteX9" fmla="*/ 5351139 w 6233668"/>
                <a:gd name="connsiteY9" fmla="*/ 935182 h 976746"/>
                <a:gd name="connsiteX10" fmla="*/ 5101757 w 6233668"/>
                <a:gd name="connsiteY10" fmla="*/ 976746 h 976746"/>
                <a:gd name="connsiteX11" fmla="*/ 30994 w 6233668"/>
                <a:gd name="connsiteY11" fmla="*/ 955964 h 976746"/>
                <a:gd name="connsiteX12" fmla="*/ 51776 w 6233668"/>
                <a:gd name="connsiteY12" fmla="*/ 83127 h 976746"/>
                <a:gd name="connsiteX13" fmla="*/ 446630 w 6233668"/>
                <a:gd name="connsiteY13" fmla="*/ 41564 h 976746"/>
                <a:gd name="connsiteX14" fmla="*/ 425848 w 6233668"/>
                <a:gd name="connsiteY14" fmla="*/ 0 h 976746"/>
                <a:gd name="connsiteX0-1" fmla="*/ 446630 w 6233668"/>
                <a:gd name="connsiteY0-2" fmla="*/ 21154 h 956336"/>
                <a:gd name="connsiteX1-3" fmla="*/ 2150739 w 6233668"/>
                <a:gd name="connsiteY1-4" fmla="*/ 41936 h 956336"/>
                <a:gd name="connsiteX2-5" fmla="*/ 3106703 w 6233668"/>
                <a:gd name="connsiteY2-6" fmla="*/ 62717 h 956336"/>
                <a:gd name="connsiteX3-7" fmla="*/ 5725212 w 6233668"/>
                <a:gd name="connsiteY3-8" fmla="*/ 41936 h 956336"/>
                <a:gd name="connsiteX4-9" fmla="*/ 5808339 w 6233668"/>
                <a:gd name="connsiteY4-10" fmla="*/ 21154 h 956336"/>
                <a:gd name="connsiteX5-11" fmla="*/ 6203194 w 6233668"/>
                <a:gd name="connsiteY5-12" fmla="*/ 41936 h 956336"/>
                <a:gd name="connsiteX6-13" fmla="*/ 6223976 w 6233668"/>
                <a:gd name="connsiteY6-14" fmla="*/ 706954 h 956336"/>
                <a:gd name="connsiteX7-15" fmla="*/ 6203194 w 6233668"/>
                <a:gd name="connsiteY7-16" fmla="*/ 873208 h 956336"/>
                <a:gd name="connsiteX8-17" fmla="*/ 5662867 w 6233668"/>
                <a:gd name="connsiteY8-18" fmla="*/ 893990 h 956336"/>
                <a:gd name="connsiteX9-19" fmla="*/ 5351139 w 6233668"/>
                <a:gd name="connsiteY9-20" fmla="*/ 914772 h 956336"/>
                <a:gd name="connsiteX10-21" fmla="*/ 5101757 w 6233668"/>
                <a:gd name="connsiteY10-22" fmla="*/ 956336 h 956336"/>
                <a:gd name="connsiteX11-23" fmla="*/ 30994 w 6233668"/>
                <a:gd name="connsiteY11-24" fmla="*/ 935554 h 956336"/>
                <a:gd name="connsiteX12-25" fmla="*/ 51776 w 6233668"/>
                <a:gd name="connsiteY12-26" fmla="*/ 62717 h 956336"/>
                <a:gd name="connsiteX13-27" fmla="*/ 446630 w 6233668"/>
                <a:gd name="connsiteY13-28" fmla="*/ 21154 h 956336"/>
                <a:gd name="connsiteX0-29" fmla="*/ 446630 w 6233668"/>
                <a:gd name="connsiteY0-30" fmla="*/ 21154 h 995056"/>
                <a:gd name="connsiteX1-31" fmla="*/ 2150739 w 6233668"/>
                <a:gd name="connsiteY1-32" fmla="*/ 41936 h 995056"/>
                <a:gd name="connsiteX2-33" fmla="*/ 3106703 w 6233668"/>
                <a:gd name="connsiteY2-34" fmla="*/ 62717 h 995056"/>
                <a:gd name="connsiteX3-35" fmla="*/ 5725212 w 6233668"/>
                <a:gd name="connsiteY3-36" fmla="*/ 41936 h 995056"/>
                <a:gd name="connsiteX4-37" fmla="*/ 5808339 w 6233668"/>
                <a:gd name="connsiteY4-38" fmla="*/ 21154 h 995056"/>
                <a:gd name="connsiteX5-39" fmla="*/ 6203194 w 6233668"/>
                <a:gd name="connsiteY5-40" fmla="*/ 41936 h 995056"/>
                <a:gd name="connsiteX6-41" fmla="*/ 6223976 w 6233668"/>
                <a:gd name="connsiteY6-42" fmla="*/ 706954 h 995056"/>
                <a:gd name="connsiteX7-43" fmla="*/ 6203194 w 6233668"/>
                <a:gd name="connsiteY7-44" fmla="*/ 873208 h 995056"/>
                <a:gd name="connsiteX8-45" fmla="*/ 5662867 w 6233668"/>
                <a:gd name="connsiteY8-46" fmla="*/ 893990 h 995056"/>
                <a:gd name="connsiteX9-47" fmla="*/ 5351139 w 6233668"/>
                <a:gd name="connsiteY9-48" fmla="*/ 914772 h 995056"/>
                <a:gd name="connsiteX10-49" fmla="*/ 30994 w 6233668"/>
                <a:gd name="connsiteY10-50" fmla="*/ 935554 h 995056"/>
                <a:gd name="connsiteX11-51" fmla="*/ 51776 w 6233668"/>
                <a:gd name="connsiteY11-52" fmla="*/ 62717 h 995056"/>
                <a:gd name="connsiteX12-53" fmla="*/ 446630 w 6233668"/>
                <a:gd name="connsiteY12-54" fmla="*/ 21154 h 995056"/>
                <a:gd name="connsiteX0-55" fmla="*/ 446630 w 6233668"/>
                <a:gd name="connsiteY0-56" fmla="*/ 21154 h 952685"/>
                <a:gd name="connsiteX1-57" fmla="*/ 2150739 w 6233668"/>
                <a:gd name="connsiteY1-58" fmla="*/ 41936 h 952685"/>
                <a:gd name="connsiteX2-59" fmla="*/ 3106703 w 6233668"/>
                <a:gd name="connsiteY2-60" fmla="*/ 62717 h 952685"/>
                <a:gd name="connsiteX3-61" fmla="*/ 5725212 w 6233668"/>
                <a:gd name="connsiteY3-62" fmla="*/ 41936 h 952685"/>
                <a:gd name="connsiteX4-63" fmla="*/ 5808339 w 6233668"/>
                <a:gd name="connsiteY4-64" fmla="*/ 21154 h 952685"/>
                <a:gd name="connsiteX5-65" fmla="*/ 6203194 w 6233668"/>
                <a:gd name="connsiteY5-66" fmla="*/ 41936 h 952685"/>
                <a:gd name="connsiteX6-67" fmla="*/ 6223976 w 6233668"/>
                <a:gd name="connsiteY6-68" fmla="*/ 706954 h 952685"/>
                <a:gd name="connsiteX7-69" fmla="*/ 6203194 w 6233668"/>
                <a:gd name="connsiteY7-70" fmla="*/ 873208 h 952685"/>
                <a:gd name="connsiteX8-71" fmla="*/ 5662867 w 6233668"/>
                <a:gd name="connsiteY8-72" fmla="*/ 893990 h 952685"/>
                <a:gd name="connsiteX9-73" fmla="*/ 5351139 w 6233668"/>
                <a:gd name="connsiteY9-74" fmla="*/ 914772 h 952685"/>
                <a:gd name="connsiteX10-75" fmla="*/ 30994 w 6233668"/>
                <a:gd name="connsiteY10-76" fmla="*/ 935554 h 952685"/>
                <a:gd name="connsiteX11-77" fmla="*/ 51776 w 6233668"/>
                <a:gd name="connsiteY11-78" fmla="*/ 62717 h 952685"/>
                <a:gd name="connsiteX12-79" fmla="*/ 446630 w 6233668"/>
                <a:gd name="connsiteY12-80" fmla="*/ 21154 h 952685"/>
                <a:gd name="connsiteX0-81" fmla="*/ 446630 w 6233668"/>
                <a:gd name="connsiteY0-82" fmla="*/ 21154 h 950171"/>
                <a:gd name="connsiteX1-83" fmla="*/ 2150739 w 6233668"/>
                <a:gd name="connsiteY1-84" fmla="*/ 41936 h 950171"/>
                <a:gd name="connsiteX2-85" fmla="*/ 3106703 w 6233668"/>
                <a:gd name="connsiteY2-86" fmla="*/ 62717 h 950171"/>
                <a:gd name="connsiteX3-87" fmla="*/ 5725212 w 6233668"/>
                <a:gd name="connsiteY3-88" fmla="*/ 41936 h 950171"/>
                <a:gd name="connsiteX4-89" fmla="*/ 5808339 w 6233668"/>
                <a:gd name="connsiteY4-90" fmla="*/ 21154 h 950171"/>
                <a:gd name="connsiteX5-91" fmla="*/ 6203194 w 6233668"/>
                <a:gd name="connsiteY5-92" fmla="*/ 41936 h 950171"/>
                <a:gd name="connsiteX6-93" fmla="*/ 6223976 w 6233668"/>
                <a:gd name="connsiteY6-94" fmla="*/ 706954 h 950171"/>
                <a:gd name="connsiteX7-95" fmla="*/ 6203194 w 6233668"/>
                <a:gd name="connsiteY7-96" fmla="*/ 873208 h 950171"/>
                <a:gd name="connsiteX8-97" fmla="*/ 5662867 w 6233668"/>
                <a:gd name="connsiteY8-98" fmla="*/ 893990 h 950171"/>
                <a:gd name="connsiteX9-99" fmla="*/ 5110508 w 6233668"/>
                <a:gd name="connsiteY9-100" fmla="*/ 898730 h 950171"/>
                <a:gd name="connsiteX10-101" fmla="*/ 30994 w 6233668"/>
                <a:gd name="connsiteY10-102" fmla="*/ 935554 h 950171"/>
                <a:gd name="connsiteX11-103" fmla="*/ 51776 w 6233668"/>
                <a:gd name="connsiteY11-104" fmla="*/ 62717 h 950171"/>
                <a:gd name="connsiteX12-105" fmla="*/ 446630 w 6233668"/>
                <a:gd name="connsiteY12-106" fmla="*/ 21154 h 950171"/>
                <a:gd name="connsiteX0-107" fmla="*/ 446630 w 6233668"/>
                <a:gd name="connsiteY0-108" fmla="*/ 21154 h 950171"/>
                <a:gd name="connsiteX1-109" fmla="*/ 2150739 w 6233668"/>
                <a:gd name="connsiteY1-110" fmla="*/ 41936 h 950171"/>
                <a:gd name="connsiteX2-111" fmla="*/ 3106703 w 6233668"/>
                <a:gd name="connsiteY2-112" fmla="*/ 62717 h 950171"/>
                <a:gd name="connsiteX3-113" fmla="*/ 5808339 w 6233668"/>
                <a:gd name="connsiteY3-114" fmla="*/ 21154 h 950171"/>
                <a:gd name="connsiteX4-115" fmla="*/ 6203194 w 6233668"/>
                <a:gd name="connsiteY4-116" fmla="*/ 41936 h 950171"/>
                <a:gd name="connsiteX5-117" fmla="*/ 6223976 w 6233668"/>
                <a:gd name="connsiteY5-118" fmla="*/ 706954 h 950171"/>
                <a:gd name="connsiteX6-119" fmla="*/ 6203194 w 6233668"/>
                <a:gd name="connsiteY6-120" fmla="*/ 873208 h 950171"/>
                <a:gd name="connsiteX7-121" fmla="*/ 5662867 w 6233668"/>
                <a:gd name="connsiteY7-122" fmla="*/ 893990 h 950171"/>
                <a:gd name="connsiteX8-123" fmla="*/ 5110508 w 6233668"/>
                <a:gd name="connsiteY8-124" fmla="*/ 898730 h 950171"/>
                <a:gd name="connsiteX9-125" fmla="*/ 30994 w 6233668"/>
                <a:gd name="connsiteY9-126" fmla="*/ 935554 h 950171"/>
                <a:gd name="connsiteX10-127" fmla="*/ 51776 w 6233668"/>
                <a:gd name="connsiteY10-128" fmla="*/ 62717 h 950171"/>
                <a:gd name="connsiteX11-129" fmla="*/ 446630 w 6233668"/>
                <a:gd name="connsiteY11-130" fmla="*/ 21154 h 950171"/>
                <a:gd name="connsiteX0-131" fmla="*/ 446630 w 6233668"/>
                <a:gd name="connsiteY0-132" fmla="*/ 0 h 929017"/>
                <a:gd name="connsiteX1-133" fmla="*/ 2150739 w 6233668"/>
                <a:gd name="connsiteY1-134" fmla="*/ 20782 h 929017"/>
                <a:gd name="connsiteX2-135" fmla="*/ 3106703 w 6233668"/>
                <a:gd name="connsiteY2-136" fmla="*/ 41563 h 929017"/>
                <a:gd name="connsiteX3-137" fmla="*/ 5808339 w 6233668"/>
                <a:gd name="connsiteY3-138" fmla="*/ 0 h 929017"/>
                <a:gd name="connsiteX4-139" fmla="*/ 6203194 w 6233668"/>
                <a:gd name="connsiteY4-140" fmla="*/ 20782 h 929017"/>
                <a:gd name="connsiteX5-141" fmla="*/ 6223976 w 6233668"/>
                <a:gd name="connsiteY5-142" fmla="*/ 685800 h 929017"/>
                <a:gd name="connsiteX6-143" fmla="*/ 6203194 w 6233668"/>
                <a:gd name="connsiteY6-144" fmla="*/ 852054 h 929017"/>
                <a:gd name="connsiteX7-145" fmla="*/ 5662867 w 6233668"/>
                <a:gd name="connsiteY7-146" fmla="*/ 872836 h 929017"/>
                <a:gd name="connsiteX8-147" fmla="*/ 5110508 w 6233668"/>
                <a:gd name="connsiteY8-148" fmla="*/ 877576 h 929017"/>
                <a:gd name="connsiteX9-149" fmla="*/ 30994 w 6233668"/>
                <a:gd name="connsiteY9-150" fmla="*/ 914400 h 929017"/>
                <a:gd name="connsiteX10-151" fmla="*/ 51776 w 6233668"/>
                <a:gd name="connsiteY10-152" fmla="*/ 41563 h 929017"/>
                <a:gd name="connsiteX11-153" fmla="*/ 446630 w 6233668"/>
                <a:gd name="connsiteY11-154" fmla="*/ 0 h 929017"/>
                <a:gd name="connsiteX0-155" fmla="*/ 458140 w 6245178"/>
                <a:gd name="connsiteY0-156" fmla="*/ 54690 h 983707"/>
                <a:gd name="connsiteX1-157" fmla="*/ 2162249 w 6245178"/>
                <a:gd name="connsiteY1-158" fmla="*/ 75472 h 983707"/>
                <a:gd name="connsiteX2-159" fmla="*/ 3118213 w 6245178"/>
                <a:gd name="connsiteY2-160" fmla="*/ 96253 h 983707"/>
                <a:gd name="connsiteX3-161" fmla="*/ 5819849 w 6245178"/>
                <a:gd name="connsiteY3-162" fmla="*/ 54690 h 983707"/>
                <a:gd name="connsiteX4-163" fmla="*/ 6214704 w 6245178"/>
                <a:gd name="connsiteY4-164" fmla="*/ 75472 h 983707"/>
                <a:gd name="connsiteX5-165" fmla="*/ 6235486 w 6245178"/>
                <a:gd name="connsiteY5-166" fmla="*/ 740490 h 983707"/>
                <a:gd name="connsiteX6-167" fmla="*/ 6214704 w 6245178"/>
                <a:gd name="connsiteY6-168" fmla="*/ 906744 h 983707"/>
                <a:gd name="connsiteX7-169" fmla="*/ 5674377 w 6245178"/>
                <a:gd name="connsiteY7-170" fmla="*/ 927526 h 983707"/>
                <a:gd name="connsiteX8-171" fmla="*/ 5122018 w 6245178"/>
                <a:gd name="connsiteY8-172" fmla="*/ 932266 h 983707"/>
                <a:gd name="connsiteX9-173" fmla="*/ 42504 w 6245178"/>
                <a:gd name="connsiteY9-174" fmla="*/ 969090 h 983707"/>
                <a:gd name="connsiteX10-175" fmla="*/ 47244 w 6245178"/>
                <a:gd name="connsiteY10-176" fmla="*/ 0 h 983707"/>
                <a:gd name="connsiteX11-177" fmla="*/ 458140 w 6245178"/>
                <a:gd name="connsiteY11-178" fmla="*/ 54690 h 983707"/>
                <a:gd name="connsiteX0-179" fmla="*/ 458140 w 6245178"/>
                <a:gd name="connsiteY0-180" fmla="*/ 54690 h 983707"/>
                <a:gd name="connsiteX1-181" fmla="*/ 2162249 w 6245178"/>
                <a:gd name="connsiteY1-182" fmla="*/ 75472 h 983707"/>
                <a:gd name="connsiteX2-183" fmla="*/ 3118213 w 6245178"/>
                <a:gd name="connsiteY2-184" fmla="*/ 96253 h 983707"/>
                <a:gd name="connsiteX3-185" fmla="*/ 5819849 w 6245178"/>
                <a:gd name="connsiteY3-186" fmla="*/ 54690 h 983707"/>
                <a:gd name="connsiteX4-187" fmla="*/ 6214704 w 6245178"/>
                <a:gd name="connsiteY4-188" fmla="*/ 75472 h 983707"/>
                <a:gd name="connsiteX5-189" fmla="*/ 6235486 w 6245178"/>
                <a:gd name="connsiteY5-190" fmla="*/ 740490 h 983707"/>
                <a:gd name="connsiteX6-191" fmla="*/ 6214704 w 6245178"/>
                <a:gd name="connsiteY6-192" fmla="*/ 906744 h 983707"/>
                <a:gd name="connsiteX7-193" fmla="*/ 5674377 w 6245178"/>
                <a:gd name="connsiteY7-194" fmla="*/ 927526 h 983707"/>
                <a:gd name="connsiteX8-195" fmla="*/ 5122018 w 6245178"/>
                <a:gd name="connsiteY8-196" fmla="*/ 932266 h 983707"/>
                <a:gd name="connsiteX9-197" fmla="*/ 42504 w 6245178"/>
                <a:gd name="connsiteY9-198" fmla="*/ 969090 h 983707"/>
                <a:gd name="connsiteX10-199" fmla="*/ 47244 w 6245178"/>
                <a:gd name="connsiteY10-200" fmla="*/ 0 h 983707"/>
                <a:gd name="connsiteX11-201" fmla="*/ 458140 w 6245178"/>
                <a:gd name="connsiteY11-202" fmla="*/ 54690 h 983707"/>
                <a:gd name="connsiteX0-203" fmla="*/ 458370 w 6245408"/>
                <a:gd name="connsiteY0-204" fmla="*/ 102647 h 1031664"/>
                <a:gd name="connsiteX1-205" fmla="*/ 2162479 w 6245408"/>
                <a:gd name="connsiteY1-206" fmla="*/ 123429 h 1031664"/>
                <a:gd name="connsiteX2-207" fmla="*/ 3118443 w 6245408"/>
                <a:gd name="connsiteY2-208" fmla="*/ 144210 h 1031664"/>
                <a:gd name="connsiteX3-209" fmla="*/ 5820079 w 6245408"/>
                <a:gd name="connsiteY3-210" fmla="*/ 102647 h 1031664"/>
                <a:gd name="connsiteX4-211" fmla="*/ 6214934 w 6245408"/>
                <a:gd name="connsiteY4-212" fmla="*/ 123429 h 1031664"/>
                <a:gd name="connsiteX5-213" fmla="*/ 6235716 w 6245408"/>
                <a:gd name="connsiteY5-214" fmla="*/ 788447 h 1031664"/>
                <a:gd name="connsiteX6-215" fmla="*/ 6214934 w 6245408"/>
                <a:gd name="connsiteY6-216" fmla="*/ 954701 h 1031664"/>
                <a:gd name="connsiteX7-217" fmla="*/ 5674607 w 6245408"/>
                <a:gd name="connsiteY7-218" fmla="*/ 975483 h 1031664"/>
                <a:gd name="connsiteX8-219" fmla="*/ 5122248 w 6245408"/>
                <a:gd name="connsiteY8-220" fmla="*/ 980223 h 1031664"/>
                <a:gd name="connsiteX9-221" fmla="*/ 42734 w 6245408"/>
                <a:gd name="connsiteY9-222" fmla="*/ 1017047 h 1031664"/>
                <a:gd name="connsiteX10-223" fmla="*/ 47474 w 6245408"/>
                <a:gd name="connsiteY10-224" fmla="*/ 47957 h 1031664"/>
                <a:gd name="connsiteX11-225" fmla="*/ 458370 w 6245408"/>
                <a:gd name="connsiteY11-226" fmla="*/ 102647 h 1031664"/>
                <a:gd name="connsiteX0-227" fmla="*/ 429852 w 6216890"/>
                <a:gd name="connsiteY0-228" fmla="*/ 63622 h 992639"/>
                <a:gd name="connsiteX1-229" fmla="*/ 2133961 w 6216890"/>
                <a:gd name="connsiteY1-230" fmla="*/ 84404 h 992639"/>
                <a:gd name="connsiteX2-231" fmla="*/ 3089925 w 6216890"/>
                <a:gd name="connsiteY2-232" fmla="*/ 105185 h 992639"/>
                <a:gd name="connsiteX3-233" fmla="*/ 5791561 w 6216890"/>
                <a:gd name="connsiteY3-234" fmla="*/ 63622 h 992639"/>
                <a:gd name="connsiteX4-235" fmla="*/ 6186416 w 6216890"/>
                <a:gd name="connsiteY4-236" fmla="*/ 84404 h 992639"/>
                <a:gd name="connsiteX5-237" fmla="*/ 6207198 w 6216890"/>
                <a:gd name="connsiteY5-238" fmla="*/ 749422 h 992639"/>
                <a:gd name="connsiteX6-239" fmla="*/ 6186416 w 6216890"/>
                <a:gd name="connsiteY6-240" fmla="*/ 915676 h 992639"/>
                <a:gd name="connsiteX7-241" fmla="*/ 5646089 w 6216890"/>
                <a:gd name="connsiteY7-242" fmla="*/ 936458 h 992639"/>
                <a:gd name="connsiteX8-243" fmla="*/ 5093730 w 6216890"/>
                <a:gd name="connsiteY8-244" fmla="*/ 941198 h 992639"/>
                <a:gd name="connsiteX9-245" fmla="*/ 14216 w 6216890"/>
                <a:gd name="connsiteY9-246" fmla="*/ 978022 h 992639"/>
                <a:gd name="connsiteX10-247" fmla="*/ 18956 w 6216890"/>
                <a:gd name="connsiteY10-248" fmla="*/ 8932 h 992639"/>
                <a:gd name="connsiteX11-249" fmla="*/ 429852 w 6216890"/>
                <a:gd name="connsiteY11-250" fmla="*/ 63622 h 992639"/>
                <a:gd name="connsiteX0-251" fmla="*/ 535998 w 6323036"/>
                <a:gd name="connsiteY0-252" fmla="*/ 186474 h 1115491"/>
                <a:gd name="connsiteX1-253" fmla="*/ 2240107 w 6323036"/>
                <a:gd name="connsiteY1-254" fmla="*/ 207256 h 1115491"/>
                <a:gd name="connsiteX2-255" fmla="*/ 3196071 w 6323036"/>
                <a:gd name="connsiteY2-256" fmla="*/ 228037 h 1115491"/>
                <a:gd name="connsiteX3-257" fmla="*/ 5897707 w 6323036"/>
                <a:gd name="connsiteY3-258" fmla="*/ 186474 h 1115491"/>
                <a:gd name="connsiteX4-259" fmla="*/ 6292562 w 6323036"/>
                <a:gd name="connsiteY4-260" fmla="*/ 207256 h 1115491"/>
                <a:gd name="connsiteX5-261" fmla="*/ 6313344 w 6323036"/>
                <a:gd name="connsiteY5-262" fmla="*/ 872274 h 1115491"/>
                <a:gd name="connsiteX6-263" fmla="*/ 6292562 w 6323036"/>
                <a:gd name="connsiteY6-264" fmla="*/ 1038528 h 1115491"/>
                <a:gd name="connsiteX7-265" fmla="*/ 5752235 w 6323036"/>
                <a:gd name="connsiteY7-266" fmla="*/ 1059310 h 1115491"/>
                <a:gd name="connsiteX8-267" fmla="*/ 5199876 w 6323036"/>
                <a:gd name="connsiteY8-268" fmla="*/ 1064050 h 1115491"/>
                <a:gd name="connsiteX9-269" fmla="*/ 120362 w 6323036"/>
                <a:gd name="connsiteY9-270" fmla="*/ 1100874 h 1115491"/>
                <a:gd name="connsiteX10-271" fmla="*/ 125102 w 6323036"/>
                <a:gd name="connsiteY10-272" fmla="*/ 131784 h 1115491"/>
                <a:gd name="connsiteX11-273" fmla="*/ 535998 w 6323036"/>
                <a:gd name="connsiteY11-274" fmla="*/ 186474 h 1115491"/>
                <a:gd name="connsiteX0-275" fmla="*/ 535998 w 6323036"/>
                <a:gd name="connsiteY0-276" fmla="*/ 186474 h 1115491"/>
                <a:gd name="connsiteX1-277" fmla="*/ 2240107 w 6323036"/>
                <a:gd name="connsiteY1-278" fmla="*/ 207256 h 1115491"/>
                <a:gd name="connsiteX2-279" fmla="*/ 3196071 w 6323036"/>
                <a:gd name="connsiteY2-280" fmla="*/ 228037 h 1115491"/>
                <a:gd name="connsiteX3-281" fmla="*/ 5897707 w 6323036"/>
                <a:gd name="connsiteY3-282" fmla="*/ 186474 h 1115491"/>
                <a:gd name="connsiteX4-283" fmla="*/ 6292562 w 6323036"/>
                <a:gd name="connsiteY4-284" fmla="*/ 207256 h 1115491"/>
                <a:gd name="connsiteX5-285" fmla="*/ 6313344 w 6323036"/>
                <a:gd name="connsiteY5-286" fmla="*/ 872274 h 1115491"/>
                <a:gd name="connsiteX6-287" fmla="*/ 6292562 w 6323036"/>
                <a:gd name="connsiteY6-288" fmla="*/ 1038528 h 1115491"/>
                <a:gd name="connsiteX7-289" fmla="*/ 5752235 w 6323036"/>
                <a:gd name="connsiteY7-290" fmla="*/ 1059310 h 1115491"/>
                <a:gd name="connsiteX8-291" fmla="*/ 5199876 w 6323036"/>
                <a:gd name="connsiteY8-292" fmla="*/ 1064050 h 1115491"/>
                <a:gd name="connsiteX9-293" fmla="*/ 120362 w 6323036"/>
                <a:gd name="connsiteY9-294" fmla="*/ 1100874 h 1115491"/>
                <a:gd name="connsiteX10-295" fmla="*/ 125102 w 6323036"/>
                <a:gd name="connsiteY10-296" fmla="*/ 131784 h 1115491"/>
                <a:gd name="connsiteX11-297" fmla="*/ 535998 w 6323036"/>
                <a:gd name="connsiteY11-298" fmla="*/ 186474 h 1115491"/>
                <a:gd name="connsiteX0-299" fmla="*/ 535998 w 6323036"/>
                <a:gd name="connsiteY0-300" fmla="*/ 55066 h 984083"/>
                <a:gd name="connsiteX1-301" fmla="*/ 2240107 w 6323036"/>
                <a:gd name="connsiteY1-302" fmla="*/ 75848 h 984083"/>
                <a:gd name="connsiteX2-303" fmla="*/ 3196071 w 6323036"/>
                <a:gd name="connsiteY2-304" fmla="*/ 96629 h 984083"/>
                <a:gd name="connsiteX3-305" fmla="*/ 5897707 w 6323036"/>
                <a:gd name="connsiteY3-306" fmla="*/ 55066 h 984083"/>
                <a:gd name="connsiteX4-307" fmla="*/ 6292562 w 6323036"/>
                <a:gd name="connsiteY4-308" fmla="*/ 75848 h 984083"/>
                <a:gd name="connsiteX5-309" fmla="*/ 6313344 w 6323036"/>
                <a:gd name="connsiteY5-310" fmla="*/ 740866 h 984083"/>
                <a:gd name="connsiteX6-311" fmla="*/ 6292562 w 6323036"/>
                <a:gd name="connsiteY6-312" fmla="*/ 907120 h 984083"/>
                <a:gd name="connsiteX7-313" fmla="*/ 5752235 w 6323036"/>
                <a:gd name="connsiteY7-314" fmla="*/ 927902 h 984083"/>
                <a:gd name="connsiteX8-315" fmla="*/ 5199876 w 6323036"/>
                <a:gd name="connsiteY8-316" fmla="*/ 932642 h 984083"/>
                <a:gd name="connsiteX9-317" fmla="*/ 120362 w 6323036"/>
                <a:gd name="connsiteY9-318" fmla="*/ 969466 h 984083"/>
                <a:gd name="connsiteX10-319" fmla="*/ 125102 w 6323036"/>
                <a:gd name="connsiteY10-320" fmla="*/ 376 h 984083"/>
                <a:gd name="connsiteX11-321" fmla="*/ 535998 w 6323036"/>
                <a:gd name="connsiteY11-322" fmla="*/ 55066 h 984083"/>
                <a:gd name="connsiteX0-323" fmla="*/ 415636 w 6202674"/>
                <a:gd name="connsiteY0-324" fmla="*/ 55066 h 984083"/>
                <a:gd name="connsiteX1-325" fmla="*/ 2119745 w 6202674"/>
                <a:gd name="connsiteY1-326" fmla="*/ 75848 h 984083"/>
                <a:gd name="connsiteX2-327" fmla="*/ 3075709 w 6202674"/>
                <a:gd name="connsiteY2-328" fmla="*/ 96629 h 984083"/>
                <a:gd name="connsiteX3-329" fmla="*/ 5777345 w 6202674"/>
                <a:gd name="connsiteY3-330" fmla="*/ 55066 h 984083"/>
                <a:gd name="connsiteX4-331" fmla="*/ 6172200 w 6202674"/>
                <a:gd name="connsiteY4-332" fmla="*/ 75848 h 984083"/>
                <a:gd name="connsiteX5-333" fmla="*/ 6192982 w 6202674"/>
                <a:gd name="connsiteY5-334" fmla="*/ 740866 h 984083"/>
                <a:gd name="connsiteX6-335" fmla="*/ 6172200 w 6202674"/>
                <a:gd name="connsiteY6-336" fmla="*/ 907120 h 984083"/>
                <a:gd name="connsiteX7-337" fmla="*/ 5631873 w 6202674"/>
                <a:gd name="connsiteY7-338" fmla="*/ 927902 h 984083"/>
                <a:gd name="connsiteX8-339" fmla="*/ 5079514 w 6202674"/>
                <a:gd name="connsiteY8-340" fmla="*/ 932642 h 984083"/>
                <a:gd name="connsiteX9-341" fmla="*/ 0 w 6202674"/>
                <a:gd name="connsiteY9-342" fmla="*/ 969466 h 984083"/>
                <a:gd name="connsiteX10-343" fmla="*/ 4740 w 6202674"/>
                <a:gd name="connsiteY10-344" fmla="*/ 376 h 984083"/>
                <a:gd name="connsiteX11-345" fmla="*/ 415636 w 6202674"/>
                <a:gd name="connsiteY11-346" fmla="*/ 55066 h 984083"/>
                <a:gd name="connsiteX0-347" fmla="*/ 426938 w 6213976"/>
                <a:gd name="connsiteY0-348" fmla="*/ 0 h 929017"/>
                <a:gd name="connsiteX1-349" fmla="*/ 2131047 w 6213976"/>
                <a:gd name="connsiteY1-350" fmla="*/ 20782 h 929017"/>
                <a:gd name="connsiteX2-351" fmla="*/ 3087011 w 6213976"/>
                <a:gd name="connsiteY2-352" fmla="*/ 41563 h 929017"/>
                <a:gd name="connsiteX3-353" fmla="*/ 5788647 w 6213976"/>
                <a:gd name="connsiteY3-354" fmla="*/ 0 h 929017"/>
                <a:gd name="connsiteX4-355" fmla="*/ 6183502 w 6213976"/>
                <a:gd name="connsiteY4-356" fmla="*/ 20782 h 929017"/>
                <a:gd name="connsiteX5-357" fmla="*/ 6204284 w 6213976"/>
                <a:gd name="connsiteY5-358" fmla="*/ 685800 h 929017"/>
                <a:gd name="connsiteX6-359" fmla="*/ 6183502 w 6213976"/>
                <a:gd name="connsiteY6-360" fmla="*/ 852054 h 929017"/>
                <a:gd name="connsiteX7-361" fmla="*/ 5643175 w 6213976"/>
                <a:gd name="connsiteY7-362" fmla="*/ 872836 h 929017"/>
                <a:gd name="connsiteX8-363" fmla="*/ 5090816 w 6213976"/>
                <a:gd name="connsiteY8-364" fmla="*/ 877576 h 929017"/>
                <a:gd name="connsiteX9-365" fmla="*/ 11302 w 6213976"/>
                <a:gd name="connsiteY9-366" fmla="*/ 914400 h 929017"/>
                <a:gd name="connsiteX10-367" fmla="*/ 0 w 6213976"/>
                <a:gd name="connsiteY10-368" fmla="*/ 9478 h 929017"/>
                <a:gd name="connsiteX11-369" fmla="*/ 426938 w 6213976"/>
                <a:gd name="connsiteY11-370" fmla="*/ 0 h 929017"/>
              </a:gdLst>
              <a:ahLst/>
              <a:cxnLst>
                <a:cxn ang="0">
                  <a:pos x="connsiteX0-347" y="connsiteY0-348"/>
                </a:cxn>
                <a:cxn ang="0">
                  <a:pos x="connsiteX1-349" y="connsiteY1-350"/>
                </a:cxn>
                <a:cxn ang="0">
                  <a:pos x="connsiteX2-351" y="connsiteY2-352"/>
                </a:cxn>
                <a:cxn ang="0">
                  <a:pos x="connsiteX3-353" y="connsiteY3-354"/>
                </a:cxn>
                <a:cxn ang="0">
                  <a:pos x="connsiteX4-355" y="connsiteY4-356"/>
                </a:cxn>
                <a:cxn ang="0">
                  <a:pos x="connsiteX5-357" y="connsiteY5-358"/>
                </a:cxn>
                <a:cxn ang="0">
                  <a:pos x="connsiteX6-359" y="connsiteY6-360"/>
                </a:cxn>
                <a:cxn ang="0">
                  <a:pos x="connsiteX7-361" y="connsiteY7-362"/>
                </a:cxn>
                <a:cxn ang="0">
                  <a:pos x="connsiteX8-363" y="connsiteY8-364"/>
                </a:cxn>
                <a:cxn ang="0">
                  <a:pos x="connsiteX9-365" y="connsiteY9-366"/>
                </a:cxn>
                <a:cxn ang="0">
                  <a:pos x="connsiteX10-367" y="connsiteY10-368"/>
                </a:cxn>
                <a:cxn ang="0">
                  <a:pos x="connsiteX11-369" y="connsiteY11-370"/>
                </a:cxn>
              </a:cxnLst>
              <a:rect l="l" t="t" r="r" b="b"/>
              <a:pathLst>
                <a:path w="6213976" h="929017">
                  <a:moveTo>
                    <a:pt x="426938" y="0"/>
                  </a:moveTo>
                  <a:lnTo>
                    <a:pt x="2131047" y="20782"/>
                  </a:lnTo>
                  <a:lnTo>
                    <a:pt x="3087011" y="41563"/>
                  </a:lnTo>
                  <a:lnTo>
                    <a:pt x="5788647" y="0"/>
                  </a:lnTo>
                  <a:cubicBezTo>
                    <a:pt x="5920448" y="0"/>
                    <a:pt x="6051884" y="13855"/>
                    <a:pt x="6183502" y="20782"/>
                  </a:cubicBezTo>
                  <a:cubicBezTo>
                    <a:pt x="6190429" y="242455"/>
                    <a:pt x="6204284" y="464019"/>
                    <a:pt x="6204284" y="685800"/>
                  </a:cubicBezTo>
                  <a:cubicBezTo>
                    <a:pt x="6204284" y="741649"/>
                    <a:pt x="6236485" y="834393"/>
                    <a:pt x="6183502" y="852054"/>
                  </a:cubicBezTo>
                  <a:cubicBezTo>
                    <a:pt x="6012509" y="909051"/>
                    <a:pt x="5825289" y="868582"/>
                    <a:pt x="5643175" y="872836"/>
                  </a:cubicBezTo>
                  <a:cubicBezTo>
                    <a:pt x="5461061" y="877090"/>
                    <a:pt x="5194725" y="870649"/>
                    <a:pt x="5090816" y="877576"/>
                  </a:cubicBezTo>
                  <a:cubicBezTo>
                    <a:pt x="4152171" y="884503"/>
                    <a:pt x="974739" y="960156"/>
                    <a:pt x="11302" y="914400"/>
                  </a:cubicBezTo>
                  <a:cubicBezTo>
                    <a:pt x="18229" y="623454"/>
                    <a:pt x="6580" y="480899"/>
                    <a:pt x="0" y="9478"/>
                  </a:cubicBezTo>
                  <a:cubicBezTo>
                    <a:pt x="147375" y="3706"/>
                    <a:pt x="413133" y="2333"/>
                    <a:pt x="426938" y="0"/>
                  </a:cubicBez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2377249" y="-1662381"/>
              <a:ext cx="0" cy="2858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307" name="组合 163"/>
            <p:cNvGrpSpPr/>
            <p:nvPr/>
          </p:nvGrpSpPr>
          <p:grpSpPr bwMode="auto">
            <a:xfrm>
              <a:off x="2566737" y="-1662208"/>
              <a:ext cx="2258272" cy="338800"/>
              <a:chOff x="2566737" y="-1676722"/>
              <a:chExt cx="2258272" cy="338800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2567131" y="-1677431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2814847" y="-1682109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3317964" y="-1668669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3576934" y="-1668524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836379" y="-1653555"/>
                <a:ext cx="10182" cy="149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4074365" y="-1653304"/>
                <a:ext cx="13577" cy="14633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4322420" y="-1657700"/>
                <a:ext cx="10184" cy="149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074263" y="-1664048"/>
                <a:ext cx="13577" cy="142926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4823221" y="-1631326"/>
                <a:ext cx="0" cy="28585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4570217" y="-1641654"/>
                <a:ext cx="10182" cy="14633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直接连接符 30"/>
            <p:cNvCxnSpPr/>
            <p:nvPr/>
          </p:nvCxnSpPr>
          <p:spPr>
            <a:xfrm flipV="1">
              <a:off x="5067115" y="-1623962"/>
              <a:ext cx="20366" cy="1361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330072" y="-1620782"/>
              <a:ext cx="16970" cy="1361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827288" y="-1640828"/>
              <a:ext cx="16973" cy="1395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081758" y="-1626027"/>
              <a:ext cx="16970" cy="1361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6335895" y="-1638105"/>
              <a:ext cx="10182" cy="14633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6583612" y="-1642784"/>
              <a:ext cx="10182" cy="14633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6836527" y="-1638047"/>
              <a:ext cx="10184" cy="14632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585218" y="-1608820"/>
              <a:ext cx="10184" cy="14633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7327161" y="-1651255"/>
              <a:ext cx="0" cy="28925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7085796" y="-1636063"/>
              <a:ext cx="10184" cy="14973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54"/>
          <p:cNvGrpSpPr/>
          <p:nvPr/>
        </p:nvGrpSpPr>
        <p:grpSpPr bwMode="auto">
          <a:xfrm rot="-10183981">
            <a:off x="4599940" y="3582035"/>
            <a:ext cx="1835785" cy="1283970"/>
            <a:chOff x="4455690" y="-2219244"/>
            <a:chExt cx="3771016" cy="2637561"/>
          </a:xfrm>
        </p:grpSpPr>
        <p:sp>
          <p:nvSpPr>
            <p:cNvPr id="56" name="直角三角形 135"/>
            <p:cNvSpPr/>
            <p:nvPr/>
          </p:nvSpPr>
          <p:spPr>
            <a:xfrm>
              <a:off x="4455690" y="-2219244"/>
              <a:ext cx="3771016" cy="2637561"/>
            </a:xfrm>
            <a:custGeom>
              <a:avLst/>
              <a:gdLst>
                <a:gd name="connsiteX0" fmla="*/ 384606 w 3769725"/>
                <a:gd name="connsiteY0" fmla="*/ 723244 h 2593592"/>
                <a:gd name="connsiteX1" fmla="*/ 384606 w 3769725"/>
                <a:gd name="connsiteY1" fmla="*/ 2270085 h 2593592"/>
                <a:gd name="connsiteX2" fmla="*/ 2632902 w 3769725"/>
                <a:gd name="connsiteY2" fmla="*/ 2270085 h 2593592"/>
                <a:gd name="connsiteX3" fmla="*/ 384606 w 3769725"/>
                <a:gd name="connsiteY3" fmla="*/ 723244 h 2593592"/>
                <a:gd name="connsiteX4" fmla="*/ 0 w 3769725"/>
                <a:gd name="connsiteY4" fmla="*/ 0 h 2593592"/>
                <a:gd name="connsiteX5" fmla="*/ 387735 w 3769725"/>
                <a:gd name="connsiteY5" fmla="*/ 229992 h 2593592"/>
                <a:gd name="connsiteX6" fmla="*/ 3769725 w 3769725"/>
                <a:gd name="connsiteY6" fmla="*/ 2593592 h 2593592"/>
                <a:gd name="connsiteX7" fmla="*/ 0 w 3769725"/>
                <a:gd name="connsiteY7" fmla="*/ 2593592 h 2593592"/>
                <a:gd name="connsiteX8" fmla="*/ 0 w 3769725"/>
                <a:gd name="connsiteY8" fmla="*/ 0 h 2593592"/>
                <a:gd name="connsiteX0-1" fmla="*/ 384606 w 3769725"/>
                <a:gd name="connsiteY0-2" fmla="*/ 723244 h 2593592"/>
                <a:gd name="connsiteX1-3" fmla="*/ 384606 w 3769725"/>
                <a:gd name="connsiteY1-4" fmla="*/ 2270085 h 2593592"/>
                <a:gd name="connsiteX2-5" fmla="*/ 2632902 w 3769725"/>
                <a:gd name="connsiteY2-6" fmla="*/ 2270085 h 2593592"/>
                <a:gd name="connsiteX3-7" fmla="*/ 384606 w 3769725"/>
                <a:gd name="connsiteY3-8" fmla="*/ 723244 h 2593592"/>
                <a:gd name="connsiteX4-9" fmla="*/ 0 w 3769725"/>
                <a:gd name="connsiteY4-10" fmla="*/ 0 h 2593592"/>
                <a:gd name="connsiteX5-11" fmla="*/ 387735 w 3769725"/>
                <a:gd name="connsiteY5-12" fmla="*/ 229992 h 2593592"/>
                <a:gd name="connsiteX6-13" fmla="*/ 3769725 w 3769725"/>
                <a:gd name="connsiteY6-14" fmla="*/ 2593592 h 2593592"/>
                <a:gd name="connsiteX7-15" fmla="*/ 0 w 3769725"/>
                <a:gd name="connsiteY7-16" fmla="*/ 2593592 h 2593592"/>
                <a:gd name="connsiteX8-17" fmla="*/ 0 w 3769725"/>
                <a:gd name="connsiteY8-18" fmla="*/ 0 h 2593592"/>
                <a:gd name="connsiteX0-19" fmla="*/ 384606 w 3737641"/>
                <a:gd name="connsiteY0-20" fmla="*/ 723244 h 2593592"/>
                <a:gd name="connsiteX1-21" fmla="*/ 384606 w 3737641"/>
                <a:gd name="connsiteY1-22" fmla="*/ 2270085 h 2593592"/>
                <a:gd name="connsiteX2-23" fmla="*/ 2632902 w 3737641"/>
                <a:gd name="connsiteY2-24" fmla="*/ 2270085 h 2593592"/>
                <a:gd name="connsiteX3-25" fmla="*/ 384606 w 3737641"/>
                <a:gd name="connsiteY3-26" fmla="*/ 723244 h 2593592"/>
                <a:gd name="connsiteX4-27" fmla="*/ 0 w 3737641"/>
                <a:gd name="connsiteY4-28" fmla="*/ 0 h 2593592"/>
                <a:gd name="connsiteX5-29" fmla="*/ 387735 w 3737641"/>
                <a:gd name="connsiteY5-30" fmla="*/ 229992 h 2593592"/>
                <a:gd name="connsiteX6-31" fmla="*/ 3737641 w 3737641"/>
                <a:gd name="connsiteY6-32" fmla="*/ 2561508 h 2593592"/>
                <a:gd name="connsiteX7-33" fmla="*/ 0 w 3737641"/>
                <a:gd name="connsiteY7-34" fmla="*/ 2593592 h 2593592"/>
                <a:gd name="connsiteX8-35" fmla="*/ 0 w 3737641"/>
                <a:gd name="connsiteY8-36" fmla="*/ 0 h 2593592"/>
                <a:gd name="connsiteX0-37" fmla="*/ 384606 w 3737641"/>
                <a:gd name="connsiteY0-38" fmla="*/ 723244 h 2593592"/>
                <a:gd name="connsiteX1-39" fmla="*/ 384606 w 3737641"/>
                <a:gd name="connsiteY1-40" fmla="*/ 2270085 h 2593592"/>
                <a:gd name="connsiteX2-41" fmla="*/ 2632902 w 3737641"/>
                <a:gd name="connsiteY2-42" fmla="*/ 2270085 h 2593592"/>
                <a:gd name="connsiteX3-43" fmla="*/ 384606 w 3737641"/>
                <a:gd name="connsiteY3-44" fmla="*/ 723244 h 2593592"/>
                <a:gd name="connsiteX4-45" fmla="*/ 0 w 3737641"/>
                <a:gd name="connsiteY4-46" fmla="*/ 0 h 2593592"/>
                <a:gd name="connsiteX5-47" fmla="*/ 387735 w 3737641"/>
                <a:gd name="connsiteY5-48" fmla="*/ 229992 h 2593592"/>
                <a:gd name="connsiteX6-49" fmla="*/ 3737641 w 3737641"/>
                <a:gd name="connsiteY6-50" fmla="*/ 2561508 h 2593592"/>
                <a:gd name="connsiteX7-51" fmla="*/ 0 w 3737641"/>
                <a:gd name="connsiteY7-52" fmla="*/ 2593592 h 2593592"/>
                <a:gd name="connsiteX8-53" fmla="*/ 0 w 3737641"/>
                <a:gd name="connsiteY8-54" fmla="*/ 0 h 2593592"/>
                <a:gd name="connsiteX0-55" fmla="*/ 384606 w 3999732"/>
                <a:gd name="connsiteY0-56" fmla="*/ 723244 h 2779849"/>
                <a:gd name="connsiteX1-57" fmla="*/ 384606 w 3999732"/>
                <a:gd name="connsiteY1-58" fmla="*/ 2270085 h 2779849"/>
                <a:gd name="connsiteX2-59" fmla="*/ 2632902 w 3999732"/>
                <a:gd name="connsiteY2-60" fmla="*/ 2270085 h 2779849"/>
                <a:gd name="connsiteX3-61" fmla="*/ 384606 w 3999732"/>
                <a:gd name="connsiteY3-62" fmla="*/ 723244 h 2779849"/>
                <a:gd name="connsiteX4-63" fmla="*/ 0 w 3999732"/>
                <a:gd name="connsiteY4-64" fmla="*/ 0 h 2779849"/>
                <a:gd name="connsiteX5-65" fmla="*/ 387735 w 3999732"/>
                <a:gd name="connsiteY5-66" fmla="*/ 229992 h 2779849"/>
                <a:gd name="connsiteX6-67" fmla="*/ 3737641 w 3999732"/>
                <a:gd name="connsiteY6-68" fmla="*/ 2561508 h 2779849"/>
                <a:gd name="connsiteX7-69" fmla="*/ 3339482 w 3999732"/>
                <a:gd name="connsiteY7-70" fmla="*/ 2572139 h 2779849"/>
                <a:gd name="connsiteX8-71" fmla="*/ 0 w 3999732"/>
                <a:gd name="connsiteY8-72" fmla="*/ 2593592 h 2779849"/>
                <a:gd name="connsiteX9" fmla="*/ 0 w 3999732"/>
                <a:gd name="connsiteY9" fmla="*/ 0 h 2779849"/>
                <a:gd name="connsiteX0-73" fmla="*/ 384606 w 3903459"/>
                <a:gd name="connsiteY0-74" fmla="*/ 723244 h 2779849"/>
                <a:gd name="connsiteX1-75" fmla="*/ 384606 w 3903459"/>
                <a:gd name="connsiteY1-76" fmla="*/ 2270085 h 2779849"/>
                <a:gd name="connsiteX2-77" fmla="*/ 2632902 w 3903459"/>
                <a:gd name="connsiteY2-78" fmla="*/ 2270085 h 2779849"/>
                <a:gd name="connsiteX3-79" fmla="*/ 384606 w 3903459"/>
                <a:gd name="connsiteY3-80" fmla="*/ 723244 h 2779849"/>
                <a:gd name="connsiteX4-81" fmla="*/ 0 w 3903459"/>
                <a:gd name="connsiteY4-82" fmla="*/ 0 h 2779849"/>
                <a:gd name="connsiteX5-83" fmla="*/ 387735 w 3903459"/>
                <a:gd name="connsiteY5-84" fmla="*/ 229992 h 2779849"/>
                <a:gd name="connsiteX6-85" fmla="*/ 3737641 w 3903459"/>
                <a:gd name="connsiteY6-86" fmla="*/ 2561508 h 2779849"/>
                <a:gd name="connsiteX7-87" fmla="*/ 3339482 w 3903459"/>
                <a:gd name="connsiteY7-88" fmla="*/ 2572139 h 2779849"/>
                <a:gd name="connsiteX8-89" fmla="*/ 0 w 3903459"/>
                <a:gd name="connsiteY8-90" fmla="*/ 2593592 h 2779849"/>
                <a:gd name="connsiteX9-91" fmla="*/ 0 w 3903459"/>
                <a:gd name="connsiteY9-92" fmla="*/ 0 h 2779849"/>
                <a:gd name="connsiteX0-93" fmla="*/ 384606 w 3737641"/>
                <a:gd name="connsiteY0-94" fmla="*/ 723244 h 2779849"/>
                <a:gd name="connsiteX1-95" fmla="*/ 384606 w 3737641"/>
                <a:gd name="connsiteY1-96" fmla="*/ 2270085 h 2779849"/>
                <a:gd name="connsiteX2-97" fmla="*/ 2632902 w 3737641"/>
                <a:gd name="connsiteY2-98" fmla="*/ 2270085 h 2779849"/>
                <a:gd name="connsiteX3-99" fmla="*/ 384606 w 3737641"/>
                <a:gd name="connsiteY3-100" fmla="*/ 723244 h 2779849"/>
                <a:gd name="connsiteX4-101" fmla="*/ 0 w 3737641"/>
                <a:gd name="connsiteY4-102" fmla="*/ 0 h 2779849"/>
                <a:gd name="connsiteX5-103" fmla="*/ 387735 w 3737641"/>
                <a:gd name="connsiteY5-104" fmla="*/ 229992 h 2779849"/>
                <a:gd name="connsiteX6-105" fmla="*/ 3737641 w 3737641"/>
                <a:gd name="connsiteY6-106" fmla="*/ 2561508 h 2779849"/>
                <a:gd name="connsiteX7-107" fmla="*/ 3339482 w 3737641"/>
                <a:gd name="connsiteY7-108" fmla="*/ 2572139 h 2779849"/>
                <a:gd name="connsiteX8-109" fmla="*/ 0 w 3737641"/>
                <a:gd name="connsiteY8-110" fmla="*/ 2593592 h 2779849"/>
                <a:gd name="connsiteX9-111" fmla="*/ 0 w 3737641"/>
                <a:gd name="connsiteY9-112" fmla="*/ 0 h 2779849"/>
                <a:gd name="connsiteX0-113" fmla="*/ 384606 w 3737641"/>
                <a:gd name="connsiteY0-114" fmla="*/ 723244 h 2637530"/>
                <a:gd name="connsiteX1-115" fmla="*/ 384606 w 3737641"/>
                <a:gd name="connsiteY1-116" fmla="*/ 2270085 h 2637530"/>
                <a:gd name="connsiteX2-117" fmla="*/ 2632902 w 3737641"/>
                <a:gd name="connsiteY2-118" fmla="*/ 2270085 h 2637530"/>
                <a:gd name="connsiteX3-119" fmla="*/ 384606 w 3737641"/>
                <a:gd name="connsiteY3-120" fmla="*/ 723244 h 2637530"/>
                <a:gd name="connsiteX4-121" fmla="*/ 0 w 3737641"/>
                <a:gd name="connsiteY4-122" fmla="*/ 0 h 2637530"/>
                <a:gd name="connsiteX5-123" fmla="*/ 387735 w 3737641"/>
                <a:gd name="connsiteY5-124" fmla="*/ 229992 h 2637530"/>
                <a:gd name="connsiteX6-125" fmla="*/ 3737641 w 3737641"/>
                <a:gd name="connsiteY6-126" fmla="*/ 2561508 h 2637530"/>
                <a:gd name="connsiteX7-127" fmla="*/ 3339482 w 3737641"/>
                <a:gd name="connsiteY7-128" fmla="*/ 2572139 h 2637530"/>
                <a:gd name="connsiteX8-129" fmla="*/ 0 w 3737641"/>
                <a:gd name="connsiteY8-130" fmla="*/ 2593592 h 2637530"/>
                <a:gd name="connsiteX9-131" fmla="*/ 0 w 3737641"/>
                <a:gd name="connsiteY9-132" fmla="*/ 0 h 2637530"/>
                <a:gd name="connsiteX0-133" fmla="*/ 384606 w 3737641"/>
                <a:gd name="connsiteY0-134" fmla="*/ 723244 h 2637530"/>
                <a:gd name="connsiteX1-135" fmla="*/ 384606 w 3737641"/>
                <a:gd name="connsiteY1-136" fmla="*/ 2270085 h 2637530"/>
                <a:gd name="connsiteX2-137" fmla="*/ 2632902 w 3737641"/>
                <a:gd name="connsiteY2-138" fmla="*/ 2270085 h 2637530"/>
                <a:gd name="connsiteX3-139" fmla="*/ 384606 w 3737641"/>
                <a:gd name="connsiteY3-140" fmla="*/ 723244 h 2637530"/>
                <a:gd name="connsiteX4-141" fmla="*/ 0 w 3737641"/>
                <a:gd name="connsiteY4-142" fmla="*/ 0 h 2637530"/>
                <a:gd name="connsiteX5-143" fmla="*/ 387735 w 3737641"/>
                <a:gd name="connsiteY5-144" fmla="*/ 229992 h 2637530"/>
                <a:gd name="connsiteX6-145" fmla="*/ 3737641 w 3737641"/>
                <a:gd name="connsiteY6-146" fmla="*/ 2561508 h 2637530"/>
                <a:gd name="connsiteX7-147" fmla="*/ 3339482 w 3737641"/>
                <a:gd name="connsiteY7-148" fmla="*/ 2572139 h 2637530"/>
                <a:gd name="connsiteX8-149" fmla="*/ 0 w 3737641"/>
                <a:gd name="connsiteY8-150" fmla="*/ 2593592 h 2637530"/>
                <a:gd name="connsiteX9-151" fmla="*/ 0 w 3737641"/>
                <a:gd name="connsiteY9-152" fmla="*/ 0 h 2637530"/>
                <a:gd name="connsiteX0-153" fmla="*/ 391735 w 3744770"/>
                <a:gd name="connsiteY0-154" fmla="*/ 723244 h 2637530"/>
                <a:gd name="connsiteX1-155" fmla="*/ 391735 w 3744770"/>
                <a:gd name="connsiteY1-156" fmla="*/ 2270085 h 2637530"/>
                <a:gd name="connsiteX2-157" fmla="*/ 2640031 w 3744770"/>
                <a:gd name="connsiteY2-158" fmla="*/ 2270085 h 2637530"/>
                <a:gd name="connsiteX3-159" fmla="*/ 391735 w 3744770"/>
                <a:gd name="connsiteY3-160" fmla="*/ 723244 h 2637530"/>
                <a:gd name="connsiteX4-161" fmla="*/ 7129 w 3744770"/>
                <a:gd name="connsiteY4-162" fmla="*/ 0 h 2637530"/>
                <a:gd name="connsiteX5-163" fmla="*/ 394864 w 3744770"/>
                <a:gd name="connsiteY5-164" fmla="*/ 229992 h 2637530"/>
                <a:gd name="connsiteX6-165" fmla="*/ 3744770 w 3744770"/>
                <a:gd name="connsiteY6-166" fmla="*/ 2561508 h 2637530"/>
                <a:gd name="connsiteX7-167" fmla="*/ 3346611 w 3744770"/>
                <a:gd name="connsiteY7-168" fmla="*/ 2572139 h 2637530"/>
                <a:gd name="connsiteX8-169" fmla="*/ 7129 w 3744770"/>
                <a:gd name="connsiteY8-170" fmla="*/ 2593592 h 2637530"/>
                <a:gd name="connsiteX9-171" fmla="*/ 7129 w 3744770"/>
                <a:gd name="connsiteY9-172" fmla="*/ 0 h 2637530"/>
                <a:gd name="connsiteX0-173" fmla="*/ 636462 w 3989497"/>
                <a:gd name="connsiteY0-174" fmla="*/ 723274 h 2637560"/>
                <a:gd name="connsiteX1-175" fmla="*/ 636462 w 3989497"/>
                <a:gd name="connsiteY1-176" fmla="*/ 2270115 h 2637560"/>
                <a:gd name="connsiteX2-177" fmla="*/ 2884758 w 3989497"/>
                <a:gd name="connsiteY2-178" fmla="*/ 2270115 h 2637560"/>
                <a:gd name="connsiteX3-179" fmla="*/ 636462 w 3989497"/>
                <a:gd name="connsiteY3-180" fmla="*/ 723274 h 2637560"/>
                <a:gd name="connsiteX4-181" fmla="*/ 251856 w 3989497"/>
                <a:gd name="connsiteY4-182" fmla="*/ 30 h 2637560"/>
                <a:gd name="connsiteX5-183" fmla="*/ 639591 w 3989497"/>
                <a:gd name="connsiteY5-184" fmla="*/ 230022 h 2637560"/>
                <a:gd name="connsiteX6-185" fmla="*/ 3989497 w 3989497"/>
                <a:gd name="connsiteY6-186" fmla="*/ 2561538 h 2637560"/>
                <a:gd name="connsiteX7-187" fmla="*/ 3591338 w 3989497"/>
                <a:gd name="connsiteY7-188" fmla="*/ 2572169 h 2637560"/>
                <a:gd name="connsiteX8-189" fmla="*/ 251856 w 3989497"/>
                <a:gd name="connsiteY8-190" fmla="*/ 2593622 h 2637560"/>
                <a:gd name="connsiteX9-191" fmla="*/ 238538 w 3989497"/>
                <a:gd name="connsiteY9-192" fmla="*/ 2187159 h 2637560"/>
                <a:gd name="connsiteX10" fmla="*/ 251856 w 3989497"/>
                <a:gd name="connsiteY10" fmla="*/ 30 h 2637560"/>
                <a:gd name="connsiteX0-193" fmla="*/ 417981 w 3771016"/>
                <a:gd name="connsiteY0-194" fmla="*/ 723274 h 2637560"/>
                <a:gd name="connsiteX1-195" fmla="*/ 417981 w 3771016"/>
                <a:gd name="connsiteY1-196" fmla="*/ 2270115 h 2637560"/>
                <a:gd name="connsiteX2-197" fmla="*/ 2666277 w 3771016"/>
                <a:gd name="connsiteY2-198" fmla="*/ 2270115 h 2637560"/>
                <a:gd name="connsiteX3-199" fmla="*/ 417981 w 3771016"/>
                <a:gd name="connsiteY3-200" fmla="*/ 723274 h 2637560"/>
                <a:gd name="connsiteX4-201" fmla="*/ 33375 w 3771016"/>
                <a:gd name="connsiteY4-202" fmla="*/ 30 h 2637560"/>
                <a:gd name="connsiteX5-203" fmla="*/ 421110 w 3771016"/>
                <a:gd name="connsiteY5-204" fmla="*/ 230022 h 2637560"/>
                <a:gd name="connsiteX6-205" fmla="*/ 3771016 w 3771016"/>
                <a:gd name="connsiteY6-206" fmla="*/ 2561538 h 2637560"/>
                <a:gd name="connsiteX7-207" fmla="*/ 3372857 w 3771016"/>
                <a:gd name="connsiteY7-208" fmla="*/ 2572169 h 2637560"/>
                <a:gd name="connsiteX8-209" fmla="*/ 33375 w 3771016"/>
                <a:gd name="connsiteY8-210" fmla="*/ 2593622 h 2637560"/>
                <a:gd name="connsiteX9-211" fmla="*/ 20057 w 3771016"/>
                <a:gd name="connsiteY9-212" fmla="*/ 2187159 h 2637560"/>
                <a:gd name="connsiteX10-213" fmla="*/ 33375 w 3771016"/>
                <a:gd name="connsiteY10-214" fmla="*/ 30 h 2637560"/>
                <a:gd name="connsiteX0-215" fmla="*/ 417981 w 3771016"/>
                <a:gd name="connsiteY0-216" fmla="*/ 726242 h 2640528"/>
                <a:gd name="connsiteX1-217" fmla="*/ 417981 w 3771016"/>
                <a:gd name="connsiteY1-218" fmla="*/ 2273083 h 2640528"/>
                <a:gd name="connsiteX2-219" fmla="*/ 2666277 w 3771016"/>
                <a:gd name="connsiteY2-220" fmla="*/ 2273083 h 2640528"/>
                <a:gd name="connsiteX3-221" fmla="*/ 417981 w 3771016"/>
                <a:gd name="connsiteY3-222" fmla="*/ 726242 h 2640528"/>
                <a:gd name="connsiteX4-223" fmla="*/ 33375 w 3771016"/>
                <a:gd name="connsiteY4-224" fmla="*/ 2998 h 2640528"/>
                <a:gd name="connsiteX5-225" fmla="*/ 164436 w 3771016"/>
                <a:gd name="connsiteY5-226" fmla="*/ 56527 h 2640528"/>
                <a:gd name="connsiteX6-227" fmla="*/ 421110 w 3771016"/>
                <a:gd name="connsiteY6-228" fmla="*/ 232990 h 2640528"/>
                <a:gd name="connsiteX7-229" fmla="*/ 3771016 w 3771016"/>
                <a:gd name="connsiteY7-230" fmla="*/ 2564506 h 2640528"/>
                <a:gd name="connsiteX8-231" fmla="*/ 3372857 w 3771016"/>
                <a:gd name="connsiteY8-232" fmla="*/ 2575137 h 2640528"/>
                <a:gd name="connsiteX9-233" fmla="*/ 33375 w 3771016"/>
                <a:gd name="connsiteY9-234" fmla="*/ 2596590 h 2640528"/>
                <a:gd name="connsiteX10-235" fmla="*/ 20057 w 3771016"/>
                <a:gd name="connsiteY10-236" fmla="*/ 2190127 h 2640528"/>
                <a:gd name="connsiteX11" fmla="*/ 33375 w 3771016"/>
                <a:gd name="connsiteY11" fmla="*/ 2998 h 2640528"/>
                <a:gd name="connsiteX0-237" fmla="*/ 417981 w 3771016"/>
                <a:gd name="connsiteY0-238" fmla="*/ 723275 h 2637561"/>
                <a:gd name="connsiteX1-239" fmla="*/ 417981 w 3771016"/>
                <a:gd name="connsiteY1-240" fmla="*/ 2270116 h 2637561"/>
                <a:gd name="connsiteX2-241" fmla="*/ 2666277 w 3771016"/>
                <a:gd name="connsiteY2-242" fmla="*/ 2270116 h 2637561"/>
                <a:gd name="connsiteX3-243" fmla="*/ 417981 w 3771016"/>
                <a:gd name="connsiteY3-244" fmla="*/ 723275 h 2637561"/>
                <a:gd name="connsiteX4-245" fmla="*/ 33375 w 3771016"/>
                <a:gd name="connsiteY4-246" fmla="*/ 31 h 2637561"/>
                <a:gd name="connsiteX5-247" fmla="*/ 164436 w 3771016"/>
                <a:gd name="connsiteY5-248" fmla="*/ 53560 h 2637561"/>
                <a:gd name="connsiteX6-249" fmla="*/ 421110 w 3771016"/>
                <a:gd name="connsiteY6-250" fmla="*/ 230023 h 2637561"/>
                <a:gd name="connsiteX7-251" fmla="*/ 1576142 w 3771016"/>
                <a:gd name="connsiteY7-252" fmla="*/ 1000044 h 2637561"/>
                <a:gd name="connsiteX8-253" fmla="*/ 3771016 w 3771016"/>
                <a:gd name="connsiteY8-254" fmla="*/ 2561539 h 2637561"/>
                <a:gd name="connsiteX9-255" fmla="*/ 3372857 w 3771016"/>
                <a:gd name="connsiteY9-256" fmla="*/ 2572170 h 2637561"/>
                <a:gd name="connsiteX10-257" fmla="*/ 33375 w 3771016"/>
                <a:gd name="connsiteY10-258" fmla="*/ 2593623 h 2637561"/>
                <a:gd name="connsiteX11-259" fmla="*/ 20057 w 3771016"/>
                <a:gd name="connsiteY11-260" fmla="*/ 2187160 h 2637561"/>
                <a:gd name="connsiteX12" fmla="*/ 33375 w 3771016"/>
                <a:gd name="connsiteY12" fmla="*/ 31 h 2637561"/>
                <a:gd name="connsiteX0-261" fmla="*/ 417981 w 3771016"/>
                <a:gd name="connsiteY0-262" fmla="*/ 723275 h 2637561"/>
                <a:gd name="connsiteX1-263" fmla="*/ 417981 w 3771016"/>
                <a:gd name="connsiteY1-264" fmla="*/ 2270116 h 2637561"/>
                <a:gd name="connsiteX2-265" fmla="*/ 2666277 w 3771016"/>
                <a:gd name="connsiteY2-266" fmla="*/ 2270116 h 2637561"/>
                <a:gd name="connsiteX3-267" fmla="*/ 417981 w 3771016"/>
                <a:gd name="connsiteY3-268" fmla="*/ 723275 h 2637561"/>
                <a:gd name="connsiteX4-269" fmla="*/ 33375 w 3771016"/>
                <a:gd name="connsiteY4-270" fmla="*/ 31 h 2637561"/>
                <a:gd name="connsiteX5-271" fmla="*/ 164436 w 3771016"/>
                <a:gd name="connsiteY5-272" fmla="*/ 53560 h 2637561"/>
                <a:gd name="connsiteX6-273" fmla="*/ 421110 w 3771016"/>
                <a:gd name="connsiteY6-274" fmla="*/ 230023 h 2637561"/>
                <a:gd name="connsiteX7-275" fmla="*/ 1576142 w 3771016"/>
                <a:gd name="connsiteY7-276" fmla="*/ 1000044 h 2637561"/>
                <a:gd name="connsiteX8-277" fmla="*/ 3771016 w 3771016"/>
                <a:gd name="connsiteY8-278" fmla="*/ 2561539 h 2637561"/>
                <a:gd name="connsiteX9-279" fmla="*/ 3372857 w 3771016"/>
                <a:gd name="connsiteY9-280" fmla="*/ 2572170 h 2637561"/>
                <a:gd name="connsiteX10-281" fmla="*/ 33375 w 3771016"/>
                <a:gd name="connsiteY10-282" fmla="*/ 2593623 h 2637561"/>
                <a:gd name="connsiteX11-283" fmla="*/ 20057 w 3771016"/>
                <a:gd name="connsiteY11-284" fmla="*/ 2187160 h 2637561"/>
                <a:gd name="connsiteX12-285" fmla="*/ 33375 w 3771016"/>
                <a:gd name="connsiteY12-286" fmla="*/ 31 h 2637561"/>
                <a:gd name="connsiteX0-287" fmla="*/ 417981 w 3771016"/>
                <a:gd name="connsiteY0-288" fmla="*/ 723275 h 2637561"/>
                <a:gd name="connsiteX1-289" fmla="*/ 417981 w 3771016"/>
                <a:gd name="connsiteY1-290" fmla="*/ 2270116 h 2637561"/>
                <a:gd name="connsiteX2-291" fmla="*/ 2666277 w 3771016"/>
                <a:gd name="connsiteY2-292" fmla="*/ 2221990 h 2637561"/>
                <a:gd name="connsiteX3-293" fmla="*/ 417981 w 3771016"/>
                <a:gd name="connsiteY3-294" fmla="*/ 723275 h 2637561"/>
                <a:gd name="connsiteX4-295" fmla="*/ 33375 w 3771016"/>
                <a:gd name="connsiteY4-296" fmla="*/ 31 h 2637561"/>
                <a:gd name="connsiteX5-297" fmla="*/ 164436 w 3771016"/>
                <a:gd name="connsiteY5-298" fmla="*/ 53560 h 2637561"/>
                <a:gd name="connsiteX6-299" fmla="*/ 421110 w 3771016"/>
                <a:gd name="connsiteY6-300" fmla="*/ 230023 h 2637561"/>
                <a:gd name="connsiteX7-301" fmla="*/ 1576142 w 3771016"/>
                <a:gd name="connsiteY7-302" fmla="*/ 1000044 h 2637561"/>
                <a:gd name="connsiteX8-303" fmla="*/ 3771016 w 3771016"/>
                <a:gd name="connsiteY8-304" fmla="*/ 2561539 h 2637561"/>
                <a:gd name="connsiteX9-305" fmla="*/ 3372857 w 3771016"/>
                <a:gd name="connsiteY9-306" fmla="*/ 2572170 h 2637561"/>
                <a:gd name="connsiteX10-307" fmla="*/ 33375 w 3771016"/>
                <a:gd name="connsiteY10-308" fmla="*/ 2593623 h 2637561"/>
                <a:gd name="connsiteX11-309" fmla="*/ 20057 w 3771016"/>
                <a:gd name="connsiteY11-310" fmla="*/ 2187160 h 2637561"/>
                <a:gd name="connsiteX12-311" fmla="*/ 33375 w 3771016"/>
                <a:gd name="connsiteY12-312" fmla="*/ 31 h 2637561"/>
                <a:gd name="connsiteX0-313" fmla="*/ 417981 w 3771016"/>
                <a:gd name="connsiteY0-314" fmla="*/ 723275 h 2637561"/>
                <a:gd name="connsiteX1-315" fmla="*/ 417981 w 3771016"/>
                <a:gd name="connsiteY1-316" fmla="*/ 2270116 h 2637561"/>
                <a:gd name="connsiteX2-317" fmla="*/ 2666277 w 3771016"/>
                <a:gd name="connsiteY2-318" fmla="*/ 2221990 h 2637561"/>
                <a:gd name="connsiteX3-319" fmla="*/ 417981 w 3771016"/>
                <a:gd name="connsiteY3-320" fmla="*/ 723275 h 2637561"/>
                <a:gd name="connsiteX4-321" fmla="*/ 33375 w 3771016"/>
                <a:gd name="connsiteY4-322" fmla="*/ 31 h 2637561"/>
                <a:gd name="connsiteX5-323" fmla="*/ 164436 w 3771016"/>
                <a:gd name="connsiteY5-324" fmla="*/ 53560 h 2637561"/>
                <a:gd name="connsiteX6-325" fmla="*/ 421110 w 3771016"/>
                <a:gd name="connsiteY6-326" fmla="*/ 230023 h 2637561"/>
                <a:gd name="connsiteX7-327" fmla="*/ 1576142 w 3771016"/>
                <a:gd name="connsiteY7-328" fmla="*/ 1000044 h 2637561"/>
                <a:gd name="connsiteX8-329" fmla="*/ 3771016 w 3771016"/>
                <a:gd name="connsiteY8-330" fmla="*/ 2561539 h 2637561"/>
                <a:gd name="connsiteX9-331" fmla="*/ 3372857 w 3771016"/>
                <a:gd name="connsiteY9-332" fmla="*/ 2572170 h 2637561"/>
                <a:gd name="connsiteX10-333" fmla="*/ 33375 w 3771016"/>
                <a:gd name="connsiteY10-334" fmla="*/ 2593623 h 2637561"/>
                <a:gd name="connsiteX11-335" fmla="*/ 20057 w 3771016"/>
                <a:gd name="connsiteY11-336" fmla="*/ 2187160 h 2637561"/>
                <a:gd name="connsiteX12-337" fmla="*/ 33375 w 3771016"/>
                <a:gd name="connsiteY12-338" fmla="*/ 31 h 2637561"/>
                <a:gd name="connsiteX0-339" fmla="*/ 417981 w 3771016"/>
                <a:gd name="connsiteY0-340" fmla="*/ 723275 h 2637561"/>
                <a:gd name="connsiteX1-341" fmla="*/ 417981 w 3771016"/>
                <a:gd name="connsiteY1-342" fmla="*/ 2270116 h 2637561"/>
                <a:gd name="connsiteX2-343" fmla="*/ 2666277 w 3771016"/>
                <a:gd name="connsiteY2-344" fmla="*/ 2221990 h 2637561"/>
                <a:gd name="connsiteX3-345" fmla="*/ 417981 w 3771016"/>
                <a:gd name="connsiteY3-346" fmla="*/ 723275 h 2637561"/>
                <a:gd name="connsiteX4-347" fmla="*/ 33375 w 3771016"/>
                <a:gd name="connsiteY4-348" fmla="*/ 31 h 2637561"/>
                <a:gd name="connsiteX5-349" fmla="*/ 164436 w 3771016"/>
                <a:gd name="connsiteY5-350" fmla="*/ 53560 h 2637561"/>
                <a:gd name="connsiteX6-351" fmla="*/ 421110 w 3771016"/>
                <a:gd name="connsiteY6-352" fmla="*/ 230023 h 2637561"/>
                <a:gd name="connsiteX7-353" fmla="*/ 1576142 w 3771016"/>
                <a:gd name="connsiteY7-354" fmla="*/ 1000044 h 2637561"/>
                <a:gd name="connsiteX8-355" fmla="*/ 3771016 w 3771016"/>
                <a:gd name="connsiteY8-356" fmla="*/ 2561539 h 2637561"/>
                <a:gd name="connsiteX9-357" fmla="*/ 3372857 w 3771016"/>
                <a:gd name="connsiteY9-358" fmla="*/ 2572170 h 2637561"/>
                <a:gd name="connsiteX10-359" fmla="*/ 33375 w 3771016"/>
                <a:gd name="connsiteY10-360" fmla="*/ 2593623 h 2637561"/>
                <a:gd name="connsiteX11-361" fmla="*/ 20057 w 3771016"/>
                <a:gd name="connsiteY11-362" fmla="*/ 2187160 h 2637561"/>
                <a:gd name="connsiteX12-363" fmla="*/ 33375 w 3771016"/>
                <a:gd name="connsiteY12-364" fmla="*/ 31 h 2637561"/>
                <a:gd name="connsiteX0-365" fmla="*/ 417981 w 3771016"/>
                <a:gd name="connsiteY0-366" fmla="*/ 723275 h 2637561"/>
                <a:gd name="connsiteX1-367" fmla="*/ 417981 w 3771016"/>
                <a:gd name="connsiteY1-368" fmla="*/ 2270116 h 2637561"/>
                <a:gd name="connsiteX2-369" fmla="*/ 2217826 w 3771016"/>
                <a:gd name="connsiteY2-370" fmla="*/ 2203202 h 2637561"/>
                <a:gd name="connsiteX3-371" fmla="*/ 2666277 w 3771016"/>
                <a:gd name="connsiteY3-372" fmla="*/ 2221990 h 2637561"/>
                <a:gd name="connsiteX4-373" fmla="*/ 417981 w 3771016"/>
                <a:gd name="connsiteY4-374" fmla="*/ 723275 h 2637561"/>
                <a:gd name="connsiteX5-375" fmla="*/ 33375 w 3771016"/>
                <a:gd name="connsiteY5-376" fmla="*/ 31 h 2637561"/>
                <a:gd name="connsiteX6-377" fmla="*/ 164436 w 3771016"/>
                <a:gd name="connsiteY6-378" fmla="*/ 53560 h 2637561"/>
                <a:gd name="connsiteX7-379" fmla="*/ 421110 w 3771016"/>
                <a:gd name="connsiteY7-380" fmla="*/ 230023 h 2637561"/>
                <a:gd name="connsiteX8-381" fmla="*/ 1576142 w 3771016"/>
                <a:gd name="connsiteY8-382" fmla="*/ 1000044 h 2637561"/>
                <a:gd name="connsiteX9-383" fmla="*/ 3771016 w 3771016"/>
                <a:gd name="connsiteY9-384" fmla="*/ 2561539 h 2637561"/>
                <a:gd name="connsiteX10-385" fmla="*/ 3372857 w 3771016"/>
                <a:gd name="connsiteY10-386" fmla="*/ 2572170 h 2637561"/>
                <a:gd name="connsiteX11-387" fmla="*/ 33375 w 3771016"/>
                <a:gd name="connsiteY11-388" fmla="*/ 2593623 h 2637561"/>
                <a:gd name="connsiteX12-389" fmla="*/ 20057 w 3771016"/>
                <a:gd name="connsiteY12-390" fmla="*/ 2187160 h 2637561"/>
                <a:gd name="connsiteX13" fmla="*/ 33375 w 3771016"/>
                <a:gd name="connsiteY13" fmla="*/ 31 h 2637561"/>
                <a:gd name="connsiteX0-391" fmla="*/ 417981 w 3771016"/>
                <a:gd name="connsiteY0-392" fmla="*/ 723275 h 2637561"/>
                <a:gd name="connsiteX1-393" fmla="*/ 417981 w 3771016"/>
                <a:gd name="connsiteY1-394" fmla="*/ 2270116 h 2637561"/>
                <a:gd name="connsiteX2-395" fmla="*/ 2217826 w 3771016"/>
                <a:gd name="connsiteY2-396" fmla="*/ 2203202 h 2637561"/>
                <a:gd name="connsiteX3-397" fmla="*/ 2666277 w 3771016"/>
                <a:gd name="connsiteY3-398" fmla="*/ 2221990 h 2637561"/>
                <a:gd name="connsiteX4-399" fmla="*/ 417981 w 3771016"/>
                <a:gd name="connsiteY4-400" fmla="*/ 723275 h 2637561"/>
                <a:gd name="connsiteX5-401" fmla="*/ 33375 w 3771016"/>
                <a:gd name="connsiteY5-402" fmla="*/ 31 h 2637561"/>
                <a:gd name="connsiteX6-403" fmla="*/ 164436 w 3771016"/>
                <a:gd name="connsiteY6-404" fmla="*/ 53560 h 2637561"/>
                <a:gd name="connsiteX7-405" fmla="*/ 421110 w 3771016"/>
                <a:gd name="connsiteY7-406" fmla="*/ 230023 h 2637561"/>
                <a:gd name="connsiteX8-407" fmla="*/ 1576142 w 3771016"/>
                <a:gd name="connsiteY8-408" fmla="*/ 1000044 h 2637561"/>
                <a:gd name="connsiteX9-409" fmla="*/ 3771016 w 3771016"/>
                <a:gd name="connsiteY9-410" fmla="*/ 2561539 h 2637561"/>
                <a:gd name="connsiteX10-411" fmla="*/ 3372857 w 3771016"/>
                <a:gd name="connsiteY10-412" fmla="*/ 2572170 h 2637561"/>
                <a:gd name="connsiteX11-413" fmla="*/ 33375 w 3771016"/>
                <a:gd name="connsiteY11-414" fmla="*/ 2593623 h 2637561"/>
                <a:gd name="connsiteX12-415" fmla="*/ 20057 w 3771016"/>
                <a:gd name="connsiteY12-416" fmla="*/ 2187160 h 2637561"/>
                <a:gd name="connsiteX13-417" fmla="*/ 33375 w 3771016"/>
                <a:gd name="connsiteY13-418" fmla="*/ 31 h 2637561"/>
                <a:gd name="connsiteX0-419" fmla="*/ 417981 w 3771016"/>
                <a:gd name="connsiteY0-420" fmla="*/ 723275 h 2637561"/>
                <a:gd name="connsiteX1-421" fmla="*/ 417981 w 3771016"/>
                <a:gd name="connsiteY1-422" fmla="*/ 2270116 h 2637561"/>
                <a:gd name="connsiteX2-423" fmla="*/ 2217826 w 3771016"/>
                <a:gd name="connsiteY2-424" fmla="*/ 2203202 h 2637561"/>
                <a:gd name="connsiteX3-425" fmla="*/ 2666277 w 3771016"/>
                <a:gd name="connsiteY3-426" fmla="*/ 2221990 h 2637561"/>
                <a:gd name="connsiteX4-427" fmla="*/ 417981 w 3771016"/>
                <a:gd name="connsiteY4-428" fmla="*/ 723275 h 2637561"/>
                <a:gd name="connsiteX5-429" fmla="*/ 33375 w 3771016"/>
                <a:gd name="connsiteY5-430" fmla="*/ 31 h 2637561"/>
                <a:gd name="connsiteX6-431" fmla="*/ 164436 w 3771016"/>
                <a:gd name="connsiteY6-432" fmla="*/ 53560 h 2637561"/>
                <a:gd name="connsiteX7-433" fmla="*/ 421110 w 3771016"/>
                <a:gd name="connsiteY7-434" fmla="*/ 230023 h 2637561"/>
                <a:gd name="connsiteX8-435" fmla="*/ 1576142 w 3771016"/>
                <a:gd name="connsiteY8-436" fmla="*/ 1000044 h 2637561"/>
                <a:gd name="connsiteX9-437" fmla="*/ 3771016 w 3771016"/>
                <a:gd name="connsiteY9-438" fmla="*/ 2561539 h 2637561"/>
                <a:gd name="connsiteX10-439" fmla="*/ 3372857 w 3771016"/>
                <a:gd name="connsiteY10-440" fmla="*/ 2572170 h 2637561"/>
                <a:gd name="connsiteX11-441" fmla="*/ 33375 w 3771016"/>
                <a:gd name="connsiteY11-442" fmla="*/ 2593623 h 2637561"/>
                <a:gd name="connsiteX12-443" fmla="*/ 20057 w 3771016"/>
                <a:gd name="connsiteY12-444" fmla="*/ 2187160 h 2637561"/>
                <a:gd name="connsiteX13-445" fmla="*/ 33375 w 3771016"/>
                <a:gd name="connsiteY13-446" fmla="*/ 31 h 2637561"/>
                <a:gd name="connsiteX0-447" fmla="*/ 417981 w 3771016"/>
                <a:gd name="connsiteY0-448" fmla="*/ 723275 h 2637561"/>
                <a:gd name="connsiteX1-449" fmla="*/ 417981 w 3771016"/>
                <a:gd name="connsiteY1-450" fmla="*/ 2270116 h 2637561"/>
                <a:gd name="connsiteX2-451" fmla="*/ 2217826 w 3771016"/>
                <a:gd name="connsiteY2-452" fmla="*/ 2203202 h 2637561"/>
                <a:gd name="connsiteX3-453" fmla="*/ 2666277 w 3771016"/>
                <a:gd name="connsiteY3-454" fmla="*/ 2221990 h 2637561"/>
                <a:gd name="connsiteX4-455" fmla="*/ 417981 w 3771016"/>
                <a:gd name="connsiteY4-456" fmla="*/ 723275 h 2637561"/>
                <a:gd name="connsiteX5-457" fmla="*/ 33375 w 3771016"/>
                <a:gd name="connsiteY5-458" fmla="*/ 31 h 2637561"/>
                <a:gd name="connsiteX6-459" fmla="*/ 164436 w 3771016"/>
                <a:gd name="connsiteY6-460" fmla="*/ 53560 h 2637561"/>
                <a:gd name="connsiteX7-461" fmla="*/ 421110 w 3771016"/>
                <a:gd name="connsiteY7-462" fmla="*/ 230023 h 2637561"/>
                <a:gd name="connsiteX8-463" fmla="*/ 1576142 w 3771016"/>
                <a:gd name="connsiteY8-464" fmla="*/ 1000044 h 2637561"/>
                <a:gd name="connsiteX9-465" fmla="*/ 3771016 w 3771016"/>
                <a:gd name="connsiteY9-466" fmla="*/ 2561539 h 2637561"/>
                <a:gd name="connsiteX10-467" fmla="*/ 3372857 w 3771016"/>
                <a:gd name="connsiteY10-468" fmla="*/ 2572170 h 2637561"/>
                <a:gd name="connsiteX11-469" fmla="*/ 33375 w 3771016"/>
                <a:gd name="connsiteY11-470" fmla="*/ 2593623 h 2637561"/>
                <a:gd name="connsiteX12-471" fmla="*/ 20057 w 3771016"/>
                <a:gd name="connsiteY12-472" fmla="*/ 2187160 h 2637561"/>
                <a:gd name="connsiteX13-473" fmla="*/ 33375 w 3771016"/>
                <a:gd name="connsiteY13-474" fmla="*/ 31 h 2637561"/>
                <a:gd name="connsiteX0-475" fmla="*/ 417981 w 3771016"/>
                <a:gd name="connsiteY0-476" fmla="*/ 723275 h 2637561"/>
                <a:gd name="connsiteX1-477" fmla="*/ 434023 w 3771016"/>
                <a:gd name="connsiteY1-478" fmla="*/ 2189906 h 2637561"/>
                <a:gd name="connsiteX2-479" fmla="*/ 2217826 w 3771016"/>
                <a:gd name="connsiteY2-480" fmla="*/ 2203202 h 2637561"/>
                <a:gd name="connsiteX3-481" fmla="*/ 2666277 w 3771016"/>
                <a:gd name="connsiteY3-482" fmla="*/ 2221990 h 2637561"/>
                <a:gd name="connsiteX4-483" fmla="*/ 417981 w 3771016"/>
                <a:gd name="connsiteY4-484" fmla="*/ 723275 h 2637561"/>
                <a:gd name="connsiteX5-485" fmla="*/ 33375 w 3771016"/>
                <a:gd name="connsiteY5-486" fmla="*/ 31 h 2637561"/>
                <a:gd name="connsiteX6-487" fmla="*/ 164436 w 3771016"/>
                <a:gd name="connsiteY6-488" fmla="*/ 53560 h 2637561"/>
                <a:gd name="connsiteX7-489" fmla="*/ 421110 w 3771016"/>
                <a:gd name="connsiteY7-490" fmla="*/ 230023 h 2637561"/>
                <a:gd name="connsiteX8-491" fmla="*/ 1576142 w 3771016"/>
                <a:gd name="connsiteY8-492" fmla="*/ 1000044 h 2637561"/>
                <a:gd name="connsiteX9-493" fmla="*/ 3771016 w 3771016"/>
                <a:gd name="connsiteY9-494" fmla="*/ 2561539 h 2637561"/>
                <a:gd name="connsiteX10-495" fmla="*/ 3372857 w 3771016"/>
                <a:gd name="connsiteY10-496" fmla="*/ 2572170 h 2637561"/>
                <a:gd name="connsiteX11-497" fmla="*/ 33375 w 3771016"/>
                <a:gd name="connsiteY11-498" fmla="*/ 2593623 h 2637561"/>
                <a:gd name="connsiteX12-499" fmla="*/ 20057 w 3771016"/>
                <a:gd name="connsiteY12-500" fmla="*/ 2187160 h 2637561"/>
                <a:gd name="connsiteX13-501" fmla="*/ 33375 w 3771016"/>
                <a:gd name="connsiteY13-502" fmla="*/ 31 h 2637561"/>
                <a:gd name="connsiteX0-503" fmla="*/ 417981 w 3771016"/>
                <a:gd name="connsiteY0-504" fmla="*/ 723275 h 2637561"/>
                <a:gd name="connsiteX1-505" fmla="*/ 434023 w 3771016"/>
                <a:gd name="connsiteY1-506" fmla="*/ 2189906 h 2637561"/>
                <a:gd name="connsiteX2-507" fmla="*/ 2217826 w 3771016"/>
                <a:gd name="connsiteY2-508" fmla="*/ 2203202 h 2637561"/>
                <a:gd name="connsiteX3-509" fmla="*/ 2666277 w 3771016"/>
                <a:gd name="connsiteY3-510" fmla="*/ 2221990 h 2637561"/>
                <a:gd name="connsiteX4-511" fmla="*/ 417981 w 3771016"/>
                <a:gd name="connsiteY4-512" fmla="*/ 723275 h 2637561"/>
                <a:gd name="connsiteX5-513" fmla="*/ 33375 w 3771016"/>
                <a:gd name="connsiteY5-514" fmla="*/ 31 h 2637561"/>
                <a:gd name="connsiteX6-515" fmla="*/ 164436 w 3771016"/>
                <a:gd name="connsiteY6-516" fmla="*/ 53560 h 2637561"/>
                <a:gd name="connsiteX7-517" fmla="*/ 421110 w 3771016"/>
                <a:gd name="connsiteY7-518" fmla="*/ 230023 h 2637561"/>
                <a:gd name="connsiteX8-519" fmla="*/ 1576142 w 3771016"/>
                <a:gd name="connsiteY8-520" fmla="*/ 1000044 h 2637561"/>
                <a:gd name="connsiteX9-521" fmla="*/ 3771016 w 3771016"/>
                <a:gd name="connsiteY9-522" fmla="*/ 2561539 h 2637561"/>
                <a:gd name="connsiteX10-523" fmla="*/ 3372857 w 3771016"/>
                <a:gd name="connsiteY10-524" fmla="*/ 2572170 h 2637561"/>
                <a:gd name="connsiteX11-525" fmla="*/ 33375 w 3771016"/>
                <a:gd name="connsiteY11-526" fmla="*/ 2593623 h 2637561"/>
                <a:gd name="connsiteX12-527" fmla="*/ 20057 w 3771016"/>
                <a:gd name="connsiteY12-528" fmla="*/ 2187160 h 2637561"/>
                <a:gd name="connsiteX13-529" fmla="*/ 33375 w 3771016"/>
                <a:gd name="connsiteY13-530" fmla="*/ 31 h 2637561"/>
                <a:gd name="connsiteX0-531" fmla="*/ 417981 w 3771016"/>
                <a:gd name="connsiteY0-532" fmla="*/ 723275 h 2637561"/>
                <a:gd name="connsiteX1-533" fmla="*/ 453194 w 3771016"/>
                <a:gd name="connsiteY1-534" fmla="*/ 1866318 h 2637561"/>
                <a:gd name="connsiteX2-535" fmla="*/ 434023 w 3771016"/>
                <a:gd name="connsiteY2-536" fmla="*/ 2189906 h 2637561"/>
                <a:gd name="connsiteX3-537" fmla="*/ 2217826 w 3771016"/>
                <a:gd name="connsiteY3-538" fmla="*/ 2203202 h 2637561"/>
                <a:gd name="connsiteX4-539" fmla="*/ 2666277 w 3771016"/>
                <a:gd name="connsiteY4-540" fmla="*/ 2221990 h 2637561"/>
                <a:gd name="connsiteX5-541" fmla="*/ 417981 w 3771016"/>
                <a:gd name="connsiteY5-542" fmla="*/ 723275 h 2637561"/>
                <a:gd name="connsiteX6-543" fmla="*/ 33375 w 3771016"/>
                <a:gd name="connsiteY6-544" fmla="*/ 31 h 2637561"/>
                <a:gd name="connsiteX7-545" fmla="*/ 164436 w 3771016"/>
                <a:gd name="connsiteY7-546" fmla="*/ 53560 h 2637561"/>
                <a:gd name="connsiteX8-547" fmla="*/ 421110 w 3771016"/>
                <a:gd name="connsiteY8-548" fmla="*/ 230023 h 2637561"/>
                <a:gd name="connsiteX9-549" fmla="*/ 1576142 w 3771016"/>
                <a:gd name="connsiteY9-550" fmla="*/ 1000044 h 2637561"/>
                <a:gd name="connsiteX10-551" fmla="*/ 3771016 w 3771016"/>
                <a:gd name="connsiteY10-552" fmla="*/ 2561539 h 2637561"/>
                <a:gd name="connsiteX11-553" fmla="*/ 3372857 w 3771016"/>
                <a:gd name="connsiteY11-554" fmla="*/ 2572170 h 2637561"/>
                <a:gd name="connsiteX12-555" fmla="*/ 33375 w 3771016"/>
                <a:gd name="connsiteY12-556" fmla="*/ 2593623 h 2637561"/>
                <a:gd name="connsiteX13-557" fmla="*/ 20057 w 3771016"/>
                <a:gd name="connsiteY13-558" fmla="*/ 2187160 h 2637561"/>
                <a:gd name="connsiteX14" fmla="*/ 33375 w 3771016"/>
                <a:gd name="connsiteY14" fmla="*/ 31 h 2637561"/>
                <a:gd name="connsiteX0-559" fmla="*/ 417981 w 3771016"/>
                <a:gd name="connsiteY0-560" fmla="*/ 723275 h 2637561"/>
                <a:gd name="connsiteX1-561" fmla="*/ 453194 w 3771016"/>
                <a:gd name="connsiteY1-562" fmla="*/ 1866318 h 2637561"/>
                <a:gd name="connsiteX2-563" fmla="*/ 434023 w 3771016"/>
                <a:gd name="connsiteY2-564" fmla="*/ 2189906 h 2637561"/>
                <a:gd name="connsiteX3-565" fmla="*/ 2217826 w 3771016"/>
                <a:gd name="connsiteY3-566" fmla="*/ 2203202 h 2637561"/>
                <a:gd name="connsiteX4-567" fmla="*/ 2666277 w 3771016"/>
                <a:gd name="connsiteY4-568" fmla="*/ 2221990 h 2637561"/>
                <a:gd name="connsiteX5-569" fmla="*/ 417981 w 3771016"/>
                <a:gd name="connsiteY5-570" fmla="*/ 723275 h 2637561"/>
                <a:gd name="connsiteX6-571" fmla="*/ 33375 w 3771016"/>
                <a:gd name="connsiteY6-572" fmla="*/ 31 h 2637561"/>
                <a:gd name="connsiteX7-573" fmla="*/ 164436 w 3771016"/>
                <a:gd name="connsiteY7-574" fmla="*/ 53560 h 2637561"/>
                <a:gd name="connsiteX8-575" fmla="*/ 421110 w 3771016"/>
                <a:gd name="connsiteY8-576" fmla="*/ 230023 h 2637561"/>
                <a:gd name="connsiteX9-577" fmla="*/ 1576142 w 3771016"/>
                <a:gd name="connsiteY9-578" fmla="*/ 1000044 h 2637561"/>
                <a:gd name="connsiteX10-579" fmla="*/ 3771016 w 3771016"/>
                <a:gd name="connsiteY10-580" fmla="*/ 2561539 h 2637561"/>
                <a:gd name="connsiteX11-581" fmla="*/ 3372857 w 3771016"/>
                <a:gd name="connsiteY11-582" fmla="*/ 2572170 h 2637561"/>
                <a:gd name="connsiteX12-583" fmla="*/ 33375 w 3771016"/>
                <a:gd name="connsiteY12-584" fmla="*/ 2593623 h 2637561"/>
                <a:gd name="connsiteX13-585" fmla="*/ 20057 w 3771016"/>
                <a:gd name="connsiteY13-586" fmla="*/ 2187160 h 2637561"/>
                <a:gd name="connsiteX14-587" fmla="*/ 33375 w 3771016"/>
                <a:gd name="connsiteY14-588" fmla="*/ 31 h 2637561"/>
                <a:gd name="connsiteX0-589" fmla="*/ 417981 w 3771016"/>
                <a:gd name="connsiteY0-590" fmla="*/ 723275 h 2637561"/>
                <a:gd name="connsiteX1-591" fmla="*/ 453194 w 3771016"/>
                <a:gd name="connsiteY1-592" fmla="*/ 1866318 h 2637561"/>
                <a:gd name="connsiteX2-593" fmla="*/ 434023 w 3771016"/>
                <a:gd name="connsiteY2-594" fmla="*/ 2189906 h 2637561"/>
                <a:gd name="connsiteX3-595" fmla="*/ 2217826 w 3771016"/>
                <a:gd name="connsiteY3-596" fmla="*/ 2203202 h 2637561"/>
                <a:gd name="connsiteX4-597" fmla="*/ 2666277 w 3771016"/>
                <a:gd name="connsiteY4-598" fmla="*/ 2221990 h 2637561"/>
                <a:gd name="connsiteX5-599" fmla="*/ 417981 w 3771016"/>
                <a:gd name="connsiteY5-600" fmla="*/ 723275 h 2637561"/>
                <a:gd name="connsiteX6-601" fmla="*/ 33375 w 3771016"/>
                <a:gd name="connsiteY6-602" fmla="*/ 31 h 2637561"/>
                <a:gd name="connsiteX7-603" fmla="*/ 164436 w 3771016"/>
                <a:gd name="connsiteY7-604" fmla="*/ 53560 h 2637561"/>
                <a:gd name="connsiteX8-605" fmla="*/ 421110 w 3771016"/>
                <a:gd name="connsiteY8-606" fmla="*/ 230023 h 2637561"/>
                <a:gd name="connsiteX9-607" fmla="*/ 1576142 w 3771016"/>
                <a:gd name="connsiteY9-608" fmla="*/ 1000044 h 2637561"/>
                <a:gd name="connsiteX10-609" fmla="*/ 3771016 w 3771016"/>
                <a:gd name="connsiteY10-610" fmla="*/ 2561539 h 2637561"/>
                <a:gd name="connsiteX11-611" fmla="*/ 3372857 w 3771016"/>
                <a:gd name="connsiteY11-612" fmla="*/ 2572170 h 2637561"/>
                <a:gd name="connsiteX12-613" fmla="*/ 33375 w 3771016"/>
                <a:gd name="connsiteY12-614" fmla="*/ 2593623 h 2637561"/>
                <a:gd name="connsiteX13-615" fmla="*/ 20057 w 3771016"/>
                <a:gd name="connsiteY13-616" fmla="*/ 2187160 h 2637561"/>
                <a:gd name="connsiteX14-617" fmla="*/ 33375 w 3771016"/>
                <a:gd name="connsiteY14-618" fmla="*/ 31 h 2637561"/>
                <a:gd name="connsiteX0-619" fmla="*/ 417981 w 3771016"/>
                <a:gd name="connsiteY0-620" fmla="*/ 723275 h 2637561"/>
                <a:gd name="connsiteX1-621" fmla="*/ 453194 w 3771016"/>
                <a:gd name="connsiteY1-622" fmla="*/ 1866318 h 2637561"/>
                <a:gd name="connsiteX2-623" fmla="*/ 450065 w 3771016"/>
                <a:gd name="connsiteY2-624" fmla="*/ 2205948 h 2637561"/>
                <a:gd name="connsiteX3-625" fmla="*/ 2217826 w 3771016"/>
                <a:gd name="connsiteY3-626" fmla="*/ 2203202 h 2637561"/>
                <a:gd name="connsiteX4-627" fmla="*/ 2666277 w 3771016"/>
                <a:gd name="connsiteY4-628" fmla="*/ 2221990 h 2637561"/>
                <a:gd name="connsiteX5-629" fmla="*/ 417981 w 3771016"/>
                <a:gd name="connsiteY5-630" fmla="*/ 723275 h 2637561"/>
                <a:gd name="connsiteX6-631" fmla="*/ 33375 w 3771016"/>
                <a:gd name="connsiteY6-632" fmla="*/ 31 h 2637561"/>
                <a:gd name="connsiteX7-633" fmla="*/ 164436 w 3771016"/>
                <a:gd name="connsiteY7-634" fmla="*/ 53560 h 2637561"/>
                <a:gd name="connsiteX8-635" fmla="*/ 421110 w 3771016"/>
                <a:gd name="connsiteY8-636" fmla="*/ 230023 h 2637561"/>
                <a:gd name="connsiteX9-637" fmla="*/ 1576142 w 3771016"/>
                <a:gd name="connsiteY9-638" fmla="*/ 1000044 h 2637561"/>
                <a:gd name="connsiteX10-639" fmla="*/ 3771016 w 3771016"/>
                <a:gd name="connsiteY10-640" fmla="*/ 2561539 h 2637561"/>
                <a:gd name="connsiteX11-641" fmla="*/ 3372857 w 3771016"/>
                <a:gd name="connsiteY11-642" fmla="*/ 2572170 h 2637561"/>
                <a:gd name="connsiteX12-643" fmla="*/ 33375 w 3771016"/>
                <a:gd name="connsiteY12-644" fmla="*/ 2593623 h 2637561"/>
                <a:gd name="connsiteX13-645" fmla="*/ 20057 w 3771016"/>
                <a:gd name="connsiteY13-646" fmla="*/ 2187160 h 2637561"/>
                <a:gd name="connsiteX14-647" fmla="*/ 33375 w 3771016"/>
                <a:gd name="connsiteY14-648" fmla="*/ 31 h 2637561"/>
                <a:gd name="connsiteX0-649" fmla="*/ 417981 w 3771016"/>
                <a:gd name="connsiteY0-650" fmla="*/ 723275 h 2637561"/>
                <a:gd name="connsiteX1-651" fmla="*/ 453194 w 3771016"/>
                <a:gd name="connsiteY1-652" fmla="*/ 1866318 h 2637561"/>
                <a:gd name="connsiteX2-653" fmla="*/ 450065 w 3771016"/>
                <a:gd name="connsiteY2-654" fmla="*/ 2205948 h 2637561"/>
                <a:gd name="connsiteX3-655" fmla="*/ 2217826 w 3771016"/>
                <a:gd name="connsiteY3-656" fmla="*/ 2203202 h 2637561"/>
                <a:gd name="connsiteX4-657" fmla="*/ 2666277 w 3771016"/>
                <a:gd name="connsiteY4-658" fmla="*/ 2221990 h 2637561"/>
                <a:gd name="connsiteX5-659" fmla="*/ 1832815 w 3771016"/>
                <a:gd name="connsiteY5-660" fmla="*/ 1625686 h 2637561"/>
                <a:gd name="connsiteX6-661" fmla="*/ 417981 w 3771016"/>
                <a:gd name="connsiteY6-662" fmla="*/ 723275 h 2637561"/>
                <a:gd name="connsiteX7-663" fmla="*/ 33375 w 3771016"/>
                <a:gd name="connsiteY7-664" fmla="*/ 31 h 2637561"/>
                <a:gd name="connsiteX8-665" fmla="*/ 164436 w 3771016"/>
                <a:gd name="connsiteY8-666" fmla="*/ 53560 h 2637561"/>
                <a:gd name="connsiteX9-667" fmla="*/ 421110 w 3771016"/>
                <a:gd name="connsiteY9-668" fmla="*/ 230023 h 2637561"/>
                <a:gd name="connsiteX10-669" fmla="*/ 1576142 w 3771016"/>
                <a:gd name="connsiteY10-670" fmla="*/ 1000044 h 2637561"/>
                <a:gd name="connsiteX11-671" fmla="*/ 3771016 w 3771016"/>
                <a:gd name="connsiteY11-672" fmla="*/ 2561539 h 2637561"/>
                <a:gd name="connsiteX12-673" fmla="*/ 3372857 w 3771016"/>
                <a:gd name="connsiteY12-674" fmla="*/ 2572170 h 2637561"/>
                <a:gd name="connsiteX13-675" fmla="*/ 33375 w 3771016"/>
                <a:gd name="connsiteY13-676" fmla="*/ 2593623 h 2637561"/>
                <a:gd name="connsiteX14-677" fmla="*/ 20057 w 3771016"/>
                <a:gd name="connsiteY14-678" fmla="*/ 2187160 h 2637561"/>
                <a:gd name="connsiteX15" fmla="*/ 33375 w 3771016"/>
                <a:gd name="connsiteY15" fmla="*/ 31 h 2637561"/>
                <a:gd name="connsiteX0-679" fmla="*/ 417981 w 3771016"/>
                <a:gd name="connsiteY0-680" fmla="*/ 723275 h 2637561"/>
                <a:gd name="connsiteX1-681" fmla="*/ 453194 w 3771016"/>
                <a:gd name="connsiteY1-682" fmla="*/ 1866318 h 2637561"/>
                <a:gd name="connsiteX2-683" fmla="*/ 450065 w 3771016"/>
                <a:gd name="connsiteY2-684" fmla="*/ 2205948 h 2637561"/>
                <a:gd name="connsiteX3-685" fmla="*/ 2217826 w 3771016"/>
                <a:gd name="connsiteY3-686" fmla="*/ 2203202 h 2637561"/>
                <a:gd name="connsiteX4-687" fmla="*/ 2666277 w 3771016"/>
                <a:gd name="connsiteY4-688" fmla="*/ 2221990 h 2637561"/>
                <a:gd name="connsiteX5-689" fmla="*/ 1832815 w 3771016"/>
                <a:gd name="connsiteY5-690" fmla="*/ 1625686 h 2637561"/>
                <a:gd name="connsiteX6-691" fmla="*/ 417981 w 3771016"/>
                <a:gd name="connsiteY6-692" fmla="*/ 723275 h 2637561"/>
                <a:gd name="connsiteX7-693" fmla="*/ 33375 w 3771016"/>
                <a:gd name="connsiteY7-694" fmla="*/ 31 h 2637561"/>
                <a:gd name="connsiteX8-695" fmla="*/ 164436 w 3771016"/>
                <a:gd name="connsiteY8-696" fmla="*/ 53560 h 2637561"/>
                <a:gd name="connsiteX9-697" fmla="*/ 421110 w 3771016"/>
                <a:gd name="connsiteY9-698" fmla="*/ 230023 h 2637561"/>
                <a:gd name="connsiteX10-699" fmla="*/ 1576142 w 3771016"/>
                <a:gd name="connsiteY10-700" fmla="*/ 1000044 h 2637561"/>
                <a:gd name="connsiteX11-701" fmla="*/ 3771016 w 3771016"/>
                <a:gd name="connsiteY11-702" fmla="*/ 2561539 h 2637561"/>
                <a:gd name="connsiteX12-703" fmla="*/ 3372857 w 3771016"/>
                <a:gd name="connsiteY12-704" fmla="*/ 2572170 h 2637561"/>
                <a:gd name="connsiteX13-705" fmla="*/ 33375 w 3771016"/>
                <a:gd name="connsiteY13-706" fmla="*/ 2593623 h 2637561"/>
                <a:gd name="connsiteX14-707" fmla="*/ 20057 w 3771016"/>
                <a:gd name="connsiteY14-708" fmla="*/ 2187160 h 2637561"/>
                <a:gd name="connsiteX15-709" fmla="*/ 33375 w 3771016"/>
                <a:gd name="connsiteY15-710" fmla="*/ 31 h 2637561"/>
                <a:gd name="connsiteX0-711" fmla="*/ 417981 w 3771016"/>
                <a:gd name="connsiteY0-712" fmla="*/ 723275 h 2637561"/>
                <a:gd name="connsiteX1-713" fmla="*/ 453194 w 3771016"/>
                <a:gd name="connsiteY1-714" fmla="*/ 1866318 h 2637561"/>
                <a:gd name="connsiteX2-715" fmla="*/ 450065 w 3771016"/>
                <a:gd name="connsiteY2-716" fmla="*/ 2205948 h 2637561"/>
                <a:gd name="connsiteX3-717" fmla="*/ 2217826 w 3771016"/>
                <a:gd name="connsiteY3-718" fmla="*/ 2203202 h 2637561"/>
                <a:gd name="connsiteX4-719" fmla="*/ 2666277 w 3771016"/>
                <a:gd name="connsiteY4-720" fmla="*/ 2221990 h 2637561"/>
                <a:gd name="connsiteX5-721" fmla="*/ 1832815 w 3771016"/>
                <a:gd name="connsiteY5-722" fmla="*/ 1625686 h 2637561"/>
                <a:gd name="connsiteX6-723" fmla="*/ 417981 w 3771016"/>
                <a:gd name="connsiteY6-724" fmla="*/ 723275 h 2637561"/>
                <a:gd name="connsiteX7-725" fmla="*/ 33375 w 3771016"/>
                <a:gd name="connsiteY7-726" fmla="*/ 31 h 2637561"/>
                <a:gd name="connsiteX8-727" fmla="*/ 164436 w 3771016"/>
                <a:gd name="connsiteY8-728" fmla="*/ 53560 h 2637561"/>
                <a:gd name="connsiteX9-729" fmla="*/ 421110 w 3771016"/>
                <a:gd name="connsiteY9-730" fmla="*/ 230023 h 2637561"/>
                <a:gd name="connsiteX10-731" fmla="*/ 1576142 w 3771016"/>
                <a:gd name="connsiteY10-732" fmla="*/ 1000044 h 2637561"/>
                <a:gd name="connsiteX11-733" fmla="*/ 3771016 w 3771016"/>
                <a:gd name="connsiteY11-734" fmla="*/ 2561539 h 2637561"/>
                <a:gd name="connsiteX12-735" fmla="*/ 3372857 w 3771016"/>
                <a:gd name="connsiteY12-736" fmla="*/ 2572170 h 2637561"/>
                <a:gd name="connsiteX13-737" fmla="*/ 33375 w 3771016"/>
                <a:gd name="connsiteY13-738" fmla="*/ 2593623 h 2637561"/>
                <a:gd name="connsiteX14-739" fmla="*/ 20057 w 3771016"/>
                <a:gd name="connsiteY14-740" fmla="*/ 2187160 h 2637561"/>
                <a:gd name="connsiteX15-741" fmla="*/ 33375 w 3771016"/>
                <a:gd name="connsiteY15-742" fmla="*/ 31 h 2637561"/>
              </a:gdLst>
              <a:ahLst/>
              <a:cxnLst>
                <a:cxn ang="0">
                  <a:pos x="connsiteX0-711" y="connsiteY0-712"/>
                </a:cxn>
                <a:cxn ang="0">
                  <a:pos x="connsiteX1-713" y="connsiteY1-714"/>
                </a:cxn>
                <a:cxn ang="0">
                  <a:pos x="connsiteX2-715" y="connsiteY2-716"/>
                </a:cxn>
                <a:cxn ang="0">
                  <a:pos x="connsiteX3-717" y="connsiteY3-718"/>
                </a:cxn>
                <a:cxn ang="0">
                  <a:pos x="connsiteX4-719" y="connsiteY4-720"/>
                </a:cxn>
                <a:cxn ang="0">
                  <a:pos x="connsiteX5-721" y="connsiteY5-722"/>
                </a:cxn>
                <a:cxn ang="0">
                  <a:pos x="connsiteX6-723" y="connsiteY6-724"/>
                </a:cxn>
                <a:cxn ang="0">
                  <a:pos x="connsiteX7-725" y="connsiteY7-726"/>
                </a:cxn>
                <a:cxn ang="0">
                  <a:pos x="connsiteX8-727" y="connsiteY8-728"/>
                </a:cxn>
                <a:cxn ang="0">
                  <a:pos x="connsiteX9-729" y="connsiteY9-730"/>
                </a:cxn>
                <a:cxn ang="0">
                  <a:pos x="connsiteX10-731" y="connsiteY10-732"/>
                </a:cxn>
                <a:cxn ang="0">
                  <a:pos x="connsiteX11-733" y="connsiteY11-734"/>
                </a:cxn>
                <a:cxn ang="0">
                  <a:pos x="connsiteX12-735" y="connsiteY12-736"/>
                </a:cxn>
                <a:cxn ang="0">
                  <a:pos x="connsiteX13-737" y="connsiteY13-738"/>
                </a:cxn>
                <a:cxn ang="0">
                  <a:pos x="connsiteX14-739" y="connsiteY14-740"/>
                </a:cxn>
                <a:cxn ang="0">
                  <a:pos x="connsiteX15-741" y="connsiteY15-742"/>
                </a:cxn>
              </a:cxnLst>
              <a:rect l="l" t="t" r="r" b="b"/>
              <a:pathLst>
                <a:path w="3771016" h="2637561">
                  <a:moveTo>
                    <a:pt x="417981" y="723275"/>
                  </a:moveTo>
                  <a:cubicBezTo>
                    <a:pt x="487497" y="672475"/>
                    <a:pt x="450520" y="1621880"/>
                    <a:pt x="453194" y="1866318"/>
                  </a:cubicBezTo>
                  <a:cubicBezTo>
                    <a:pt x="455868" y="2110756"/>
                    <a:pt x="458086" y="2168516"/>
                    <a:pt x="450065" y="2205948"/>
                  </a:cubicBezTo>
                  <a:cubicBezTo>
                    <a:pt x="836119" y="2226422"/>
                    <a:pt x="1623225" y="2198770"/>
                    <a:pt x="2217826" y="2203202"/>
                  </a:cubicBezTo>
                  <a:cubicBezTo>
                    <a:pt x="2383995" y="2243307"/>
                    <a:pt x="2640062" y="2268118"/>
                    <a:pt x="2666277" y="2221990"/>
                  </a:cubicBezTo>
                  <a:cubicBezTo>
                    <a:pt x="2372414" y="2023222"/>
                    <a:pt x="1902089" y="1728201"/>
                    <a:pt x="1832815" y="1625686"/>
                  </a:cubicBezTo>
                  <a:cubicBezTo>
                    <a:pt x="1633920" y="1549471"/>
                    <a:pt x="889592" y="1024079"/>
                    <a:pt x="417981" y="723275"/>
                  </a:cubicBezTo>
                  <a:close/>
                  <a:moveTo>
                    <a:pt x="33375" y="31"/>
                  </a:moveTo>
                  <a:cubicBezTo>
                    <a:pt x="58107" y="8957"/>
                    <a:pt x="99814" y="15228"/>
                    <a:pt x="164436" y="53560"/>
                  </a:cubicBezTo>
                  <a:cubicBezTo>
                    <a:pt x="229058" y="91892"/>
                    <a:pt x="185826" y="72276"/>
                    <a:pt x="421110" y="230023"/>
                  </a:cubicBezTo>
                  <a:cubicBezTo>
                    <a:pt x="656394" y="387770"/>
                    <a:pt x="1017824" y="611458"/>
                    <a:pt x="1576142" y="1000044"/>
                  </a:cubicBezTo>
                  <a:cubicBezTo>
                    <a:pt x="1925913" y="1228208"/>
                    <a:pt x="3471564" y="2299518"/>
                    <a:pt x="3771016" y="2561539"/>
                  </a:cubicBezTo>
                  <a:cubicBezTo>
                    <a:pt x="3637331" y="2647097"/>
                    <a:pt x="3466407" y="2550781"/>
                    <a:pt x="3372857" y="2572170"/>
                  </a:cubicBezTo>
                  <a:cubicBezTo>
                    <a:pt x="2749917" y="2577517"/>
                    <a:pt x="958924" y="2701471"/>
                    <a:pt x="33375" y="2593623"/>
                  </a:cubicBezTo>
                  <a:cubicBezTo>
                    <a:pt x="20006" y="2502718"/>
                    <a:pt x="20057" y="2619425"/>
                    <a:pt x="20057" y="2187160"/>
                  </a:cubicBezTo>
                  <a:cubicBezTo>
                    <a:pt x="20057" y="1754895"/>
                    <a:pt x="-32946" y="-8448"/>
                    <a:pt x="33375" y="3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282" name="组合 186"/>
            <p:cNvGrpSpPr/>
            <p:nvPr/>
          </p:nvGrpSpPr>
          <p:grpSpPr bwMode="auto">
            <a:xfrm rot="2043791">
              <a:off x="4523533" y="-1022997"/>
              <a:ext cx="3502066" cy="252902"/>
              <a:chOff x="451154" y="-1734752"/>
              <a:chExt cx="3502066" cy="252902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H="1">
                <a:off x="461682" y="-1724924"/>
                <a:ext cx="0" cy="20269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284" name="组合 188"/>
              <p:cNvGrpSpPr/>
              <p:nvPr/>
            </p:nvGrpSpPr>
            <p:grpSpPr bwMode="auto">
              <a:xfrm>
                <a:off x="585581" y="-1734752"/>
                <a:ext cx="1595257" cy="230394"/>
                <a:chOff x="2566122" y="-1732135"/>
                <a:chExt cx="2257964" cy="326099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2590651" y="-1728647"/>
                  <a:ext cx="18156" cy="137997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V="1">
                  <a:off x="2840404" y="-1721321"/>
                  <a:ext cx="21786" cy="13436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flipV="1">
                  <a:off x="3345688" y="-1740363"/>
                  <a:ext cx="18154" cy="137997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 flipV="1">
                  <a:off x="3607556" y="-1737301"/>
                  <a:ext cx="18156" cy="137997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3860070" y="-1725182"/>
                  <a:ext cx="10892" cy="14526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 flipV="1">
                  <a:off x="4103996" y="-1724898"/>
                  <a:ext cx="10892" cy="14526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 flipV="1">
                  <a:off x="4361697" y="-1696735"/>
                  <a:ext cx="10894" cy="14889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 flipV="1">
                  <a:off x="3101406" y="-1734584"/>
                  <a:ext cx="10892" cy="14889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 flipH="1">
                  <a:off x="4852859" y="-1692003"/>
                  <a:ext cx="0" cy="28689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 flipV="1">
                  <a:off x="4610880" y="-1706662"/>
                  <a:ext cx="10892" cy="14889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0" name="直接连接符 59"/>
              <p:cNvCxnSpPr/>
              <p:nvPr/>
            </p:nvCxnSpPr>
            <p:spPr>
              <a:xfrm flipV="1">
                <a:off x="2367463" y="-1717990"/>
                <a:ext cx="15392" cy="974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2554674" y="-1716723"/>
                <a:ext cx="12827" cy="974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2907624" y="-1724921"/>
                <a:ext cx="12826" cy="949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3090073" y="-1737678"/>
                <a:ext cx="12826" cy="974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3270265" y="-1729846"/>
                <a:ext cx="7697" cy="10776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3443496" y="-1727445"/>
                <a:ext cx="7697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V="1">
                <a:off x="3619290" y="-1712689"/>
                <a:ext cx="7695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2734141" y="-1723039"/>
                <a:ext cx="7695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3967834" y="-1688306"/>
                <a:ext cx="0" cy="20782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3794997" y="-1690676"/>
                <a:ext cx="7697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-3699510"/>
            <a:ext cx="4668520" cy="955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84 0.206414 L -0.002884 0.582616 L 0.499478 0.583816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1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3671 0.190840 L 0.061731 0.105650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063 0.126623 C 0.087646 0.134737 0.088958 0.143264 0.096813 0.151584 C 0.097596 0.154909 0.097596 0.158440 0.098908 0.161567 C 0.099692 0.163436 0.102315 0.164685 0.103099 0.166554 C 0.104396 0.169672 0.105195 0.176536 0.105195 0.176743 L 0.126120 0.166554 L 0.153347 0.131610 L 0.201501 0.163229 L 0.241286 0.126623 L 0.289454 0.174874 L 0.322953 0.133281 L 0.402524 0.179870 L 0.429737 0.133281 L 0.438119 0.183195 " pathEditMode="relative" rAng="0" ptsTypes="ffffAAAAAAAAAA">
                                      <p:cBhvr>
                                        <p:cTn id="3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" y="2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521 0.46011 L 0.03229 0.12462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518 0.287316 L 0.190924 0.306046 L 0.203661 0.288696 L 0.213035 0.306046 L 0.229221 0.293556 L 0.247974 0.301186 L 0.265841 0.291936 L 0.273448 0.310666 L 0.295558 0.296566 L 0.323595 0.317136 L 0.332087 0.298176 L 0.355085 0.296566 L 0.367821 0.312286 L 0.379763 0.296566 L 0.391614 0.309046 L 0.415319 0.290316 L 0.423808 0.309046 L 0.439111 0.293556 L 0.456184 0.309046 L 0.468921 0.295176 L 0.470688 0.306046 L 0.485987 0.291936 L 0.489350 0.304426 L 0.511553 0.295176 " pathEditMode="relative" rAng="0" ptsTypes="AAAAAAAAAAAAAAAAAAAAAAAA">
                                      <p:cBhvr>
                                        <p:cTn id="3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pic>
        <p:nvPicPr>
          <p:cNvPr id="63489" name="图片 1" descr="蚂蚁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2060575"/>
            <a:ext cx="108743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图片 2" descr="蚂蚁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349500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图片 3" descr="蚂蚁3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2492375"/>
            <a:ext cx="9080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图片 14" descr="蚂蚁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276475"/>
            <a:ext cx="820737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图片 15" descr="蚂蚁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276475"/>
            <a:ext cx="7461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图片 8" descr="1133197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78"/>
          <a:stretch>
            <a:fillRect/>
          </a:stretch>
        </p:blipFill>
        <p:spPr bwMode="auto">
          <a:xfrm>
            <a:off x="1266825" y="4430713"/>
            <a:ext cx="20732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图片 9" descr="1133197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78"/>
          <a:stretch>
            <a:fillRect/>
          </a:stretch>
        </p:blipFill>
        <p:spPr bwMode="auto">
          <a:xfrm>
            <a:off x="3419475" y="4365625"/>
            <a:ext cx="2143125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图片 10" descr="1133197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78"/>
          <a:stretch>
            <a:fillRect/>
          </a:stretch>
        </p:blipFill>
        <p:spPr bwMode="auto">
          <a:xfrm>
            <a:off x="5651500" y="4365625"/>
            <a:ext cx="2176463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1403350" y="5589905"/>
            <a:ext cx="2055495" cy="457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锐角三角形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36010" y="5518150"/>
            <a:ext cx="2055495" cy="457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直角三角形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9790" y="5445760"/>
            <a:ext cx="2055495" cy="457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钝角三角形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350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39975" y="115888"/>
            <a:ext cx="6348413" cy="11176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en-US" smtClean="0">
                <a:solidFill>
                  <a:schemeClr val="tx1"/>
                </a:solidFill>
              </a:rPr>
              <a:t>小蚂蚁搬家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11269" name="箭头 187"/>
          <p:cNvSpPr>
            <a:spLocks noChangeShapeType="1"/>
          </p:cNvSpPr>
          <p:nvPr/>
        </p:nvSpPr>
        <p:spPr bwMode="auto">
          <a:xfrm>
            <a:off x="1384300" y="2954338"/>
            <a:ext cx="901700" cy="2171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箭头 187"/>
          <p:cNvSpPr>
            <a:spLocks noChangeShapeType="1"/>
          </p:cNvSpPr>
          <p:nvPr/>
        </p:nvSpPr>
        <p:spPr bwMode="auto">
          <a:xfrm>
            <a:off x="3041650" y="2630488"/>
            <a:ext cx="3490913" cy="23145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箭头 187"/>
          <p:cNvSpPr>
            <a:spLocks noChangeShapeType="1"/>
          </p:cNvSpPr>
          <p:nvPr/>
        </p:nvSpPr>
        <p:spPr bwMode="auto">
          <a:xfrm flipH="1">
            <a:off x="4367213" y="2932113"/>
            <a:ext cx="930275" cy="20526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箭头 187"/>
          <p:cNvSpPr>
            <a:spLocks noChangeShapeType="1"/>
          </p:cNvSpPr>
          <p:nvPr/>
        </p:nvSpPr>
        <p:spPr bwMode="auto">
          <a:xfrm flipH="1">
            <a:off x="6659563" y="2897188"/>
            <a:ext cx="1020762" cy="20526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5" name="直角三角形 33794"/>
          <p:cNvSpPr>
            <a:spLocks noChangeArrowheads="1"/>
          </p:cNvSpPr>
          <p:nvPr/>
        </p:nvSpPr>
        <p:spPr bwMode="auto">
          <a:xfrm>
            <a:off x="4932363" y="1989138"/>
            <a:ext cx="663575" cy="922337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 wrap="none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797" name="等腰三角形 33796"/>
          <p:cNvSpPr>
            <a:spLocks noChangeArrowheads="1"/>
          </p:cNvSpPr>
          <p:nvPr/>
        </p:nvSpPr>
        <p:spPr bwMode="auto">
          <a:xfrm>
            <a:off x="755650" y="2205038"/>
            <a:ext cx="760413" cy="801687"/>
          </a:xfrm>
          <a:prstGeom prst="triangle">
            <a:avLst>
              <a:gd name="adj" fmla="val 48593"/>
            </a:avLst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33798" name="等腰三角形 33797"/>
          <p:cNvSpPr>
            <a:spLocks noChangeArrowheads="1"/>
          </p:cNvSpPr>
          <p:nvPr/>
        </p:nvSpPr>
        <p:spPr bwMode="auto">
          <a:xfrm rot="14700000" flipV="1">
            <a:off x="7047706" y="2096295"/>
            <a:ext cx="1749425" cy="379412"/>
          </a:xfrm>
          <a:prstGeom prst="triangle">
            <a:avLst>
              <a:gd name="adj" fmla="val 27833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10440000">
            <a:off x="2287588" y="2101850"/>
            <a:ext cx="2157412" cy="473075"/>
          </a:xfrm>
          <a:prstGeom prst="triangle">
            <a:avLst>
              <a:gd name="adj" fmla="val 64722"/>
            </a:avLst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6" name="直角三角形 5"/>
          <p:cNvSpPr>
            <a:spLocks noChangeArrowheads="1"/>
          </p:cNvSpPr>
          <p:nvPr/>
        </p:nvSpPr>
        <p:spPr bwMode="auto">
          <a:xfrm rot="16440000" flipH="1">
            <a:off x="5596732" y="1956594"/>
            <a:ext cx="711200" cy="985837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 wrap="none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3510" name="图片 6" descr="图片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930775" y="2771775"/>
            <a:ext cx="1587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1" name="图片 7" descr="图片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-10560000">
            <a:off x="6305550" y="2138363"/>
            <a:ext cx="1587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箭头 187"/>
          <p:cNvSpPr>
            <a:spLocks noChangeShapeType="1"/>
          </p:cNvSpPr>
          <p:nvPr/>
        </p:nvSpPr>
        <p:spPr bwMode="auto">
          <a:xfrm flipH="1">
            <a:off x="4886325" y="2805113"/>
            <a:ext cx="1433513" cy="200818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3513" name="Picture 2"/>
          <p:cNvPicPr>
            <a:picLocks noChangeAspect="1" noChangeArrowheads="1"/>
          </p:cNvPicPr>
          <p:nvPr/>
        </p:nvPicPr>
        <p:blipFill>
          <a:blip r:embed="rId15"/>
          <a:srcRect b="16692"/>
          <a:stretch>
            <a:fillRect/>
          </a:stretch>
        </p:blipFill>
        <p:spPr bwMode="auto">
          <a:xfrm>
            <a:off x="971868" y="-27623"/>
            <a:ext cx="1408112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0" grpId="0" bldLvl="0" animBg="1"/>
      <p:bldP spid="11271" grpId="0" bldLvl="0" animBg="1"/>
      <p:bldP spid="11273" grpId="0" bldLvl="0" animBg="1"/>
      <p:bldP spid="33795" grpId="0" animBg="1"/>
      <p:bldP spid="33795" grpId="1" animBg="1"/>
      <p:bldP spid="33797" grpId="0" animBg="1"/>
      <p:bldP spid="33797" grpId="1" animBg="1"/>
      <p:bldP spid="33798" grpId="0" animBg="1"/>
      <p:bldP spid="33798" grpId="1" animBg="1"/>
      <p:bldP spid="33810" grpId="0" animBg="1"/>
      <p:bldP spid="33810" grpId="1" animBg="1"/>
      <p:bldP spid="6" grpId="0" animBg="1"/>
      <p:bldP spid="6" grpId="1" animBg="1"/>
      <p:bldP spid="1127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0" name="日期占位符 19"/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64513" name="Text Box 2"/>
          <p:cNvSpPr txBox="1">
            <a:spLocks noChangeArrowheads="1"/>
          </p:cNvSpPr>
          <p:nvPr/>
        </p:nvSpPr>
        <p:spPr bwMode="auto">
          <a:xfrm>
            <a:off x="2279650" y="7467600"/>
            <a:ext cx="18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endParaRPr lang="zh-CN" altLang="zh-CN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5724525" y="5084763"/>
            <a:ext cx="30956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64515" name="AutoShape 4"/>
          <p:cNvSpPr>
            <a:spLocks noChangeArrowheads="1"/>
          </p:cNvSpPr>
          <p:nvPr/>
        </p:nvSpPr>
        <p:spPr bwMode="auto">
          <a:xfrm rot="8624073">
            <a:off x="1476375" y="3357563"/>
            <a:ext cx="2411413" cy="2101850"/>
          </a:xfrm>
          <a:prstGeom prst="rtTriangle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64517" name="Text Box 9"/>
          <p:cNvSpPr txBox="1">
            <a:spLocks noChangeArrowheads="1"/>
          </p:cNvSpPr>
          <p:nvPr/>
        </p:nvSpPr>
        <p:spPr bwMode="auto">
          <a:xfrm>
            <a:off x="2699703" y="404178"/>
            <a:ext cx="2881312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琥珀" pitchFamily="2" charset="-122"/>
              </a:rPr>
              <a:t>猜一猜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琥珀" pitchFamily="2" charset="-122"/>
            </a:endParaRPr>
          </a:p>
        </p:txBody>
      </p:sp>
      <p:pic>
        <p:nvPicPr>
          <p:cNvPr id="64518" name="Picture 4"/>
          <p:cNvPicPr>
            <a:picLocks noChangeAspect="1" noChangeArrowheads="1"/>
          </p:cNvPicPr>
          <p:nvPr/>
        </p:nvPicPr>
        <p:blipFill>
          <a:blip r:embed="rId8"/>
          <a:srcRect b="16428"/>
          <a:stretch>
            <a:fillRect/>
          </a:stretch>
        </p:blipFill>
        <p:spPr bwMode="auto">
          <a:xfrm>
            <a:off x="1188085" y="-99060"/>
            <a:ext cx="149987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信封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71550" y="3644900"/>
            <a:ext cx="34782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图片 2" descr="图片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8700000">
            <a:off x="2913063" y="2884488"/>
            <a:ext cx="204787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19250" y="4797425"/>
            <a:ext cx="6365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ym typeface="Wingdings" pitchFamily="2" charset="2"/>
              </a:rPr>
              <a:t></a:t>
            </a:r>
            <a:endParaRPr lang="zh-CN" altLang="en-US" sz="4000">
              <a:sym typeface="Wingdings" pitchFamily="2" charset="2"/>
            </a:endParaRPr>
          </a:p>
        </p:txBody>
      </p:sp>
      <p:pic>
        <p:nvPicPr>
          <p:cNvPr id="3" name="图片 2" descr="C:\Users\Administrator\Desktop\1.jpg1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09770" y="1844675"/>
            <a:ext cx="2630805" cy="2299335"/>
          </a:xfrm>
          <a:prstGeom prst="snip2Same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96055" y="2564765"/>
            <a:ext cx="333629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            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它一定是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，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不可能是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endParaRPr lang="zh-CN" altLang="en-US" sz="240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65538" name="AutoShape 3"/>
          <p:cNvSpPr>
            <a:spLocks noChangeArrowheads="1"/>
          </p:cNvSpPr>
          <p:nvPr/>
        </p:nvSpPr>
        <p:spPr bwMode="auto">
          <a:xfrm>
            <a:off x="755650" y="3139758"/>
            <a:ext cx="4681538" cy="86360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pic>
        <p:nvPicPr>
          <p:cNvPr id="2" name="图片 1" descr="信封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188" y="3500120"/>
            <a:ext cx="4926012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76375" y="4868545"/>
            <a:ext cx="72548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>
                <a:sym typeface="Wingdings" pitchFamily="2" charset="2"/>
              </a:rPr>
              <a:t></a:t>
            </a:r>
            <a:endParaRPr lang="zh-CN" altLang="en-US" sz="4800">
              <a:sym typeface="Wingdings" pitchFamily="2" charset="2"/>
            </a:endParaRPr>
          </a:p>
        </p:txBody>
      </p:sp>
      <p:pic>
        <p:nvPicPr>
          <p:cNvPr id="4" name="图片 3" descr="C:\Users\Administrator\Desktop\1.jpg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1820" y="1196975"/>
            <a:ext cx="3039110" cy="2153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55875" y="1772920"/>
            <a:ext cx="350520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              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它一定是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，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不可能是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grpSp>
        <p:nvGrpSpPr>
          <p:cNvPr id="101390" name="Group 14"/>
          <p:cNvGrpSpPr/>
          <p:nvPr/>
        </p:nvGrpSpPr>
        <p:grpSpPr bwMode="auto">
          <a:xfrm rot="-6810965">
            <a:off x="2091532" y="3215481"/>
            <a:ext cx="1655762" cy="1800225"/>
            <a:chOff x="3334" y="1888"/>
            <a:chExt cx="1316" cy="1270"/>
          </a:xfrm>
        </p:grpSpPr>
        <p:sp>
          <p:nvSpPr>
            <p:cNvPr id="66571" name="AutoShape 11"/>
            <p:cNvSpPr>
              <a:spLocks noChangeArrowheads="1"/>
            </p:cNvSpPr>
            <p:nvPr/>
          </p:nvSpPr>
          <p:spPr bwMode="auto">
            <a:xfrm>
              <a:off x="3334" y="1888"/>
              <a:ext cx="1316" cy="1270"/>
            </a:xfrm>
            <a:prstGeom prst="rtTriangl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572" name="Line 12"/>
            <p:cNvSpPr>
              <a:spLocks noChangeShapeType="1"/>
            </p:cNvSpPr>
            <p:nvPr/>
          </p:nvSpPr>
          <p:spPr bwMode="auto">
            <a:xfrm>
              <a:off x="3334" y="3022"/>
              <a:ext cx="1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3" name="Line 13"/>
            <p:cNvSpPr>
              <a:spLocks noChangeShapeType="1"/>
            </p:cNvSpPr>
            <p:nvPr/>
          </p:nvSpPr>
          <p:spPr bwMode="auto">
            <a:xfrm>
              <a:off x="3515" y="3022"/>
              <a:ext cx="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19250" y="5949950"/>
            <a:ext cx="58896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A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0338" y="5949950"/>
            <a:ext cx="6032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B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5375" y="5949950"/>
            <a:ext cx="36036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C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-6840000">
            <a:off x="2189957" y="4112419"/>
            <a:ext cx="2965450" cy="808037"/>
          </a:xfrm>
          <a:prstGeom prst="triangle">
            <a:avLst>
              <a:gd name="adj" fmla="val 75301"/>
            </a:avLst>
          </a:prstGeom>
          <a:solidFill>
            <a:srgbClr val="FF00FF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-6900000">
            <a:off x="2310606" y="3388520"/>
            <a:ext cx="1730375" cy="1357312"/>
          </a:xfrm>
          <a:prstGeom prst="triangle">
            <a:avLst>
              <a:gd name="adj" fmla="val 31514"/>
            </a:avLst>
          </a:prstGeom>
          <a:solidFill>
            <a:srgbClr val="FF00FF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18" name="等腰三角形 17"/>
          <p:cNvSpPr>
            <a:spLocks noChangeArrowheads="1"/>
          </p:cNvSpPr>
          <p:nvPr/>
        </p:nvSpPr>
        <p:spPr bwMode="auto">
          <a:xfrm rot="-6840000">
            <a:off x="2179162" y="4112419"/>
            <a:ext cx="2965450" cy="808037"/>
          </a:xfrm>
          <a:prstGeom prst="triangle">
            <a:avLst>
              <a:gd name="adj" fmla="val 75301"/>
            </a:avLst>
          </a:prstGeom>
          <a:solidFill>
            <a:srgbClr val="FF00FF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6375" y="3575050"/>
            <a:ext cx="4238625" cy="2303463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9525" algn="ctr">
            <a:noFill/>
            <a:round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2000" y="5949950"/>
            <a:ext cx="7334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D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图片 5" descr="C:\Users\Administrator\Desktop\1.jpg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72000" y="1052195"/>
            <a:ext cx="2591435" cy="20332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03800" y="1772920"/>
            <a:ext cx="201676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它可能是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3810" grpId="0" animBg="1"/>
      <p:bldP spid="33810" grpId="1" animBg="1"/>
      <p:bldP spid="33810" grpId="2" bldLvl="0" animBg="1"/>
      <p:bldP spid="33810" grpId="3" bldLvl="0" animBg="1"/>
      <p:bldP spid="33810" grpId="4" bldLvl="0" animBg="1"/>
      <p:bldP spid="33810" grpId="5" bldLvl="0" animBg="1"/>
      <p:bldP spid="17" grpId="0" animBg="1"/>
      <p:bldP spid="17" grpId="1" animBg="1"/>
      <p:bldP spid="17" grpId="2" bldLvl="0" animBg="1"/>
      <p:bldP spid="17" grpId="3" bldLvl="0" animBg="1"/>
      <p:bldP spid="17" grpId="4" bldLvl="0" animBg="1"/>
      <p:bldP spid="17" grpId="5" bldLvl="0" animBg="1"/>
      <p:bldP spid="18" grpId="0" animBg="1"/>
      <p:bldP spid="18" grpId="1" animBg="1"/>
      <p:bldP spid="18" grpId="2" bldLvl="0" animBg="1"/>
      <p:bldP spid="18" grpId="3" bldLvl="0" animBg="1"/>
      <p:bldP spid="18" grpId="4" bldLvl="0" animBg="1"/>
      <p:bldP spid="18" grpId="5" bldLvl="0" animBg="1"/>
      <p:bldP spid="2" grpId="0" bldLvl="0" animBg="1"/>
      <p:bldP spid="2" grpId="1" bldLvl="0" animBg="1"/>
      <p:bldP spid="2" grpId="2" bldLvl="0" animBg="1"/>
      <p:bldP spid="2" grpId="3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直角三角形 2"/>
          <p:cNvSpPr/>
          <p:nvPr/>
        </p:nvSpPr>
        <p:spPr>
          <a:xfrm flipH="1">
            <a:off x="900113" y="1844675"/>
            <a:ext cx="1439862" cy="3240088"/>
          </a:xfrm>
          <a:prstGeom prst="rtTriangle">
            <a:avLst/>
          </a:prstGeom>
          <a:solidFill>
            <a:srgbClr val="FFFF00"/>
          </a:solidFill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endParaRPr sz="3200" b="1">
              <a:solidFill>
                <a:srgbClr val="000000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2" name="等腰三角形 33809"/>
          <p:cNvSpPr/>
          <p:nvPr/>
        </p:nvSpPr>
        <p:spPr>
          <a:xfrm rot="-6900000" flipH="1">
            <a:off x="827088" y="3200400"/>
            <a:ext cx="3576637" cy="1033463"/>
          </a:xfrm>
          <a:prstGeom prst="triangle">
            <a:avLst>
              <a:gd name="adj" fmla="val 62806"/>
            </a:avLst>
          </a:prstGeom>
          <a:solidFill>
            <a:srgbClr val="3366FF"/>
          </a:solidFill>
          <a:ln w="25400">
            <a:noFill/>
            <a:miter/>
          </a:ln>
        </p:spPr>
        <p:txBody>
          <a:bodyPr anchor="t"/>
          <a:p>
            <a:pPr lvl="0"/>
            <a:endParaRPr>
              <a:solidFill>
                <a:srgbClr val="000000"/>
              </a:solidFill>
              <a:latin typeface="Comic Sans MS" pitchFamily="66" charset="0"/>
              <a:ea typeface="宋体" charset="-122"/>
              <a:sym typeface="Comic Sans MS" pitchFamily="66" charset="0"/>
            </a:endParaRPr>
          </a:p>
        </p:txBody>
      </p:sp>
      <p:sp>
        <p:nvSpPr>
          <p:cNvPr id="8203" name="等腰三角形 33809"/>
          <p:cNvSpPr/>
          <p:nvPr/>
        </p:nvSpPr>
        <p:spPr>
          <a:xfrm rot="6900000">
            <a:off x="273050" y="3187700"/>
            <a:ext cx="3575050" cy="1033463"/>
          </a:xfrm>
          <a:prstGeom prst="triangle">
            <a:avLst>
              <a:gd name="adj" fmla="val 62806"/>
            </a:avLst>
          </a:prstGeom>
          <a:solidFill>
            <a:srgbClr val="3366FF"/>
          </a:solidFill>
          <a:ln w="25400">
            <a:noFill/>
            <a:miter/>
          </a:ln>
        </p:spPr>
        <p:txBody>
          <a:bodyPr anchor="t"/>
          <a:p>
            <a:pPr lvl="0"/>
            <a:endParaRPr>
              <a:solidFill>
                <a:srgbClr val="000000"/>
              </a:solidFill>
              <a:latin typeface="Comic Sans MS" pitchFamily="66" charset="0"/>
              <a:ea typeface="宋体" charset="-122"/>
              <a:sym typeface="Comic Sans MS" pitchFamily="66" charset="0"/>
            </a:endParaRPr>
          </a:p>
        </p:txBody>
      </p:sp>
      <p:sp>
        <p:nvSpPr>
          <p:cNvPr id="19460" name="直角三角形 1"/>
          <p:cNvSpPr/>
          <p:nvPr/>
        </p:nvSpPr>
        <p:spPr>
          <a:xfrm>
            <a:off x="2339975" y="1844675"/>
            <a:ext cx="1439863" cy="3240088"/>
          </a:xfrm>
          <a:prstGeom prst="rtTriangle">
            <a:avLst/>
          </a:prstGeom>
          <a:solidFill>
            <a:srgbClr val="FFFF00"/>
          </a:solidFill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endParaRPr sz="3200" b="1">
              <a:solidFill>
                <a:srgbClr val="000000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19459" name="直角三角形 25"/>
          <p:cNvSpPr/>
          <p:nvPr/>
        </p:nvSpPr>
        <p:spPr>
          <a:xfrm flipH="1">
            <a:off x="900113" y="4365625"/>
            <a:ext cx="1439862" cy="719138"/>
          </a:xfrm>
          <a:prstGeom prst="rtTriangl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endParaRPr sz="3200" b="1">
              <a:solidFill>
                <a:srgbClr val="000000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19461" name="直角三角形 23"/>
          <p:cNvSpPr/>
          <p:nvPr/>
        </p:nvSpPr>
        <p:spPr>
          <a:xfrm>
            <a:off x="2339975" y="4365625"/>
            <a:ext cx="1439863" cy="719138"/>
          </a:xfrm>
          <a:prstGeom prst="rtTriangl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endParaRPr sz="3200" b="1">
              <a:solidFill>
                <a:srgbClr val="000000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18439" name="文本框 5"/>
          <p:cNvSpPr/>
          <p:nvPr/>
        </p:nvSpPr>
        <p:spPr>
          <a:xfrm>
            <a:off x="4932045" y="260668"/>
            <a:ext cx="2038350" cy="87439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p>
            <a:pPr lvl="0"/>
            <a:r>
              <a:rPr lang="zh-CN" altLang="en-US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Comic Sans MS" pitchFamily="66" charset="0"/>
              </a:rPr>
              <a:t>数一数</a:t>
            </a:r>
            <a:endParaRPr lang="zh-CN" altLang="en-US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  <a:sym typeface="Comic Sans MS" pitchFamily="66" charset="0"/>
            </a:endParaRPr>
          </a:p>
        </p:txBody>
      </p:sp>
      <p:sp>
        <p:nvSpPr>
          <p:cNvPr id="18440" name="文本框 24"/>
          <p:cNvSpPr/>
          <p:nvPr/>
        </p:nvSpPr>
        <p:spPr>
          <a:xfrm>
            <a:off x="3851593" y="2781300"/>
            <a:ext cx="4279900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x-none" sz="2800" dirty="0">
                <a:solidFill>
                  <a:srgbClr val="000000"/>
                </a:solidFill>
                <a:latin typeface="微软雅黑" charset="0"/>
                <a:ea typeface="微软雅黑" charset="0"/>
                <a:sym typeface="Comic Sans MS" pitchFamily="66" charset="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微软雅黑" charset="0"/>
                <a:ea typeface="微软雅黑" charset="0"/>
                <a:sym typeface="Comic Sans MS" pitchFamily="66" charset="0"/>
              </a:rPr>
              <a:t>（      ）个直角三角形</a:t>
            </a:r>
            <a:endParaRPr lang="en-US" altLang="x-none" dirty="0">
              <a:latin typeface="微软雅黑" charset="0"/>
              <a:ea typeface="微软雅黑" charset="0"/>
            </a:endParaRPr>
          </a:p>
        </p:txBody>
      </p:sp>
      <p:sp>
        <p:nvSpPr>
          <p:cNvPr id="18441" name="文本框 27"/>
          <p:cNvSpPr/>
          <p:nvPr/>
        </p:nvSpPr>
        <p:spPr>
          <a:xfrm>
            <a:off x="4024313" y="4508500"/>
            <a:ext cx="3622675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2800" dirty="0">
                <a:solidFill>
                  <a:srgbClr val="000000"/>
                </a:solidFill>
                <a:latin typeface="微软雅黑" charset="0"/>
                <a:ea typeface="微软雅黑" charset="0"/>
                <a:sym typeface="Comic Sans MS" pitchFamily="66" charset="0"/>
              </a:rPr>
              <a:t>（      ）个锐角三角形</a:t>
            </a:r>
            <a:endParaRPr lang="zh-CN" altLang="en-US" sz="2800" dirty="0">
              <a:solidFill>
                <a:srgbClr val="000000"/>
              </a:solidFill>
              <a:latin typeface="微软雅黑" charset="0"/>
              <a:ea typeface="微软雅黑" charset="0"/>
              <a:sym typeface="Comic Sans MS" pitchFamily="66" charset="0"/>
            </a:endParaRPr>
          </a:p>
        </p:txBody>
      </p:sp>
      <p:sp>
        <p:nvSpPr>
          <p:cNvPr id="18442" name="文本框 28"/>
          <p:cNvSpPr/>
          <p:nvPr/>
        </p:nvSpPr>
        <p:spPr>
          <a:xfrm>
            <a:off x="3873500" y="3716338"/>
            <a:ext cx="4200525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x-none" sz="2800" dirty="0">
                <a:solidFill>
                  <a:srgbClr val="000000"/>
                </a:solidFill>
                <a:latin typeface="微软雅黑" charset="0"/>
                <a:ea typeface="微软雅黑" charset="0"/>
                <a:sym typeface="Comic Sans MS" pitchFamily="66" charset="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微软雅黑" charset="0"/>
                <a:ea typeface="微软雅黑" charset="0"/>
                <a:sym typeface="Comic Sans MS" pitchFamily="66" charset="0"/>
              </a:rPr>
              <a:t>（      ）个钝角三角形</a:t>
            </a:r>
            <a:endParaRPr lang="zh-CN" altLang="en-US" dirty="0">
              <a:latin typeface="微软雅黑" charset="0"/>
              <a:ea typeface="微软雅黑" charset="0"/>
            </a:endParaRPr>
          </a:p>
        </p:txBody>
      </p:sp>
      <p:sp>
        <p:nvSpPr>
          <p:cNvPr id="19466" name="等腰三角形 26"/>
          <p:cNvSpPr/>
          <p:nvPr/>
        </p:nvSpPr>
        <p:spPr>
          <a:xfrm>
            <a:off x="876300" y="4379913"/>
            <a:ext cx="2960688" cy="712787"/>
          </a:xfrm>
          <a:prstGeom prst="triangle">
            <a:avLst>
              <a:gd name="adj" fmla="val 50051"/>
            </a:avLst>
          </a:prstGeom>
          <a:solidFill>
            <a:srgbClr val="3366FF"/>
          </a:solidFill>
          <a:ln w="25400">
            <a:noFill/>
            <a:miter/>
          </a:ln>
        </p:spPr>
        <p:txBody>
          <a:bodyPr anchor="t"/>
          <a:p>
            <a:pPr lvl="0"/>
            <a:endParaRPr>
              <a:solidFill>
                <a:srgbClr val="000000"/>
              </a:solidFill>
              <a:latin typeface="Comic Sans MS" pitchFamily="66" charset="0"/>
              <a:ea typeface="宋体" charset="-122"/>
              <a:sym typeface="Comic Sans MS" pitchFamily="66" charset="0"/>
            </a:endParaRPr>
          </a:p>
        </p:txBody>
      </p:sp>
      <p:cxnSp>
        <p:nvCxnSpPr>
          <p:cNvPr id="18445" name="直接连接符 6"/>
          <p:cNvCxnSpPr/>
          <p:nvPr/>
        </p:nvCxnSpPr>
        <p:spPr>
          <a:xfrm>
            <a:off x="898525" y="5070475"/>
            <a:ext cx="635" cy="6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charset="0"/>
              <a:ea typeface="宋体" charset="-122"/>
            </a:endParaRPr>
          </a:p>
        </p:txBody>
      </p:cxnSp>
      <p:sp>
        <p:nvSpPr>
          <p:cNvPr id="18446" name="等腰三角形 4"/>
          <p:cNvSpPr/>
          <p:nvPr/>
        </p:nvSpPr>
        <p:spPr>
          <a:xfrm>
            <a:off x="898525" y="1830705"/>
            <a:ext cx="2881630" cy="323977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endParaRPr sz="3200" b="1">
              <a:solidFill>
                <a:srgbClr val="000000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18447" name="直接连接符 7"/>
          <p:cNvSpPr/>
          <p:nvPr/>
        </p:nvSpPr>
        <p:spPr>
          <a:xfrm>
            <a:off x="2339340" y="1830705"/>
            <a:ext cx="635" cy="323977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8448" name="组合 19470"/>
          <p:cNvGrpSpPr/>
          <p:nvPr/>
        </p:nvGrpSpPr>
        <p:grpSpPr>
          <a:xfrm rot="0">
            <a:off x="2339340" y="4926965"/>
            <a:ext cx="147320" cy="153035"/>
            <a:chOff x="0" y="0"/>
            <a:chExt cx="340" cy="454"/>
          </a:xfrm>
        </p:grpSpPr>
        <p:sp>
          <p:nvSpPr>
            <p:cNvPr id="18449" name="直接连接符 12"/>
            <p:cNvSpPr/>
            <p:nvPr/>
          </p:nvSpPr>
          <p:spPr>
            <a:xfrm>
              <a:off x="0" y="0"/>
              <a:ext cx="340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450" name="直接连接符 13"/>
            <p:cNvSpPr/>
            <p:nvPr/>
          </p:nvSpPr>
          <p:spPr>
            <a:xfrm>
              <a:off x="325" y="14"/>
              <a:ext cx="15" cy="44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8456" name="组合 19478"/>
          <p:cNvGrpSpPr/>
          <p:nvPr/>
        </p:nvGrpSpPr>
        <p:grpSpPr>
          <a:xfrm rot="-5400000">
            <a:off x="2193925" y="4946650"/>
            <a:ext cx="165100" cy="127000"/>
            <a:chOff x="0" y="0"/>
            <a:chExt cx="504056" cy="432048"/>
          </a:xfrm>
        </p:grpSpPr>
        <p:sp>
          <p:nvSpPr>
            <p:cNvPr id="18457" name="直接连接符 9"/>
            <p:cNvSpPr/>
            <p:nvPr/>
          </p:nvSpPr>
          <p:spPr>
            <a:xfrm>
              <a:off x="0" y="0"/>
              <a:ext cx="504056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458" name="直接连接符 11"/>
            <p:cNvSpPr/>
            <p:nvPr/>
          </p:nvSpPr>
          <p:spPr>
            <a:xfrm>
              <a:off x="504056" y="0"/>
              <a:ext cx="1" cy="432048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19489" name="Text Box 35"/>
          <p:cNvSpPr/>
          <p:nvPr/>
        </p:nvSpPr>
        <p:spPr>
          <a:xfrm>
            <a:off x="4535488" y="2781300"/>
            <a:ext cx="6477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sz="2800" dirty="0">
                <a:solidFill>
                  <a:srgbClr val="0509BB"/>
                </a:solidFill>
                <a:latin typeface="Arial" charset="0"/>
                <a:ea typeface="宋体" charset="-122"/>
                <a:sym typeface="Comic Sans MS" pitchFamily="66" charset="0"/>
              </a:rPr>
              <a:t>4</a:t>
            </a:r>
            <a:endParaRPr lang="en-US" dirty="0">
              <a:latin typeface="Arial" charset="0"/>
              <a:ea typeface="宋体" charset="-122"/>
            </a:endParaRPr>
          </a:p>
        </p:txBody>
      </p:sp>
      <p:sp>
        <p:nvSpPr>
          <p:cNvPr id="19490" name="Text Box 36"/>
          <p:cNvSpPr/>
          <p:nvPr/>
        </p:nvSpPr>
        <p:spPr>
          <a:xfrm>
            <a:off x="4572000" y="3644900"/>
            <a:ext cx="576263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3200" dirty="0">
                <a:solidFill>
                  <a:srgbClr val="0509BB"/>
                </a:solidFill>
                <a:latin typeface="Arial" charset="0"/>
                <a:ea typeface="宋体" charset="-122"/>
                <a:sym typeface="Comic Sans MS" pitchFamily="66" charset="0"/>
              </a:rPr>
              <a:t>3</a:t>
            </a:r>
            <a:endParaRPr lang="zh-CN" altLang="en-US" dirty="0">
              <a:latin typeface="Arial" charset="0"/>
              <a:ea typeface="宋体" charset="-122"/>
            </a:endParaRPr>
          </a:p>
        </p:txBody>
      </p:sp>
      <p:sp>
        <p:nvSpPr>
          <p:cNvPr id="19491" name="Text Box 37"/>
          <p:cNvSpPr/>
          <p:nvPr/>
        </p:nvSpPr>
        <p:spPr>
          <a:xfrm>
            <a:off x="4572000" y="4581525"/>
            <a:ext cx="5048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800" dirty="0">
                <a:solidFill>
                  <a:srgbClr val="0509BB"/>
                </a:solidFill>
                <a:latin typeface="Arial" charset="0"/>
                <a:ea typeface="宋体" charset="-122"/>
                <a:sym typeface="Comic Sans MS" pitchFamily="66" charset="0"/>
              </a:rPr>
              <a:t>1</a:t>
            </a:r>
            <a:endParaRPr lang="zh-CN" altLang="en-US" dirty="0">
              <a:latin typeface="Arial" charset="0"/>
              <a:ea typeface="宋体" charset="-122"/>
            </a:endParaRPr>
          </a:p>
        </p:txBody>
      </p:sp>
      <p:pic>
        <p:nvPicPr>
          <p:cNvPr id="18469" name="图片 19491" descr="未命名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60" y="476885"/>
            <a:ext cx="1188720" cy="169164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9493" name="等腰三角形 29"/>
          <p:cNvSpPr/>
          <p:nvPr/>
        </p:nvSpPr>
        <p:spPr>
          <a:xfrm>
            <a:off x="868363" y="1844675"/>
            <a:ext cx="2952750" cy="3240088"/>
          </a:xfrm>
          <a:prstGeom prst="triangle">
            <a:avLst>
              <a:gd name="adj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/>
            <a:endParaRPr sz="3200" b="1">
              <a:solidFill>
                <a:srgbClr val="000000"/>
              </a:solidFill>
              <a:latin typeface="Arial" charset="0"/>
              <a:ea typeface="黑体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99795" y="4364990"/>
            <a:ext cx="1440180" cy="7207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2339975" y="4364990"/>
            <a:ext cx="1440180" cy="7207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xit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" presetClass="exit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grpId="5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" presetClass="exit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63" dur="500"/>
                                        <p:tgtEl>
                                          <p:spTgt spid="1949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4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4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2" bldLvl="0" animBg="1"/>
      <p:bldP spid="19459" grpId="4" bldLvl="0" animBg="1"/>
      <p:bldP spid="19460" grpId="4" bldLvl="0" animBg="1"/>
      <p:bldP spid="19461" grpId="4" bldLvl="0" animBg="1"/>
      <p:bldP spid="19466" grpId="0" bldLvl="0"/>
      <p:bldP spid="19466" grpId="1" bldLvl="0"/>
      <p:bldP spid="19466" grpId="6" bldLvl="0" animBg="1"/>
      <p:bldP spid="19489" grpId="0" bldLvl="0"/>
      <p:bldP spid="19458" grpId="3" animBg="1"/>
      <p:bldP spid="19458" grpId="4" bldLvl="0" animBg="1"/>
      <p:bldP spid="19460" grpId="5" bldLvl="0" animBg="1"/>
      <p:bldP spid="19459" grpId="5" bldLvl="0" animBg="1"/>
      <p:bldP spid="19461" grpId="5" bldLvl="0" animBg="1"/>
      <p:bldP spid="19466" grpId="7" bldLvl="0" animBg="1"/>
      <p:bldP spid="19493" grpId="0" bldLvl="0" animBg="1"/>
      <p:bldP spid="8203" grpId="0" bldLvl="0"/>
      <p:bldP spid="8203" grpId="1" bldLvl="0"/>
      <p:bldP spid="8203" grpId="3" bldLvl="0" animBg="1"/>
      <p:bldP spid="2" grpId="0" bldLvl="0"/>
      <p:bldP spid="2" grpId="1" bldLvl="0"/>
      <p:bldP spid="2" grpId="3" bldLvl="0" animBg="1"/>
      <p:bldP spid="8203" grpId="4" animBg="1"/>
      <p:bldP spid="8203" grpId="5" bldLvl="0" animBg="1"/>
      <p:bldP spid="2" grpId="4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95" y="1340485"/>
            <a:ext cx="3238500" cy="1419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7615" y="116824"/>
            <a:ext cx="36631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收获与分享</a:t>
            </a:r>
            <a:endParaRPr lang="zh-CN" alt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06905" y="1988185"/>
            <a:ext cx="2780030" cy="528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说说你的收获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675" y="2780665"/>
            <a:ext cx="3238500" cy="1419860"/>
          </a:xfrm>
          <a:prstGeom prst="rect">
            <a:avLst/>
          </a:prstGeom>
        </p:spPr>
      </p:pic>
      <p:sp>
        <p:nvSpPr>
          <p:cNvPr id="92" name="TextBox 91"/>
          <p:cNvSpPr txBox="1"/>
          <p:nvPr/>
        </p:nvSpPr>
        <p:spPr>
          <a:xfrm>
            <a:off x="3420110" y="3429000"/>
            <a:ext cx="2635250" cy="528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谈谈你的感受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465" y="4293235"/>
            <a:ext cx="3238500" cy="1419860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4572000" y="4869180"/>
            <a:ext cx="3066415" cy="528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分享你的成功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125" descr="bg_背景"/>
          <p:cNvPicPr>
            <a:picLocks noChangeAspect="1"/>
          </p:cNvPicPr>
          <p:nvPr/>
        </p:nvPicPr>
        <p:blipFill>
          <a:blip r:embed="rId1"/>
          <a:srcRect t="-324" b="28"/>
          <a:stretch>
            <a:fillRect/>
          </a:stretch>
        </p:blipFill>
        <p:spPr>
          <a:xfrm>
            <a:off x="0" y="-27305"/>
            <a:ext cx="9144000" cy="822452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" name="图片 1" descr="ps_73900531400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430" y="-171450"/>
            <a:ext cx="13525500" cy="9642475"/>
          </a:xfrm>
          <a:prstGeom prst="rect">
            <a:avLst/>
          </a:prstGeom>
        </p:spPr>
      </p:pic>
      <p:pic>
        <p:nvPicPr>
          <p:cNvPr id="6147" name="图片 3" descr="波浪后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">
            <a:off x="-511810" y="4765675"/>
            <a:ext cx="10073005" cy="206121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8" name="图片 8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2343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9" name="图片 11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5" y="499808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3" name="图片 4" descr="波浪前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56285" y="4869180"/>
            <a:ext cx="10643870" cy="2361565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9225" name="组合 18" hidden="1"/>
          <p:cNvGrpSpPr/>
          <p:nvPr/>
        </p:nvGrpSpPr>
        <p:grpSpPr>
          <a:xfrm>
            <a:off x="4000500" y="5289550"/>
            <a:ext cx="928688" cy="311150"/>
            <a:chOff x="0" y="0"/>
            <a:chExt cx="928694" cy="415937"/>
          </a:xfrm>
        </p:grpSpPr>
        <p:cxnSp>
          <p:nvCxnSpPr>
            <p:cNvPr id="9226" name="直接连接符 15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27" name="直接连接符 17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228" name="组合 19" hidden="1"/>
          <p:cNvGrpSpPr/>
          <p:nvPr/>
        </p:nvGrpSpPr>
        <p:grpSpPr>
          <a:xfrm>
            <a:off x="4178300" y="5372100"/>
            <a:ext cx="928688" cy="311150"/>
            <a:chOff x="0" y="0"/>
            <a:chExt cx="928694" cy="415937"/>
          </a:xfrm>
        </p:grpSpPr>
        <p:cxnSp>
          <p:nvCxnSpPr>
            <p:cNvPr id="9229" name="直接连接符 20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30" name="直接连接符 21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234" name="Rectangle 39"/>
          <p:cNvSpPr/>
          <p:nvPr/>
        </p:nvSpPr>
        <p:spPr>
          <a:xfrm>
            <a:off x="-21423312" y="1808163"/>
            <a:ext cx="16417925" cy="162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/>
            <a:endParaRPr lang="zh-CN" altLang="en-US" dirty="0">
              <a:latin typeface="Arial" charset="0"/>
              <a:ea typeface="宋体" charset="-122"/>
            </a:endParaRPr>
          </a:p>
        </p:txBody>
      </p:sp>
      <p:pic>
        <p:nvPicPr>
          <p:cNvPr id="2052" name="Picture 220" descr="bg_cloud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08267" y="116523"/>
            <a:ext cx="10247312" cy="26749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Picture 223" descr="bg_light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12140" y="0"/>
            <a:ext cx="8553450" cy="55435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0471" name="TextBox 15"/>
          <p:cNvSpPr txBox="1">
            <a:spLocks noChangeArrowheads="1"/>
          </p:cNvSpPr>
          <p:nvPr/>
        </p:nvSpPr>
        <p:spPr bwMode="auto">
          <a:xfrm>
            <a:off x="5147945" y="1412875"/>
            <a:ext cx="2435225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unrise" dir="t">
                <a:rot lat="0" lon="0" rev="0"/>
              </a:lightRig>
            </a:scene3d>
          </a:bodyPr>
          <a:p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咪咪体简" charset="0"/>
                <a:ea typeface="汉仪咪咪体简" charset="0"/>
              </a:rPr>
              <a:t>智慧岛</a:t>
            </a:r>
            <a:endParaRPr lang="zh-CN" altLang="en-US" sz="48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汉仪咪咪体简" charset="0"/>
              <a:ea typeface="汉仪咪咪体简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49225" y="2780030"/>
            <a:ext cx="4295140" cy="3227070"/>
            <a:chOff x="-235" y="4378"/>
            <a:chExt cx="6764" cy="5082"/>
          </a:xfrm>
        </p:grpSpPr>
        <p:grpSp>
          <p:nvGrpSpPr>
            <p:cNvPr id="14" name="组合 13"/>
            <p:cNvGrpSpPr/>
            <p:nvPr/>
          </p:nvGrpSpPr>
          <p:grpSpPr>
            <a:xfrm>
              <a:off x="-235" y="4378"/>
              <a:ext cx="6765" cy="5082"/>
              <a:chOff x="850" y="864"/>
              <a:chExt cx="12615" cy="9475"/>
            </a:xfrm>
          </p:grpSpPr>
          <p:sp>
            <p:nvSpPr>
              <p:cNvPr id="15" name="直角三角形 14"/>
              <p:cNvSpPr>
                <a:spLocks noChangeArrowheads="1"/>
              </p:cNvSpPr>
              <p:nvPr/>
            </p:nvSpPr>
            <p:spPr bwMode="auto">
              <a:xfrm>
                <a:off x="6633" y="864"/>
                <a:ext cx="2245" cy="3255"/>
              </a:xfrm>
              <a:prstGeom prst="rtTriangle">
                <a:avLst/>
              </a:prstGeom>
              <a:solidFill>
                <a:srgbClr val="FF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>
                <a:spLocks noChangeArrowheads="1"/>
              </p:cNvSpPr>
              <p:nvPr/>
            </p:nvSpPr>
            <p:spPr bwMode="auto">
              <a:xfrm rot="10620000">
                <a:off x="4400" y="5747"/>
                <a:ext cx="4869" cy="1518"/>
              </a:xfrm>
              <a:prstGeom prst="triangle">
                <a:avLst>
                  <a:gd name="adj" fmla="val 100000"/>
                </a:avLst>
              </a:prstGeom>
              <a:solidFill>
                <a:srgbClr val="C0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等腰三角形 16"/>
              <p:cNvSpPr>
                <a:spLocks noChangeArrowheads="1"/>
              </p:cNvSpPr>
              <p:nvPr/>
            </p:nvSpPr>
            <p:spPr bwMode="auto">
              <a:xfrm rot="10800000">
                <a:off x="7313" y="7421"/>
                <a:ext cx="6152" cy="2919"/>
              </a:xfrm>
              <a:prstGeom prst="triangle">
                <a:avLst>
                  <a:gd name="adj" fmla="val 68777"/>
                </a:avLst>
              </a:prstGeom>
              <a:solidFill>
                <a:srgbClr val="D97305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" name="等腰三角形 17"/>
              <p:cNvSpPr>
                <a:spLocks noChangeArrowheads="1"/>
              </p:cNvSpPr>
              <p:nvPr/>
            </p:nvSpPr>
            <p:spPr bwMode="auto">
              <a:xfrm>
                <a:off x="4705" y="5627"/>
                <a:ext cx="5262" cy="1765"/>
              </a:xfrm>
              <a:prstGeom prst="triangle">
                <a:avLst>
                  <a:gd name="adj" fmla="val 91991"/>
                </a:avLst>
              </a:prstGeom>
              <a:solidFill>
                <a:srgbClr val="FF00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9" name="等腰三角形 18"/>
              <p:cNvSpPr>
                <a:spLocks noChangeArrowheads="1"/>
              </p:cNvSpPr>
              <p:nvPr/>
            </p:nvSpPr>
            <p:spPr bwMode="auto">
              <a:xfrm>
                <a:off x="4819" y="7442"/>
                <a:ext cx="4352" cy="2872"/>
              </a:xfrm>
              <a:prstGeom prst="triangle">
                <a:avLst>
                  <a:gd name="adj" fmla="val 55882"/>
                </a:avLst>
              </a:prstGeom>
              <a:solidFill>
                <a:srgbClr val="99CC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" name="等腰三角形 19"/>
              <p:cNvSpPr>
                <a:spLocks noChangeArrowheads="1"/>
              </p:cNvSpPr>
              <p:nvPr/>
            </p:nvSpPr>
            <p:spPr bwMode="auto">
              <a:xfrm rot="10800000">
                <a:off x="850" y="7442"/>
                <a:ext cx="6502" cy="2841"/>
              </a:xfrm>
              <a:prstGeom prst="triangle">
                <a:avLst>
                  <a:gd name="adj" fmla="val 40141"/>
                </a:avLst>
              </a:prstGeom>
              <a:solidFill>
                <a:srgbClr val="2135C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1" name="等腰三角形 20"/>
              <p:cNvSpPr>
                <a:spLocks noChangeArrowheads="1"/>
              </p:cNvSpPr>
              <p:nvPr/>
            </p:nvSpPr>
            <p:spPr bwMode="auto">
              <a:xfrm rot="-1380000">
                <a:off x="6466" y="4034"/>
                <a:ext cx="1973" cy="1287"/>
              </a:xfrm>
              <a:prstGeom prst="triangle">
                <a:avLst>
                  <a:gd name="adj" fmla="val 26713"/>
                </a:avLst>
              </a:prstGeom>
              <a:solidFill>
                <a:srgbClr val="3366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416" y="8348"/>
              <a:ext cx="2889" cy="8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en-US" altLang="zh-CN" sz="280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方正胖娃简体" charset="0"/>
                  <a:ea typeface="方正胖娃简体" charset="0"/>
                </a:rPr>
                <a:t>“</a:t>
              </a:r>
              <a:r>
                <a:rPr lang="zh-CN" altLang="en-US" sz="280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方正胖娃简体" charset="0"/>
                  <a:ea typeface="方正胖娃简体" charset="0"/>
                </a:rPr>
                <a:t>数学号</a:t>
              </a:r>
              <a:r>
                <a:rPr lang="en-US" altLang="zh-CN" sz="280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方正胖娃简体" charset="0"/>
                  <a:ea typeface="方正胖娃简体" charset="0"/>
                </a:rPr>
                <a:t>”</a:t>
              </a:r>
              <a:endParaRPr lang="en-US" altLang="zh-CN" sz="280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胖娃简体" charset="0"/>
                <a:ea typeface="方正胖娃简体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4.07407E-6 C 0.0184 0.00231 0.02569 0.00625 0.01979 0.01018 C -0.00399 0.00972 -0.02413 0.00717 -0.03212 0.0037 C -0.01215 0.00138 0.01302 0.00162 0.03229 0.0037 C 0.02361 0.0074 0.00278 0.00972 -0.01997 0.01018 C -0.02604 0.00601 -0.01754 0.00231 1.66667E-6 4.07407E-6 Z " pathEditMode="relative" rAng="0" ptsTypes="ffffff">
                                      <p:cBhvr>
                                        <p:cTn id="26" dur="1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-7.40741E-7 C 0.02031 0.00278 0.0283 0.00741 0.0217 0.01181 C -0.00434 0.01134 -0.02621 0.00857 -0.03524 0.0044 C -0.01337 0.00185 0.01441 0.00208 0.03542 0.0044 C 0.02587 0.0088 0.00295 0.01134 -0.02187 0.01181 C -0.02864 0.00718 -0.01927 0.00278 -1.94444E-6 -7.40741E-7 Z " pathEditMode="relative" rAng="0" ptsTypes="ffffff">
                                      <p:cBhvr>
                                        <p:cTn id="28" dur="1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000 0.000000 L -0.418472 -0.006111 " pathEditMode="relative" rAng="0" ptsTypes="">
                                      <p:cBhvr>
                                        <p:cTn id="30" dur="3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49236 -0.025185 " pathEditMode="relative" rAng="0" ptsTypes="">
                                      <p:cBhvr>
                                        <p:cTn id="3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" t="32240" r="20429"/>
          <a:stretch>
            <a:fillRect/>
          </a:stretch>
        </p:blipFill>
        <p:spPr>
          <a:xfrm>
            <a:off x="-1" y="-1"/>
            <a:ext cx="9144001" cy="35818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2"/>
          <a:stretch>
            <a:fillRect/>
          </a:stretch>
        </p:blipFill>
        <p:spPr>
          <a:xfrm>
            <a:off x="395536" y="4348608"/>
            <a:ext cx="9073008" cy="2509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31" y="1238591"/>
            <a:ext cx="4340552" cy="40626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b="6004"/>
          <a:stretch>
            <a:fillRect/>
          </a:stretch>
        </p:blipFill>
        <p:spPr>
          <a:xfrm>
            <a:off x="0" y="-99393"/>
            <a:ext cx="3316385" cy="69573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b="19842"/>
          <a:stretch>
            <a:fillRect/>
          </a:stretch>
        </p:blipFill>
        <p:spPr>
          <a:xfrm>
            <a:off x="-1" y="4348608"/>
            <a:ext cx="4289342" cy="25093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387" y="2343909"/>
            <a:ext cx="3218422" cy="47849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022" y="1418581"/>
            <a:ext cx="2767355" cy="5345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505" y="604832"/>
            <a:ext cx="2529631" cy="162749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357437" y="1182428"/>
            <a:ext cx="4192587" cy="5065713"/>
            <a:chOff x="2297113" y="1374775"/>
            <a:chExt cx="4192587" cy="5065713"/>
          </a:xfrm>
        </p:grpSpPr>
        <p:sp>
          <p:nvSpPr>
            <p:cNvPr id="19" name="Freeform 11"/>
            <p:cNvSpPr/>
            <p:nvPr>
              <p:custDataLst>
                <p:tags r:id="rId9"/>
              </p:custDataLst>
            </p:nvPr>
          </p:nvSpPr>
          <p:spPr bwMode="auto">
            <a:xfrm>
              <a:off x="2824163" y="3560763"/>
              <a:ext cx="963612" cy="1992312"/>
            </a:xfrm>
            <a:custGeom>
              <a:avLst/>
              <a:gdLst>
                <a:gd name="T0" fmla="*/ 0 w 607"/>
                <a:gd name="T1" fmla="*/ 28575 h 1255"/>
                <a:gd name="T2" fmla="*/ 66675 w 607"/>
                <a:gd name="T3" fmla="*/ 0 h 1255"/>
                <a:gd name="T4" fmla="*/ 963613 w 607"/>
                <a:gd name="T5" fmla="*/ 1965325 h 1255"/>
                <a:gd name="T6" fmla="*/ 898525 w 607"/>
                <a:gd name="T7" fmla="*/ 1992313 h 1255"/>
                <a:gd name="T8" fmla="*/ 0 w 607"/>
                <a:gd name="T9" fmla="*/ 28575 h 1255"/>
                <a:gd name="T10" fmla="*/ 0 w 607"/>
                <a:gd name="T11" fmla="*/ 28575 h 12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7" h="1255">
                  <a:moveTo>
                    <a:pt x="0" y="18"/>
                  </a:moveTo>
                  <a:lnTo>
                    <a:pt x="42" y="0"/>
                  </a:lnTo>
                  <a:lnTo>
                    <a:pt x="607" y="1238"/>
                  </a:lnTo>
                  <a:lnTo>
                    <a:pt x="566" y="125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>
              <p:custDataLst>
                <p:tags r:id="rId10"/>
              </p:custDataLst>
            </p:nvPr>
          </p:nvSpPr>
          <p:spPr bwMode="auto">
            <a:xfrm>
              <a:off x="5148263" y="3514725"/>
              <a:ext cx="925512" cy="2038350"/>
            </a:xfrm>
            <a:custGeom>
              <a:avLst/>
              <a:gdLst>
                <a:gd name="T0" fmla="*/ 0 w 583"/>
                <a:gd name="T1" fmla="*/ 2011363 h 1284"/>
                <a:gd name="T2" fmla="*/ 858838 w 583"/>
                <a:gd name="T3" fmla="*/ 0 h 1284"/>
                <a:gd name="T4" fmla="*/ 925513 w 583"/>
                <a:gd name="T5" fmla="*/ 26988 h 1284"/>
                <a:gd name="T6" fmla="*/ 65088 w 583"/>
                <a:gd name="T7" fmla="*/ 2038350 h 1284"/>
                <a:gd name="T8" fmla="*/ 0 w 583"/>
                <a:gd name="T9" fmla="*/ 2011363 h 1284"/>
                <a:gd name="T10" fmla="*/ 0 w 583"/>
                <a:gd name="T11" fmla="*/ 2011363 h 1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83" h="1284">
                  <a:moveTo>
                    <a:pt x="0" y="1267"/>
                  </a:moveTo>
                  <a:lnTo>
                    <a:pt x="541" y="0"/>
                  </a:lnTo>
                  <a:lnTo>
                    <a:pt x="583" y="17"/>
                  </a:lnTo>
                  <a:lnTo>
                    <a:pt x="41" y="1284"/>
                  </a:lnTo>
                  <a:lnTo>
                    <a:pt x="0" y="12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>
              <p:custDataLst>
                <p:tags r:id="rId11"/>
              </p:custDataLst>
            </p:nvPr>
          </p:nvSpPr>
          <p:spPr bwMode="auto">
            <a:xfrm>
              <a:off x="3883025" y="4344988"/>
              <a:ext cx="311150" cy="1284287"/>
            </a:xfrm>
            <a:custGeom>
              <a:avLst/>
              <a:gdLst>
                <a:gd name="T0" fmla="*/ 0 w 196"/>
                <a:gd name="T1" fmla="*/ 9525 h 809"/>
                <a:gd name="T2" fmla="*/ 65088 w 196"/>
                <a:gd name="T3" fmla="*/ 0 h 809"/>
                <a:gd name="T4" fmla="*/ 311150 w 196"/>
                <a:gd name="T5" fmla="*/ 1274763 h 809"/>
                <a:gd name="T6" fmla="*/ 234950 w 196"/>
                <a:gd name="T7" fmla="*/ 1284288 h 809"/>
                <a:gd name="T8" fmla="*/ 0 w 196"/>
                <a:gd name="T9" fmla="*/ 9525 h 809"/>
                <a:gd name="T10" fmla="*/ 0 w 196"/>
                <a:gd name="T11" fmla="*/ 9525 h 8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809">
                  <a:moveTo>
                    <a:pt x="0" y="6"/>
                  </a:moveTo>
                  <a:lnTo>
                    <a:pt x="41" y="0"/>
                  </a:lnTo>
                  <a:lnTo>
                    <a:pt x="196" y="803"/>
                  </a:lnTo>
                  <a:lnTo>
                    <a:pt x="148" y="80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>
              <p:custDataLst>
                <p:tags r:id="rId12"/>
              </p:custDataLst>
            </p:nvPr>
          </p:nvSpPr>
          <p:spPr bwMode="auto">
            <a:xfrm>
              <a:off x="4741863" y="4297363"/>
              <a:ext cx="273050" cy="1331912"/>
            </a:xfrm>
            <a:custGeom>
              <a:avLst/>
              <a:gdLst>
                <a:gd name="T0" fmla="*/ 0 w 172"/>
                <a:gd name="T1" fmla="*/ 1322388 h 839"/>
                <a:gd name="T2" fmla="*/ 207963 w 172"/>
                <a:gd name="T3" fmla="*/ 0 h 839"/>
                <a:gd name="T4" fmla="*/ 273050 w 172"/>
                <a:gd name="T5" fmla="*/ 9525 h 839"/>
                <a:gd name="T6" fmla="*/ 76200 w 172"/>
                <a:gd name="T7" fmla="*/ 1331913 h 839"/>
                <a:gd name="T8" fmla="*/ 0 w 172"/>
                <a:gd name="T9" fmla="*/ 1322388 h 839"/>
                <a:gd name="T10" fmla="*/ 0 w 172"/>
                <a:gd name="T11" fmla="*/ 1322388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" h="839">
                  <a:moveTo>
                    <a:pt x="0" y="833"/>
                  </a:moveTo>
                  <a:lnTo>
                    <a:pt x="131" y="0"/>
                  </a:lnTo>
                  <a:lnTo>
                    <a:pt x="172" y="6"/>
                  </a:lnTo>
                  <a:lnTo>
                    <a:pt x="48" y="839"/>
                  </a:lnTo>
                  <a:lnTo>
                    <a:pt x="0" y="8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>
              <p:custDataLst>
                <p:tags r:id="rId13"/>
              </p:custDataLst>
            </p:nvPr>
          </p:nvSpPr>
          <p:spPr bwMode="auto">
            <a:xfrm>
              <a:off x="3448050" y="5430838"/>
              <a:ext cx="2124075" cy="1009650"/>
            </a:xfrm>
            <a:custGeom>
              <a:avLst/>
              <a:gdLst>
                <a:gd name="T0" fmla="*/ 169926 w 225"/>
                <a:gd name="T1" fmla="*/ 198156 h 107"/>
                <a:gd name="T2" fmla="*/ 339852 w 225"/>
                <a:gd name="T3" fmla="*/ 877546 h 107"/>
                <a:gd name="T4" fmla="*/ 1689820 w 225"/>
                <a:gd name="T5" fmla="*/ 896418 h 107"/>
                <a:gd name="T6" fmla="*/ 1859746 w 225"/>
                <a:gd name="T7" fmla="*/ 179284 h 107"/>
                <a:gd name="T8" fmla="*/ 169926 w 225"/>
                <a:gd name="T9" fmla="*/ 198156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107">
                  <a:moveTo>
                    <a:pt x="18" y="21"/>
                  </a:moveTo>
                  <a:cubicBezTo>
                    <a:pt x="18" y="21"/>
                    <a:pt x="0" y="91"/>
                    <a:pt x="36" y="93"/>
                  </a:cubicBezTo>
                  <a:cubicBezTo>
                    <a:pt x="36" y="93"/>
                    <a:pt x="131" y="107"/>
                    <a:pt x="179" y="95"/>
                  </a:cubicBezTo>
                  <a:cubicBezTo>
                    <a:pt x="179" y="95"/>
                    <a:pt x="225" y="93"/>
                    <a:pt x="197" y="19"/>
                  </a:cubicBezTo>
                  <a:cubicBezTo>
                    <a:pt x="197" y="19"/>
                    <a:pt x="30" y="0"/>
                    <a:pt x="18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144000" rIns="0" bIns="0" anchor="ctr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>
              <p:custDataLst>
                <p:tags r:id="rId14"/>
              </p:custDataLst>
            </p:nvPr>
          </p:nvSpPr>
          <p:spPr bwMode="auto">
            <a:xfrm>
              <a:off x="3486150" y="5430838"/>
              <a:ext cx="1935163" cy="320675"/>
            </a:xfrm>
            <a:custGeom>
              <a:avLst/>
              <a:gdLst>
                <a:gd name="T0" fmla="*/ 226556 w 205"/>
                <a:gd name="T1" fmla="*/ 18863 h 34"/>
                <a:gd name="T2" fmla="*/ 1821885 w 205"/>
                <a:gd name="T3" fmla="*/ 132043 h 34"/>
                <a:gd name="T4" fmla="*/ 1736927 w 205"/>
                <a:gd name="T5" fmla="*/ 292380 h 34"/>
                <a:gd name="T6" fmla="*/ 217116 w 205"/>
                <a:gd name="T7" fmla="*/ 216927 h 34"/>
                <a:gd name="T8" fmla="*/ 226556 w 205"/>
                <a:gd name="T9" fmla="*/ 18863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5" h="34">
                  <a:moveTo>
                    <a:pt x="24" y="2"/>
                  </a:moveTo>
                  <a:cubicBezTo>
                    <a:pt x="24" y="2"/>
                    <a:pt x="181" y="0"/>
                    <a:pt x="193" y="14"/>
                  </a:cubicBezTo>
                  <a:cubicBezTo>
                    <a:pt x="205" y="28"/>
                    <a:pt x="199" y="29"/>
                    <a:pt x="184" y="31"/>
                  </a:cubicBezTo>
                  <a:cubicBezTo>
                    <a:pt x="160" y="34"/>
                    <a:pt x="23" y="23"/>
                    <a:pt x="23" y="23"/>
                  </a:cubicBezTo>
                  <a:cubicBezTo>
                    <a:pt x="23" y="23"/>
                    <a:pt x="0" y="23"/>
                    <a:pt x="24" y="2"/>
                  </a:cubicBezTo>
                  <a:close/>
                </a:path>
              </a:pathLst>
            </a:custGeom>
            <a:solidFill>
              <a:srgbClr val="C9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3589338" y="5421313"/>
              <a:ext cx="1803400" cy="330200"/>
            </a:xfrm>
            <a:custGeom>
              <a:avLst/>
              <a:gdLst>
                <a:gd name="T0" fmla="*/ 113303 w 191"/>
                <a:gd name="T1" fmla="*/ 245291 h 35"/>
                <a:gd name="T2" fmla="*/ 56651 w 191"/>
                <a:gd name="T3" fmla="*/ 245291 h 35"/>
                <a:gd name="T4" fmla="*/ 0 w 191"/>
                <a:gd name="T5" fmla="*/ 169817 h 35"/>
                <a:gd name="T6" fmla="*/ 113303 w 191"/>
                <a:gd name="T7" fmla="*/ 9434 h 35"/>
                <a:gd name="T8" fmla="*/ 113303 w 191"/>
                <a:gd name="T9" fmla="*/ 0 h 35"/>
                <a:gd name="T10" fmla="*/ 122745 w 191"/>
                <a:gd name="T11" fmla="*/ 0 h 35"/>
                <a:gd name="T12" fmla="*/ 283257 w 191"/>
                <a:gd name="T13" fmla="*/ 0 h 35"/>
                <a:gd name="T14" fmla="*/ 1510702 w 191"/>
                <a:gd name="T15" fmla="*/ 56606 h 35"/>
                <a:gd name="T16" fmla="*/ 1737307 w 191"/>
                <a:gd name="T17" fmla="*/ 122646 h 35"/>
                <a:gd name="T18" fmla="*/ 1803400 w 191"/>
                <a:gd name="T19" fmla="*/ 245291 h 35"/>
                <a:gd name="T20" fmla="*/ 1746749 w 191"/>
                <a:gd name="T21" fmla="*/ 311331 h 35"/>
                <a:gd name="T22" fmla="*/ 1633446 w 191"/>
                <a:gd name="T23" fmla="*/ 330200 h 35"/>
                <a:gd name="T24" fmla="*/ 1520143 w 191"/>
                <a:gd name="T25" fmla="*/ 330200 h 35"/>
                <a:gd name="T26" fmla="*/ 113303 w 191"/>
                <a:gd name="T27" fmla="*/ 245291 h 35"/>
                <a:gd name="T28" fmla="*/ 47209 w 191"/>
                <a:gd name="T29" fmla="*/ 169817 h 35"/>
                <a:gd name="T30" fmla="*/ 47209 w 191"/>
                <a:gd name="T31" fmla="*/ 169817 h 35"/>
                <a:gd name="T32" fmla="*/ 75535 w 191"/>
                <a:gd name="T33" fmla="*/ 188686 h 35"/>
                <a:gd name="T34" fmla="*/ 113303 w 191"/>
                <a:gd name="T35" fmla="*/ 198120 h 35"/>
                <a:gd name="T36" fmla="*/ 1520143 w 191"/>
                <a:gd name="T37" fmla="*/ 283029 h 35"/>
                <a:gd name="T38" fmla="*/ 1633446 w 191"/>
                <a:gd name="T39" fmla="*/ 273594 h 35"/>
                <a:gd name="T40" fmla="*/ 1727865 w 191"/>
                <a:gd name="T41" fmla="*/ 254726 h 35"/>
                <a:gd name="T42" fmla="*/ 1756191 w 191"/>
                <a:gd name="T43" fmla="*/ 245291 h 35"/>
                <a:gd name="T44" fmla="*/ 1699539 w 191"/>
                <a:gd name="T45" fmla="*/ 160383 h 35"/>
                <a:gd name="T46" fmla="*/ 1501260 w 191"/>
                <a:gd name="T47" fmla="*/ 103777 h 35"/>
                <a:gd name="T48" fmla="*/ 1104701 w 191"/>
                <a:gd name="T49" fmla="*/ 75474 h 35"/>
                <a:gd name="T50" fmla="*/ 283257 w 191"/>
                <a:gd name="T51" fmla="*/ 56606 h 35"/>
                <a:gd name="T52" fmla="*/ 132186 w 191"/>
                <a:gd name="T53" fmla="*/ 56606 h 35"/>
                <a:gd name="T54" fmla="*/ 47209 w 191"/>
                <a:gd name="T55" fmla="*/ 169817 h 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1" h="35">
                  <a:moveTo>
                    <a:pt x="12" y="26"/>
                  </a:moveTo>
                  <a:cubicBezTo>
                    <a:pt x="12" y="26"/>
                    <a:pt x="9" y="26"/>
                    <a:pt x="6" y="26"/>
                  </a:cubicBezTo>
                  <a:cubicBezTo>
                    <a:pt x="4" y="25"/>
                    <a:pt x="0" y="23"/>
                    <a:pt x="0" y="18"/>
                  </a:cubicBezTo>
                  <a:cubicBezTo>
                    <a:pt x="0" y="13"/>
                    <a:pt x="3" y="8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9" y="0"/>
                    <a:pt x="30" y="0"/>
                  </a:cubicBezTo>
                  <a:cubicBezTo>
                    <a:pt x="60" y="0"/>
                    <a:pt x="125" y="1"/>
                    <a:pt x="160" y="6"/>
                  </a:cubicBezTo>
                  <a:cubicBezTo>
                    <a:pt x="172" y="7"/>
                    <a:pt x="180" y="9"/>
                    <a:pt x="184" y="13"/>
                  </a:cubicBezTo>
                  <a:cubicBezTo>
                    <a:pt x="188" y="18"/>
                    <a:pt x="190" y="22"/>
                    <a:pt x="191" y="26"/>
                  </a:cubicBezTo>
                  <a:cubicBezTo>
                    <a:pt x="191" y="30"/>
                    <a:pt x="188" y="32"/>
                    <a:pt x="185" y="33"/>
                  </a:cubicBezTo>
                  <a:cubicBezTo>
                    <a:pt x="182" y="34"/>
                    <a:pt x="178" y="34"/>
                    <a:pt x="173" y="35"/>
                  </a:cubicBezTo>
                  <a:cubicBezTo>
                    <a:pt x="170" y="35"/>
                    <a:pt x="166" y="35"/>
                    <a:pt x="161" y="35"/>
                  </a:cubicBezTo>
                  <a:cubicBezTo>
                    <a:pt x="121" y="35"/>
                    <a:pt x="12" y="26"/>
                    <a:pt x="12" y="26"/>
                  </a:cubicBezTo>
                  <a:close/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8" y="20"/>
                  </a:cubicBezTo>
                  <a:cubicBezTo>
                    <a:pt x="10" y="21"/>
                    <a:pt x="12" y="21"/>
                    <a:pt x="12" y="21"/>
                  </a:cubicBezTo>
                  <a:cubicBezTo>
                    <a:pt x="12" y="21"/>
                    <a:pt x="121" y="30"/>
                    <a:pt x="161" y="30"/>
                  </a:cubicBezTo>
                  <a:cubicBezTo>
                    <a:pt x="166" y="30"/>
                    <a:pt x="170" y="30"/>
                    <a:pt x="173" y="29"/>
                  </a:cubicBezTo>
                  <a:cubicBezTo>
                    <a:pt x="177" y="29"/>
                    <a:pt x="181" y="28"/>
                    <a:pt x="183" y="27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186" y="25"/>
                    <a:pt x="184" y="22"/>
                    <a:pt x="180" y="17"/>
                  </a:cubicBezTo>
                  <a:cubicBezTo>
                    <a:pt x="179" y="15"/>
                    <a:pt x="171" y="13"/>
                    <a:pt x="159" y="11"/>
                  </a:cubicBezTo>
                  <a:cubicBezTo>
                    <a:pt x="148" y="10"/>
                    <a:pt x="133" y="8"/>
                    <a:pt x="117" y="8"/>
                  </a:cubicBezTo>
                  <a:cubicBezTo>
                    <a:pt x="85" y="6"/>
                    <a:pt x="50" y="6"/>
                    <a:pt x="30" y="6"/>
                  </a:cubicBezTo>
                  <a:cubicBezTo>
                    <a:pt x="22" y="6"/>
                    <a:pt x="16" y="6"/>
                    <a:pt x="14" y="6"/>
                  </a:cubicBezTo>
                  <a:cubicBezTo>
                    <a:pt x="6" y="12"/>
                    <a:pt x="5" y="17"/>
                    <a:pt x="5" y="18"/>
                  </a:cubicBezTo>
                  <a:close/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>
              <p:custDataLst>
                <p:tags r:id="rId16"/>
              </p:custDataLst>
            </p:nvPr>
          </p:nvSpPr>
          <p:spPr bwMode="auto">
            <a:xfrm>
              <a:off x="2297113" y="1374775"/>
              <a:ext cx="4192587" cy="3540125"/>
            </a:xfrm>
            <a:custGeom>
              <a:avLst/>
              <a:gdLst>
                <a:gd name="T0" fmla="*/ 169 w 639"/>
                <a:gd name="T1" fmla="*/ 413 h 539"/>
                <a:gd name="T2" fmla="*/ 67 w 639"/>
                <a:gd name="T3" fmla="*/ 327 h 539"/>
                <a:gd name="T4" fmla="*/ 4 w 639"/>
                <a:gd name="T5" fmla="*/ 165 h 539"/>
                <a:gd name="T6" fmla="*/ 73 w 639"/>
                <a:gd name="T7" fmla="*/ 33 h 539"/>
                <a:gd name="T8" fmla="*/ 167 w 639"/>
                <a:gd name="T9" fmla="*/ 0 h 539"/>
                <a:gd name="T10" fmla="*/ 322 w 639"/>
                <a:gd name="T11" fmla="*/ 113 h 539"/>
                <a:gd name="T12" fmla="*/ 474 w 639"/>
                <a:gd name="T13" fmla="*/ 8 h 539"/>
                <a:gd name="T14" fmla="*/ 574 w 639"/>
                <a:gd name="T15" fmla="*/ 46 h 539"/>
                <a:gd name="T16" fmla="*/ 637 w 639"/>
                <a:gd name="T17" fmla="*/ 182 h 539"/>
                <a:gd name="T18" fmla="*/ 568 w 639"/>
                <a:gd name="T19" fmla="*/ 339 h 539"/>
                <a:gd name="T20" fmla="*/ 463 w 639"/>
                <a:gd name="T21" fmla="*/ 420 h 539"/>
                <a:gd name="T22" fmla="*/ 315 w 639"/>
                <a:gd name="T23" fmla="*/ 539 h 539"/>
                <a:gd name="T24" fmla="*/ 169 w 639"/>
                <a:gd name="T25" fmla="*/ 413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539">
                  <a:moveTo>
                    <a:pt x="169" y="413"/>
                  </a:moveTo>
                  <a:cubicBezTo>
                    <a:pt x="136" y="388"/>
                    <a:pt x="101" y="363"/>
                    <a:pt x="67" y="327"/>
                  </a:cubicBezTo>
                  <a:cubicBezTo>
                    <a:pt x="23" y="281"/>
                    <a:pt x="0" y="223"/>
                    <a:pt x="4" y="165"/>
                  </a:cubicBezTo>
                  <a:cubicBezTo>
                    <a:pt x="8" y="112"/>
                    <a:pt x="33" y="64"/>
                    <a:pt x="73" y="33"/>
                  </a:cubicBezTo>
                  <a:cubicBezTo>
                    <a:pt x="101" y="11"/>
                    <a:pt x="134" y="0"/>
                    <a:pt x="167" y="0"/>
                  </a:cubicBezTo>
                  <a:cubicBezTo>
                    <a:pt x="237" y="0"/>
                    <a:pt x="297" y="46"/>
                    <a:pt x="322" y="113"/>
                  </a:cubicBezTo>
                  <a:cubicBezTo>
                    <a:pt x="348" y="50"/>
                    <a:pt x="407" y="8"/>
                    <a:pt x="474" y="8"/>
                  </a:cubicBezTo>
                  <a:cubicBezTo>
                    <a:pt x="510" y="8"/>
                    <a:pt x="545" y="21"/>
                    <a:pt x="574" y="46"/>
                  </a:cubicBezTo>
                  <a:cubicBezTo>
                    <a:pt x="613" y="79"/>
                    <a:pt x="636" y="129"/>
                    <a:pt x="637" y="182"/>
                  </a:cubicBezTo>
                  <a:cubicBezTo>
                    <a:pt x="639" y="239"/>
                    <a:pt x="614" y="295"/>
                    <a:pt x="568" y="339"/>
                  </a:cubicBezTo>
                  <a:cubicBezTo>
                    <a:pt x="532" y="373"/>
                    <a:pt x="497" y="397"/>
                    <a:pt x="463" y="420"/>
                  </a:cubicBezTo>
                  <a:cubicBezTo>
                    <a:pt x="412" y="454"/>
                    <a:pt x="315" y="539"/>
                    <a:pt x="315" y="539"/>
                  </a:cubicBezTo>
                  <a:cubicBezTo>
                    <a:pt x="315" y="539"/>
                    <a:pt x="219" y="450"/>
                    <a:pt x="169" y="4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>
                <a:solidFill>
                  <a:srgbClr val="FFFFFF"/>
                </a:solidFill>
                <a:effectLst>
                  <a:outerShdw blurRad="25400" dist="127000" dir="5400000" algn="t" rotWithShape="0">
                    <a:prstClr val="black">
                      <a:alpha val="26000"/>
                    </a:prstClr>
                  </a:outerShdw>
                </a:effectLst>
                <a:latin typeface="DarkBox" panose="02000500000000000000" pitchFamily="2" charset="0"/>
                <a:ea typeface="华文隶书" panose="0201080004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-78221"/>
            <a:ext cx="6503895" cy="16396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55"/>
          <a:stretch>
            <a:fillRect/>
          </a:stretch>
        </p:blipFill>
        <p:spPr>
          <a:xfrm>
            <a:off x="5521579" y="-107964"/>
            <a:ext cx="4168037" cy="2265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8513" y="2132830"/>
            <a:ext cx="3920944" cy="762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ctr">
              <a:defRPr sz="960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</a:lstStyle>
          <a:p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谢谢您的聆听</a:t>
            </a:r>
            <a:r>
              <a:rPr lang="en-US" altLang="zh-CN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</a:t>
            </a:r>
            <a:endParaRPr lang="en-US" altLang="zh-CN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7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05660" y="1406525"/>
            <a:ext cx="3830320" cy="2877185"/>
            <a:chOff x="850" y="864"/>
            <a:chExt cx="12615" cy="9475"/>
          </a:xfrm>
        </p:grpSpPr>
        <p:sp>
          <p:nvSpPr>
            <p:cNvPr id="33795" name="直角三角形 33794"/>
            <p:cNvSpPr>
              <a:spLocks noChangeArrowheads="1"/>
            </p:cNvSpPr>
            <p:nvPr/>
          </p:nvSpPr>
          <p:spPr bwMode="auto">
            <a:xfrm>
              <a:off x="6633" y="864"/>
              <a:ext cx="2245" cy="3255"/>
            </a:xfrm>
            <a:prstGeom prst="rtTriangle">
              <a:avLst/>
            </a:prstGeom>
            <a:solidFill>
              <a:srgbClr val="FF0000"/>
            </a:solidFill>
            <a:ln w="34925">
              <a:solidFill>
                <a:srgbClr val="FFFF0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3797" name="等腰三角形 33796"/>
            <p:cNvSpPr>
              <a:spLocks noChangeArrowheads="1"/>
            </p:cNvSpPr>
            <p:nvPr/>
          </p:nvSpPr>
          <p:spPr bwMode="auto">
            <a:xfrm rot="10620000">
              <a:off x="4400" y="5747"/>
              <a:ext cx="4869" cy="1518"/>
            </a:xfrm>
            <a:prstGeom prst="triangle">
              <a:avLst>
                <a:gd name="adj" fmla="val 100000"/>
              </a:avLst>
            </a:prstGeom>
            <a:solidFill>
              <a:srgbClr val="C00000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8" name="等腰三角形 33797"/>
            <p:cNvSpPr>
              <a:spLocks noChangeArrowheads="1"/>
            </p:cNvSpPr>
            <p:nvPr/>
          </p:nvSpPr>
          <p:spPr bwMode="auto">
            <a:xfrm rot="10800000">
              <a:off x="7313" y="7421"/>
              <a:ext cx="6152" cy="2919"/>
            </a:xfrm>
            <a:prstGeom prst="triangle">
              <a:avLst>
                <a:gd name="adj" fmla="val 68777"/>
              </a:avLst>
            </a:prstGeom>
            <a:solidFill>
              <a:srgbClr val="D97305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06" name="等腰三角形 33805"/>
            <p:cNvSpPr>
              <a:spLocks noChangeArrowheads="1"/>
            </p:cNvSpPr>
            <p:nvPr/>
          </p:nvSpPr>
          <p:spPr bwMode="auto">
            <a:xfrm>
              <a:off x="4705" y="5627"/>
              <a:ext cx="5262" cy="1765"/>
            </a:xfrm>
            <a:prstGeom prst="triangle">
              <a:avLst>
                <a:gd name="adj" fmla="val 91991"/>
              </a:avLst>
            </a:prstGeom>
            <a:solidFill>
              <a:srgbClr val="FF00FF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08" name="等腰三角形 33807"/>
            <p:cNvSpPr>
              <a:spLocks noChangeArrowheads="1"/>
            </p:cNvSpPr>
            <p:nvPr/>
          </p:nvSpPr>
          <p:spPr bwMode="auto">
            <a:xfrm>
              <a:off x="4819" y="7442"/>
              <a:ext cx="4352" cy="2872"/>
            </a:xfrm>
            <a:prstGeom prst="triangle">
              <a:avLst>
                <a:gd name="adj" fmla="val 55882"/>
              </a:avLst>
            </a:prstGeom>
            <a:solidFill>
              <a:srgbClr val="99CC00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10" name="等腰三角形 33809"/>
            <p:cNvSpPr>
              <a:spLocks noChangeArrowheads="1"/>
            </p:cNvSpPr>
            <p:nvPr/>
          </p:nvSpPr>
          <p:spPr bwMode="auto">
            <a:xfrm rot="10800000">
              <a:off x="850" y="7442"/>
              <a:ext cx="6502" cy="2841"/>
            </a:xfrm>
            <a:prstGeom prst="triangle">
              <a:avLst>
                <a:gd name="adj" fmla="val 40141"/>
              </a:avLst>
            </a:prstGeom>
            <a:solidFill>
              <a:srgbClr val="2135CF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" name="等腰三角形 1"/>
            <p:cNvSpPr>
              <a:spLocks noChangeArrowheads="1"/>
            </p:cNvSpPr>
            <p:nvPr/>
          </p:nvSpPr>
          <p:spPr bwMode="auto">
            <a:xfrm rot="-1380000">
              <a:off x="6466" y="4034"/>
              <a:ext cx="1973" cy="1287"/>
            </a:xfrm>
            <a:prstGeom prst="triangle">
              <a:avLst>
                <a:gd name="adj" fmla="val 26713"/>
              </a:avLst>
            </a:prstGeom>
            <a:solidFill>
              <a:srgbClr val="3366FF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55305" name="日期占位符 3"/>
          <p:cNvSpPr>
            <a:spLocks noGrp="1" noChangeArrowheads="1"/>
          </p:cNvSpPr>
          <p:nvPr>
            <p:ph type="dt" sz="quarter" idx="429496729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en-US" altLang="zh-CN" smtClean="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55306" name="图片 2" descr="附小校徽单个初样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652462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7" name="图片 3" descr="泸州师范附属小学校手写体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52462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直角三角形 33794"/>
          <p:cNvSpPr>
            <a:spLocks noChangeArrowheads="1"/>
          </p:cNvSpPr>
          <p:nvPr/>
        </p:nvSpPr>
        <p:spPr bwMode="auto">
          <a:xfrm>
            <a:off x="1835150" y="692150"/>
            <a:ext cx="1425575" cy="2066925"/>
          </a:xfrm>
          <a:prstGeom prst="rtTriangle">
            <a:avLst/>
          </a:prstGeom>
          <a:solidFill>
            <a:srgbClr val="FF00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3797" name="等腰三角形 33796"/>
          <p:cNvSpPr>
            <a:spLocks noChangeArrowheads="1"/>
          </p:cNvSpPr>
          <p:nvPr/>
        </p:nvSpPr>
        <p:spPr bwMode="auto">
          <a:xfrm rot="10620000">
            <a:off x="774700" y="2989263"/>
            <a:ext cx="2493963" cy="827087"/>
          </a:xfrm>
          <a:prstGeom prst="triangle">
            <a:avLst>
              <a:gd name="adj" fmla="val 100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798" name="等腰三角形 33797"/>
          <p:cNvSpPr>
            <a:spLocks noChangeArrowheads="1"/>
          </p:cNvSpPr>
          <p:nvPr/>
        </p:nvSpPr>
        <p:spPr bwMode="auto">
          <a:xfrm rot="10800000">
            <a:off x="5216525" y="4691063"/>
            <a:ext cx="2835275" cy="814387"/>
          </a:xfrm>
          <a:prstGeom prst="triangle">
            <a:avLst>
              <a:gd name="adj" fmla="val 27833"/>
            </a:avLst>
          </a:prstGeom>
          <a:solidFill>
            <a:srgbClr val="99CC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6" name="等腰三角形 33805"/>
          <p:cNvSpPr>
            <a:spLocks noChangeArrowheads="1"/>
          </p:cNvSpPr>
          <p:nvPr/>
        </p:nvSpPr>
        <p:spPr bwMode="auto">
          <a:xfrm>
            <a:off x="4572000" y="3068638"/>
            <a:ext cx="2624138" cy="960437"/>
          </a:xfrm>
          <a:prstGeom prst="triangle">
            <a:avLst>
              <a:gd name="adj" fmla="val 91991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8" name="等腰三角形 33807"/>
          <p:cNvSpPr>
            <a:spLocks noChangeArrowheads="1"/>
          </p:cNvSpPr>
          <p:nvPr/>
        </p:nvSpPr>
        <p:spPr bwMode="auto">
          <a:xfrm>
            <a:off x="2339975" y="5494338"/>
            <a:ext cx="3962400" cy="804862"/>
          </a:xfrm>
          <a:prstGeom prst="triangle">
            <a:avLst>
              <a:gd name="adj" fmla="val 47995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10800000">
            <a:off x="323850" y="4664075"/>
            <a:ext cx="2965450" cy="808038"/>
          </a:xfrm>
          <a:prstGeom prst="triangle">
            <a:avLst>
              <a:gd name="adj" fmla="val 64722"/>
            </a:avLst>
          </a:prstGeom>
          <a:solidFill>
            <a:srgbClr val="99CC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2" name="等腰三角形 1"/>
          <p:cNvSpPr>
            <a:spLocks noChangeArrowheads="1"/>
          </p:cNvSpPr>
          <p:nvPr/>
        </p:nvSpPr>
        <p:spPr bwMode="auto">
          <a:xfrm rot="-1380000">
            <a:off x="3962400" y="544513"/>
            <a:ext cx="1250950" cy="817562"/>
          </a:xfrm>
          <a:prstGeom prst="triangle">
            <a:avLst>
              <a:gd name="adj" fmla="val 26713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pic>
        <p:nvPicPr>
          <p:cNvPr id="4" name="何真真 - 橘色温度.mp3"/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56775" y="63087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97 0.31907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3819 0.119352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82847 0.09814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05694 0.004167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1458 -0.115185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07708 -0.001759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mute="1" showWhenStopped="0" numSld="999">
                <p:cTn id="34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3795" grpId="0" animBg="1"/>
      <p:bldP spid="33795" grpId="1" animBg="1"/>
      <p:bldP spid="33795" grpId="2" bldLvl="0" animBg="1"/>
      <p:bldP spid="33797" grpId="0" animBg="1"/>
      <p:bldP spid="33797" grpId="1" animBg="1"/>
      <p:bldP spid="33797" grpId="2" bldLvl="0" animBg="1"/>
      <p:bldP spid="33798" grpId="0" animBg="1"/>
      <p:bldP spid="33798" grpId="1" animBg="1"/>
      <p:bldP spid="33798" grpId="2" bldLvl="0" animBg="1"/>
      <p:bldP spid="33806" grpId="0" animBg="1"/>
      <p:bldP spid="33806" grpId="1" animBg="1"/>
      <p:bldP spid="33806" grpId="2" bldLvl="0" animBg="1"/>
      <p:bldP spid="33808" grpId="0" animBg="1"/>
      <p:bldP spid="33808" grpId="1" animBg="1"/>
      <p:bldP spid="33808" grpId="2" bldLvl="0" animBg="1"/>
      <p:bldP spid="33810" grpId="0" animBg="1"/>
      <p:bldP spid="33810" grpId="1" animBg="1"/>
      <p:bldP spid="33810" grpId="2" bldLvl="0" animBg="1"/>
      <p:bldP spid="2" grpId="0" animBg="1"/>
      <p:bldP spid="2" grpId="1" animBg="1"/>
      <p:bldP spid="2" grpId="2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组合 4"/>
          <p:cNvGrpSpPr/>
          <p:nvPr/>
        </p:nvGrpSpPr>
        <p:grpSpPr bwMode="auto">
          <a:xfrm>
            <a:off x="674370" y="981393"/>
            <a:ext cx="5429250" cy="1041400"/>
            <a:chOff x="3500430" y="3071802"/>
            <a:chExt cx="6261216" cy="1042031"/>
          </a:xfrm>
        </p:grpSpPr>
        <p:sp>
          <p:nvSpPr>
            <p:cNvPr id="38" name="Freeform 35"/>
            <p:cNvSpPr/>
            <p:nvPr/>
          </p:nvSpPr>
          <p:spPr bwMode="gray">
            <a:xfrm flipV="1">
              <a:off x="3500430" y="3071802"/>
              <a:ext cx="6261216" cy="1042031"/>
            </a:xfrm>
            <a:custGeom>
              <a:avLst/>
              <a:gdLst/>
              <a:ahLst/>
              <a:cxnLst>
                <a:cxn ang="0">
                  <a:pos x="3724" y="288"/>
                </a:cxn>
                <a:cxn ang="0">
                  <a:pos x="1346" y="290"/>
                </a:cxn>
                <a:cxn ang="0">
                  <a:pos x="1246" y="258"/>
                </a:cxn>
                <a:cxn ang="0">
                  <a:pos x="1066" y="79"/>
                </a:cxn>
                <a:cxn ang="0">
                  <a:pos x="923" y="4"/>
                </a:cxn>
                <a:cxn ang="0">
                  <a:pos x="103" y="4"/>
                </a:cxn>
                <a:cxn ang="0">
                  <a:pos x="2" y="88"/>
                </a:cxn>
                <a:cxn ang="0">
                  <a:pos x="2" y="729"/>
                </a:cxn>
                <a:cxn ang="0">
                  <a:pos x="103" y="804"/>
                </a:cxn>
                <a:cxn ang="0">
                  <a:pos x="3688" y="804"/>
                </a:cxn>
                <a:cxn ang="0">
                  <a:pos x="3790" y="716"/>
                </a:cxn>
                <a:cxn ang="0">
                  <a:pos x="3790" y="356"/>
                </a:cxn>
                <a:cxn ang="0">
                  <a:pos x="3724" y="288"/>
                </a:cxn>
              </a:cxnLst>
              <a:rect l="0" t="0" r="r" b="b"/>
              <a:pathLst>
                <a:path w="3796" h="816">
                  <a:moveTo>
                    <a:pt x="3724" y="288"/>
                  </a:moveTo>
                  <a:cubicBezTo>
                    <a:pt x="2535" y="289"/>
                    <a:pt x="1346" y="290"/>
                    <a:pt x="1346" y="290"/>
                  </a:cubicBezTo>
                  <a:cubicBezTo>
                    <a:pt x="1304" y="288"/>
                    <a:pt x="1272" y="282"/>
                    <a:pt x="1246" y="258"/>
                  </a:cubicBezTo>
                  <a:cubicBezTo>
                    <a:pt x="1156" y="168"/>
                    <a:pt x="1066" y="79"/>
                    <a:pt x="1066" y="79"/>
                  </a:cubicBezTo>
                  <a:cubicBezTo>
                    <a:pt x="1034" y="48"/>
                    <a:pt x="1002" y="0"/>
                    <a:pt x="923" y="4"/>
                  </a:cubicBezTo>
                  <a:cubicBezTo>
                    <a:pt x="513" y="4"/>
                    <a:pt x="103" y="4"/>
                    <a:pt x="103" y="4"/>
                  </a:cubicBezTo>
                  <a:cubicBezTo>
                    <a:pt x="38" y="4"/>
                    <a:pt x="0" y="42"/>
                    <a:pt x="2" y="88"/>
                  </a:cubicBezTo>
                  <a:cubicBezTo>
                    <a:pt x="2" y="410"/>
                    <a:pt x="2" y="729"/>
                    <a:pt x="2" y="729"/>
                  </a:cubicBezTo>
                  <a:cubicBezTo>
                    <a:pt x="0" y="812"/>
                    <a:pt x="103" y="804"/>
                    <a:pt x="103" y="804"/>
                  </a:cubicBezTo>
                  <a:cubicBezTo>
                    <a:pt x="1895" y="804"/>
                    <a:pt x="3688" y="804"/>
                    <a:pt x="3688" y="804"/>
                  </a:cubicBezTo>
                  <a:cubicBezTo>
                    <a:pt x="3688" y="804"/>
                    <a:pt x="3794" y="816"/>
                    <a:pt x="3790" y="716"/>
                  </a:cubicBezTo>
                  <a:cubicBezTo>
                    <a:pt x="3790" y="536"/>
                    <a:pt x="3790" y="356"/>
                    <a:pt x="3790" y="356"/>
                  </a:cubicBezTo>
                  <a:cubicBezTo>
                    <a:pt x="3790" y="356"/>
                    <a:pt x="3796" y="288"/>
                    <a:pt x="3724" y="288"/>
                  </a:cubicBez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0099FF"/>
                </a:solidFill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gray">
            <a:xfrm>
              <a:off x="3593800" y="3143282"/>
              <a:ext cx="6025047" cy="500366"/>
            </a:xfrm>
            <a:prstGeom prst="rect">
              <a:avLst/>
            </a:prstGeom>
            <a:gradFill rotWithShape="1">
              <a:gsLst>
                <a:gs pos="0">
                  <a:srgbClr val="DAE9FA">
                    <a:gamma/>
                    <a:tint val="0"/>
                    <a:invGamma/>
                  </a:srgbClr>
                </a:gs>
                <a:gs pos="100000">
                  <a:srgbClr val="DAE9FA"/>
                </a:gs>
              </a:gsLst>
              <a:lin ang="5400000" scaled="1"/>
            </a:gradFill>
            <a:ln w="9525">
              <a:solidFill>
                <a:srgbClr val="F8F8F8"/>
              </a:solidFill>
              <a:miter lim="800000"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spc="300" dirty="0">
                <a:solidFill>
                  <a:srgbClr val="6CA62C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3582815" y="3683359"/>
              <a:ext cx="1730072" cy="4304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200" b="1" spc="300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7348" name="文本框 13"/>
          <p:cNvSpPr txBox="1">
            <a:spLocks noChangeArrowheads="1"/>
          </p:cNvSpPr>
          <p:nvPr/>
        </p:nvSpPr>
        <p:spPr bwMode="auto">
          <a:xfrm>
            <a:off x="1259840" y="1052830"/>
            <a:ext cx="4498975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自主学习，合作探究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349" name="TextBox 16"/>
          <p:cNvSpPr txBox="1">
            <a:spLocks noChangeArrowheads="1"/>
          </p:cNvSpPr>
          <p:nvPr/>
        </p:nvSpPr>
        <p:spPr bwMode="auto">
          <a:xfrm>
            <a:off x="1403350" y="2349500"/>
            <a:ext cx="238125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活动要求</a:t>
            </a:r>
            <a:endParaRPr lang="zh-CN" altLang="en-US" sz="36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3350" y="3213100"/>
            <a:ext cx="6192838" cy="26511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二人一组，观察每个三角形中各有几个锐角，几个直角和几个钝角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观察后请将你的发现记录在表格里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交流讨论，做好汇报展示的准备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pic>
        <p:nvPicPr>
          <p:cNvPr id="57352" name="图片 1" descr="附小校徽单个初样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652462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图片 2" descr="泸州师范附属小学校手写体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52462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58369" name="Oval 2"/>
          <p:cNvSpPr>
            <a:spLocks noChangeArrowheads="1"/>
          </p:cNvSpPr>
          <p:nvPr/>
        </p:nvSpPr>
        <p:spPr bwMode="auto">
          <a:xfrm>
            <a:off x="1187450" y="1714500"/>
            <a:ext cx="6951663" cy="3968750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187450" y="1052513"/>
            <a:ext cx="59769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ea typeface="黑体" pitchFamily="49" charset="-122"/>
              </a:rPr>
              <a:t>活动要求</a:t>
            </a:r>
            <a:endParaRPr lang="zh-CN" altLang="en-US" sz="40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8371" name="TextBox 1"/>
          <p:cNvSpPr txBox="1">
            <a:spLocks noChangeArrowheads="1"/>
          </p:cNvSpPr>
          <p:nvPr/>
        </p:nvSpPr>
        <p:spPr bwMode="auto">
          <a:xfrm>
            <a:off x="1619250" y="2708275"/>
            <a:ext cx="6538913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观察上表，这些三角形可以分为几类？怎样分？</a:t>
            </a:r>
            <a:endParaRPr lang="en-US" altLang="zh-CN" sz="320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用你喜欢的方式把分类结果表示在圆圈里，思考：为什要这样分？</a:t>
            </a:r>
            <a:endParaRPr lang="en-US" altLang="zh-CN" sz="3200">
              <a:latin typeface="黑体" pitchFamily="49" charset="-122"/>
              <a:ea typeface="黑体" pitchFamily="49" charset="-122"/>
            </a:endParaRPr>
          </a:p>
          <a:p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372" name="日期占位符 3"/>
          <p:cNvSpPr>
            <a:spLocks noGrp="1" noChangeArrowheads="1"/>
          </p:cNvSpPr>
          <p:nvPr>
            <p:ph type="dt" sz="half" idx="10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en-US" altLang="zh-CN" smtClean="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58373" name="图片 1" descr="附小校徽单个初样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652462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图片 2" descr="泸州师范附属小学校手写体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213" y="652462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635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634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6850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886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6211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39933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20027" y="116632"/>
            <a:ext cx="2432931" cy="1532696"/>
          </a:xfrm>
          <a:prstGeom prst="rect">
            <a:avLst/>
          </a:prstGeom>
        </p:spPr>
      </p:pic>
      <p:sp>
        <p:nvSpPr>
          <p:cNvPr id="59393" name="Oval 2"/>
          <p:cNvSpPr>
            <a:spLocks noChangeArrowheads="1"/>
          </p:cNvSpPr>
          <p:nvPr/>
        </p:nvSpPr>
        <p:spPr bwMode="auto">
          <a:xfrm>
            <a:off x="1308100" y="1989138"/>
            <a:ext cx="6577013" cy="39465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1308100" y="1989138"/>
            <a:ext cx="6577013" cy="3946525"/>
          </a:xfrm>
          <a:prstGeom prst="ellipse">
            <a:avLst/>
          </a:prstGeom>
          <a:solidFill>
            <a:srgbClr val="FFCCFF"/>
          </a:solidFill>
          <a:ln w="63500">
            <a:solidFill>
              <a:srgbClr val="3366FF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51205" name="Picture 5" descr="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50975" y="1700213"/>
            <a:ext cx="63627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jfn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42988" y="2924175"/>
            <a:ext cx="37496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ou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4663" y="3049588"/>
            <a:ext cx="37623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8" name="Oval 8"/>
          <p:cNvSpPr>
            <a:spLocks noChangeArrowheads="1"/>
          </p:cNvSpPr>
          <p:nvPr/>
        </p:nvSpPr>
        <p:spPr bwMode="auto">
          <a:xfrm>
            <a:off x="1308100" y="2001838"/>
            <a:ext cx="6577013" cy="3946525"/>
          </a:xfrm>
          <a:prstGeom prst="ellipse">
            <a:avLst/>
          </a:prstGeom>
          <a:noFill/>
          <a:ln w="63500">
            <a:solidFill>
              <a:srgbClr val="3366FF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3348038" y="2603500"/>
            <a:ext cx="24780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锐角三角形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2195513" y="3933825"/>
            <a:ext cx="156051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直角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三角形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316538" y="4005263"/>
            <a:ext cx="156051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钝角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三角形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51212" name="Group 12"/>
          <p:cNvGrpSpPr/>
          <p:nvPr/>
        </p:nvGrpSpPr>
        <p:grpSpPr bwMode="auto">
          <a:xfrm>
            <a:off x="1692275" y="3068638"/>
            <a:ext cx="5832475" cy="2879725"/>
            <a:chOff x="1066" y="1933"/>
            <a:chExt cx="3674" cy="1814"/>
          </a:xfrm>
        </p:grpSpPr>
        <p:sp>
          <p:nvSpPr>
            <p:cNvPr id="59404" name="Line 13"/>
            <p:cNvSpPr>
              <a:spLocks noChangeShapeType="1"/>
            </p:cNvSpPr>
            <p:nvPr/>
          </p:nvSpPr>
          <p:spPr bwMode="auto">
            <a:xfrm>
              <a:off x="1066" y="1933"/>
              <a:ext cx="1860" cy="590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9405" name="Line 14"/>
            <p:cNvSpPr>
              <a:spLocks noChangeShapeType="1"/>
            </p:cNvSpPr>
            <p:nvPr/>
          </p:nvSpPr>
          <p:spPr bwMode="auto">
            <a:xfrm>
              <a:off x="2926" y="2523"/>
              <a:ext cx="0" cy="1224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9406" name="Line 15"/>
            <p:cNvSpPr>
              <a:spLocks noChangeShapeType="1"/>
            </p:cNvSpPr>
            <p:nvPr/>
          </p:nvSpPr>
          <p:spPr bwMode="auto">
            <a:xfrm flipV="1">
              <a:off x="2926" y="1978"/>
              <a:ext cx="1814" cy="545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690688" y="1196975"/>
            <a:ext cx="59769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ea typeface="黑体" pitchFamily="49" charset="-122"/>
              </a:rPr>
              <a:t>三 角 形</a:t>
            </a:r>
            <a:endParaRPr lang="zh-CN" altLang="en-US" sz="4000" b="1">
              <a:solidFill>
                <a:srgbClr val="000000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bldLvl="0" animBg="1"/>
      <p:bldP spid="51209" grpId="0"/>
      <p:bldP spid="51210" grpId="0"/>
      <p:bldP spid="51211" grpId="0"/>
      <p:bldP spid="512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s_73900531400210"/>
          <p:cNvPicPr>
            <a:picLocks noChangeAspect="1"/>
          </p:cNvPicPr>
          <p:nvPr/>
        </p:nvPicPr>
        <p:blipFill>
          <a:blip r:embed="rId1"/>
          <a:srcRect l="6216" t="1363" r="24474" b="21297"/>
          <a:stretch>
            <a:fillRect/>
          </a:stretch>
        </p:blipFill>
        <p:spPr>
          <a:xfrm>
            <a:off x="-59690" y="-40005"/>
            <a:ext cx="9374505" cy="7457440"/>
          </a:xfrm>
          <a:prstGeom prst="rect">
            <a:avLst/>
          </a:prstGeom>
        </p:spPr>
      </p:pic>
      <p:grpSp>
        <p:nvGrpSpPr>
          <p:cNvPr id="9225" name="组合 18" hidden="1"/>
          <p:cNvGrpSpPr/>
          <p:nvPr/>
        </p:nvGrpSpPr>
        <p:grpSpPr>
          <a:xfrm>
            <a:off x="4000500" y="5289550"/>
            <a:ext cx="928688" cy="311150"/>
            <a:chOff x="0" y="0"/>
            <a:chExt cx="928694" cy="415937"/>
          </a:xfrm>
        </p:grpSpPr>
        <p:cxnSp>
          <p:nvCxnSpPr>
            <p:cNvPr id="9226" name="直接连接符 15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27" name="直接连接符 17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228" name="组合 19" hidden="1"/>
          <p:cNvGrpSpPr/>
          <p:nvPr/>
        </p:nvGrpSpPr>
        <p:grpSpPr>
          <a:xfrm>
            <a:off x="4178300" y="5372100"/>
            <a:ext cx="928688" cy="311150"/>
            <a:chOff x="0" y="0"/>
            <a:chExt cx="928694" cy="415937"/>
          </a:xfrm>
        </p:grpSpPr>
        <p:cxnSp>
          <p:nvCxnSpPr>
            <p:cNvPr id="9229" name="直接连接符 20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30" name="直接连接符 21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234" name="Rectangle 39"/>
          <p:cNvSpPr/>
          <p:nvPr/>
        </p:nvSpPr>
        <p:spPr>
          <a:xfrm>
            <a:off x="-21423312" y="1808163"/>
            <a:ext cx="16417925" cy="162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/>
            <a:endParaRPr lang="zh-CN" altLang="en-US" dirty="0">
              <a:latin typeface="Arial" charset="0"/>
              <a:ea typeface="宋体" charset="-122"/>
            </a:endParaRPr>
          </a:p>
        </p:txBody>
      </p:sp>
      <p:pic>
        <p:nvPicPr>
          <p:cNvPr id="5" name="Picture 223" descr="bg_ligh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405" y="0"/>
            <a:ext cx="8553450" cy="55435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7" name="图片 3" descr="波浪后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">
            <a:off x="-307340" y="4812665"/>
            <a:ext cx="10073005" cy="206121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2" name="Picture 220" descr="bg_cloud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53047" y="188913"/>
            <a:ext cx="10247312" cy="2674937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3" name="组合 22"/>
          <p:cNvGrpSpPr/>
          <p:nvPr/>
        </p:nvGrpSpPr>
        <p:grpSpPr>
          <a:xfrm>
            <a:off x="4272280" y="2864485"/>
            <a:ext cx="3293745" cy="2474595"/>
            <a:chOff x="-235" y="4378"/>
            <a:chExt cx="6765" cy="5082"/>
          </a:xfrm>
        </p:grpSpPr>
        <p:grpSp>
          <p:nvGrpSpPr>
            <p:cNvPr id="14" name="组合 13"/>
            <p:cNvGrpSpPr/>
            <p:nvPr/>
          </p:nvGrpSpPr>
          <p:grpSpPr>
            <a:xfrm>
              <a:off x="-235" y="4378"/>
              <a:ext cx="6765" cy="5082"/>
              <a:chOff x="850" y="864"/>
              <a:chExt cx="12615" cy="9475"/>
            </a:xfrm>
          </p:grpSpPr>
          <p:sp>
            <p:nvSpPr>
              <p:cNvPr id="15" name="直角三角形 14"/>
              <p:cNvSpPr>
                <a:spLocks noChangeArrowheads="1"/>
              </p:cNvSpPr>
              <p:nvPr/>
            </p:nvSpPr>
            <p:spPr bwMode="auto">
              <a:xfrm>
                <a:off x="6633" y="864"/>
                <a:ext cx="2245" cy="3255"/>
              </a:xfrm>
              <a:prstGeom prst="rtTriangle">
                <a:avLst/>
              </a:prstGeom>
              <a:solidFill>
                <a:srgbClr val="FF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>
                <a:spLocks noChangeArrowheads="1"/>
              </p:cNvSpPr>
              <p:nvPr/>
            </p:nvSpPr>
            <p:spPr bwMode="auto">
              <a:xfrm rot="10620000">
                <a:off x="4400" y="5747"/>
                <a:ext cx="4869" cy="1518"/>
              </a:xfrm>
              <a:prstGeom prst="triangle">
                <a:avLst>
                  <a:gd name="adj" fmla="val 100000"/>
                </a:avLst>
              </a:prstGeom>
              <a:solidFill>
                <a:srgbClr val="C0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等腰三角形 16"/>
              <p:cNvSpPr>
                <a:spLocks noChangeArrowheads="1"/>
              </p:cNvSpPr>
              <p:nvPr/>
            </p:nvSpPr>
            <p:spPr bwMode="auto">
              <a:xfrm rot="10800000">
                <a:off x="7313" y="7421"/>
                <a:ext cx="6152" cy="2919"/>
              </a:xfrm>
              <a:prstGeom prst="triangle">
                <a:avLst>
                  <a:gd name="adj" fmla="val 68777"/>
                </a:avLst>
              </a:prstGeom>
              <a:solidFill>
                <a:srgbClr val="D97305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" name="等腰三角形 17"/>
              <p:cNvSpPr>
                <a:spLocks noChangeArrowheads="1"/>
              </p:cNvSpPr>
              <p:nvPr/>
            </p:nvSpPr>
            <p:spPr bwMode="auto">
              <a:xfrm>
                <a:off x="4705" y="5627"/>
                <a:ext cx="5262" cy="1765"/>
              </a:xfrm>
              <a:prstGeom prst="triangle">
                <a:avLst>
                  <a:gd name="adj" fmla="val 91991"/>
                </a:avLst>
              </a:prstGeom>
              <a:solidFill>
                <a:srgbClr val="FF00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9" name="等腰三角形 18"/>
              <p:cNvSpPr>
                <a:spLocks noChangeArrowheads="1"/>
              </p:cNvSpPr>
              <p:nvPr/>
            </p:nvSpPr>
            <p:spPr bwMode="auto">
              <a:xfrm>
                <a:off x="4819" y="7442"/>
                <a:ext cx="4352" cy="2872"/>
              </a:xfrm>
              <a:prstGeom prst="triangle">
                <a:avLst>
                  <a:gd name="adj" fmla="val 55882"/>
                </a:avLst>
              </a:prstGeom>
              <a:solidFill>
                <a:srgbClr val="99CC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" name="等腰三角形 19"/>
              <p:cNvSpPr>
                <a:spLocks noChangeArrowheads="1"/>
              </p:cNvSpPr>
              <p:nvPr/>
            </p:nvSpPr>
            <p:spPr bwMode="auto">
              <a:xfrm rot="10800000">
                <a:off x="850" y="7442"/>
                <a:ext cx="6502" cy="2841"/>
              </a:xfrm>
              <a:prstGeom prst="triangle">
                <a:avLst>
                  <a:gd name="adj" fmla="val 40141"/>
                </a:avLst>
              </a:prstGeom>
              <a:solidFill>
                <a:srgbClr val="2135C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1" name="等腰三角形 20"/>
              <p:cNvSpPr>
                <a:spLocks noChangeArrowheads="1"/>
              </p:cNvSpPr>
              <p:nvPr/>
            </p:nvSpPr>
            <p:spPr bwMode="auto">
              <a:xfrm rot="-1380000">
                <a:off x="6466" y="4034"/>
                <a:ext cx="1973" cy="1287"/>
              </a:xfrm>
              <a:prstGeom prst="triangle">
                <a:avLst>
                  <a:gd name="adj" fmla="val 26713"/>
                </a:avLst>
              </a:prstGeom>
              <a:solidFill>
                <a:srgbClr val="3366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416" y="8348"/>
              <a:ext cx="2889" cy="9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endParaRPr lang="en-US" altLang="zh-CN" sz="280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胖娃简体" charset="0"/>
                <a:ea typeface="方正胖娃简体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2405" y="2278380"/>
            <a:ext cx="3070860" cy="3821430"/>
            <a:chOff x="464" y="2985"/>
            <a:chExt cx="4836" cy="6018"/>
          </a:xfrm>
        </p:grpSpPr>
        <p:grpSp>
          <p:nvGrpSpPr>
            <p:cNvPr id="12" name="组合 11"/>
            <p:cNvGrpSpPr/>
            <p:nvPr/>
          </p:nvGrpSpPr>
          <p:grpSpPr>
            <a:xfrm>
              <a:off x="464" y="2985"/>
              <a:ext cx="4836" cy="6018"/>
              <a:chOff x="283" y="2905"/>
              <a:chExt cx="5808" cy="7228"/>
            </a:xfrm>
          </p:grpSpPr>
          <p:pic>
            <p:nvPicPr>
              <p:cNvPr id="3" name="图片 2" descr="13099690_200155164000_2_副本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83" y="6421"/>
                <a:ext cx="5809" cy="3712"/>
              </a:xfrm>
              <a:prstGeom prst="rect">
                <a:avLst/>
              </a:prstGeom>
            </p:spPr>
          </p:pic>
          <p:pic>
            <p:nvPicPr>
              <p:cNvPr id="9" name="图片 8" descr="89bf6b19230a9351dbb4bd4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38" y="2905"/>
                <a:ext cx="3091" cy="2518"/>
              </a:xfrm>
              <a:prstGeom prst="rect">
                <a:avLst/>
              </a:prstGeom>
            </p:spPr>
          </p:pic>
          <p:pic>
            <p:nvPicPr>
              <p:cNvPr id="11" name="图片 10" descr="图片1"/>
              <p:cNvPicPr>
                <a:picLocks noChangeAspect="1"/>
              </p:cNvPicPr>
              <p:nvPr/>
            </p:nvPicPr>
            <p:blipFill>
              <a:blip r:embed="rId7"/>
              <a:srcRect t="31272" r="93708"/>
              <a:stretch>
                <a:fillRect/>
              </a:stretch>
            </p:blipFill>
            <p:spPr>
              <a:xfrm>
                <a:off x="2438" y="4946"/>
                <a:ext cx="196" cy="1745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2437" y="3926"/>
              <a:ext cx="1764" cy="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1"/>
                  </a:solidFill>
                  <a:latin typeface="黑体" charset="0"/>
                  <a:ea typeface="黑体" charset="0"/>
                  <a:sym typeface="+mn-ea"/>
                </a:rPr>
                <a:t>“</a:t>
              </a:r>
              <a:r>
                <a:rPr lang="zh-CN" altLang="en-US" b="1">
                  <a:solidFill>
                    <a:schemeClr val="bg1"/>
                  </a:solidFill>
                  <a:latin typeface="黑体" charset="0"/>
                  <a:ea typeface="黑体" charset="0"/>
                  <a:sym typeface="+mn-ea"/>
                </a:rPr>
                <a:t>数学号</a:t>
              </a:r>
              <a:r>
                <a:rPr lang="en-US" altLang="zh-CN" b="1">
                  <a:solidFill>
                    <a:schemeClr val="bg1"/>
                  </a:solidFill>
                  <a:latin typeface="黑体" charset="0"/>
                  <a:ea typeface="黑体" charset="0"/>
                  <a:sym typeface="+mn-ea"/>
                </a:rPr>
                <a:t>”</a:t>
              </a:r>
              <a:endParaRPr lang="en-US" altLang="zh-CN" b="1">
                <a:solidFill>
                  <a:schemeClr val="bg1"/>
                </a:solidFill>
                <a:latin typeface="黑体" charset="0"/>
                <a:ea typeface="黑体" charset="0"/>
                <a:sym typeface="+mn-ea"/>
              </a:endParaRPr>
            </a:p>
            <a:p>
              <a:endParaRPr lang="en-US" altLang="zh-CN" b="1">
                <a:solidFill>
                  <a:schemeClr val="bg1"/>
                </a:solidFill>
                <a:latin typeface="黑体" charset="0"/>
                <a:ea typeface="黑体" charset="0"/>
                <a:sym typeface="+mn-ea"/>
              </a:endParaRPr>
            </a:p>
          </p:txBody>
        </p:sp>
      </p:grpSp>
      <p:pic>
        <p:nvPicPr>
          <p:cNvPr id="6153" name="图片 4" descr="波浪前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68630" y="5085080"/>
            <a:ext cx="10643870" cy="236156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9" name="图片 11" descr="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460" y="5661660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8" name="图片 8" descr="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15" y="616521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4.07407E-6 C 0.0184 0.00231 0.02569 0.00625 0.01979 0.01018 C -0.00399 0.00972 -0.02413 0.00717 -0.03212 0.0037 C -0.01215 0.00138 0.01302 0.00162 0.03229 0.0037 C 0.02361 0.0074 0.00278 0.00972 -0.01997 0.01018 C -0.02604 0.00601 -0.01754 0.00231 1.66667E-6 4.07407E-6 Z " pathEditMode="relative" rAng="0" ptsTypes="ffffff">
                                      <p:cBhvr>
                                        <p:cTn id="26" dur="1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-7.40741E-7 C 0.02031 0.00278 0.0283 0.00741 0.0217 0.01181 C -0.00434 0.01134 -0.02621 0.00857 -0.03524 0.0044 C -0.01337 0.00185 0.01441 0.00208 0.03542 0.0044 C 0.02587 0.0088 0.00295 0.01134 -0.02187 0.01181 C -0.02864 0.00718 -0.01927 0.00278 -1.94444E-6 -7.40741E-7 Z " pathEditMode="relative" rAng="0" ptsTypes="ffffff">
                                      <p:cBhvr>
                                        <p:cTn id="28" dur="1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000 0.000000 L -0.418472 -0.006111 " pathEditMode="relative" rAng="0" ptsTypes="">
                                      <p:cBhvr>
                                        <p:cTn id="30" dur="2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68611 -0.016296 " pathEditMode="relative" rAng="0" ptsTypes="">
                                      <p:cBhvr>
                                        <p:cTn id="35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0" fill="hold"/>
                                        <p:tgtEl>
                                          <p:spTgt spid="2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2279650" y="7467600"/>
            <a:ext cx="18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endParaRPr lang="zh-CN" altLang="zh-CN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5724525" y="5300663"/>
            <a:ext cx="30956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61445" name="组合 3"/>
          <p:cNvGrpSpPr/>
          <p:nvPr/>
        </p:nvGrpSpPr>
        <p:grpSpPr bwMode="auto">
          <a:xfrm>
            <a:off x="323533" y="1412875"/>
            <a:ext cx="3097212" cy="4329113"/>
            <a:chOff x="323545" y="1198033"/>
            <a:chExt cx="3096763" cy="4327743"/>
          </a:xfrm>
        </p:grpSpPr>
        <p:pic>
          <p:nvPicPr>
            <p:cNvPr id="61450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23545" y="1198033"/>
              <a:ext cx="2448272" cy="403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51" name="TextBox 1"/>
            <p:cNvSpPr txBox="1">
              <a:spLocks noChangeArrowheads="1"/>
            </p:cNvSpPr>
            <p:nvPr/>
          </p:nvSpPr>
          <p:spPr bwMode="auto">
            <a:xfrm>
              <a:off x="972036" y="4941001"/>
              <a:ext cx="2448272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Comic Sans MS" pitchFamily="66" charset="0"/>
                </a:rPr>
                <a:t>晶晶</a:t>
              </a:r>
              <a:endParaRPr lang="zh-CN" altLang="en-US" sz="3200" b="1">
                <a:latin typeface="Comic Sans MS" pitchFamily="66" charset="0"/>
              </a:endParaRPr>
            </a:p>
          </p:txBody>
        </p:sp>
      </p:grpSp>
      <p:sp>
        <p:nvSpPr>
          <p:cNvPr id="61447" name="TextBox 1"/>
          <p:cNvSpPr txBox="1">
            <a:spLocks noChangeArrowheads="1"/>
          </p:cNvSpPr>
          <p:nvPr/>
        </p:nvSpPr>
        <p:spPr bwMode="auto">
          <a:xfrm>
            <a:off x="2339658" y="188595"/>
            <a:ext cx="19272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辩一辩</a:t>
            </a:r>
            <a:endParaRPr lang="zh-CN" altLang="en-US" sz="40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440" y="1124585"/>
            <a:ext cx="3283585" cy="247078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780155" y="2636520"/>
            <a:ext cx="3820795" cy="3164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67585" y="1844675"/>
            <a:ext cx="313563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黑体" charset="0"/>
                <a:ea typeface="黑体" charset="0"/>
              </a:rPr>
              <a:t>    一个三角形里面至少有两个锐角。</a:t>
            </a:r>
            <a:endParaRPr lang="zh-CN" altLang="en-US" sz="24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0155" y="3429000"/>
            <a:ext cx="327977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不对，我</a:t>
            </a:r>
            <a:r>
              <a:rPr lang="zh-CN" altLang="en-US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认为一个三角形</a:t>
            </a:r>
            <a:r>
              <a:rPr lang="zh-CN" altLang="en-US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里面可能</a:t>
            </a:r>
            <a:r>
              <a:rPr lang="zh-CN" altLang="en-US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有</a:t>
            </a:r>
            <a:r>
              <a:rPr lang="en-US" altLang="zh-CN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个直角或两个</a:t>
            </a:r>
            <a:r>
              <a:rPr lang="zh-CN" altLang="en-US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钝角。</a:t>
            </a:r>
            <a:endParaRPr lang="zh-CN" altLang="en-US" sz="2400"/>
          </a:p>
        </p:txBody>
      </p:sp>
      <p:grpSp>
        <p:nvGrpSpPr>
          <p:cNvPr id="61446" name="组合 4"/>
          <p:cNvGrpSpPr/>
          <p:nvPr/>
        </p:nvGrpSpPr>
        <p:grpSpPr bwMode="auto">
          <a:xfrm>
            <a:off x="5940425" y="2996248"/>
            <a:ext cx="3097213" cy="3736975"/>
            <a:chOff x="5868144" y="3351071"/>
            <a:chExt cx="3096239" cy="3736843"/>
          </a:xfrm>
        </p:grpSpPr>
        <p:pic>
          <p:nvPicPr>
            <p:cNvPr id="61448" name="图片 10" descr="sl0924trbo62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88119" y="3351071"/>
              <a:ext cx="2376264" cy="3736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9" name="TextBox 2"/>
            <p:cNvSpPr txBox="1">
              <a:spLocks noChangeArrowheads="1"/>
            </p:cNvSpPr>
            <p:nvPr/>
          </p:nvSpPr>
          <p:spPr bwMode="auto">
            <a:xfrm>
              <a:off x="5868144" y="5805264"/>
              <a:ext cx="1404193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Comic Sans MS" pitchFamily="66" charset="0"/>
                </a:rPr>
                <a:t>贝贝</a:t>
              </a:r>
              <a:endParaRPr lang="zh-CN" altLang="en-US" sz="3600" b="1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cxnSp>
        <p:nvCxnSpPr>
          <p:cNvPr id="62466" name="直接连接符 5"/>
          <p:cNvCxnSpPr>
            <a:cxnSpLocks noChangeShapeType="1"/>
          </p:cNvCxnSpPr>
          <p:nvPr/>
        </p:nvCxnSpPr>
        <p:spPr bwMode="auto">
          <a:xfrm>
            <a:off x="2990850" y="4330700"/>
            <a:ext cx="1581150" cy="34925"/>
          </a:xfrm>
          <a:prstGeom prst="line">
            <a:avLst/>
          </a:prstGeom>
          <a:noFill/>
          <a:ln w="60325" algn="ctr">
            <a:solidFill>
              <a:srgbClr val="FF0000"/>
            </a:solidFill>
            <a:round/>
          </a:ln>
        </p:spPr>
      </p:cxnSp>
      <p:grpSp>
        <p:nvGrpSpPr>
          <p:cNvPr id="8" name="组合 7"/>
          <p:cNvGrpSpPr/>
          <p:nvPr/>
        </p:nvGrpSpPr>
        <p:grpSpPr bwMode="auto">
          <a:xfrm>
            <a:off x="2195513" y="2352675"/>
            <a:ext cx="1612900" cy="3952875"/>
            <a:chOff x="3457" y="3704"/>
            <a:chExt cx="2540" cy="6226"/>
          </a:xfrm>
        </p:grpSpPr>
        <p:cxnSp>
          <p:nvCxnSpPr>
            <p:cNvPr id="62478" name="直接连接符 3"/>
            <p:cNvCxnSpPr>
              <a:cxnSpLocks noChangeShapeType="1"/>
            </p:cNvCxnSpPr>
            <p:nvPr/>
          </p:nvCxnSpPr>
          <p:spPr bwMode="auto">
            <a:xfrm flipH="1">
              <a:off x="4705" y="3704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/>
              </a:solidFill>
              <a:round/>
            </a:ln>
          </p:spPr>
        </p:cxnSp>
        <p:cxnSp>
          <p:nvCxnSpPr>
            <p:cNvPr id="62479" name="直接连接符 6"/>
            <p:cNvCxnSpPr>
              <a:cxnSpLocks noChangeShapeType="1"/>
            </p:cNvCxnSpPr>
            <p:nvPr/>
          </p:nvCxnSpPr>
          <p:spPr bwMode="auto">
            <a:xfrm flipH="1">
              <a:off x="3457" y="6760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>
                  <a:alpha val="0"/>
                </a:srgbClr>
              </a:solidFill>
              <a:round/>
            </a:ln>
          </p:spPr>
        </p:cxnSp>
      </p:grpSp>
      <p:grpSp>
        <p:nvGrpSpPr>
          <p:cNvPr id="11" name="组合 10"/>
          <p:cNvGrpSpPr/>
          <p:nvPr/>
        </p:nvGrpSpPr>
        <p:grpSpPr bwMode="auto">
          <a:xfrm flipH="1">
            <a:off x="3794125" y="2362200"/>
            <a:ext cx="1541463" cy="3952875"/>
            <a:chOff x="3457" y="3704"/>
            <a:chExt cx="2428" cy="6226"/>
          </a:xfrm>
        </p:grpSpPr>
        <p:cxnSp>
          <p:nvCxnSpPr>
            <p:cNvPr id="62476" name="直接连接符 11"/>
            <p:cNvCxnSpPr>
              <a:cxnSpLocks noChangeShapeType="1"/>
            </p:cNvCxnSpPr>
            <p:nvPr/>
          </p:nvCxnSpPr>
          <p:spPr bwMode="auto">
            <a:xfrm flipH="1">
              <a:off x="4592" y="3704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/>
              </a:solidFill>
              <a:round/>
            </a:ln>
          </p:spPr>
        </p:cxnSp>
        <p:cxnSp>
          <p:nvCxnSpPr>
            <p:cNvPr id="62477" name="直接连接符 12"/>
            <p:cNvCxnSpPr>
              <a:cxnSpLocks noChangeShapeType="1"/>
            </p:cNvCxnSpPr>
            <p:nvPr/>
          </p:nvCxnSpPr>
          <p:spPr bwMode="auto">
            <a:xfrm flipH="1">
              <a:off x="3457" y="6760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>
                  <a:alpha val="0"/>
                </a:srgbClr>
              </a:solidFill>
              <a:round/>
            </a:ln>
          </p:spPr>
        </p:cxnSp>
      </p:grp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38475" y="4148138"/>
            <a:ext cx="188913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79913" y="4148138"/>
            <a:ext cx="188912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任意多边形 5"/>
          <p:cNvSpPr/>
          <p:nvPr/>
        </p:nvSpPr>
        <p:spPr bwMode="auto">
          <a:xfrm rot="-900000">
            <a:off x="2884488" y="4037013"/>
            <a:ext cx="288925" cy="358775"/>
          </a:xfrm>
          <a:custGeom>
            <a:avLst/>
            <a:gdLst>
              <a:gd name="T0" fmla="*/ 0 w 440690"/>
              <a:gd name="T1" fmla="*/ 0 h 625475"/>
              <a:gd name="T2" fmla="*/ 232392 w 440690"/>
              <a:gd name="T3" fmla="*/ 147289 h 625475"/>
              <a:gd name="T4" fmla="*/ 288000 w 440690"/>
              <a:gd name="T5" fmla="*/ 360000 h 62547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0690" h="625475">
                <a:moveTo>
                  <a:pt x="0" y="0"/>
                </a:moveTo>
                <a:cubicBezTo>
                  <a:pt x="69215" y="43815"/>
                  <a:pt x="267335" y="130810"/>
                  <a:pt x="355600" y="255905"/>
                </a:cubicBezTo>
                <a:cubicBezTo>
                  <a:pt x="443865" y="381000"/>
                  <a:pt x="430530" y="556895"/>
                  <a:pt x="440690" y="625475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 bwMode="auto">
          <a:xfrm rot="900000" flipH="1">
            <a:off x="4397375" y="4037013"/>
            <a:ext cx="288925" cy="358775"/>
          </a:xfrm>
          <a:custGeom>
            <a:avLst/>
            <a:gdLst>
              <a:gd name="T0" fmla="*/ 0 w 440690"/>
              <a:gd name="T1" fmla="*/ 0 h 625475"/>
              <a:gd name="T2" fmla="*/ 232392 w 440690"/>
              <a:gd name="T3" fmla="*/ 147289 h 625475"/>
              <a:gd name="T4" fmla="*/ 288000 w 440690"/>
              <a:gd name="T5" fmla="*/ 360000 h 62547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0690" h="625475">
                <a:moveTo>
                  <a:pt x="0" y="0"/>
                </a:moveTo>
                <a:cubicBezTo>
                  <a:pt x="69215" y="43815"/>
                  <a:pt x="267335" y="130810"/>
                  <a:pt x="355600" y="255905"/>
                </a:cubicBezTo>
                <a:cubicBezTo>
                  <a:pt x="443865" y="381000"/>
                  <a:pt x="430530" y="556895"/>
                  <a:pt x="440690" y="625475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62474" name="图片 3" descr="附小校徽单个初样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3850" y="652462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图片 4" descr="泸州师范附属小学校手写体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4213" y="652462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45" name="组合 3"/>
          <p:cNvGrpSpPr/>
          <p:nvPr/>
        </p:nvGrpSpPr>
        <p:grpSpPr bwMode="auto">
          <a:xfrm>
            <a:off x="1115695" y="-27305"/>
            <a:ext cx="2176145" cy="2436122"/>
            <a:chOff x="-1450094" y="875634"/>
            <a:chExt cx="4870402" cy="5448699"/>
          </a:xfrm>
        </p:grpSpPr>
        <p:pic>
          <p:nvPicPr>
            <p:cNvPr id="61450" name="Picture 2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-1450094" y="875634"/>
              <a:ext cx="2448272" cy="403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51" name="TextBox 1"/>
            <p:cNvSpPr txBox="1">
              <a:spLocks noChangeArrowheads="1"/>
            </p:cNvSpPr>
            <p:nvPr/>
          </p:nvSpPr>
          <p:spPr bwMode="auto">
            <a:xfrm>
              <a:off x="972036" y="4941001"/>
              <a:ext cx="2448272" cy="1383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endParaRPr lang="zh-CN" altLang="en-US" sz="3200" b="1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2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MH" val="20160401110406"/>
  <p:tag name="MH_LIBRARY" val="GRAPHIC"/>
  <p:tag name="MH_ORDER" val="Freeform 11"/>
</p:tagLst>
</file>

<file path=ppt/tags/tag2.xml><?xml version="1.0" encoding="utf-8"?>
<p:tagLst xmlns:p="http://schemas.openxmlformats.org/presentationml/2006/main">
  <p:tag name="MH" val="20160401110406"/>
  <p:tag name="MH_LIBRARY" val="GRAPHIC"/>
  <p:tag name="MH_ORDER" val="Freeform 12"/>
</p:tagLst>
</file>

<file path=ppt/tags/tag3.xml><?xml version="1.0" encoding="utf-8"?>
<p:tagLst xmlns:p="http://schemas.openxmlformats.org/presentationml/2006/main">
  <p:tag name="MH" val="20160401110406"/>
  <p:tag name="MH_LIBRARY" val="GRAPHIC"/>
  <p:tag name="MH_ORDER" val="Freeform 13"/>
</p:tagLst>
</file>

<file path=ppt/tags/tag4.xml><?xml version="1.0" encoding="utf-8"?>
<p:tagLst xmlns:p="http://schemas.openxmlformats.org/presentationml/2006/main">
  <p:tag name="MH" val="20160401110406"/>
  <p:tag name="MH_LIBRARY" val="GRAPHIC"/>
  <p:tag name="MH_ORDER" val="Freeform 14"/>
</p:tagLst>
</file>

<file path=ppt/tags/tag5.xml><?xml version="1.0" encoding="utf-8"?>
<p:tagLst xmlns:p="http://schemas.openxmlformats.org/presentationml/2006/main">
  <p:tag name="MH" val="20160401110406"/>
  <p:tag name="MH_LIBRARY" val="GRAPHIC"/>
  <p:tag name="MH_ORDER" val="Freeform 19"/>
</p:tagLst>
</file>

<file path=ppt/tags/tag6.xml><?xml version="1.0" encoding="utf-8"?>
<p:tagLst xmlns:p="http://schemas.openxmlformats.org/presentationml/2006/main">
  <p:tag name="MH" val="2016040111040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60401110406"/>
  <p:tag name="MH_LIBRARY" val="GRAPHIC"/>
  <p:tag name="MH_ORDER" val="Freeform 21"/>
</p:tagLst>
</file>

<file path=ppt/tags/tag8.xml><?xml version="1.0" encoding="utf-8"?>
<p:tagLst xmlns:p="http://schemas.openxmlformats.org/presentationml/2006/main">
  <p:tag name="MH" val="20160401110406"/>
  <p:tag name="MH_LIBRARY" val="GRAPHIC"/>
  <p:tag name="MH_ORDER" val="Freeform 35"/>
</p:tagLst>
</file>

<file path=ppt/theme/theme1.xml><?xml version="1.0" encoding="utf-8"?>
<a:theme xmlns:a="http://schemas.openxmlformats.org/drawingml/2006/main" name="1_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00ADDC"/>
      </a:accent1>
      <a:accent2>
        <a:srgbClr val="EA157A"/>
      </a:accent2>
      <a:accent3>
        <a:srgbClr val="FEB80A"/>
      </a:accent3>
      <a:accent4>
        <a:srgbClr val="007DEA"/>
      </a:accent4>
      <a:accent5>
        <a:srgbClr val="EB8803"/>
      </a:accent5>
      <a:accent6>
        <a:srgbClr val="9BB70D"/>
      </a:accent6>
      <a:hlink>
        <a:srgbClr val="EB8803"/>
      </a:hlink>
      <a:folHlink>
        <a:srgbClr val="5F7791"/>
      </a:folHlink>
    </a:clrScheme>
    <a:fontScheme name="自定义 6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Kingsoft Office WPP</Application>
  <PresentationFormat>全屏显示(4:3)</PresentationFormat>
  <Paragraphs>149</Paragraphs>
  <Slides>17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1_Office 主题​​</vt:lpstr>
      <vt:lpstr>1_空白设计模板</vt:lpstr>
      <vt:lpstr>2_空白设计模板</vt:lpstr>
      <vt:lpstr>3_空白设计模板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单击此处编辑母版标题样式</vt:lpstr>
      <vt:lpstr>小蚂蚁搬家</vt:lpstr>
      <vt:lpstr>单击此处编辑母版标题样式</vt:lpstr>
      <vt:lpstr>单击此处编辑母版标题样式</vt:lpstr>
      <vt:lpstr>单击此处编辑母版标题样式</vt:lpstr>
      <vt:lpstr>PowerPoint 演示文稿</vt:lpstr>
      <vt:lpstr>PowerPoint 演示文稿</vt:lpstr>
      <vt:lpstr>PowerPoint 演示文稿</vt:lpstr>
      <vt:lpstr>PowerPoint 演示文稿</vt:lpstr>
    </vt:vector>
  </TitlesOfParts>
  <Company>王zi</Company>
  <LinksUpToDate>false</LinksUpToDate>
  <SharedDoc>false</SharedDoc>
  <HyperlinksChanged>false</HyperlinksChanged>
  <AppVersion>12.0000</AppVersion>
  <Manager>唐华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幼儿园家长会（花儿作品）</dc:title>
  <dc:creator>花儿</dc:creator>
  <dc:subject>幼儿园家长会</dc:subject>
  <cp:lastModifiedBy>Administrator</cp:lastModifiedBy>
  <cp:revision>90</cp:revision>
  <dcterms:created xsi:type="dcterms:W3CDTF">2016-03-31T08:38:00Z</dcterms:created>
  <dcterms:modified xsi:type="dcterms:W3CDTF">2016-04-16T02:19:28Z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