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CC3399"/>
    <a:srgbClr val="FF3300"/>
    <a:srgbClr val="0000FF"/>
    <a:srgbClr val="990099"/>
    <a:srgbClr val="9900CC"/>
    <a:srgbClr val="66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2"/>
    <p:restoredTop sz="91111"/>
  </p:normalViewPr>
  <p:slideViewPr>
    <p:cSldViewPr showGuides="1">
      <p:cViewPr varScale="1">
        <p:scale>
          <a:sx n="73" d="100"/>
          <a:sy n="73" d="100"/>
        </p:scale>
        <p:origin x="-5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GIF"/><Relationship Id="rId1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oleObject" Target="../embeddings/oleObject5.bin"/><Relationship Id="rId7" Type="http://schemas.openxmlformats.org/officeDocument/2006/relationships/image" Target="../media/image7.png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6" Type="http://schemas.openxmlformats.org/officeDocument/2006/relationships/vmlDrawing" Target="../drawings/vmlDrawing1.vml"/><Relationship Id="rId35" Type="http://schemas.openxmlformats.org/officeDocument/2006/relationships/slideLayout" Target="../slideLayouts/slideLayout7.xml"/><Relationship Id="rId34" Type="http://schemas.openxmlformats.org/officeDocument/2006/relationships/oleObject" Target="../embeddings/oleObject31.bin"/><Relationship Id="rId33" Type="http://schemas.openxmlformats.org/officeDocument/2006/relationships/oleObject" Target="../embeddings/oleObject30.bin"/><Relationship Id="rId32" Type="http://schemas.openxmlformats.org/officeDocument/2006/relationships/oleObject" Target="../embeddings/oleObject29.bin"/><Relationship Id="rId31" Type="http://schemas.openxmlformats.org/officeDocument/2006/relationships/oleObject" Target="../embeddings/oleObject28.bin"/><Relationship Id="rId30" Type="http://schemas.openxmlformats.org/officeDocument/2006/relationships/oleObject" Target="../embeddings/oleObject27.bin"/><Relationship Id="rId3" Type="http://schemas.openxmlformats.org/officeDocument/2006/relationships/image" Target="../media/image6.png"/><Relationship Id="rId29" Type="http://schemas.openxmlformats.org/officeDocument/2006/relationships/oleObject" Target="../embeddings/oleObject26.bin"/><Relationship Id="rId28" Type="http://schemas.openxmlformats.org/officeDocument/2006/relationships/oleObject" Target="../embeddings/oleObject25.bin"/><Relationship Id="rId27" Type="http://schemas.openxmlformats.org/officeDocument/2006/relationships/oleObject" Target="../embeddings/oleObject24.bin"/><Relationship Id="rId26" Type="http://schemas.openxmlformats.org/officeDocument/2006/relationships/oleObject" Target="../embeddings/oleObject23.bin"/><Relationship Id="rId25" Type="http://schemas.openxmlformats.org/officeDocument/2006/relationships/oleObject" Target="../embeddings/oleObject22.bin"/><Relationship Id="rId24" Type="http://schemas.openxmlformats.org/officeDocument/2006/relationships/oleObject" Target="../embeddings/oleObject21.bin"/><Relationship Id="rId23" Type="http://schemas.openxmlformats.org/officeDocument/2006/relationships/oleObject" Target="../embeddings/oleObject20.bin"/><Relationship Id="rId22" Type="http://schemas.openxmlformats.org/officeDocument/2006/relationships/oleObject" Target="../embeddings/oleObject19.bin"/><Relationship Id="rId21" Type="http://schemas.openxmlformats.org/officeDocument/2006/relationships/oleObject" Target="../embeddings/oleObject18.bin"/><Relationship Id="rId20" Type="http://schemas.openxmlformats.org/officeDocument/2006/relationships/oleObject" Target="../embeddings/oleObject17.bin"/><Relationship Id="rId2" Type="http://schemas.openxmlformats.org/officeDocument/2006/relationships/oleObject" Target="../embeddings/oleObject1.bin"/><Relationship Id="rId19" Type="http://schemas.openxmlformats.org/officeDocument/2006/relationships/oleObject" Target="../embeddings/oleObject16.bin"/><Relationship Id="rId18" Type="http://schemas.openxmlformats.org/officeDocument/2006/relationships/oleObject" Target="../embeddings/oleObject15.bin"/><Relationship Id="rId17" Type="http://schemas.openxmlformats.org/officeDocument/2006/relationships/oleObject" Target="../embeddings/oleObject14.bin"/><Relationship Id="rId16" Type="http://schemas.openxmlformats.org/officeDocument/2006/relationships/oleObject" Target="../embeddings/oleObject13.bin"/><Relationship Id="rId15" Type="http://schemas.openxmlformats.org/officeDocument/2006/relationships/oleObject" Target="../embeddings/oleObject12.bin"/><Relationship Id="rId14" Type="http://schemas.openxmlformats.org/officeDocument/2006/relationships/oleObject" Target="../embeddings/oleObject11.bin"/><Relationship Id="rId13" Type="http://schemas.openxmlformats.org/officeDocument/2006/relationships/oleObject" Target="../embeddings/oleObject10.bin"/><Relationship Id="rId12" Type="http://schemas.openxmlformats.org/officeDocument/2006/relationships/oleObject" Target="../embeddings/oleObject9.bin"/><Relationship Id="rId11" Type="http://schemas.openxmlformats.org/officeDocument/2006/relationships/oleObject" Target="../embeddings/oleObject8.bin"/><Relationship Id="rId10" Type="http://schemas.openxmlformats.org/officeDocument/2006/relationships/oleObject" Target="../embeddings/oleObject7.bin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oleObject" Target="../embeddings/oleObject36.bin"/><Relationship Id="rId7" Type="http://schemas.openxmlformats.org/officeDocument/2006/relationships/image" Target="../media/image7.png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Relationship Id="rId3" Type="http://schemas.openxmlformats.org/officeDocument/2006/relationships/image" Target="../media/image6.png"/><Relationship Id="rId2" Type="http://schemas.openxmlformats.org/officeDocument/2006/relationships/oleObject" Target="../embeddings/oleObject32.bin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7.xml"/><Relationship Id="rId12" Type="http://schemas.openxmlformats.org/officeDocument/2006/relationships/oleObject" Target="../embeddings/oleObject40.bin"/><Relationship Id="rId11" Type="http://schemas.openxmlformats.org/officeDocument/2006/relationships/oleObject" Target="../embeddings/oleObject39.bin"/><Relationship Id="rId10" Type="http://schemas.openxmlformats.org/officeDocument/2006/relationships/oleObject" Target="../embeddings/oleObject38.bin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1.GIF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4" name="矩形 2053"/>
          <p:cNvSpPr/>
          <p:nvPr/>
        </p:nvSpPr>
        <p:spPr>
          <a:xfrm>
            <a:off x="1295400" y="2209800"/>
            <a:ext cx="62484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两位数减一位数、整十数（不退位）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313" name="组合 11312"/>
          <p:cNvGrpSpPr/>
          <p:nvPr/>
        </p:nvGrpSpPr>
        <p:grpSpPr>
          <a:xfrm>
            <a:off x="1066800" y="2514600"/>
            <a:ext cx="1524000" cy="2073275"/>
            <a:chOff x="768" y="1632"/>
            <a:chExt cx="960" cy="1306"/>
          </a:xfrm>
        </p:grpSpPr>
        <p:sp>
          <p:nvSpPr>
            <p:cNvPr id="11267" name="椭圆 11266"/>
            <p:cNvSpPr/>
            <p:nvPr/>
          </p:nvSpPr>
          <p:spPr>
            <a:xfrm>
              <a:off x="1392" y="1632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8" name="椭圆 11267"/>
            <p:cNvSpPr/>
            <p:nvPr/>
          </p:nvSpPr>
          <p:spPr>
            <a:xfrm>
              <a:off x="1392" y="2304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9" name="椭圆 11268"/>
            <p:cNvSpPr/>
            <p:nvPr/>
          </p:nvSpPr>
          <p:spPr>
            <a:xfrm>
              <a:off x="1008" y="1776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0" name="椭圆 11269"/>
            <p:cNvSpPr/>
            <p:nvPr/>
          </p:nvSpPr>
          <p:spPr>
            <a:xfrm>
              <a:off x="1008" y="1920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1" name="椭圆 11270"/>
            <p:cNvSpPr/>
            <p:nvPr/>
          </p:nvSpPr>
          <p:spPr>
            <a:xfrm>
              <a:off x="1008" y="2064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2" name="椭圆 11271"/>
            <p:cNvSpPr/>
            <p:nvPr/>
          </p:nvSpPr>
          <p:spPr>
            <a:xfrm>
              <a:off x="1008" y="2208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3" name="椭圆 11272"/>
            <p:cNvSpPr/>
            <p:nvPr/>
          </p:nvSpPr>
          <p:spPr>
            <a:xfrm>
              <a:off x="1392" y="1776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4" name="椭圆 11273"/>
            <p:cNvSpPr/>
            <p:nvPr/>
          </p:nvSpPr>
          <p:spPr>
            <a:xfrm>
              <a:off x="1392" y="1920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5" name="椭圆 11274"/>
            <p:cNvSpPr/>
            <p:nvPr/>
          </p:nvSpPr>
          <p:spPr>
            <a:xfrm>
              <a:off x="1392" y="2160"/>
              <a:ext cx="144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0" name="直接连接符 11279"/>
            <p:cNvSpPr/>
            <p:nvPr/>
          </p:nvSpPr>
          <p:spPr>
            <a:xfrm flipV="1">
              <a:off x="1104" y="1728"/>
              <a:ext cx="0" cy="76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7" name="矩形 11276" descr="wxmx"/>
            <p:cNvSpPr/>
            <p:nvPr/>
          </p:nvSpPr>
          <p:spPr>
            <a:xfrm>
              <a:off x="768" y="2496"/>
              <a:ext cx="960" cy="384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1281" name="直接连接符 11280"/>
            <p:cNvSpPr/>
            <p:nvPr/>
          </p:nvSpPr>
          <p:spPr>
            <a:xfrm flipV="1">
              <a:off x="1488" y="1680"/>
              <a:ext cx="0" cy="76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2" name="文本框 11281"/>
            <p:cNvSpPr txBox="1"/>
            <p:nvPr/>
          </p:nvSpPr>
          <p:spPr>
            <a:xfrm>
              <a:off x="816" y="2496"/>
              <a:ext cx="4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十</a:t>
              </a:r>
              <a:endPara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3" name="文本框 11282"/>
            <p:cNvSpPr txBox="1"/>
            <p:nvPr/>
          </p:nvSpPr>
          <p:spPr>
            <a:xfrm>
              <a:off x="1248" y="2496"/>
              <a:ext cx="4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316" name="组合 11315"/>
          <p:cNvGrpSpPr/>
          <p:nvPr/>
        </p:nvGrpSpPr>
        <p:grpSpPr>
          <a:xfrm>
            <a:off x="5257800" y="2590800"/>
            <a:ext cx="1600200" cy="1997075"/>
            <a:chOff x="3312" y="1632"/>
            <a:chExt cx="1008" cy="1258"/>
          </a:xfrm>
        </p:grpSpPr>
        <p:sp>
          <p:nvSpPr>
            <p:cNvPr id="11293" name="矩形 11292" descr="bk0"/>
            <p:cNvSpPr/>
            <p:nvPr/>
          </p:nvSpPr>
          <p:spPr>
            <a:xfrm>
              <a:off x="3360" y="2496"/>
              <a:ext cx="960" cy="384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/>
            <a:p>
              <a:endParaRPr lang="zh-CN" altLang="en-US"/>
            </a:p>
          </p:txBody>
        </p:sp>
        <p:grpSp>
          <p:nvGrpSpPr>
            <p:cNvPr id="11315" name="组合 11314"/>
            <p:cNvGrpSpPr/>
            <p:nvPr/>
          </p:nvGrpSpPr>
          <p:grpSpPr>
            <a:xfrm>
              <a:off x="3312" y="1632"/>
              <a:ext cx="912" cy="1258"/>
              <a:chOff x="3312" y="1632"/>
              <a:chExt cx="912" cy="1258"/>
            </a:xfrm>
          </p:grpSpPr>
          <p:sp>
            <p:nvSpPr>
              <p:cNvPr id="11296" name="文本框 11295"/>
              <p:cNvSpPr txBox="1"/>
              <p:nvPr/>
            </p:nvSpPr>
            <p:spPr>
              <a:xfrm>
                <a:off x="3312" y="2448"/>
                <a:ext cx="480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zh-CN" altLang="en-US" sz="4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十</a:t>
                </a:r>
                <a:endParaRPr lang="zh-CN" altLang="en-US" sz="4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314" name="组合 11313"/>
              <p:cNvGrpSpPr/>
              <p:nvPr/>
            </p:nvGrpSpPr>
            <p:grpSpPr>
              <a:xfrm>
                <a:off x="3504" y="1632"/>
                <a:ext cx="720" cy="1258"/>
                <a:chOff x="3504" y="1632"/>
                <a:chExt cx="720" cy="1258"/>
              </a:xfrm>
            </p:grpSpPr>
            <p:sp>
              <p:nvSpPr>
                <p:cNvPr id="11284" name="椭圆 11283"/>
                <p:cNvSpPr/>
                <p:nvPr/>
              </p:nvSpPr>
              <p:spPr>
                <a:xfrm>
                  <a:off x="3888" y="1824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5" name="椭圆 11284"/>
                <p:cNvSpPr/>
                <p:nvPr/>
              </p:nvSpPr>
              <p:spPr>
                <a:xfrm>
                  <a:off x="3888" y="1728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6" name="椭圆 11285"/>
                <p:cNvSpPr/>
                <p:nvPr/>
              </p:nvSpPr>
              <p:spPr>
                <a:xfrm>
                  <a:off x="3504" y="1872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7" name="椭圆 11286"/>
                <p:cNvSpPr/>
                <p:nvPr/>
              </p:nvSpPr>
              <p:spPr>
                <a:xfrm>
                  <a:off x="3504" y="1968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8" name="椭圆 11287"/>
                <p:cNvSpPr/>
                <p:nvPr/>
              </p:nvSpPr>
              <p:spPr>
                <a:xfrm>
                  <a:off x="3504" y="2064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9" name="椭圆 11288"/>
                <p:cNvSpPr/>
                <p:nvPr/>
              </p:nvSpPr>
              <p:spPr>
                <a:xfrm>
                  <a:off x="3504" y="2208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0" name="椭圆 11289"/>
                <p:cNvSpPr/>
                <p:nvPr/>
              </p:nvSpPr>
              <p:spPr>
                <a:xfrm>
                  <a:off x="3888" y="1920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1" name="椭圆 11290"/>
                <p:cNvSpPr/>
                <p:nvPr/>
              </p:nvSpPr>
              <p:spPr>
                <a:xfrm>
                  <a:off x="3888" y="2016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2" name="椭圆 11291"/>
                <p:cNvSpPr/>
                <p:nvPr/>
              </p:nvSpPr>
              <p:spPr>
                <a:xfrm>
                  <a:off x="3888" y="2208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4" name="直接连接符 11293"/>
                <p:cNvSpPr/>
                <p:nvPr/>
              </p:nvSpPr>
              <p:spPr>
                <a:xfrm flipV="1">
                  <a:off x="3600" y="1632"/>
                  <a:ext cx="0" cy="768"/>
                </a:xfrm>
                <a:prstGeom prst="line">
                  <a:avLst/>
                </a:prstGeom>
                <a:ln w="3810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95" name="直接连接符 11294"/>
                <p:cNvSpPr/>
                <p:nvPr/>
              </p:nvSpPr>
              <p:spPr>
                <a:xfrm flipV="1">
                  <a:off x="3984" y="1680"/>
                  <a:ext cx="0" cy="768"/>
                </a:xfrm>
                <a:prstGeom prst="line">
                  <a:avLst/>
                </a:prstGeom>
                <a:ln w="3810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97" name="文本框 11296"/>
                <p:cNvSpPr txBox="1"/>
                <p:nvPr/>
              </p:nvSpPr>
              <p:spPr>
                <a:xfrm>
                  <a:off x="3744" y="2448"/>
                  <a:ext cx="480" cy="4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>
                    <a:spcBef>
                      <a:spcPct val="50000"/>
                    </a:spcBef>
                  </a:pPr>
                  <a:r>
                    <a:rPr lang="zh-CN" altLang="en-US" sz="4000" dirty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个</a:t>
                  </a:r>
                  <a:endParaRPr lang="zh-CN" altLang="en-US" sz="4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98" name="椭圆 11297"/>
                <p:cNvSpPr/>
                <p:nvPr/>
              </p:nvSpPr>
              <p:spPr>
                <a:xfrm>
                  <a:off x="3504" y="2304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9" name="椭圆 11298"/>
                <p:cNvSpPr/>
                <p:nvPr/>
              </p:nvSpPr>
              <p:spPr>
                <a:xfrm>
                  <a:off x="3888" y="2112"/>
                  <a:ext cx="144" cy="96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sp>
        <p:nvSpPr>
          <p:cNvPr id="11300" name="矩形 11299"/>
          <p:cNvSpPr/>
          <p:nvPr/>
        </p:nvSpPr>
        <p:spPr>
          <a:xfrm>
            <a:off x="5334000" y="2895600"/>
            <a:ext cx="685800" cy="609600"/>
          </a:xfrm>
          <a:prstGeom prst="rect">
            <a:avLst/>
          </a:prstGeom>
          <a:noFill/>
          <a:ln w="7620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01" name="文本框 11300"/>
          <p:cNvSpPr txBox="1"/>
          <p:nvPr/>
        </p:nvSpPr>
        <p:spPr>
          <a:xfrm>
            <a:off x="685800" y="5029200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45-(  　)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 　  )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2" name="文本框 11301"/>
          <p:cNvSpPr txBox="1"/>
          <p:nvPr/>
        </p:nvSpPr>
        <p:spPr>
          <a:xfrm>
            <a:off x="4343400" y="5029200"/>
            <a:ext cx="3886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56-( 　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  　 )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3" name="矩形 11302"/>
          <p:cNvSpPr/>
          <p:nvPr/>
        </p:nvSpPr>
        <p:spPr>
          <a:xfrm>
            <a:off x="1981200" y="2438400"/>
            <a:ext cx="457200" cy="8382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04" name="文本框 11303"/>
          <p:cNvSpPr txBox="1"/>
          <p:nvPr/>
        </p:nvSpPr>
        <p:spPr>
          <a:xfrm>
            <a:off x="838200" y="1676400"/>
            <a:ext cx="685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1、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5" name="文本框 11304"/>
          <p:cNvSpPr txBox="1"/>
          <p:nvPr/>
        </p:nvSpPr>
        <p:spPr>
          <a:xfrm>
            <a:off x="2971800" y="5029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42</a:t>
            </a:r>
            <a:endParaRPr lang="en-US" altLang="zh-CN" sz="4000">
              <a:solidFill>
                <a:srgbClr val="99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6" name="文本框 11305"/>
          <p:cNvSpPr txBox="1"/>
          <p:nvPr/>
        </p:nvSpPr>
        <p:spPr>
          <a:xfrm>
            <a:off x="1676400" y="5029200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4000">
              <a:solidFill>
                <a:srgbClr val="99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7" name="文本框 11306"/>
          <p:cNvSpPr txBox="1"/>
          <p:nvPr/>
        </p:nvSpPr>
        <p:spPr>
          <a:xfrm>
            <a:off x="6705600" y="5029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26</a:t>
            </a:r>
            <a:endParaRPr lang="en-US" altLang="zh-CN" sz="4000">
              <a:solidFill>
                <a:srgbClr val="99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8" name="文本框 11307"/>
          <p:cNvSpPr txBox="1"/>
          <p:nvPr/>
        </p:nvSpPr>
        <p:spPr>
          <a:xfrm>
            <a:off x="5257800" y="50292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zh-CN" sz="4000">
              <a:solidFill>
                <a:srgbClr val="99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10" name="矩形 11309" descr="zizh3"/>
          <p:cNvSpPr/>
          <p:nvPr/>
        </p:nvSpPr>
        <p:spPr>
          <a:xfrm>
            <a:off x="609600" y="0"/>
            <a:ext cx="2362200" cy="16764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blipFill rotWithShape="0">
                  <a:blip r:embed="rId4"/>
                  <a:stretch>
                    <a:fillRect/>
                  </a:stretch>
                </a:blipFill>
                <a:latin typeface="华文新魏" charset="0"/>
                <a:ea typeface="华文新魏" charset="0"/>
              </a:rPr>
              <a:t>巩固练习</a:t>
            </a:r>
            <a:endParaRPr lang="zh-CN" altLang="en-US" sz="3600" b="1">
              <a:blipFill rotWithShape="0">
                <a:blip r:embed="rId4"/>
                <a:stretch>
                  <a:fillRect/>
                </a:stretch>
              </a:blipFill>
              <a:latin typeface="华文新魏" charset="0"/>
              <a:ea typeface="华文新魏" charset="0"/>
            </a:endParaRPr>
          </a:p>
        </p:txBody>
      </p:sp>
      <p:pic>
        <p:nvPicPr>
          <p:cNvPr id="11312" name="图片 11311" descr="zic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5334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5" grpId="0"/>
      <p:bldP spid="11306" grpId="0"/>
      <p:bldP spid="11307" grpId="0"/>
      <p:bldP spid="113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990600" y="685800"/>
            <a:ext cx="701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3、编两位数减一位数、整十数的题目。</a:t>
            </a:r>
            <a:endParaRPr lang="zh-CN" altLang="en-US" sz="3200" b="1" dirty="0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533400" y="1905000"/>
            <a:ext cx="7086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思考：33－6怎样计算？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20" name="图片 13319" descr="6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810000"/>
            <a:ext cx="266700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4097" descr="RBWDBLB[1]"/>
          <p:cNvSpPr/>
          <p:nvPr/>
        </p:nvSpPr>
        <p:spPr>
          <a:xfrm>
            <a:off x="228600" y="0"/>
            <a:ext cx="3048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  <a:stretch>
                    <a:fillRect/>
                  </a:stretch>
                </a:blipFill>
                <a:effectLst>
                  <a:outerShdw dist="107763" dir="2699999" algn="ctr" rotWithShape="0">
                    <a:srgbClr val="868686"/>
                  </a:outerShdw>
                </a:effectLst>
                <a:latin typeface="华文新魏" charset="0"/>
                <a:ea typeface="华文新魏" charset="0"/>
              </a:rPr>
              <a:t>进入第一关</a:t>
            </a:r>
            <a:endParaRPr lang="zh-CN" altLang="en-US" sz="3600" b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  <a:stretch>
                  <a:fillRect/>
                </a:stretch>
              </a:blipFill>
              <a:effectLst>
                <a:outerShdw dist="107763" dir="2699999" algn="ctr" rotWithShape="0">
                  <a:srgbClr val="868686"/>
                </a:outerShdw>
              </a:effectLst>
              <a:latin typeface="华文新魏" charset="0"/>
              <a:ea typeface="华文新魏" charset="0"/>
            </a:endParaRPr>
          </a:p>
        </p:txBody>
      </p:sp>
      <p:grpSp>
        <p:nvGrpSpPr>
          <p:cNvPr id="4110" name="组合 4109"/>
          <p:cNvGrpSpPr/>
          <p:nvPr/>
        </p:nvGrpSpPr>
        <p:grpSpPr>
          <a:xfrm>
            <a:off x="0" y="990600"/>
            <a:ext cx="9144000" cy="3368675"/>
            <a:chOff x="0" y="624"/>
            <a:chExt cx="5760" cy="2122"/>
          </a:xfrm>
        </p:grpSpPr>
        <p:sp>
          <p:nvSpPr>
            <p:cNvPr id="4099" name="文本框 4098"/>
            <p:cNvSpPr txBox="1"/>
            <p:nvPr/>
          </p:nvSpPr>
          <p:spPr>
            <a:xfrm>
              <a:off x="0" y="624"/>
              <a:ext cx="5760" cy="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4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1、填空：</a:t>
              </a:r>
              <a:endPara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4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54＝50＋（         ） 68＝8＋（     　）</a:t>
              </a:r>
              <a:endPara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0" name="文本框 4099"/>
            <p:cNvSpPr txBox="1"/>
            <p:nvPr/>
          </p:nvSpPr>
          <p:spPr>
            <a:xfrm>
              <a:off x="0" y="2304"/>
              <a:ext cx="56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2、30＋</a:t>
              </a:r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5=                   30</a:t>
              </a: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25</a:t>
              </a: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1" name="文本框 4100"/>
          <p:cNvSpPr txBox="1"/>
          <p:nvPr/>
        </p:nvSpPr>
        <p:spPr>
          <a:xfrm>
            <a:off x="0" y="2514600"/>
            <a:ext cx="9144000" cy="10668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这两道题都是把一个两位数分成了一个整十数和一个一位数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228600" y="4419600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说出先算什么，再算什么？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3" name="图片 4102" descr="6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334000"/>
            <a:ext cx="12954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4103"/>
          <p:cNvSpPr txBox="1"/>
          <p:nvPr/>
        </p:nvSpPr>
        <p:spPr>
          <a:xfrm>
            <a:off x="3124200" y="1600200"/>
            <a:ext cx="4889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7543800" y="16764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6" name="文本框 4105"/>
          <p:cNvSpPr txBox="1"/>
          <p:nvPr/>
        </p:nvSpPr>
        <p:spPr>
          <a:xfrm>
            <a:off x="4267200" y="37338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8077200" y="36576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8" name="云形标注 4107"/>
          <p:cNvSpPr/>
          <p:nvPr/>
        </p:nvSpPr>
        <p:spPr>
          <a:xfrm>
            <a:off x="3581400" y="5257800"/>
            <a:ext cx="5562600" cy="1600200"/>
          </a:xfrm>
          <a:prstGeom prst="cloudCallout">
            <a:avLst>
              <a:gd name="adj1" fmla="val -70977"/>
              <a:gd name="adj2" fmla="val -286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9" name="文本框 4108"/>
          <p:cNvSpPr txBox="1"/>
          <p:nvPr/>
        </p:nvSpPr>
        <p:spPr>
          <a:xfrm>
            <a:off x="4343400" y="5562600"/>
            <a:ext cx="4114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真不错，你们这么快就闯过了第一关，继续努力吧！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/>
      <p:bldP spid="4104" grpId="0"/>
      <p:bldP spid="4105" grpId="0"/>
      <p:bldP spid="4106" grpId="0"/>
      <p:bldP spid="4107" grpId="0"/>
      <p:bldP spid="4108" grpId="0" animBg="1"/>
      <p:bldP spid="41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685800" y="304800"/>
            <a:ext cx="1708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36＋2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5029200" y="304800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36＋20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685800" y="2057400"/>
            <a:ext cx="1581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36－2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5029200" y="1981200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36－20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304800" y="3330575"/>
            <a:ext cx="8839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比较36－2和36－20两道题有什么相同的地方和不同的地方？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0" y="5029200"/>
            <a:ext cx="7861300" cy="1373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相同点：被减数都是36。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不同点：第一道题减数是2，第二道题的减数是20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直接连接符 5129"/>
          <p:cNvSpPr/>
          <p:nvPr/>
        </p:nvSpPr>
        <p:spPr>
          <a:xfrm>
            <a:off x="1676400" y="990600"/>
            <a:ext cx="0" cy="12954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直接连接符 5130"/>
          <p:cNvSpPr/>
          <p:nvPr/>
        </p:nvSpPr>
        <p:spPr>
          <a:xfrm>
            <a:off x="5943600" y="990600"/>
            <a:ext cx="0" cy="12954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  <p:bldP spid="5126" grpId="0"/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1981200" y="381000"/>
            <a:ext cx="42989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     －   2   ＝  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49" name="组合 6148"/>
          <p:cNvGrpSpPr/>
          <p:nvPr/>
        </p:nvGrpSpPr>
        <p:grpSpPr>
          <a:xfrm>
            <a:off x="1524000" y="1143000"/>
            <a:ext cx="1524000" cy="1219200"/>
            <a:chOff x="384" y="1056"/>
            <a:chExt cx="624" cy="528"/>
          </a:xfrm>
        </p:grpSpPr>
        <p:sp>
          <p:nvSpPr>
            <p:cNvPr id="6147" name="直接连接符 6146"/>
            <p:cNvSpPr/>
            <p:nvPr/>
          </p:nvSpPr>
          <p:spPr>
            <a:xfrm flipH="1">
              <a:off x="384" y="1056"/>
              <a:ext cx="336" cy="52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48" name="直接连接符 6147"/>
            <p:cNvSpPr/>
            <p:nvPr/>
          </p:nvSpPr>
          <p:spPr>
            <a:xfrm>
              <a:off x="720" y="1056"/>
              <a:ext cx="288" cy="52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50" name="文本框 6149"/>
          <p:cNvSpPr txBox="1"/>
          <p:nvPr/>
        </p:nvSpPr>
        <p:spPr>
          <a:xfrm>
            <a:off x="1219200" y="23653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2819400" y="23622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6152" name="对象 6151"/>
          <p:cNvGraphicFramePr/>
          <p:nvPr/>
        </p:nvGraphicFramePr>
        <p:xfrm>
          <a:off x="533400" y="4800600"/>
          <a:ext cx="9715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257175" imgH="342900" progId="Paint.Picture">
                  <p:embed/>
                </p:oleObj>
              </mc:Choice>
              <mc:Fallback>
                <p:oleObj name="" r:id="rId2" imgW="257175" imgH="3429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3400" y="4800600"/>
                        <a:ext cx="97155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对象 6152"/>
          <p:cNvGraphicFramePr/>
          <p:nvPr/>
        </p:nvGraphicFramePr>
        <p:xfrm>
          <a:off x="1447800" y="4800600"/>
          <a:ext cx="9715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4" imgW="257175" imgH="342900" progId="Paint.Picture">
                  <p:embed/>
                </p:oleObj>
              </mc:Choice>
              <mc:Fallback>
                <p:oleObj name="" r:id="rId4" imgW="257175" imgH="3429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47800" y="4800600"/>
                        <a:ext cx="97155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对象 6153"/>
          <p:cNvGraphicFramePr/>
          <p:nvPr/>
        </p:nvGraphicFramePr>
        <p:xfrm>
          <a:off x="2362200" y="4800600"/>
          <a:ext cx="9715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57175" imgH="342900" progId="Paint.Picture">
                  <p:embed/>
                </p:oleObj>
              </mc:Choice>
              <mc:Fallback>
                <p:oleObj name="" r:id="rId5" imgW="257175" imgH="3429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62200" y="4800600"/>
                        <a:ext cx="97155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对象 6154"/>
          <p:cNvGraphicFramePr/>
          <p:nvPr/>
        </p:nvGraphicFramePr>
        <p:xfrm>
          <a:off x="3276600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6" imgW="171450" imgH="352425" progId="Paint.Picture">
                  <p:embed/>
                </p:oleObj>
              </mc:Choice>
              <mc:Fallback>
                <p:oleObj name="" r:id="rId6" imgW="171450" imgH="35242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76600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对象 6155"/>
          <p:cNvGraphicFramePr/>
          <p:nvPr/>
        </p:nvGraphicFramePr>
        <p:xfrm>
          <a:off x="3733800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8" imgW="171450" imgH="352425" progId="Paint.Picture">
                  <p:embed/>
                </p:oleObj>
              </mc:Choice>
              <mc:Fallback>
                <p:oleObj name="" r:id="rId8" imgW="171450" imgH="3524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3800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7" name="对象 6156"/>
          <p:cNvGraphicFramePr/>
          <p:nvPr/>
        </p:nvGraphicFramePr>
        <p:xfrm>
          <a:off x="4267200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171450" imgH="352425" progId="Paint.Picture">
                  <p:embed/>
                </p:oleObj>
              </mc:Choice>
              <mc:Fallback>
                <p:oleObj name="" r:id="rId9" imgW="171450" imgH="352425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67200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8" name="对象 6157"/>
          <p:cNvGraphicFramePr/>
          <p:nvPr/>
        </p:nvGraphicFramePr>
        <p:xfrm>
          <a:off x="4800600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0" imgW="171450" imgH="352425" progId="Paint.Picture">
                  <p:embed/>
                </p:oleObj>
              </mc:Choice>
              <mc:Fallback>
                <p:oleObj name="" r:id="rId10" imgW="171450" imgH="352425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00600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67" name="组合 6166"/>
          <p:cNvGrpSpPr/>
          <p:nvPr/>
        </p:nvGrpSpPr>
        <p:grpSpPr>
          <a:xfrm>
            <a:off x="5257800" y="4800600"/>
            <a:ext cx="911225" cy="1219200"/>
            <a:chOff x="3312" y="3024"/>
            <a:chExt cx="574" cy="768"/>
          </a:xfrm>
        </p:grpSpPr>
        <p:graphicFrame>
          <p:nvGraphicFramePr>
            <p:cNvPr id="6159" name="对象 6158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1" imgW="171450" imgH="352425" progId="Paint.Picture">
                    <p:embed/>
                  </p:oleObj>
                </mc:Choice>
                <mc:Fallback>
                  <p:oleObj name="" r:id="rId11" imgW="171450" imgH="352425" progId="Paint.Picture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60" name="对象 6159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2" imgW="171450" imgH="352425" progId="Paint.Picture">
                    <p:embed/>
                  </p:oleObj>
                </mc:Choice>
                <mc:Fallback>
                  <p:oleObj name="" r:id="rId12" imgW="171450" imgH="352425" progId="Paint.Picture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162" name="文本框 6161"/>
          <p:cNvSpPr txBox="1"/>
          <p:nvPr/>
        </p:nvSpPr>
        <p:spPr>
          <a:xfrm>
            <a:off x="6172200" y="4572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63" name="组合 6162"/>
          <p:cNvGrpSpPr/>
          <p:nvPr/>
        </p:nvGrpSpPr>
        <p:grpSpPr>
          <a:xfrm>
            <a:off x="3276600" y="1066800"/>
            <a:ext cx="1295400" cy="1524000"/>
            <a:chOff x="1056" y="1632"/>
            <a:chExt cx="288" cy="912"/>
          </a:xfrm>
        </p:grpSpPr>
        <p:sp>
          <p:nvSpPr>
            <p:cNvPr id="6164" name="直接连接符 6163"/>
            <p:cNvSpPr/>
            <p:nvPr/>
          </p:nvSpPr>
          <p:spPr>
            <a:xfrm flipV="1">
              <a:off x="1344" y="1632"/>
              <a:ext cx="0" cy="912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65" name="直接连接符 6164"/>
            <p:cNvSpPr/>
            <p:nvPr/>
          </p:nvSpPr>
          <p:spPr>
            <a:xfrm>
              <a:off x="1056" y="2544"/>
              <a:ext cx="288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66" name="文本框 6165"/>
          <p:cNvSpPr txBox="1"/>
          <p:nvPr/>
        </p:nvSpPr>
        <p:spPr>
          <a:xfrm>
            <a:off x="4648200" y="22098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4000" b="1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77" name="组合 6176"/>
          <p:cNvGrpSpPr/>
          <p:nvPr/>
        </p:nvGrpSpPr>
        <p:grpSpPr>
          <a:xfrm>
            <a:off x="7010400" y="4800600"/>
            <a:ext cx="911225" cy="1219200"/>
            <a:chOff x="3312" y="3024"/>
            <a:chExt cx="574" cy="768"/>
          </a:xfrm>
        </p:grpSpPr>
        <p:graphicFrame>
          <p:nvGraphicFramePr>
            <p:cNvPr id="6178" name="对象 6177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13" imgW="171450" imgH="352425" progId="Paint.Picture">
                    <p:embed/>
                  </p:oleObj>
                </mc:Choice>
                <mc:Fallback>
                  <p:oleObj name="" r:id="rId13" imgW="171450" imgH="352425" progId="Paint.Picture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79" name="对象 6178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14" imgW="171450" imgH="352425" progId="Paint.Picture">
                    <p:embed/>
                  </p:oleObj>
                </mc:Choice>
                <mc:Fallback>
                  <p:oleObj name="" r:id="rId14" imgW="171450" imgH="352425" progId="Paint.Picture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80" name="组合 6179"/>
          <p:cNvGrpSpPr/>
          <p:nvPr/>
        </p:nvGrpSpPr>
        <p:grpSpPr>
          <a:xfrm>
            <a:off x="7010400" y="4800600"/>
            <a:ext cx="911225" cy="1219200"/>
            <a:chOff x="3312" y="3024"/>
            <a:chExt cx="574" cy="768"/>
          </a:xfrm>
        </p:grpSpPr>
        <p:graphicFrame>
          <p:nvGraphicFramePr>
            <p:cNvPr id="6181" name="对象 6180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15" imgW="171450" imgH="352425" progId="Paint.Picture">
                    <p:embed/>
                  </p:oleObj>
                </mc:Choice>
                <mc:Fallback>
                  <p:oleObj name="" r:id="rId15" imgW="171450" imgH="352425" progId="Paint.Picture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82" name="对象 6181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16" imgW="171450" imgH="352425" progId="Paint.Picture">
                    <p:embed/>
                  </p:oleObj>
                </mc:Choice>
                <mc:Fallback>
                  <p:oleObj name="" r:id="rId16" imgW="171450" imgH="352425" progId="Paint.Picture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83" name="组合 6182"/>
          <p:cNvGrpSpPr/>
          <p:nvPr/>
        </p:nvGrpSpPr>
        <p:grpSpPr>
          <a:xfrm>
            <a:off x="5257800" y="4800600"/>
            <a:ext cx="911225" cy="1219200"/>
            <a:chOff x="3312" y="3024"/>
            <a:chExt cx="574" cy="768"/>
          </a:xfrm>
        </p:grpSpPr>
        <p:graphicFrame>
          <p:nvGraphicFramePr>
            <p:cNvPr id="6184" name="对象 6183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17" imgW="171450" imgH="352425" progId="Paint.Picture">
                    <p:embed/>
                  </p:oleObj>
                </mc:Choice>
                <mc:Fallback>
                  <p:oleObj name="" r:id="rId17" imgW="171450" imgH="352425" progId="Paint.Picture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85" name="对象 6184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8" imgW="171450" imgH="352425" progId="Paint.Picture">
                    <p:embed/>
                  </p:oleObj>
                </mc:Choice>
                <mc:Fallback>
                  <p:oleObj name="" r:id="rId18" imgW="171450" imgH="352425" progId="Paint.Picture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86" name="组合 6185"/>
          <p:cNvGrpSpPr/>
          <p:nvPr/>
        </p:nvGrpSpPr>
        <p:grpSpPr>
          <a:xfrm>
            <a:off x="5257800" y="4800600"/>
            <a:ext cx="911225" cy="1219200"/>
            <a:chOff x="3312" y="3024"/>
            <a:chExt cx="574" cy="768"/>
          </a:xfrm>
        </p:grpSpPr>
        <p:graphicFrame>
          <p:nvGraphicFramePr>
            <p:cNvPr id="6187" name="对象 6186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19" imgW="171450" imgH="352425" progId="Paint.Picture">
                    <p:embed/>
                  </p:oleObj>
                </mc:Choice>
                <mc:Fallback>
                  <p:oleObj name="" r:id="rId19" imgW="171450" imgH="352425" progId="Paint.Picture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88" name="对象 6187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20" imgW="171450" imgH="352425" progId="Paint.Picture">
                    <p:embed/>
                  </p:oleObj>
                </mc:Choice>
                <mc:Fallback>
                  <p:oleObj name="" r:id="rId20" imgW="171450" imgH="352425" progId="Paint.Picture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89" name="组合 6188"/>
          <p:cNvGrpSpPr/>
          <p:nvPr/>
        </p:nvGrpSpPr>
        <p:grpSpPr>
          <a:xfrm>
            <a:off x="5257800" y="4800600"/>
            <a:ext cx="911225" cy="1219200"/>
            <a:chOff x="3312" y="3024"/>
            <a:chExt cx="574" cy="768"/>
          </a:xfrm>
        </p:grpSpPr>
        <p:graphicFrame>
          <p:nvGraphicFramePr>
            <p:cNvPr id="6190" name="对象 6189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21" imgW="171450" imgH="352425" progId="Paint.Picture">
                    <p:embed/>
                  </p:oleObj>
                </mc:Choice>
                <mc:Fallback>
                  <p:oleObj name="" r:id="rId21" imgW="171450" imgH="352425" progId="Paint.Picture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91" name="对象 6190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22" imgW="171450" imgH="352425" progId="Paint.Picture">
                    <p:embed/>
                  </p:oleObj>
                </mc:Choice>
                <mc:Fallback>
                  <p:oleObj name="" r:id="rId22" imgW="171450" imgH="352425" progId="Paint.Picture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92" name="组合 6191"/>
          <p:cNvGrpSpPr/>
          <p:nvPr/>
        </p:nvGrpSpPr>
        <p:grpSpPr>
          <a:xfrm>
            <a:off x="7010400" y="4800600"/>
            <a:ext cx="911225" cy="1219200"/>
            <a:chOff x="3312" y="3024"/>
            <a:chExt cx="574" cy="768"/>
          </a:xfrm>
        </p:grpSpPr>
        <p:graphicFrame>
          <p:nvGraphicFramePr>
            <p:cNvPr id="6193" name="对象 6192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23" imgW="171450" imgH="352425" progId="Paint.Picture">
                    <p:embed/>
                  </p:oleObj>
                </mc:Choice>
                <mc:Fallback>
                  <p:oleObj name="" r:id="rId23" imgW="171450" imgH="352425" progId="Paint.Picture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94" name="对象 6193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24" imgW="171450" imgH="352425" progId="Paint.Picture">
                    <p:embed/>
                  </p:oleObj>
                </mc:Choice>
                <mc:Fallback>
                  <p:oleObj name="" r:id="rId24" imgW="171450" imgH="352425" progId="Paint.Picture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95" name="组合 6194"/>
          <p:cNvGrpSpPr/>
          <p:nvPr/>
        </p:nvGrpSpPr>
        <p:grpSpPr>
          <a:xfrm>
            <a:off x="7010400" y="4800600"/>
            <a:ext cx="911225" cy="1219200"/>
            <a:chOff x="3312" y="3024"/>
            <a:chExt cx="574" cy="768"/>
          </a:xfrm>
        </p:grpSpPr>
        <p:graphicFrame>
          <p:nvGraphicFramePr>
            <p:cNvPr id="6196" name="对象 6195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25" imgW="171450" imgH="352425" progId="Paint.Picture">
                    <p:embed/>
                  </p:oleObj>
                </mc:Choice>
                <mc:Fallback>
                  <p:oleObj name="" r:id="rId25" imgW="171450" imgH="352425" progId="Paint.Picture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97" name="对象 6196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26" imgW="171450" imgH="352425" progId="Paint.Picture">
                    <p:embed/>
                  </p:oleObj>
                </mc:Choice>
                <mc:Fallback>
                  <p:oleObj name="" r:id="rId26" imgW="171450" imgH="352425" progId="Paint.Picture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98" name="组合 6197"/>
          <p:cNvGrpSpPr/>
          <p:nvPr/>
        </p:nvGrpSpPr>
        <p:grpSpPr>
          <a:xfrm>
            <a:off x="7010400" y="4800600"/>
            <a:ext cx="911225" cy="1219200"/>
            <a:chOff x="3312" y="3024"/>
            <a:chExt cx="574" cy="768"/>
          </a:xfrm>
        </p:grpSpPr>
        <p:graphicFrame>
          <p:nvGraphicFramePr>
            <p:cNvPr id="6199" name="对象 6198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27" imgW="171450" imgH="352425" progId="Paint.Picture">
                    <p:embed/>
                  </p:oleObj>
                </mc:Choice>
                <mc:Fallback>
                  <p:oleObj name="" r:id="rId27" imgW="171450" imgH="352425" progId="Paint.Picture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00" name="对象 6199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28" imgW="171450" imgH="352425" progId="Paint.Picture">
                    <p:embed/>
                  </p:oleObj>
                </mc:Choice>
                <mc:Fallback>
                  <p:oleObj name="" r:id="rId28" imgW="171450" imgH="352425" progId="Paint.Picture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01" name="组合 6200"/>
          <p:cNvGrpSpPr/>
          <p:nvPr/>
        </p:nvGrpSpPr>
        <p:grpSpPr>
          <a:xfrm>
            <a:off x="7010400" y="4800600"/>
            <a:ext cx="911225" cy="1219200"/>
            <a:chOff x="3312" y="3024"/>
            <a:chExt cx="574" cy="768"/>
          </a:xfrm>
        </p:grpSpPr>
        <p:graphicFrame>
          <p:nvGraphicFramePr>
            <p:cNvPr id="6202" name="对象 6201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29" imgW="171450" imgH="352425" progId="Paint.Picture">
                    <p:embed/>
                  </p:oleObj>
                </mc:Choice>
                <mc:Fallback>
                  <p:oleObj name="" r:id="rId29" imgW="171450" imgH="352425" progId="Paint.Picture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03" name="对象 6202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30" imgW="171450" imgH="352425" progId="Paint.Picture">
                    <p:embed/>
                  </p:oleObj>
                </mc:Choice>
                <mc:Fallback>
                  <p:oleObj name="" r:id="rId30" imgW="171450" imgH="352425" progId="Paint.Picture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04" name="组合 6203"/>
          <p:cNvGrpSpPr/>
          <p:nvPr/>
        </p:nvGrpSpPr>
        <p:grpSpPr>
          <a:xfrm>
            <a:off x="5257800" y="4800600"/>
            <a:ext cx="911225" cy="1219200"/>
            <a:chOff x="3312" y="3024"/>
            <a:chExt cx="574" cy="768"/>
          </a:xfrm>
        </p:grpSpPr>
        <p:graphicFrame>
          <p:nvGraphicFramePr>
            <p:cNvPr id="6205" name="对象 6204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31" imgW="171450" imgH="352425" progId="Paint.Picture">
                    <p:embed/>
                  </p:oleObj>
                </mc:Choice>
                <mc:Fallback>
                  <p:oleObj name="" r:id="rId31" imgW="171450" imgH="352425" progId="Paint.Picture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06" name="对象 6205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32" imgW="171450" imgH="352425" progId="Paint.Picture">
                    <p:embed/>
                  </p:oleObj>
                </mc:Choice>
                <mc:Fallback>
                  <p:oleObj name="" r:id="rId32" imgW="171450" imgH="352425" progId="Paint.Picture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07" name="组合 6206"/>
          <p:cNvGrpSpPr/>
          <p:nvPr/>
        </p:nvGrpSpPr>
        <p:grpSpPr>
          <a:xfrm>
            <a:off x="5257800" y="4800600"/>
            <a:ext cx="911225" cy="1219200"/>
            <a:chOff x="3312" y="3024"/>
            <a:chExt cx="574" cy="768"/>
          </a:xfrm>
        </p:grpSpPr>
        <p:graphicFrame>
          <p:nvGraphicFramePr>
            <p:cNvPr id="6208" name="对象 6207"/>
            <p:cNvGraphicFramePr/>
            <p:nvPr/>
          </p:nvGraphicFramePr>
          <p:xfrm>
            <a:off x="331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33" imgW="171450" imgH="352425" progId="Paint.Picture">
                    <p:embed/>
                  </p:oleObj>
                </mc:Choice>
                <mc:Fallback>
                  <p:oleObj name="" r:id="rId33" imgW="171450" imgH="352425" progId="Paint.Picture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1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09" name="对象 6208"/>
            <p:cNvGraphicFramePr/>
            <p:nvPr/>
          </p:nvGraphicFramePr>
          <p:xfrm>
            <a:off x="3552" y="3024"/>
            <a:ext cx="334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34" imgW="171450" imgH="352425" progId="Paint.Picture">
                    <p:embed/>
                  </p:oleObj>
                </mc:Choice>
                <mc:Fallback>
                  <p:oleObj name="" r:id="rId34" imgW="171450" imgH="352425" progId="Paint.Picture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52" y="3024"/>
                          <a:ext cx="334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3"/>
                                            </p:cond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5"/>
                                            </p:cond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0" grpId="0"/>
      <p:bldP spid="6151" grpId="0"/>
      <p:bldP spid="6162" grpId="0"/>
      <p:bldP spid="61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05" name="图片 7204" descr="边框1"/>
          <p:cNvPicPr>
            <a:picLocks noChangeAspect="1"/>
          </p:cNvPicPr>
          <p:nvPr/>
        </p:nvPicPr>
        <p:blipFill>
          <a:blip r:embed="rId1"/>
          <a:srcRect l="6850" t="7843" r="6396" b="137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208" name="组合 7207"/>
          <p:cNvGrpSpPr/>
          <p:nvPr/>
        </p:nvGrpSpPr>
        <p:grpSpPr>
          <a:xfrm>
            <a:off x="5029200" y="1860550"/>
            <a:ext cx="2403475" cy="2406650"/>
            <a:chOff x="3168" y="1172"/>
            <a:chExt cx="1514" cy="1516"/>
          </a:xfrm>
        </p:grpSpPr>
        <p:grpSp>
          <p:nvGrpSpPr>
            <p:cNvPr id="7186" name="组合 7185"/>
            <p:cNvGrpSpPr/>
            <p:nvPr/>
          </p:nvGrpSpPr>
          <p:grpSpPr>
            <a:xfrm>
              <a:off x="3264" y="1584"/>
              <a:ext cx="864" cy="672"/>
              <a:chOff x="384" y="1584"/>
              <a:chExt cx="816" cy="720"/>
            </a:xfrm>
          </p:grpSpPr>
          <p:sp>
            <p:nvSpPr>
              <p:cNvPr id="7173" name="直接连接符 7172"/>
              <p:cNvSpPr/>
              <p:nvPr/>
            </p:nvSpPr>
            <p:spPr>
              <a:xfrm rot="-818247" flipH="1">
                <a:off x="384" y="1584"/>
                <a:ext cx="528" cy="720"/>
              </a:xfrm>
              <a:prstGeom prst="line">
                <a:avLst/>
              </a:prstGeom>
              <a:ln w="508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174" name="直接连接符 7173"/>
              <p:cNvSpPr/>
              <p:nvPr/>
            </p:nvSpPr>
            <p:spPr>
              <a:xfrm rot="7845289" flipH="1">
                <a:off x="648" y="1656"/>
                <a:ext cx="480" cy="624"/>
              </a:xfrm>
              <a:prstGeom prst="line">
                <a:avLst/>
              </a:prstGeom>
              <a:ln w="508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184" name="文本框 7183"/>
            <p:cNvSpPr txBox="1"/>
            <p:nvPr/>
          </p:nvSpPr>
          <p:spPr>
            <a:xfrm>
              <a:off x="3504" y="1172"/>
              <a:ext cx="117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66 – 5 =</a:t>
              </a:r>
              <a:endPara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0" name="矩形 7189"/>
            <p:cNvSpPr/>
            <p:nvPr/>
          </p:nvSpPr>
          <p:spPr>
            <a:xfrm>
              <a:off x="3168" y="2352"/>
              <a:ext cx="336" cy="3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6" name="矩形 7195"/>
            <p:cNvSpPr/>
            <p:nvPr/>
          </p:nvSpPr>
          <p:spPr>
            <a:xfrm>
              <a:off x="3744" y="2352"/>
              <a:ext cx="336" cy="3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70" name="文本框 7169"/>
          <p:cNvSpPr txBox="1"/>
          <p:nvPr/>
        </p:nvSpPr>
        <p:spPr>
          <a:xfrm>
            <a:off x="381000" y="304800"/>
            <a:ext cx="3124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i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练一练:</a:t>
            </a:r>
            <a:endParaRPr lang="zh-CN" altLang="en-US" sz="6000" i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192" name="文本框 7191"/>
          <p:cNvSpPr txBox="1"/>
          <p:nvPr/>
        </p:nvSpPr>
        <p:spPr>
          <a:xfrm>
            <a:off x="3962400" y="18288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endParaRPr lang="en-US" altLang="zh-CN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3" name="文本框 7192"/>
          <p:cNvSpPr txBox="1"/>
          <p:nvPr/>
        </p:nvSpPr>
        <p:spPr>
          <a:xfrm>
            <a:off x="7467600" y="18288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61</a:t>
            </a:r>
            <a:endParaRPr lang="en-US" altLang="zh-CN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0" name="文本框 7199"/>
          <p:cNvSpPr txBox="1"/>
          <p:nvPr/>
        </p:nvSpPr>
        <p:spPr>
          <a:xfrm>
            <a:off x="2362200" y="3581400"/>
            <a:ext cx="381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206" name="组合 7205"/>
          <p:cNvGrpSpPr/>
          <p:nvPr/>
        </p:nvGrpSpPr>
        <p:grpSpPr>
          <a:xfrm>
            <a:off x="1600200" y="1828800"/>
            <a:ext cx="2403475" cy="2514600"/>
            <a:chOff x="1008" y="1152"/>
            <a:chExt cx="1514" cy="1584"/>
          </a:xfrm>
        </p:grpSpPr>
        <p:sp>
          <p:nvSpPr>
            <p:cNvPr id="7183" name="矩形 7182"/>
            <p:cNvSpPr/>
            <p:nvPr/>
          </p:nvSpPr>
          <p:spPr>
            <a:xfrm>
              <a:off x="2064" y="2400"/>
              <a:ext cx="336" cy="3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7195" name="组合 7194"/>
            <p:cNvGrpSpPr/>
            <p:nvPr/>
          </p:nvGrpSpPr>
          <p:grpSpPr>
            <a:xfrm>
              <a:off x="1824" y="1488"/>
              <a:ext cx="288" cy="912"/>
              <a:chOff x="1056" y="1632"/>
              <a:chExt cx="288" cy="912"/>
            </a:xfrm>
          </p:grpSpPr>
          <p:sp>
            <p:nvSpPr>
              <p:cNvPr id="7182" name="直接连接符 7181"/>
              <p:cNvSpPr/>
              <p:nvPr/>
            </p:nvSpPr>
            <p:spPr>
              <a:xfrm flipV="1">
                <a:off x="1344" y="1632"/>
                <a:ext cx="0" cy="91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7181" name="直接连接符 7180"/>
              <p:cNvSpPr/>
              <p:nvPr/>
            </p:nvSpPr>
            <p:spPr>
              <a:xfrm>
                <a:off x="1056" y="2544"/>
                <a:ext cx="288" cy="0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171" name="文本框 7170"/>
            <p:cNvSpPr txBox="1"/>
            <p:nvPr/>
          </p:nvSpPr>
          <p:spPr>
            <a:xfrm>
              <a:off x="1344" y="1152"/>
              <a:ext cx="117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lvl="0"/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28 – 6 =</a:t>
              </a:r>
              <a:endPara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文本框 7174"/>
            <p:cNvSpPr txBox="1"/>
            <p:nvPr/>
          </p:nvSpPr>
          <p:spPr>
            <a:xfrm>
              <a:off x="1008" y="2256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lvl="0"/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20</a:t>
              </a:r>
              <a:endPara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8" name="直接连接符 7187"/>
            <p:cNvSpPr/>
            <p:nvPr/>
          </p:nvSpPr>
          <p:spPr>
            <a:xfrm rot="-818247" flipH="1">
              <a:off x="1151" y="1530"/>
              <a:ext cx="480" cy="720"/>
            </a:xfrm>
            <a:prstGeom prst="line">
              <a:avLst/>
            </a:prstGeom>
            <a:ln w="508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" name="直接连接符 7188"/>
            <p:cNvSpPr/>
            <p:nvPr/>
          </p:nvSpPr>
          <p:spPr>
            <a:xfrm rot="7845289" flipH="1">
              <a:off x="1368" y="1608"/>
              <a:ext cx="480" cy="624"/>
            </a:xfrm>
            <a:prstGeom prst="line">
              <a:avLst/>
            </a:prstGeom>
            <a:ln w="508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1" name="矩形 7200"/>
            <p:cNvSpPr/>
            <p:nvPr/>
          </p:nvSpPr>
          <p:spPr>
            <a:xfrm>
              <a:off x="1440" y="2304"/>
              <a:ext cx="336" cy="336"/>
            </a:xfrm>
            <a:prstGeom prst="rect">
              <a:avLst/>
            </a:prstGeom>
            <a:noFill/>
            <a:ln w="9525" cap="flat" cmpd="sng">
              <a:solidFill>
                <a:srgbClr val="66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2" name="文本框 7201"/>
          <p:cNvSpPr txBox="1"/>
          <p:nvPr/>
        </p:nvSpPr>
        <p:spPr>
          <a:xfrm flipH="1">
            <a:off x="3352800" y="3733800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3" name="文本框 7202"/>
          <p:cNvSpPr txBox="1"/>
          <p:nvPr/>
        </p:nvSpPr>
        <p:spPr>
          <a:xfrm>
            <a:off x="4953000" y="3641725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4" name="文本框 7203"/>
          <p:cNvSpPr txBox="1"/>
          <p:nvPr/>
        </p:nvSpPr>
        <p:spPr>
          <a:xfrm>
            <a:off x="6019800" y="36576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92" grpId="0"/>
      <p:bldP spid="7193" grpId="0"/>
      <p:bldP spid="7200" grpId="0"/>
      <p:bldP spid="7202" grpId="0"/>
      <p:bldP spid="7203" grpId="0"/>
      <p:bldP spid="72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981200" y="381000"/>
            <a:ext cx="43053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     －  20  ＝  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195" name="组合 8194"/>
          <p:cNvGrpSpPr/>
          <p:nvPr/>
        </p:nvGrpSpPr>
        <p:grpSpPr>
          <a:xfrm>
            <a:off x="1524000" y="1143000"/>
            <a:ext cx="1524000" cy="1219200"/>
            <a:chOff x="384" y="1056"/>
            <a:chExt cx="624" cy="528"/>
          </a:xfrm>
        </p:grpSpPr>
        <p:sp>
          <p:nvSpPr>
            <p:cNvPr id="8196" name="直接连接符 8195"/>
            <p:cNvSpPr/>
            <p:nvPr/>
          </p:nvSpPr>
          <p:spPr>
            <a:xfrm flipH="1">
              <a:off x="384" y="1056"/>
              <a:ext cx="336" cy="52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7" name="直接连接符 8196"/>
            <p:cNvSpPr/>
            <p:nvPr/>
          </p:nvSpPr>
          <p:spPr>
            <a:xfrm>
              <a:off x="720" y="1056"/>
              <a:ext cx="288" cy="52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198" name="文本框 8197"/>
          <p:cNvSpPr txBox="1"/>
          <p:nvPr/>
        </p:nvSpPr>
        <p:spPr>
          <a:xfrm>
            <a:off x="2514600" y="23622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1295400" y="22860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6172200" y="4572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01" name="组合 8200"/>
          <p:cNvGrpSpPr/>
          <p:nvPr/>
        </p:nvGrpSpPr>
        <p:grpSpPr>
          <a:xfrm>
            <a:off x="3276600" y="1066800"/>
            <a:ext cx="1295400" cy="1524000"/>
            <a:chOff x="1056" y="1632"/>
            <a:chExt cx="288" cy="912"/>
          </a:xfrm>
        </p:grpSpPr>
        <p:sp>
          <p:nvSpPr>
            <p:cNvPr id="8202" name="直接连接符 8201"/>
            <p:cNvSpPr/>
            <p:nvPr/>
          </p:nvSpPr>
          <p:spPr>
            <a:xfrm flipV="1">
              <a:off x="1344" y="1632"/>
              <a:ext cx="0" cy="912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8203" name="直接连接符 8202"/>
            <p:cNvSpPr/>
            <p:nvPr/>
          </p:nvSpPr>
          <p:spPr>
            <a:xfrm>
              <a:off x="1056" y="2544"/>
              <a:ext cx="288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204" name="文本框 8203"/>
          <p:cNvSpPr txBox="1"/>
          <p:nvPr/>
        </p:nvSpPr>
        <p:spPr>
          <a:xfrm>
            <a:off x="4648200" y="22098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4000" b="1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30" name="组合 8229"/>
          <p:cNvGrpSpPr/>
          <p:nvPr/>
        </p:nvGrpSpPr>
        <p:grpSpPr>
          <a:xfrm>
            <a:off x="1447800" y="4800600"/>
            <a:ext cx="1885950" cy="1295400"/>
            <a:chOff x="336" y="3024"/>
            <a:chExt cx="1188" cy="816"/>
          </a:xfrm>
        </p:grpSpPr>
        <p:graphicFrame>
          <p:nvGraphicFramePr>
            <p:cNvPr id="8205" name="对象 8204"/>
            <p:cNvGraphicFramePr/>
            <p:nvPr/>
          </p:nvGraphicFramePr>
          <p:xfrm>
            <a:off x="336" y="3024"/>
            <a:ext cx="612" cy="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2" imgW="257175" imgH="342900" progId="Paint.Picture">
                    <p:embed/>
                  </p:oleObj>
                </mc:Choice>
                <mc:Fallback>
                  <p:oleObj name="" r:id="rId2" imgW="257175" imgH="342900" progId="Paint.Picture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36" y="3024"/>
                          <a:ext cx="612" cy="8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6" name="对象 8205"/>
            <p:cNvGraphicFramePr/>
            <p:nvPr/>
          </p:nvGraphicFramePr>
          <p:xfrm>
            <a:off x="912" y="3024"/>
            <a:ext cx="612" cy="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4" imgW="257175" imgH="342900" progId="Paint.Picture">
                    <p:embed/>
                  </p:oleObj>
                </mc:Choice>
                <mc:Fallback>
                  <p:oleObj name="" r:id="rId4" imgW="257175" imgH="342900" progId="Paint.Picture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12" y="3024"/>
                          <a:ext cx="612" cy="8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207" name="对象 8206"/>
          <p:cNvGraphicFramePr/>
          <p:nvPr/>
        </p:nvGraphicFramePr>
        <p:xfrm>
          <a:off x="3279775" y="4800600"/>
          <a:ext cx="9715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5" imgW="257175" imgH="342900" progId="Paint.Picture">
                  <p:embed/>
                </p:oleObj>
              </mc:Choice>
              <mc:Fallback>
                <p:oleObj name="" r:id="rId5" imgW="257175" imgH="342900" progId="Paint.Picture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79775" y="4800600"/>
                        <a:ext cx="97155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8" name="对象 8207"/>
          <p:cNvGraphicFramePr/>
          <p:nvPr/>
        </p:nvGraphicFramePr>
        <p:xfrm>
          <a:off x="4194175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6" imgW="171450" imgH="352425" progId="Paint.Picture">
                  <p:embed/>
                </p:oleObj>
              </mc:Choice>
              <mc:Fallback>
                <p:oleObj name="" r:id="rId6" imgW="171450" imgH="352425" progId="Paint.Picture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4175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9" name="对象 8208"/>
          <p:cNvGraphicFramePr/>
          <p:nvPr/>
        </p:nvGraphicFramePr>
        <p:xfrm>
          <a:off x="4651375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8" imgW="171450" imgH="352425" progId="Paint.Picture">
                  <p:embed/>
                </p:oleObj>
              </mc:Choice>
              <mc:Fallback>
                <p:oleObj name="" r:id="rId8" imgW="171450" imgH="352425" progId="Paint.Picture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51375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0" name="对象 8209"/>
          <p:cNvGraphicFramePr/>
          <p:nvPr/>
        </p:nvGraphicFramePr>
        <p:xfrm>
          <a:off x="5184775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9" imgW="171450" imgH="352425" progId="Paint.Picture">
                  <p:embed/>
                </p:oleObj>
              </mc:Choice>
              <mc:Fallback>
                <p:oleObj name="" r:id="rId9" imgW="171450" imgH="352425" progId="Paint.Picture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84775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1" name="对象 8210"/>
          <p:cNvGraphicFramePr/>
          <p:nvPr/>
        </p:nvGraphicFramePr>
        <p:xfrm>
          <a:off x="5718175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0" imgW="171450" imgH="352425" progId="Paint.Picture">
                  <p:embed/>
                </p:oleObj>
              </mc:Choice>
              <mc:Fallback>
                <p:oleObj name="" r:id="rId10" imgW="171450" imgH="352425" progId="Paint.Picture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8175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3" name="对象 8212"/>
          <p:cNvGraphicFramePr/>
          <p:nvPr/>
        </p:nvGraphicFramePr>
        <p:xfrm>
          <a:off x="6096000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1" imgW="171450" imgH="352425" progId="Paint.Picture">
                  <p:embed/>
                </p:oleObj>
              </mc:Choice>
              <mc:Fallback>
                <p:oleObj name="" r:id="rId11" imgW="171450" imgH="352425" progId="Paint.Picture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6000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4" name="对象 8213"/>
          <p:cNvGraphicFramePr/>
          <p:nvPr/>
        </p:nvGraphicFramePr>
        <p:xfrm>
          <a:off x="6477000" y="4800600"/>
          <a:ext cx="5302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2" imgW="171450" imgH="352425" progId="Paint.Picture">
                  <p:embed/>
                </p:oleObj>
              </mc:Choice>
              <mc:Fallback>
                <p:oleObj name="" r:id="rId12" imgW="171450" imgH="352425" progId="Paint.Picture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7000" y="4800600"/>
                        <a:ext cx="53022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3" name="矩形 8252"/>
          <p:cNvSpPr/>
          <p:nvPr/>
        </p:nvSpPr>
        <p:spPr>
          <a:xfrm>
            <a:off x="1222375" y="4419600"/>
            <a:ext cx="2057400" cy="1828800"/>
          </a:xfrm>
          <a:prstGeom prst="rect">
            <a:avLst/>
          </a:prstGeom>
          <a:noFill/>
          <a:ln w="6350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/>
      <p:bldP spid="8199" grpId="0"/>
      <p:bldP spid="8200" grpId="0"/>
      <p:bldP spid="82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边框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47" name="云形标注 9246" descr="RAINBOW1[1]"/>
          <p:cNvSpPr/>
          <p:nvPr/>
        </p:nvSpPr>
        <p:spPr>
          <a:xfrm rot="20908429" flipH="1">
            <a:off x="1981200" y="4724400"/>
            <a:ext cx="2911475" cy="1143000"/>
          </a:xfrm>
          <a:prstGeom prst="cloudCallout">
            <a:avLst>
              <a:gd name="adj1" fmla="val -59505"/>
              <a:gd name="adj2" fmla="val 57773"/>
            </a:avLst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加油!</a:t>
            </a:r>
            <a:endParaRPr lang="zh-CN" altLang="en-US" sz="5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21" name="组合 9220"/>
          <p:cNvGrpSpPr/>
          <p:nvPr/>
        </p:nvGrpSpPr>
        <p:grpSpPr>
          <a:xfrm>
            <a:off x="5029200" y="1860550"/>
            <a:ext cx="2657475" cy="2406650"/>
            <a:chOff x="3168" y="1172"/>
            <a:chExt cx="1674" cy="1516"/>
          </a:xfrm>
        </p:grpSpPr>
        <p:grpSp>
          <p:nvGrpSpPr>
            <p:cNvPr id="9222" name="组合 9221"/>
            <p:cNvGrpSpPr/>
            <p:nvPr/>
          </p:nvGrpSpPr>
          <p:grpSpPr>
            <a:xfrm>
              <a:off x="3264" y="1584"/>
              <a:ext cx="864" cy="672"/>
              <a:chOff x="384" y="1584"/>
              <a:chExt cx="816" cy="720"/>
            </a:xfrm>
          </p:grpSpPr>
          <p:sp>
            <p:nvSpPr>
              <p:cNvPr id="9223" name="直接连接符 9222"/>
              <p:cNvSpPr/>
              <p:nvPr/>
            </p:nvSpPr>
            <p:spPr>
              <a:xfrm rot="-818247" flipH="1">
                <a:off x="384" y="1584"/>
                <a:ext cx="528" cy="720"/>
              </a:xfrm>
              <a:prstGeom prst="line">
                <a:avLst/>
              </a:prstGeom>
              <a:ln w="508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24" name="直接连接符 9223"/>
              <p:cNvSpPr/>
              <p:nvPr/>
            </p:nvSpPr>
            <p:spPr>
              <a:xfrm rot="7845289" flipH="1">
                <a:off x="648" y="1656"/>
                <a:ext cx="480" cy="624"/>
              </a:xfrm>
              <a:prstGeom prst="line">
                <a:avLst/>
              </a:prstGeom>
              <a:ln w="508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9225" name="文本框 9224"/>
            <p:cNvSpPr txBox="1"/>
            <p:nvPr/>
          </p:nvSpPr>
          <p:spPr>
            <a:xfrm>
              <a:off x="3504" y="1172"/>
              <a:ext cx="133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77 – 50 =</a:t>
              </a:r>
              <a:endPara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6" name="矩形 9225"/>
            <p:cNvSpPr/>
            <p:nvPr/>
          </p:nvSpPr>
          <p:spPr>
            <a:xfrm>
              <a:off x="3168" y="2352"/>
              <a:ext cx="336" cy="3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7" name="矩形 9226"/>
            <p:cNvSpPr/>
            <p:nvPr/>
          </p:nvSpPr>
          <p:spPr>
            <a:xfrm>
              <a:off x="3744" y="2352"/>
              <a:ext cx="336" cy="3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248" name="组合 9247"/>
          <p:cNvGrpSpPr/>
          <p:nvPr/>
        </p:nvGrpSpPr>
        <p:grpSpPr>
          <a:xfrm>
            <a:off x="1600200" y="1828800"/>
            <a:ext cx="2657475" cy="2667000"/>
            <a:chOff x="1008" y="1152"/>
            <a:chExt cx="1674" cy="1680"/>
          </a:xfrm>
        </p:grpSpPr>
        <p:sp>
          <p:nvSpPr>
            <p:cNvPr id="9229" name="矩形 9228"/>
            <p:cNvSpPr/>
            <p:nvPr/>
          </p:nvSpPr>
          <p:spPr>
            <a:xfrm>
              <a:off x="2160" y="2400"/>
              <a:ext cx="336" cy="3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3" name="文本框 9232"/>
            <p:cNvSpPr txBox="1"/>
            <p:nvPr/>
          </p:nvSpPr>
          <p:spPr>
            <a:xfrm>
              <a:off x="1344" y="1152"/>
              <a:ext cx="133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lvl="0"/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48 – 30 =</a:t>
              </a:r>
              <a:endPara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4" name="文本框 9233"/>
            <p:cNvSpPr txBox="1"/>
            <p:nvPr/>
          </p:nvSpPr>
          <p:spPr>
            <a:xfrm>
              <a:off x="1008" y="2256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lvl="0"/>
              <a:r>
                <a:rPr lang="en-US" altLang="zh-CN" sz="4000" b="1">
                  <a:latin typeface="Times New Roman" panose="02020603050405020304" pitchFamily="18" charset="0"/>
                  <a:ea typeface="宋体" panose="02010600030101010101" pitchFamily="2" charset="-122"/>
                </a:rPr>
                <a:t>40</a:t>
              </a:r>
              <a:endPara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5" name="直接连接符 9234"/>
            <p:cNvSpPr/>
            <p:nvPr/>
          </p:nvSpPr>
          <p:spPr>
            <a:xfrm rot="-818247" flipH="1">
              <a:off x="1151" y="1530"/>
              <a:ext cx="480" cy="720"/>
            </a:xfrm>
            <a:prstGeom prst="line">
              <a:avLst/>
            </a:prstGeom>
            <a:ln w="508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6" name="直接连接符 9235"/>
            <p:cNvSpPr/>
            <p:nvPr/>
          </p:nvSpPr>
          <p:spPr>
            <a:xfrm rot="7845289" flipH="1">
              <a:off x="1368" y="1608"/>
              <a:ext cx="480" cy="624"/>
            </a:xfrm>
            <a:prstGeom prst="line">
              <a:avLst/>
            </a:prstGeom>
            <a:ln w="508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7" name="矩形 9236"/>
            <p:cNvSpPr/>
            <p:nvPr/>
          </p:nvSpPr>
          <p:spPr>
            <a:xfrm>
              <a:off x="1440" y="2304"/>
              <a:ext cx="336" cy="336"/>
            </a:xfrm>
            <a:prstGeom prst="rect">
              <a:avLst/>
            </a:prstGeom>
            <a:noFill/>
            <a:ln w="9525" cap="flat" cmpd="sng">
              <a:solidFill>
                <a:srgbClr val="66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9239" name="组合 9238"/>
            <p:cNvGrpSpPr/>
            <p:nvPr/>
          </p:nvGrpSpPr>
          <p:grpSpPr>
            <a:xfrm>
              <a:off x="1248" y="1488"/>
              <a:ext cx="864" cy="1344"/>
              <a:chOff x="1248" y="1488"/>
              <a:chExt cx="864" cy="1344"/>
            </a:xfrm>
          </p:grpSpPr>
          <p:grpSp>
            <p:nvGrpSpPr>
              <p:cNvPr id="9230" name="组合 9229"/>
              <p:cNvGrpSpPr/>
              <p:nvPr/>
            </p:nvGrpSpPr>
            <p:grpSpPr>
              <a:xfrm>
                <a:off x="1248" y="1488"/>
                <a:ext cx="864" cy="1296"/>
                <a:chOff x="1056" y="1632"/>
                <a:chExt cx="288" cy="912"/>
              </a:xfrm>
            </p:grpSpPr>
            <p:sp>
              <p:nvSpPr>
                <p:cNvPr id="9231" name="直接连接符 9230"/>
                <p:cNvSpPr/>
                <p:nvPr/>
              </p:nvSpPr>
              <p:spPr>
                <a:xfrm flipV="1">
                  <a:off x="1344" y="1632"/>
                  <a:ext cx="0" cy="912"/>
                </a:xfrm>
                <a:prstGeom prst="line">
                  <a:avLst/>
                </a:prstGeom>
                <a:ln w="50800" cap="flat" cmpd="sng">
                  <a:solidFill>
                    <a:srgbClr val="FF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232" name="直接连接符 9231"/>
                <p:cNvSpPr/>
                <p:nvPr/>
              </p:nvSpPr>
              <p:spPr>
                <a:xfrm>
                  <a:off x="1056" y="2544"/>
                  <a:ext cx="288" cy="0"/>
                </a:xfrm>
                <a:prstGeom prst="line">
                  <a:avLst/>
                </a:prstGeom>
                <a:ln w="508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238" name="直接连接符 9237"/>
              <p:cNvSpPr/>
              <p:nvPr/>
            </p:nvSpPr>
            <p:spPr>
              <a:xfrm>
                <a:off x="1248" y="2640"/>
                <a:ext cx="1" cy="19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</p:grpSp>
      <p:sp>
        <p:nvSpPr>
          <p:cNvPr id="9240" name="文本框 9239"/>
          <p:cNvSpPr txBox="1"/>
          <p:nvPr/>
        </p:nvSpPr>
        <p:spPr>
          <a:xfrm>
            <a:off x="3352800" y="37338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1" name="文本框 9240"/>
          <p:cNvSpPr txBox="1"/>
          <p:nvPr/>
        </p:nvSpPr>
        <p:spPr>
          <a:xfrm>
            <a:off x="2286000" y="3581400"/>
            <a:ext cx="685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2" name="文本框 9241"/>
          <p:cNvSpPr txBox="1"/>
          <p:nvPr/>
        </p:nvSpPr>
        <p:spPr>
          <a:xfrm>
            <a:off x="5867400" y="36576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3" name="文本框 9242"/>
          <p:cNvSpPr txBox="1"/>
          <p:nvPr/>
        </p:nvSpPr>
        <p:spPr>
          <a:xfrm>
            <a:off x="5029200" y="36576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4" name="文本框 9243"/>
          <p:cNvSpPr txBox="1"/>
          <p:nvPr/>
        </p:nvSpPr>
        <p:spPr>
          <a:xfrm>
            <a:off x="4191000" y="19050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5" name="文本框 9244"/>
          <p:cNvSpPr txBox="1"/>
          <p:nvPr/>
        </p:nvSpPr>
        <p:spPr>
          <a:xfrm>
            <a:off x="7543800" y="19050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46" name="图片 9245" descr="r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4419600"/>
            <a:ext cx="2011363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0" grpId="0"/>
      <p:bldP spid="9241" grpId="0"/>
      <p:bldP spid="9242" grpId="0"/>
      <p:bldP spid="9243" grpId="0"/>
      <p:bldP spid="9244" grpId="0"/>
      <p:bldP spid="9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6" name="图片 10245" descr="边框18"/>
          <p:cNvPicPr>
            <a:picLocks noChangeAspect="1"/>
          </p:cNvPicPr>
          <p:nvPr/>
        </p:nvPicPr>
        <p:blipFill>
          <a:blip r:embed="rId1"/>
          <a:srcRect l="5000" t="5263" r="4167" b="526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 descr="小点3"/>
          <p:cNvSpPr/>
          <p:nvPr/>
        </p:nvSpPr>
        <p:spPr>
          <a:xfrm>
            <a:off x="533400" y="0"/>
            <a:ext cx="1981200" cy="1295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normAutofit/>
          </a:bodyPr>
          <a:p>
            <a:pPr algn="ctr"/>
            <a:r>
              <a:rPr lang="zh-CN" altLang="en-US" sz="3600" spc="720">
                <a:blipFill rotWithShape="0">
                  <a:blip r:embed="rId2"/>
                  <a:stretch>
                    <a:fillRect/>
                  </a:stretch>
                </a:blipFill>
                <a:effectLst>
                  <a:outerShdw dist="45791" dir="3378595" algn="ctr" rotWithShape="0">
                    <a:srgbClr val="4D4D4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比较</a:t>
            </a:r>
            <a:endParaRPr lang="zh-CN" altLang="en-US" sz="3600" spc="720">
              <a:blipFill rotWithShape="0">
                <a:blip r:embed="rId2"/>
                <a:stretch>
                  <a:fillRect/>
                </a:stretch>
              </a:blipFill>
              <a:effectLst>
                <a:outerShdw dist="45791" dir="3378595" algn="ctr" rotWithShape="0">
                  <a:srgbClr val="4D4D4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762000" y="1371600"/>
            <a:ext cx="7467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36-2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和36-20两道题在算法上,有什么相同的地方和不同的地方?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447800" y="3200400"/>
            <a:ext cx="6781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相同点:都是先把36分成3个10和6个1.不同点:减2要从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个位数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中减,减20要从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十位数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中减.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7" name="图片 10246" descr="renl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4267200"/>
            <a:ext cx="1143000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云形标注 10247" descr="RAINBOW1[1]"/>
          <p:cNvSpPr/>
          <p:nvPr/>
        </p:nvSpPr>
        <p:spPr>
          <a:xfrm rot="20908429" flipH="1">
            <a:off x="1762125" y="4875213"/>
            <a:ext cx="3503613" cy="1143000"/>
          </a:xfrm>
          <a:prstGeom prst="cloudCallout">
            <a:avLst>
              <a:gd name="adj1" fmla="val -87287"/>
              <a:gd name="adj2" fmla="val 61454"/>
            </a:avLst>
          </a:prstGeom>
          <a:blipFill rotWithShape="0">
            <a:blip r:embed="rId4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真棒,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第二关通过</a:t>
            </a:r>
            <a:endParaRPr lang="zh-CN" altLang="en-US" sz="5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228600" y="304800"/>
            <a:ext cx="518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2、直接说出得数</a:t>
            </a:r>
            <a:endParaRPr lang="zh-CN" altLang="en-US" sz="4000" b="1" dirty="0">
              <a:solidFill>
                <a:srgbClr val="9900CC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2311" name="组合 12310"/>
          <p:cNvGrpSpPr/>
          <p:nvPr/>
        </p:nvGrpSpPr>
        <p:grpSpPr>
          <a:xfrm>
            <a:off x="685800" y="1524000"/>
            <a:ext cx="6613525" cy="4191000"/>
            <a:chOff x="432" y="960"/>
            <a:chExt cx="4166" cy="2640"/>
          </a:xfrm>
        </p:grpSpPr>
        <p:sp>
          <p:nvSpPr>
            <p:cNvPr id="12292" name="文本框 12291"/>
            <p:cNvSpPr txBox="1"/>
            <p:nvPr/>
          </p:nvSpPr>
          <p:spPr>
            <a:xfrm>
              <a:off x="432" y="1728"/>
              <a:ext cx="152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48－20＝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3" name="文本框 12292"/>
            <p:cNvSpPr txBox="1"/>
            <p:nvPr/>
          </p:nvSpPr>
          <p:spPr>
            <a:xfrm>
              <a:off x="528" y="960"/>
              <a:ext cx="13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48－2＝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4" name="文本框 12293"/>
            <p:cNvSpPr txBox="1"/>
            <p:nvPr/>
          </p:nvSpPr>
          <p:spPr>
            <a:xfrm>
              <a:off x="480" y="2448"/>
              <a:ext cx="13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69－5＝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5" name="文本框 12294"/>
            <p:cNvSpPr txBox="1"/>
            <p:nvPr/>
          </p:nvSpPr>
          <p:spPr>
            <a:xfrm>
              <a:off x="480" y="3120"/>
              <a:ext cx="152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69－50＝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文本框 12295"/>
            <p:cNvSpPr txBox="1"/>
            <p:nvPr/>
          </p:nvSpPr>
          <p:spPr>
            <a:xfrm>
              <a:off x="3072" y="960"/>
              <a:ext cx="13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87－7＝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文本框 12296"/>
            <p:cNvSpPr txBox="1"/>
            <p:nvPr/>
          </p:nvSpPr>
          <p:spPr>
            <a:xfrm>
              <a:off x="3072" y="1680"/>
              <a:ext cx="152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87－70＝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8" name="文本框 12297"/>
            <p:cNvSpPr txBox="1"/>
            <p:nvPr/>
          </p:nvSpPr>
          <p:spPr>
            <a:xfrm>
              <a:off x="3024" y="3072"/>
              <a:ext cx="152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95－50＝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文本框 12298"/>
            <p:cNvSpPr txBox="1"/>
            <p:nvPr/>
          </p:nvSpPr>
          <p:spPr>
            <a:xfrm>
              <a:off x="3072" y="2400"/>
              <a:ext cx="13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95－5＝</a:t>
              </a:r>
              <a:endPara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1" name="文本框 12300"/>
          <p:cNvSpPr txBox="1"/>
          <p:nvPr/>
        </p:nvSpPr>
        <p:spPr>
          <a:xfrm>
            <a:off x="2971800" y="1524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46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2895600" y="27432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2895600" y="3810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64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4" name="文本框 12303"/>
          <p:cNvSpPr txBox="1"/>
          <p:nvPr/>
        </p:nvSpPr>
        <p:spPr>
          <a:xfrm>
            <a:off x="2971800" y="4953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5" name="文本框 12304"/>
          <p:cNvSpPr txBox="1"/>
          <p:nvPr/>
        </p:nvSpPr>
        <p:spPr>
          <a:xfrm>
            <a:off x="7086600" y="48768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6" name="文本框 12305"/>
          <p:cNvSpPr txBox="1"/>
          <p:nvPr/>
        </p:nvSpPr>
        <p:spPr>
          <a:xfrm>
            <a:off x="7010400" y="3810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7" name="文本框 12306"/>
          <p:cNvSpPr txBox="1"/>
          <p:nvPr/>
        </p:nvSpPr>
        <p:spPr>
          <a:xfrm>
            <a:off x="7086600" y="2667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8" name="文本框 12307"/>
          <p:cNvSpPr txBox="1"/>
          <p:nvPr/>
        </p:nvSpPr>
        <p:spPr>
          <a:xfrm>
            <a:off x="7010400" y="1524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endParaRPr lang="zh-CN" altLang="en-US" sz="4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310" name="图片 12309" descr="zongr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175260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01" grpId="0"/>
      <p:bldP spid="12302" grpId="0"/>
      <p:bldP spid="12303" grpId="0"/>
      <p:bldP spid="12304" grpId="0"/>
      <p:bldP spid="12305" grpId="0"/>
      <p:bldP spid="12306" grpId="0"/>
      <p:bldP spid="12307" grpId="0"/>
      <p:bldP spid="12308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</Words>
  <Application>WPS 演示</Application>
  <PresentationFormat>在屏幕上显示</PresentationFormat>
  <Paragraphs>167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40</vt:i4>
      </vt:variant>
      <vt:variant>
        <vt:lpstr>幻灯片标题</vt:lpstr>
      </vt:variant>
      <vt:variant>
        <vt:i4>11</vt:i4>
      </vt:variant>
    </vt:vector>
  </HeadingPairs>
  <TitlesOfParts>
    <vt:vector size="61" baseType="lpstr">
      <vt:lpstr>Arial</vt:lpstr>
      <vt:lpstr>宋体</vt:lpstr>
      <vt:lpstr>Wingdings</vt:lpstr>
      <vt:lpstr>Times New Roman</vt:lpstr>
      <vt:lpstr>隶书</vt:lpstr>
      <vt:lpstr>华文新魏</vt:lpstr>
      <vt:lpstr>微软雅黑</vt:lpstr>
      <vt:lpstr>Segoe Print</vt:lpstr>
      <vt:lpstr>Calibri</vt:lpstr>
      <vt:lpstr>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jinwei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13</cp:revision>
  <dcterms:created xsi:type="dcterms:W3CDTF">2003-04-10T07:36:56Z</dcterms:created>
  <dcterms:modified xsi:type="dcterms:W3CDTF">2017-04-10T05:07:12Z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