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  <p:sldMasterId id="2147483656" r:id="rId2"/>
  </p:sldMasterIdLst>
  <p:notesMasterIdLst>
    <p:notesMasterId r:id="rId47"/>
  </p:notesMasterIdLst>
  <p:handoutMasterIdLst>
    <p:handoutMasterId r:id="rId48"/>
  </p:handoutMasterIdLst>
  <p:sldIdLst>
    <p:sldId id="348" r:id="rId3"/>
    <p:sldId id="256" r:id="rId4"/>
    <p:sldId id="259" r:id="rId5"/>
    <p:sldId id="267" r:id="rId6"/>
    <p:sldId id="368" r:id="rId7"/>
    <p:sldId id="261" r:id="rId8"/>
    <p:sldId id="356" r:id="rId9"/>
    <p:sldId id="357" r:id="rId10"/>
    <p:sldId id="328" r:id="rId11"/>
    <p:sldId id="359" r:id="rId12"/>
    <p:sldId id="358" r:id="rId13"/>
    <p:sldId id="360" r:id="rId14"/>
    <p:sldId id="341" r:id="rId15"/>
    <p:sldId id="342" r:id="rId16"/>
    <p:sldId id="361" r:id="rId17"/>
    <p:sldId id="362" r:id="rId18"/>
    <p:sldId id="343" r:id="rId19"/>
    <p:sldId id="364" r:id="rId20"/>
    <p:sldId id="363" r:id="rId21"/>
    <p:sldId id="365" r:id="rId22"/>
    <p:sldId id="344" r:id="rId23"/>
    <p:sldId id="346" r:id="rId24"/>
    <p:sldId id="367" r:id="rId25"/>
    <p:sldId id="366" r:id="rId26"/>
    <p:sldId id="345" r:id="rId27"/>
    <p:sldId id="347" r:id="rId28"/>
    <p:sldId id="329" r:id="rId29"/>
    <p:sldId id="340" r:id="rId30"/>
    <p:sldId id="330" r:id="rId31"/>
    <p:sldId id="269" r:id="rId32"/>
    <p:sldId id="354" r:id="rId33"/>
    <p:sldId id="355" r:id="rId34"/>
    <p:sldId id="319" r:id="rId35"/>
    <p:sldId id="332" r:id="rId36"/>
    <p:sldId id="320" r:id="rId37"/>
    <p:sldId id="331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281" r:id="rId4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CC00FF"/>
    <a:srgbClr val="FF6600"/>
    <a:srgbClr val="00FFFF"/>
    <a:srgbClr val="FFFF99"/>
    <a:srgbClr val="66FF33"/>
    <a:srgbClr val="FFFF66"/>
    <a:srgbClr val="FFCC66"/>
    <a:srgbClr val="00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279" autoAdjust="0"/>
  </p:normalViewPr>
  <p:slideViewPr>
    <p:cSldViewPr>
      <p:cViewPr>
        <p:scale>
          <a:sx n="90" d="100"/>
          <a:sy n="90" d="100"/>
        </p:scale>
        <p:origin x="-816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648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B4C14-5E86-472C-881B-204B866132A7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状元成才路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28F71-4140-4353-88C7-A1C7768A7A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42813827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B5A27-7595-4ECB-80ED-1486461D37CF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状元成才路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31A2C-4CFA-487F-9624-38800C334B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07525920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/>
              <a:t>状元成才路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状元成才路</a:t>
            </a:r>
          </a:p>
        </p:txBody>
      </p:sp>
    </p:spTree>
    <p:extLst>
      <p:ext uri="{BB962C8B-B14F-4D97-AF65-F5344CB8AC3E}">
        <p14:creationId xmlns="" xmlns:p14="http://schemas.microsoft.com/office/powerpoint/2010/main" val="3432127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58555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9CA940CD-CE7E-4A9E-B47E-3C3408870C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5D1C06AE-42D4-4C67-8911-9BC8F2E131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0A98DD33-478F-41DD-8F41-55AA9CCDBE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03A5F57-8963-4320-9835-6D3BA4F76A6F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9CA940CD-CE7E-4A9E-B47E-3C3408870C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5D1C06AE-42D4-4C67-8911-9BC8F2E131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0A98DD33-478F-41DD-8F41-55AA9CCDBE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371B4BC-E800-4B54-9EEF-38ABA042047A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9CA940CD-CE7E-4A9E-B47E-3C3408870C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5D1C06AE-42D4-4C67-8911-9BC8F2E131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0A98DD33-478F-41DD-8F41-55AA9CCDBE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49E6B02-4D1B-4583-A1EF-2D5D447B894B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31258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8389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8" r:id="rId2"/>
    <p:sldLayoutId id="2147483659" r:id="rId3"/>
    <p:sldLayoutId id="2147483660" r:id="rId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01345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9C66E3F-0440-470E-BB87-48795FD6BD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1B13306-49CA-429B-BFA2-467476667872}"/>
              </a:ext>
            </a:extLst>
          </p:cNvPr>
          <p:cNvSpPr/>
          <p:nvPr/>
        </p:nvSpPr>
        <p:spPr>
          <a:xfrm>
            <a:off x="4427984" y="3579862"/>
            <a:ext cx="404790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天气晚来秋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8FBAE90-BC52-4BD1-8FC0-14DAB0A5888C}"/>
              </a:ext>
            </a:extLst>
          </p:cNvPr>
          <p:cNvSpPr/>
          <p:nvPr/>
        </p:nvSpPr>
        <p:spPr>
          <a:xfrm>
            <a:off x="4427983" y="2557058"/>
            <a:ext cx="404790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空山新雨后</a:t>
            </a:r>
          </a:p>
        </p:txBody>
      </p:sp>
    </p:spTree>
    <p:extLst>
      <p:ext uri="{BB962C8B-B14F-4D97-AF65-F5344CB8AC3E}">
        <p14:creationId xmlns="" xmlns:p14="http://schemas.microsoft.com/office/powerpoint/2010/main" val="3239425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2931B8E-A876-4328-A146-324539099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5223A91-65D1-4DA1-A65B-8138C34322A8}"/>
              </a:ext>
            </a:extLst>
          </p:cNvPr>
          <p:cNvSpPr/>
          <p:nvPr/>
        </p:nvSpPr>
        <p:spPr>
          <a:xfrm>
            <a:off x="539552" y="699542"/>
            <a:ext cx="8208912" cy="3046988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一夜秋风，一夜秋雨。 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我背着书包去上学时，天开始放晴了。 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啊！多么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的天空。 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可是，地面还是潮湿的，不时还能看见一个亮晶晶的水洼，映着一角小小的蓝天。</a:t>
            </a:r>
            <a:r>
              <a:rPr lang="zh-CN" altLang="en-US" sz="3200" dirty="0" smtClean="0"/>
              <a:t> </a:t>
            </a:r>
          </a:p>
          <a:p>
            <a:r>
              <a:rPr lang="zh-CN" altLang="en-US" sz="3200" dirty="0" smtClean="0"/>
              <a:t>　　 </a:t>
            </a:r>
          </a:p>
        </p:txBody>
      </p:sp>
    </p:spTree>
    <p:extLst>
      <p:ext uri="{BB962C8B-B14F-4D97-AF65-F5344CB8AC3E}">
        <p14:creationId xmlns="" xmlns:p14="http://schemas.microsoft.com/office/powerpoint/2010/main" val="347278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2931B8E-A876-4328-A146-324539099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5C6AEB7-8C58-4FEB-8640-A9001F3745DD}"/>
              </a:ext>
            </a:extLst>
          </p:cNvPr>
          <p:cNvSpPr/>
          <p:nvPr/>
        </p:nvSpPr>
        <p:spPr>
          <a:xfrm>
            <a:off x="1619672" y="906855"/>
            <a:ext cx="4304383" cy="584775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！多么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的天空。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5C6AEB7-8C58-4FEB-8640-A9001F3745DD}"/>
              </a:ext>
            </a:extLst>
          </p:cNvPr>
          <p:cNvSpPr/>
          <p:nvPr/>
        </p:nvSpPr>
        <p:spPr>
          <a:xfrm>
            <a:off x="1619672" y="1851670"/>
            <a:ext cx="4305987" cy="2062103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理解词语的方法：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找近义词理解。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联系生活实际理解。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联系上下文理解。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278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2931B8E-A876-4328-A146-324539099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5C6AEB7-8C58-4FEB-8640-A9001F3745DD}"/>
              </a:ext>
            </a:extLst>
          </p:cNvPr>
          <p:cNvSpPr/>
          <p:nvPr/>
        </p:nvSpPr>
        <p:spPr>
          <a:xfrm>
            <a:off x="1619672" y="906855"/>
            <a:ext cx="4304383" cy="1077218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none">
            <a:spAutoFit/>
          </a:bodyPr>
          <a:lstStyle/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！多么明朗的天空。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F550837-077C-4A20-86E7-A6962F4D3E26}"/>
              </a:ext>
            </a:extLst>
          </p:cNvPr>
          <p:cNvSpPr/>
          <p:nvPr/>
        </p:nvSpPr>
        <p:spPr>
          <a:xfrm>
            <a:off x="1620543" y="906854"/>
            <a:ext cx="100860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C29B2BD-E773-488F-ABFD-3252CF2634FB}"/>
              </a:ext>
            </a:extLst>
          </p:cNvPr>
          <p:cNvGrpSpPr/>
          <p:nvPr/>
        </p:nvGrpSpPr>
        <p:grpSpPr>
          <a:xfrm>
            <a:off x="1547664" y="2067694"/>
            <a:ext cx="1427256" cy="648072"/>
            <a:chOff x="1612998" y="1707654"/>
            <a:chExt cx="1427256" cy="648072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9276800D-CE01-40A4-A7BF-14F679A2DFD7}"/>
                </a:ext>
              </a:extLst>
            </p:cNvPr>
            <p:cNvSpPr/>
            <p:nvPr/>
          </p:nvSpPr>
          <p:spPr>
            <a:xfrm>
              <a:off x="1612998" y="1707654"/>
              <a:ext cx="1420582" cy="648072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FF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9D2FE114-AC7F-426D-A038-C2C84ADE77C5}"/>
                </a:ext>
              </a:extLst>
            </p:cNvPr>
            <p:cNvSpPr/>
            <p:nvPr/>
          </p:nvSpPr>
          <p:spPr>
            <a:xfrm>
              <a:off x="1619672" y="1744255"/>
              <a:ext cx="142058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感叹句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5223A91-65D1-4DA1-A65B-8138C34322A8}"/>
              </a:ext>
            </a:extLst>
          </p:cNvPr>
          <p:cNvSpPr/>
          <p:nvPr/>
        </p:nvSpPr>
        <p:spPr>
          <a:xfrm>
            <a:off x="647564" y="3130392"/>
            <a:ext cx="7848872" cy="584775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表达了作者对雨后秋天晴空的喜爱和赞美。</a:t>
            </a:r>
          </a:p>
        </p:txBody>
      </p:sp>
    </p:spTree>
    <p:extLst>
      <p:ext uri="{BB962C8B-B14F-4D97-AF65-F5344CB8AC3E}">
        <p14:creationId xmlns="" xmlns:p14="http://schemas.microsoft.com/office/powerpoint/2010/main" val="347278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E9171F0-6A42-4FE6-8958-C2193C3562BB}"/>
              </a:ext>
            </a:extLst>
          </p:cNvPr>
          <p:cNvSpPr/>
          <p:nvPr/>
        </p:nvSpPr>
        <p:spPr>
          <a:xfrm>
            <a:off x="539552" y="1563638"/>
            <a:ext cx="828092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道路两旁的法国梧桐树，掉下了一片片金黄金黄的叶子。这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一片片闪着雨珠的叶子，一掉下来，便紧紧地粘在湿漉漉的水泥道上了。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4219570-8178-42A1-8254-4902A50877C6}"/>
              </a:ext>
            </a:extLst>
          </p:cNvPr>
          <p:cNvSpPr/>
          <p:nvPr/>
        </p:nvSpPr>
        <p:spPr>
          <a:xfrm>
            <a:off x="7092280" y="1563638"/>
            <a:ext cx="14401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096B781-491D-48FE-9564-21AEB4388F49}"/>
              </a:ext>
            </a:extLst>
          </p:cNvPr>
          <p:cNvSpPr/>
          <p:nvPr/>
        </p:nvSpPr>
        <p:spPr>
          <a:xfrm>
            <a:off x="5004048" y="2715766"/>
            <a:ext cx="2232248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143F9BE-870E-4F0A-B845-EAB56592C859}"/>
              </a:ext>
            </a:extLst>
          </p:cNvPr>
          <p:cNvGrpSpPr/>
          <p:nvPr/>
        </p:nvGrpSpPr>
        <p:grpSpPr>
          <a:xfrm>
            <a:off x="1331640" y="339503"/>
            <a:ext cx="4896544" cy="648071"/>
            <a:chOff x="1259632" y="736242"/>
            <a:chExt cx="4644516" cy="683264"/>
          </a:xfrm>
        </p:grpSpPr>
        <p:sp>
          <p:nvSpPr>
            <p:cNvPr id="5" name="对话气泡: 圆角矩形 4">
              <a:extLst>
                <a:ext uri="{FF2B5EF4-FFF2-40B4-BE49-F238E27FC236}">
                  <a16:creationId xmlns="" xmlns:a16="http://schemas.microsoft.com/office/drawing/2014/main" id="{D0F0B7DC-50A4-4B98-A375-F11EAB844BCF}"/>
                </a:ext>
              </a:extLst>
            </p:cNvPr>
            <p:cNvSpPr/>
            <p:nvPr/>
          </p:nvSpPr>
          <p:spPr>
            <a:xfrm>
              <a:off x="1259632" y="771550"/>
              <a:ext cx="4608512" cy="612648"/>
            </a:xfrm>
            <a:prstGeom prst="wedgeRoundRectCallout">
              <a:avLst>
                <a:gd name="adj1" fmla="val 25206"/>
                <a:gd name="adj2" fmla="val 89464"/>
                <a:gd name="adj3" fmla="val 16667"/>
              </a:avLst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BD049462-5866-4357-9FF4-6F3B7E1F2A8A}"/>
                </a:ext>
              </a:extLst>
            </p:cNvPr>
            <p:cNvSpPr/>
            <p:nvPr/>
          </p:nvSpPr>
          <p:spPr>
            <a:xfrm>
              <a:off x="1259632" y="736242"/>
              <a:ext cx="4644516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说明落下的梧桐树叶多。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F7AC51D-8140-4D1B-A611-8A6A6A01B89A}"/>
              </a:ext>
            </a:extLst>
          </p:cNvPr>
          <p:cNvGrpSpPr/>
          <p:nvPr/>
        </p:nvGrpSpPr>
        <p:grpSpPr>
          <a:xfrm>
            <a:off x="4211960" y="3651870"/>
            <a:ext cx="4608512" cy="1224136"/>
            <a:chOff x="1259632" y="736242"/>
            <a:chExt cx="7410150" cy="1224136"/>
          </a:xfrm>
        </p:grpSpPr>
        <p:sp>
          <p:nvSpPr>
            <p:cNvPr id="9" name="对话气泡: 圆角矩形 8">
              <a:extLst>
                <a:ext uri="{FF2B5EF4-FFF2-40B4-BE49-F238E27FC236}">
                  <a16:creationId xmlns="" xmlns:a16="http://schemas.microsoft.com/office/drawing/2014/main" id="{EC2CDE77-E23A-4EE0-88BE-92830B0415B0}"/>
                </a:ext>
              </a:extLst>
            </p:cNvPr>
            <p:cNvSpPr/>
            <p:nvPr/>
          </p:nvSpPr>
          <p:spPr>
            <a:xfrm>
              <a:off x="1259632" y="771550"/>
              <a:ext cx="7410150" cy="1188828"/>
            </a:xfrm>
            <a:prstGeom prst="wedgeRoundRectCallout">
              <a:avLst>
                <a:gd name="adj1" fmla="val -18471"/>
                <a:gd name="adj2" fmla="val -86099"/>
                <a:gd name="adj3" fmla="val 16667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F3ABF15-7F43-4C7E-9594-5E68834508FB}"/>
                </a:ext>
              </a:extLst>
            </p:cNvPr>
            <p:cNvSpPr/>
            <p:nvPr/>
          </p:nvSpPr>
          <p:spPr>
            <a:xfrm>
              <a:off x="1259632" y="736242"/>
              <a:ext cx="741015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说明水泥道很潮湿，反衬“秋雨”之大。</a:t>
              </a:r>
            </a:p>
          </p:txBody>
        </p:sp>
      </p:grpSp>
      <p:pic>
        <p:nvPicPr>
          <p:cNvPr id="1030" name="Picture 6" descr="https://timgsa.baidu.com/timg?image&amp;quality=80&amp;size=b9999_10000&amp;sec=1522813208876&amp;di=e94faa411d1dd5c7e907a67bd1481823&amp;imgtype=0&amp;src=http%3A%2F%2Fqyt.xzdmlxx.com%2Fuploadfiles%2F201410%2F20141015065701631.jpg">
            <a:extLst>
              <a:ext uri="{FF2B5EF4-FFF2-40B4-BE49-F238E27FC236}">
                <a16:creationId xmlns="" xmlns:a16="http://schemas.microsoft.com/office/drawing/2014/main" id="{E5F169B5-D1FC-413A-861E-C4B280E637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310"/>
          <a:stretch/>
        </p:blipFill>
        <p:spPr bwMode="auto">
          <a:xfrm>
            <a:off x="6455693" y="0"/>
            <a:ext cx="2688307" cy="1774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4219570-8178-42A1-8254-4902A50877C6}"/>
              </a:ext>
            </a:extLst>
          </p:cNvPr>
          <p:cNvSpPr/>
          <p:nvPr/>
        </p:nvSpPr>
        <p:spPr>
          <a:xfrm>
            <a:off x="4211960" y="2139702"/>
            <a:ext cx="14401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一片片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4219570-8178-42A1-8254-4902A50877C6}"/>
              </a:ext>
            </a:extLst>
          </p:cNvPr>
          <p:cNvSpPr/>
          <p:nvPr/>
        </p:nvSpPr>
        <p:spPr>
          <a:xfrm>
            <a:off x="4211960" y="2715766"/>
            <a:ext cx="648072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313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6DAA655-14C0-41C2-A207-69532840A69C}"/>
              </a:ext>
            </a:extLst>
          </p:cNvPr>
          <p:cNvSpPr/>
          <p:nvPr/>
        </p:nvSpPr>
        <p:spPr>
          <a:xfrm>
            <a:off x="575556" y="444880"/>
            <a:ext cx="7992888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我走在墙外的水泥道上。水泥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道像铺上了一块彩色的地毯。这是一块印着落叶图案的、闪闪发光的地毯，从脚下一直铺到很远很远的地方，一直到路的尽头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A664C6AF-FE1C-4D20-A58D-0CE67BC09167}"/>
              </a:ext>
            </a:extLst>
          </p:cNvPr>
          <p:cNvCxnSpPr>
            <a:cxnSpLocks/>
          </p:cNvCxnSpPr>
          <p:nvPr/>
        </p:nvCxnSpPr>
        <p:spPr>
          <a:xfrm>
            <a:off x="683568" y="1635646"/>
            <a:ext cx="324036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6BDDC9E-D2E4-4817-BBAF-111109FBC245}"/>
              </a:ext>
            </a:extLst>
          </p:cNvPr>
          <p:cNvGrpSpPr/>
          <p:nvPr/>
        </p:nvGrpSpPr>
        <p:grpSpPr>
          <a:xfrm>
            <a:off x="611560" y="2787774"/>
            <a:ext cx="2884425" cy="1802765"/>
            <a:chOff x="611560" y="2787774"/>
            <a:chExt cx="2884425" cy="1802765"/>
          </a:xfrm>
        </p:grpSpPr>
        <p:pic>
          <p:nvPicPr>
            <p:cNvPr id="3" name="Picture 2" descr="https://timgsa.baidu.com/timg?image&amp;quality=80&amp;size=b9999_10000&amp;sec=1523407436&amp;di=7ce4a7278b12b702d3f52d8d0f8bb780&amp;imgtype=jpg&amp;er=1&amp;src=http%3A%2F%2Fbpic.ooopic.com%2F16%2F12%2F18%2F16121837-3d651dbbfb2fc003b2f735daa6a6da63.jpg">
              <a:extLst>
                <a:ext uri="{FF2B5EF4-FFF2-40B4-BE49-F238E27FC236}">
                  <a16:creationId xmlns="" xmlns:a16="http://schemas.microsoft.com/office/drawing/2014/main" id="{BDE4BD6C-B08E-4793-BEC5-71ADEF4654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2787774"/>
              <a:ext cx="2884425" cy="180276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8F39D42A-7A56-46DC-83C3-D08AC15FBD9D}"/>
                </a:ext>
              </a:extLst>
            </p:cNvPr>
            <p:cNvSpPr/>
            <p:nvPr/>
          </p:nvSpPr>
          <p:spPr>
            <a:xfrm>
              <a:off x="1115616" y="3887916"/>
              <a:ext cx="2290908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梧桐树落叶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241F0AB-78E3-4E6D-BEC8-E686357B186B}"/>
              </a:ext>
            </a:extLst>
          </p:cNvPr>
          <p:cNvGrpSpPr/>
          <p:nvPr/>
        </p:nvGrpSpPr>
        <p:grpSpPr>
          <a:xfrm>
            <a:off x="5764237" y="2784225"/>
            <a:ext cx="2768203" cy="1802757"/>
            <a:chOff x="5476205" y="2784225"/>
            <a:chExt cx="2768203" cy="1802757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3BBA083-0053-4762-A3E2-C132A312E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76205" y="2784225"/>
              <a:ext cx="2768203" cy="180275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F1AA87B4-4AFF-4E0F-84FE-871C2067A283}"/>
                </a:ext>
              </a:extLst>
            </p:cNvPr>
            <p:cNvSpPr/>
            <p:nvPr/>
          </p:nvSpPr>
          <p:spPr>
            <a:xfrm>
              <a:off x="5580112" y="3848674"/>
              <a:ext cx="1008112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地毯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71AE61C-A98A-4EC1-9ECE-2F6CA2E7BB22}"/>
              </a:ext>
            </a:extLst>
          </p:cNvPr>
          <p:cNvGrpSpPr/>
          <p:nvPr/>
        </p:nvGrpSpPr>
        <p:grpSpPr>
          <a:xfrm>
            <a:off x="3743908" y="2598546"/>
            <a:ext cx="1656184" cy="979824"/>
            <a:chOff x="3743908" y="2598546"/>
            <a:chExt cx="1656184" cy="979824"/>
          </a:xfrm>
        </p:grpSpPr>
        <p:sp>
          <p:nvSpPr>
            <p:cNvPr id="12" name="箭头: 右 11">
              <a:extLst>
                <a:ext uri="{FF2B5EF4-FFF2-40B4-BE49-F238E27FC236}">
                  <a16:creationId xmlns="" xmlns:a16="http://schemas.microsoft.com/office/drawing/2014/main" id="{4988468D-80DE-475B-A63E-CB6C1E15D625}"/>
                </a:ext>
              </a:extLst>
            </p:cNvPr>
            <p:cNvSpPr/>
            <p:nvPr/>
          </p:nvSpPr>
          <p:spPr>
            <a:xfrm>
              <a:off x="3743908" y="3093738"/>
              <a:ext cx="1656184" cy="484632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1DADE48B-8627-4929-9828-195F7CE91904}"/>
                </a:ext>
              </a:extLst>
            </p:cNvPr>
            <p:cNvSpPr/>
            <p:nvPr/>
          </p:nvSpPr>
          <p:spPr>
            <a:xfrm>
              <a:off x="4069997" y="2598546"/>
              <a:ext cx="1008112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比作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148C6C2-CCA7-420B-9D6B-1ACB59D2DC8F}"/>
              </a:ext>
            </a:extLst>
          </p:cNvPr>
          <p:cNvSpPr/>
          <p:nvPr/>
        </p:nvSpPr>
        <p:spPr>
          <a:xfrm>
            <a:off x="3587020" y="3592450"/>
            <a:ext cx="196996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体现出落叶的密集。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A664C6AF-FE1C-4D20-A58D-0CE67BC09167}"/>
              </a:ext>
            </a:extLst>
          </p:cNvPr>
          <p:cNvCxnSpPr>
            <a:cxnSpLocks/>
          </p:cNvCxnSpPr>
          <p:nvPr/>
        </p:nvCxnSpPr>
        <p:spPr>
          <a:xfrm>
            <a:off x="6084168" y="1059582"/>
            <a:ext cx="2304256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7760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timgsa.baidu.com/timg?image&amp;quality=80&amp;size=b9999_10000&amp;sec=1600008524297&amp;di=e67270c00213b9f211f612f96ae5df3c&amp;imgtype=0&amp;src=http%3A%2F%2Fimg.sytuku.com%2Fuptu%2Fyulantu%2F170628%2F3-1F62Q55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-190501"/>
            <a:ext cx="8001000" cy="533400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5536" y="1059582"/>
            <a:ext cx="7776864" cy="1384995"/>
          </a:xfrm>
          <a:prstGeom prst="rect">
            <a:avLst/>
          </a:prstGeom>
          <a:solidFill>
            <a:schemeClr val="bg1">
              <a:alpha val="73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这是一块印着落叶图案的、闪闪发光的地毯，从脚下一直铺到很远很远的地方，一直到路的尽头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timgsa.baidu.com/timg?image&amp;quality=80&amp;size=b9999_10000&amp;sec=1600008724930&amp;di=744e13206d150777c5b951848a553929&amp;imgtype=0&amp;src=http%3A%2F%2Fimg.pconline.com.cn%2Fimages%2Fupload%2Fupc%2Ftx%2Fphotoblog%2F1411%2F25%2Fc5%2F118440_118440_1416923970924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7620000" cy="5334001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51520" y="195486"/>
            <a:ext cx="8136904" cy="1815882"/>
          </a:xfrm>
          <a:prstGeom prst="rect">
            <a:avLst/>
          </a:prstGeom>
          <a:solidFill>
            <a:schemeClr val="bg1">
              <a:alpha val="77000"/>
            </a:schemeClr>
          </a:solidFill>
          <a:ln w="63500"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每一张法国梧桐树的落叶，都像一个金色的小巴掌，熨帖地、平展地粘在水泥道上。它们排列得并不规则，甚至有些凌乱。然而，这更增添了水泥道的美。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2">
            <a:extLst>
              <a:ext uri="{FF2B5EF4-FFF2-40B4-BE49-F238E27FC236}">
                <a16:creationId xmlns="" xmlns:a16="http://schemas.microsoft.com/office/drawing/2014/main" id="{07F6929A-95C5-45BE-9703-730935266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0FBFF"/>
                </a:solidFill>
              </a:rPr>
              <a:t>状元成才路</a:t>
            </a:r>
            <a:endParaRPr lang="zh-CN" altLang="zh-CN" sz="500">
              <a:solidFill>
                <a:srgbClr val="F0FBFF"/>
              </a:solidFill>
            </a:endParaRPr>
          </a:p>
        </p:txBody>
      </p:sp>
      <p:sp>
        <p:nvSpPr>
          <p:cNvPr id="13" name="文本框 34">
            <a:extLst>
              <a:ext uri="{FF2B5EF4-FFF2-40B4-BE49-F238E27FC236}">
                <a16:creationId xmlns="" xmlns:a16="http://schemas.microsoft.com/office/drawing/2014/main" id="{BE284FC6-03B8-4108-AFE5-E80D6C59B0A9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3433763" y="1228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" name="文本框 36">
            <a:extLst>
              <a:ext uri="{FF2B5EF4-FFF2-40B4-BE49-F238E27FC236}">
                <a16:creationId xmlns="" xmlns:a16="http://schemas.microsoft.com/office/drawing/2014/main" id="{773E4B8C-99CC-4B32-8676-6CC30C7C4996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13168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" name="文本框 37">
            <a:extLst>
              <a:ext uri="{FF2B5EF4-FFF2-40B4-BE49-F238E27FC236}">
                <a16:creationId xmlns="" xmlns:a16="http://schemas.microsoft.com/office/drawing/2014/main" id="{9F31A979-BF1A-4042-A6A5-00FBCAF7EFAD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" name="文本框 45">
            <a:extLst>
              <a:ext uri="{FF2B5EF4-FFF2-40B4-BE49-F238E27FC236}">
                <a16:creationId xmlns="" xmlns:a16="http://schemas.microsoft.com/office/drawing/2014/main" id="{41E03884-CD3A-4933-8EFB-6F543E4F5023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13390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" name="文本框 46">
            <a:extLst>
              <a:ext uri="{FF2B5EF4-FFF2-40B4-BE49-F238E27FC236}">
                <a16:creationId xmlns="" xmlns:a16="http://schemas.microsoft.com/office/drawing/2014/main" id="{D5E1A1C8-B54E-41A8-8DE7-98027B4EDE43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" name="文本框 47">
            <a:extLst>
              <a:ext uri="{FF2B5EF4-FFF2-40B4-BE49-F238E27FC236}">
                <a16:creationId xmlns="" xmlns:a16="http://schemas.microsoft.com/office/drawing/2014/main" id="{8D02EEE2-1110-4F5B-9D4C-6F22C2218FDC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9" name="文本框 49">
            <a:extLst>
              <a:ext uri="{FF2B5EF4-FFF2-40B4-BE49-F238E27FC236}">
                <a16:creationId xmlns="" xmlns:a16="http://schemas.microsoft.com/office/drawing/2014/main" id="{4E9E311F-2FF8-4E81-8FDC-5365E591C8E3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0" name="文本框 50">
            <a:extLst>
              <a:ext uri="{FF2B5EF4-FFF2-40B4-BE49-F238E27FC236}">
                <a16:creationId xmlns="" xmlns:a16="http://schemas.microsoft.com/office/drawing/2014/main" id="{D935854A-9748-4878-BA02-2D6EDE448C9F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1" name="文本框 51">
            <a:extLst>
              <a:ext uri="{FF2B5EF4-FFF2-40B4-BE49-F238E27FC236}">
                <a16:creationId xmlns="" xmlns:a16="http://schemas.microsoft.com/office/drawing/2014/main" id="{7F94EDE8-E27A-4232-A868-60A23468A645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980907" y="21772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DA3F1C4-4B7E-478F-9908-B0DF1BE2E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3" name="文本框 34">
            <a:extLst>
              <a:ext uri="{FF2B5EF4-FFF2-40B4-BE49-F238E27FC236}">
                <a16:creationId xmlns="" xmlns:a16="http://schemas.microsoft.com/office/drawing/2014/main" id="{E1017E40-CAE6-46DE-81D8-90E24FBDEB66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4" name="文本框 36">
            <a:extLst>
              <a:ext uri="{FF2B5EF4-FFF2-40B4-BE49-F238E27FC236}">
                <a16:creationId xmlns="" xmlns:a16="http://schemas.microsoft.com/office/drawing/2014/main" id="{573CB5DB-2B0F-478D-99B7-88743D71BDB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5" name="文本框 37">
            <a:extLst>
              <a:ext uri="{FF2B5EF4-FFF2-40B4-BE49-F238E27FC236}">
                <a16:creationId xmlns="" xmlns:a16="http://schemas.microsoft.com/office/drawing/2014/main" id="{E5E494D9-AD60-4D27-9F29-5156349C829D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6" name="文本框 45">
            <a:extLst>
              <a:ext uri="{FF2B5EF4-FFF2-40B4-BE49-F238E27FC236}">
                <a16:creationId xmlns="" xmlns:a16="http://schemas.microsoft.com/office/drawing/2014/main" id="{6CC6DC3D-F113-44F6-B522-45CC39D2D374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7" name="文本框 46">
            <a:extLst>
              <a:ext uri="{FF2B5EF4-FFF2-40B4-BE49-F238E27FC236}">
                <a16:creationId xmlns="" xmlns:a16="http://schemas.microsoft.com/office/drawing/2014/main" id="{19D35512-F03B-455F-806B-32C91176B76D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8" name="文本框 47">
            <a:extLst>
              <a:ext uri="{FF2B5EF4-FFF2-40B4-BE49-F238E27FC236}">
                <a16:creationId xmlns="" xmlns:a16="http://schemas.microsoft.com/office/drawing/2014/main" id="{E338C721-964B-4740-9E5D-1E16E8CB1CE3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9" name="文本框 49">
            <a:extLst>
              <a:ext uri="{FF2B5EF4-FFF2-40B4-BE49-F238E27FC236}">
                <a16:creationId xmlns="" xmlns:a16="http://schemas.microsoft.com/office/drawing/2014/main" id="{97870284-715B-4F8A-886C-5F187E741FB4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1105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0" name="文本框 50">
            <a:extLst>
              <a:ext uri="{FF2B5EF4-FFF2-40B4-BE49-F238E27FC236}">
                <a16:creationId xmlns="" xmlns:a16="http://schemas.microsoft.com/office/drawing/2014/main" id="{B7BCEC1F-2BF2-4E52-9CA7-E7219724F899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1" name="文本框 51">
            <a:extLst>
              <a:ext uri="{FF2B5EF4-FFF2-40B4-BE49-F238E27FC236}">
                <a16:creationId xmlns="" xmlns:a16="http://schemas.microsoft.com/office/drawing/2014/main" id="{FF1724DE-DF4D-4C93-ACD8-74396EDE174B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34345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2" name="文本框 32">
            <a:extLst>
              <a:ext uri="{FF2B5EF4-FFF2-40B4-BE49-F238E27FC236}">
                <a16:creationId xmlns="" xmlns:a16="http://schemas.microsoft.com/office/drawing/2014/main" id="{240873D7-F031-40CD-8568-C6287225F2CF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3" name="文本框 34">
            <a:extLst>
              <a:ext uri="{FF2B5EF4-FFF2-40B4-BE49-F238E27FC236}">
                <a16:creationId xmlns="" xmlns:a16="http://schemas.microsoft.com/office/drawing/2014/main" id="{F63E5F8D-F65C-46A3-A2B7-6D56A701CD56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4" name="文本框 36">
            <a:extLst>
              <a:ext uri="{FF2B5EF4-FFF2-40B4-BE49-F238E27FC236}">
                <a16:creationId xmlns="" xmlns:a16="http://schemas.microsoft.com/office/drawing/2014/main" id="{4F42E072-2C49-4A00-B60B-5851DF9CDB22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5" name="文本框 37">
            <a:extLst>
              <a:ext uri="{FF2B5EF4-FFF2-40B4-BE49-F238E27FC236}">
                <a16:creationId xmlns="" xmlns:a16="http://schemas.microsoft.com/office/drawing/2014/main" id="{428996AA-60E7-4962-8371-3EFE1DAB296D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B52E1579-1CB6-4C62-A891-16FDBD2E493B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C2F15BCC-A6DD-4502-A8C8-54FD693157A4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946EAEC4-9005-40A7-8290-4AA6980CB532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47C1058B-E544-47BD-82AC-A038229F95A3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E0E5D282-6E52-476E-87A5-FC55C558AF8D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18B26CEB-C6E2-4D76-8650-8ACA80CEDC89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C3C8D48-9A3F-4851-8B8F-C5039CD3017D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50C1A062-123B-4CE1-9B70-FBB76D430F0A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3E090ED2-1F06-431E-A3F2-A3BF34A0360F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1243013" y="12779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22086434-EDFB-44EF-98E0-DC5AB7B9B46E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BB64BC83-6BE4-46C8-9C4F-3BD2ED25F356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EE7ED708-AC20-4C0E-9304-B6534F6EC906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8DDF9B92-1879-48F8-9FA1-BF9FA2A1D688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9" name="文本框 49">
            <a:extLst>
              <a:ext uri="{FF2B5EF4-FFF2-40B4-BE49-F238E27FC236}">
                <a16:creationId xmlns="" xmlns:a16="http://schemas.microsoft.com/office/drawing/2014/main" id="{C914C67F-26D7-482D-A88D-BE20ECF19E7A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0" name="文本框 50">
            <a:extLst>
              <a:ext uri="{FF2B5EF4-FFF2-40B4-BE49-F238E27FC236}">
                <a16:creationId xmlns="" xmlns:a16="http://schemas.microsoft.com/office/drawing/2014/main" id="{3B45EE47-E7DC-4305-8378-1E06AB10DCC6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1" name="文本框 51">
            <a:extLst>
              <a:ext uri="{FF2B5EF4-FFF2-40B4-BE49-F238E27FC236}">
                <a16:creationId xmlns="" xmlns:a16="http://schemas.microsoft.com/office/drawing/2014/main" id="{D7B3AC17-8598-4927-A1BC-6C8CD6742079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2" name="文本框 32">
            <a:extLst>
              <a:ext uri="{FF2B5EF4-FFF2-40B4-BE49-F238E27FC236}">
                <a16:creationId xmlns="" xmlns:a16="http://schemas.microsoft.com/office/drawing/2014/main" id="{07B5F5FF-E353-45D2-9382-FF125511AC38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3" name="文本框 34">
            <a:extLst>
              <a:ext uri="{FF2B5EF4-FFF2-40B4-BE49-F238E27FC236}">
                <a16:creationId xmlns="" xmlns:a16="http://schemas.microsoft.com/office/drawing/2014/main" id="{D7360846-BC24-465E-9405-02CBA7FAEAB4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4" name="文本框 36">
            <a:extLst>
              <a:ext uri="{FF2B5EF4-FFF2-40B4-BE49-F238E27FC236}">
                <a16:creationId xmlns="" xmlns:a16="http://schemas.microsoft.com/office/drawing/2014/main" id="{12A725AF-0A64-4A76-8B75-D1391DE881E8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5" name="文本框 37">
            <a:extLst>
              <a:ext uri="{FF2B5EF4-FFF2-40B4-BE49-F238E27FC236}">
                <a16:creationId xmlns="" xmlns:a16="http://schemas.microsoft.com/office/drawing/2014/main" id="{CDBB83B7-45C0-4882-BD47-CCC6201085B5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6" name="文本框 45">
            <a:extLst>
              <a:ext uri="{FF2B5EF4-FFF2-40B4-BE49-F238E27FC236}">
                <a16:creationId xmlns="" xmlns:a16="http://schemas.microsoft.com/office/drawing/2014/main" id="{08C12AE3-534C-4034-AF55-3CFDCEAB24DB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25011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7" name="文本框 46">
            <a:extLst>
              <a:ext uri="{FF2B5EF4-FFF2-40B4-BE49-F238E27FC236}">
                <a16:creationId xmlns="" xmlns:a16="http://schemas.microsoft.com/office/drawing/2014/main" id="{81B8CE92-5255-4F98-B682-FA96B4826596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8" name="文本框 47">
            <a:extLst>
              <a:ext uri="{FF2B5EF4-FFF2-40B4-BE49-F238E27FC236}">
                <a16:creationId xmlns="" xmlns:a16="http://schemas.microsoft.com/office/drawing/2014/main" id="{AC886931-B6A5-4C06-9D61-5D4237F8629D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1F6DE115-5E2F-4A6D-9363-8E5104A5C59B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1964531" y="2324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C30FD2C3-6E73-4514-8964-8258A70466C8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39794" y="35917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8290A30E-7ED2-4233-8176-617F83B93A15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2" name="文本框 32">
            <a:extLst>
              <a:ext uri="{FF2B5EF4-FFF2-40B4-BE49-F238E27FC236}">
                <a16:creationId xmlns="" xmlns:a16="http://schemas.microsoft.com/office/drawing/2014/main" id="{E833EBD1-2001-4383-8FD7-6C1FA60E740A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3" name="文本框 34">
            <a:extLst>
              <a:ext uri="{FF2B5EF4-FFF2-40B4-BE49-F238E27FC236}">
                <a16:creationId xmlns="" xmlns:a16="http://schemas.microsoft.com/office/drawing/2014/main" id="{B518606E-6CEC-4C3B-AB3A-C2A21EC18578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4" name="文本框 36">
            <a:extLst>
              <a:ext uri="{FF2B5EF4-FFF2-40B4-BE49-F238E27FC236}">
                <a16:creationId xmlns="" xmlns:a16="http://schemas.microsoft.com/office/drawing/2014/main" id="{8D643811-17E4-46CF-8F19-7BCB214EE85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17510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5" name="文本框 37">
            <a:extLst>
              <a:ext uri="{FF2B5EF4-FFF2-40B4-BE49-F238E27FC236}">
                <a16:creationId xmlns="" xmlns:a16="http://schemas.microsoft.com/office/drawing/2014/main" id="{990D7B04-8D6E-4869-8969-F803E854A110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6" name="文本框 45">
            <a:extLst>
              <a:ext uri="{FF2B5EF4-FFF2-40B4-BE49-F238E27FC236}">
                <a16:creationId xmlns="" xmlns:a16="http://schemas.microsoft.com/office/drawing/2014/main" id="{E05B8891-417E-4E23-B92C-6B5E8C9460F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5" y="17732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7" name="文本框 46">
            <a:extLst>
              <a:ext uri="{FF2B5EF4-FFF2-40B4-BE49-F238E27FC236}">
                <a16:creationId xmlns="" xmlns:a16="http://schemas.microsoft.com/office/drawing/2014/main" id="{8E134F4E-5601-4483-8C3C-0D956C07EC2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19875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8" name="文本框 47">
            <a:extLst>
              <a:ext uri="{FF2B5EF4-FFF2-40B4-BE49-F238E27FC236}">
                <a16:creationId xmlns="" xmlns:a16="http://schemas.microsoft.com/office/drawing/2014/main" id="{67546570-E4DB-44C0-96F7-F219B68B6EF1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9" name="文本框 49">
            <a:extLst>
              <a:ext uri="{FF2B5EF4-FFF2-40B4-BE49-F238E27FC236}">
                <a16:creationId xmlns="" xmlns:a16="http://schemas.microsoft.com/office/drawing/2014/main" id="{7B1E9CFC-3D9D-47DB-92F3-8DD59F24062F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038975" y="2159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0" name="文本框 50">
            <a:extLst>
              <a:ext uri="{FF2B5EF4-FFF2-40B4-BE49-F238E27FC236}">
                <a16:creationId xmlns="" xmlns:a16="http://schemas.microsoft.com/office/drawing/2014/main" id="{6DEAA6E8-C91C-4077-9DBB-A544A9EAA9E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19335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1" name="文本框 51">
            <a:extLst>
              <a:ext uri="{FF2B5EF4-FFF2-40B4-BE49-F238E27FC236}">
                <a16:creationId xmlns="" xmlns:a16="http://schemas.microsoft.com/office/drawing/2014/main" id="{25544091-9E5B-466A-81E9-A59BB66B8E6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289800" y="2794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2" name="文本框 32">
            <a:extLst>
              <a:ext uri="{FF2B5EF4-FFF2-40B4-BE49-F238E27FC236}">
                <a16:creationId xmlns="" xmlns:a16="http://schemas.microsoft.com/office/drawing/2014/main" id="{71A7E577-70B7-4B6B-AFC8-9DC3E2EEAD88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3" name="文本框 34">
            <a:extLst>
              <a:ext uri="{FF2B5EF4-FFF2-40B4-BE49-F238E27FC236}">
                <a16:creationId xmlns="" xmlns:a16="http://schemas.microsoft.com/office/drawing/2014/main" id="{82D67081-D028-483F-A92C-C0297FF8FE62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4" name="文本框 36">
            <a:extLst>
              <a:ext uri="{FF2B5EF4-FFF2-40B4-BE49-F238E27FC236}">
                <a16:creationId xmlns="" xmlns:a16="http://schemas.microsoft.com/office/drawing/2014/main" id="{9FFEBBAE-93B6-45AE-BCF0-4BC12C7C83A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5" name="文本框 37">
            <a:extLst>
              <a:ext uri="{FF2B5EF4-FFF2-40B4-BE49-F238E27FC236}">
                <a16:creationId xmlns="" xmlns:a16="http://schemas.microsoft.com/office/drawing/2014/main" id="{C96213A8-4E83-4785-9762-375FC68B6482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6" name="文本框 45">
            <a:extLst>
              <a:ext uri="{FF2B5EF4-FFF2-40B4-BE49-F238E27FC236}">
                <a16:creationId xmlns="" xmlns:a16="http://schemas.microsoft.com/office/drawing/2014/main" id="{00646980-34FE-4124-9CAF-A788165B7521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7" name="文本框 46">
            <a:extLst>
              <a:ext uri="{FF2B5EF4-FFF2-40B4-BE49-F238E27FC236}">
                <a16:creationId xmlns="" xmlns:a16="http://schemas.microsoft.com/office/drawing/2014/main" id="{587E5C5B-B2BF-42BB-BE05-B0B53282AEDE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8" name="文本框 47">
            <a:extLst>
              <a:ext uri="{FF2B5EF4-FFF2-40B4-BE49-F238E27FC236}">
                <a16:creationId xmlns="" xmlns:a16="http://schemas.microsoft.com/office/drawing/2014/main" id="{95F23EFE-8D10-43E7-98A4-153319C5B27C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9" name="文本框 49">
            <a:extLst>
              <a:ext uri="{FF2B5EF4-FFF2-40B4-BE49-F238E27FC236}">
                <a16:creationId xmlns="" xmlns:a16="http://schemas.microsoft.com/office/drawing/2014/main" id="{318B783D-6FF9-4D92-B16F-1F23B9D3E01D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2544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0" name="文本框 50">
            <a:extLst>
              <a:ext uri="{FF2B5EF4-FFF2-40B4-BE49-F238E27FC236}">
                <a16:creationId xmlns="" xmlns:a16="http://schemas.microsoft.com/office/drawing/2014/main" id="{9B5C3F0B-9B93-471C-B547-6F6867688C61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1" name="文本框 51">
            <a:extLst>
              <a:ext uri="{FF2B5EF4-FFF2-40B4-BE49-F238E27FC236}">
                <a16:creationId xmlns="" xmlns:a16="http://schemas.microsoft.com/office/drawing/2014/main" id="{F5FBF6FA-5A85-4828-8EBF-DFB78704047D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32194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2" name="文本框 32">
            <a:extLst>
              <a:ext uri="{FF2B5EF4-FFF2-40B4-BE49-F238E27FC236}">
                <a16:creationId xmlns="" xmlns:a16="http://schemas.microsoft.com/office/drawing/2014/main" id="{6C012243-636B-4087-9538-2FB1E4F0B305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3" name="文本框 34">
            <a:extLst>
              <a:ext uri="{FF2B5EF4-FFF2-40B4-BE49-F238E27FC236}">
                <a16:creationId xmlns="" xmlns:a16="http://schemas.microsoft.com/office/drawing/2014/main" id="{476962EC-AB4C-426F-A748-2AEB2C72CCDD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4" name="文本框 36">
            <a:extLst>
              <a:ext uri="{FF2B5EF4-FFF2-40B4-BE49-F238E27FC236}">
                <a16:creationId xmlns="" xmlns:a16="http://schemas.microsoft.com/office/drawing/2014/main" id="{433ADFA7-81FA-47E2-A75B-D1E06286B2A1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5" name="文本框 37">
            <a:extLst>
              <a:ext uri="{FF2B5EF4-FFF2-40B4-BE49-F238E27FC236}">
                <a16:creationId xmlns="" xmlns:a16="http://schemas.microsoft.com/office/drawing/2014/main" id="{45CE1BB7-9DC9-4DBA-8EC8-0D7910321507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6" name="文本框 45">
            <a:extLst>
              <a:ext uri="{FF2B5EF4-FFF2-40B4-BE49-F238E27FC236}">
                <a16:creationId xmlns="" xmlns:a16="http://schemas.microsoft.com/office/drawing/2014/main" id="{7BCE987C-4F68-48E0-BBB1-5F73FB9B84CC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7" name="文本框 46">
            <a:extLst>
              <a:ext uri="{FF2B5EF4-FFF2-40B4-BE49-F238E27FC236}">
                <a16:creationId xmlns="" xmlns:a16="http://schemas.microsoft.com/office/drawing/2014/main" id="{59B9121F-05EA-4128-A76F-D894F6B04359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8" name="文本框 47">
            <a:extLst>
              <a:ext uri="{FF2B5EF4-FFF2-40B4-BE49-F238E27FC236}">
                <a16:creationId xmlns="" xmlns:a16="http://schemas.microsoft.com/office/drawing/2014/main" id="{FD38FABF-7AE6-486C-A26E-543BBA1001F4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9" name="文本框 49">
            <a:extLst>
              <a:ext uri="{FF2B5EF4-FFF2-40B4-BE49-F238E27FC236}">
                <a16:creationId xmlns="" xmlns:a16="http://schemas.microsoft.com/office/drawing/2014/main" id="{DC8FF281-7C6A-4340-B123-A090B00EB803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0" name="文本框 50">
            <a:extLst>
              <a:ext uri="{FF2B5EF4-FFF2-40B4-BE49-F238E27FC236}">
                <a16:creationId xmlns="" xmlns:a16="http://schemas.microsoft.com/office/drawing/2014/main" id="{DFF657D9-5471-4339-A24F-A464A1881121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1" name="文本框 51">
            <a:extLst>
              <a:ext uri="{FF2B5EF4-FFF2-40B4-BE49-F238E27FC236}">
                <a16:creationId xmlns="" xmlns:a16="http://schemas.microsoft.com/office/drawing/2014/main" id="{83E76EED-ABB8-4B87-ADC5-1A6071364E41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2" name="文本框 32">
            <a:extLst>
              <a:ext uri="{FF2B5EF4-FFF2-40B4-BE49-F238E27FC236}">
                <a16:creationId xmlns="" xmlns:a16="http://schemas.microsoft.com/office/drawing/2014/main" id="{4B826D24-C4F5-4FAD-98EF-3F0E9194465F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0" y="251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3" name="文本框 34">
            <a:extLst>
              <a:ext uri="{FF2B5EF4-FFF2-40B4-BE49-F238E27FC236}">
                <a16:creationId xmlns="" xmlns:a16="http://schemas.microsoft.com/office/drawing/2014/main" id="{1A17D3C4-5970-473B-B400-32A64B80CF5A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4" name="文本框 36">
            <a:extLst>
              <a:ext uri="{FF2B5EF4-FFF2-40B4-BE49-F238E27FC236}">
                <a16:creationId xmlns="" xmlns:a16="http://schemas.microsoft.com/office/drawing/2014/main" id="{DC1BC27B-6303-4238-9C46-1DB4F7BA494A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5" name="文本框 37">
            <a:extLst>
              <a:ext uri="{FF2B5EF4-FFF2-40B4-BE49-F238E27FC236}">
                <a16:creationId xmlns="" xmlns:a16="http://schemas.microsoft.com/office/drawing/2014/main" id="{33BCF839-8EE9-4379-9BC0-EA594D9CA6EC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6" name="文本框 45">
            <a:extLst>
              <a:ext uri="{FF2B5EF4-FFF2-40B4-BE49-F238E27FC236}">
                <a16:creationId xmlns="" xmlns:a16="http://schemas.microsoft.com/office/drawing/2014/main" id="{281EF4C8-2671-40B4-91FD-0A265AD06739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7" name="文本框 46">
            <a:extLst>
              <a:ext uri="{FF2B5EF4-FFF2-40B4-BE49-F238E27FC236}">
                <a16:creationId xmlns="" xmlns:a16="http://schemas.microsoft.com/office/drawing/2014/main" id="{9DA10C16-AF4F-4272-9E4A-B7FFBC5BB08A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8" name="文本框 47">
            <a:extLst>
              <a:ext uri="{FF2B5EF4-FFF2-40B4-BE49-F238E27FC236}">
                <a16:creationId xmlns="" xmlns:a16="http://schemas.microsoft.com/office/drawing/2014/main" id="{027CB6F4-EB3C-4DAB-879A-7A34BDE046D4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9" name="文本框 49">
            <a:extLst>
              <a:ext uri="{FF2B5EF4-FFF2-40B4-BE49-F238E27FC236}">
                <a16:creationId xmlns="" xmlns:a16="http://schemas.microsoft.com/office/drawing/2014/main" id="{C8D26678-C642-4695-8059-03A9CA19A50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0" name="文本框 50">
            <a:extLst>
              <a:ext uri="{FF2B5EF4-FFF2-40B4-BE49-F238E27FC236}">
                <a16:creationId xmlns="" xmlns:a16="http://schemas.microsoft.com/office/drawing/2014/main" id="{C6F51F46-8CF1-4899-AE4B-97C7B6BACEF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1" name="文本框 51">
            <a:extLst>
              <a:ext uri="{FF2B5EF4-FFF2-40B4-BE49-F238E27FC236}">
                <a16:creationId xmlns="" xmlns:a16="http://schemas.microsoft.com/office/drawing/2014/main" id="{24708BE9-2809-4FA0-8EC9-496F76A0ADB1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2" name="文本框 32">
            <a:extLst>
              <a:ext uri="{FF2B5EF4-FFF2-40B4-BE49-F238E27FC236}">
                <a16:creationId xmlns="" xmlns:a16="http://schemas.microsoft.com/office/drawing/2014/main" id="{922718E4-5CA7-4ADB-AC31-DF879736BD6B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3" name="文本框 34">
            <a:extLst>
              <a:ext uri="{FF2B5EF4-FFF2-40B4-BE49-F238E27FC236}">
                <a16:creationId xmlns="" xmlns:a16="http://schemas.microsoft.com/office/drawing/2014/main" id="{0D2B08A5-0AB2-49F4-904A-0824297DC31E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4" name="文本框 36">
            <a:extLst>
              <a:ext uri="{FF2B5EF4-FFF2-40B4-BE49-F238E27FC236}">
                <a16:creationId xmlns="" xmlns:a16="http://schemas.microsoft.com/office/drawing/2014/main" id="{F5E21D1A-9ACB-462C-AA45-3A7F28496C05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2925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5" name="文本框 37">
            <a:extLst>
              <a:ext uri="{FF2B5EF4-FFF2-40B4-BE49-F238E27FC236}">
                <a16:creationId xmlns="" xmlns:a16="http://schemas.microsoft.com/office/drawing/2014/main" id="{B1262EE7-A8DB-414F-AC24-D7F6BD730EFB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6" name="文本框 45">
            <a:extLst>
              <a:ext uri="{FF2B5EF4-FFF2-40B4-BE49-F238E27FC236}">
                <a16:creationId xmlns="" xmlns:a16="http://schemas.microsoft.com/office/drawing/2014/main" id="{AAE7DF3C-F38E-434E-97F1-2017D278647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5" y="2947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7" name="文本框 46">
            <a:extLst>
              <a:ext uri="{FF2B5EF4-FFF2-40B4-BE49-F238E27FC236}">
                <a16:creationId xmlns="" xmlns:a16="http://schemas.microsoft.com/office/drawing/2014/main" id="{AA49D68F-08AB-4E5B-8CB7-9957593DA31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3162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8" name="文本框 47">
            <a:extLst>
              <a:ext uri="{FF2B5EF4-FFF2-40B4-BE49-F238E27FC236}">
                <a16:creationId xmlns="" xmlns:a16="http://schemas.microsoft.com/office/drawing/2014/main" id="{FCB7B24C-96B7-47D7-9802-843AE994FB46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9" name="文本框 49">
            <a:extLst>
              <a:ext uri="{FF2B5EF4-FFF2-40B4-BE49-F238E27FC236}">
                <a16:creationId xmlns="" xmlns:a16="http://schemas.microsoft.com/office/drawing/2014/main" id="{777247A8-7940-474D-BA7B-DE92ACF8A947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34528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0" name="文本框 50">
            <a:extLst>
              <a:ext uri="{FF2B5EF4-FFF2-40B4-BE49-F238E27FC236}">
                <a16:creationId xmlns="" xmlns:a16="http://schemas.microsoft.com/office/drawing/2014/main" id="{AB03F2C0-1F6F-4183-A752-1E7C23B44CD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5" y="38211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1" name="文本框 51">
            <a:extLst>
              <a:ext uri="{FF2B5EF4-FFF2-40B4-BE49-F238E27FC236}">
                <a16:creationId xmlns="" xmlns:a16="http://schemas.microsoft.com/office/drawing/2014/main" id="{74C63FA9-740D-4D06-A871-819C18237DB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80213" y="11461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8C4ABD0-29F1-4866-9860-A25A91676FB1}"/>
              </a:ext>
            </a:extLst>
          </p:cNvPr>
          <p:cNvSpPr/>
          <p:nvPr/>
        </p:nvSpPr>
        <p:spPr>
          <a:xfrm>
            <a:off x="395635" y="699542"/>
            <a:ext cx="846094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每一片法国梧桐树的落叶，都像一个金色的小巴掌，熨帖地、平展地粘在水泥道上。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B9DD2EE7-AE2D-4B49-9C83-899BE561C3F4}"/>
              </a:ext>
            </a:extLst>
          </p:cNvPr>
          <p:cNvCxnSpPr>
            <a:cxnSpLocks/>
          </p:cNvCxnSpPr>
          <p:nvPr/>
        </p:nvCxnSpPr>
        <p:spPr>
          <a:xfrm>
            <a:off x="1309083" y="1268932"/>
            <a:ext cx="7331468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CDB5EF39-6C08-48A9-A381-E8A96788B92E}"/>
              </a:ext>
            </a:extLst>
          </p:cNvPr>
          <p:cNvCxnSpPr>
            <a:cxnSpLocks/>
          </p:cNvCxnSpPr>
          <p:nvPr/>
        </p:nvCxnSpPr>
        <p:spPr>
          <a:xfrm>
            <a:off x="503647" y="1870286"/>
            <a:ext cx="172819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887BCBB-64ED-40CA-B86A-30793537F2F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784" y="2139702"/>
            <a:ext cx="2198760" cy="2580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9E86C50-5D47-4322-90C6-13E428DB312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99164" y="2139702"/>
            <a:ext cx="2599629" cy="245335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33CA08D-EA69-46EF-A1A1-30CAD9BBECDE}"/>
              </a:ext>
            </a:extLst>
          </p:cNvPr>
          <p:cNvSpPr/>
          <p:nvPr/>
        </p:nvSpPr>
        <p:spPr>
          <a:xfrm>
            <a:off x="2645012" y="2201899"/>
            <a:ext cx="3654152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用“小巴掌”比喻“梧桐树的落叶”，表达了作者对梧桐树落叶的喜爱之情。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612983E-EF28-444C-9D37-698AAD1CE474}"/>
              </a:ext>
            </a:extLst>
          </p:cNvPr>
          <p:cNvSpPr/>
          <p:nvPr/>
        </p:nvSpPr>
        <p:spPr>
          <a:xfrm>
            <a:off x="4962878" y="744860"/>
            <a:ext cx="862687" cy="574375"/>
          </a:xfrm>
          <a:prstGeom prst="ellipse">
            <a:avLst/>
          </a:prstGeom>
          <a:noFill/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002C18DE-490A-4B2C-8A3B-8188072E0716}"/>
              </a:ext>
            </a:extLst>
          </p:cNvPr>
          <p:cNvSpPr/>
          <p:nvPr/>
        </p:nvSpPr>
        <p:spPr>
          <a:xfrm>
            <a:off x="1101507" y="1327592"/>
            <a:ext cx="1296144" cy="574375"/>
          </a:xfrm>
          <a:prstGeom prst="ellipse">
            <a:avLst/>
          </a:prstGeom>
          <a:noFill/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8435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timgsa.baidu.com/timg?image&amp;quality=80&amp;size=b9999_10000&amp;sec=1600008724930&amp;di=744e13206d150777c5b951848a553929&amp;imgtype=0&amp;src=http%3A%2F%2Fimg.pconline.com.cn%2Fimages%2Fupload%2Fupc%2Ftx%2Fphotoblog%2F1411%2F25%2Fc5%2F118440_118440_1416923970924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7620000" cy="5334001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51520" y="195486"/>
            <a:ext cx="8136904" cy="1815882"/>
          </a:xfrm>
          <a:prstGeom prst="rect">
            <a:avLst/>
          </a:prstGeom>
          <a:solidFill>
            <a:schemeClr val="bg1">
              <a:alpha val="77000"/>
            </a:schemeClr>
          </a:solidFill>
          <a:ln w="63500"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每一张法国梧桐树的落叶，都像一个金色的小巴掌，熨帖地、平展地粘在水泥道上。它们排列得并不规则，甚至有些凌乱。然而，这更增添了水泥道的美。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timgsa.baidu.com/timg?image&amp;quality=80&amp;size=b9999_10000&amp;sec=1600008724930&amp;di=744e13206d150777c5b951848a553929&amp;imgtype=0&amp;src=http%3A%2F%2Fimg.pconline.com.cn%2Fimages%2Fupload%2Fupc%2Ftx%2Fphotoblog%2F1411%2F25%2Fc5%2F118440_118440_1416923970924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7620000" cy="5334001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51520" y="195486"/>
            <a:ext cx="8136904" cy="1815882"/>
          </a:xfrm>
          <a:prstGeom prst="rect">
            <a:avLst/>
          </a:prstGeom>
          <a:solidFill>
            <a:schemeClr val="bg1">
              <a:alpha val="77000"/>
            </a:schemeClr>
          </a:solidFill>
          <a:ln w="63500"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每一张法国梧桐树的落叶，都像一个金色的小巴掌，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熨帖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地、平展地粘在水泥道上。它们排列得并不规则，甚至有些凌乱。然而，这更增添了水泥道的美。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92F5EAD3-BA37-4D43-A914-31C668500328}"/>
              </a:ext>
            </a:extLst>
          </p:cNvPr>
          <p:cNvSpPr/>
          <p:nvPr/>
        </p:nvSpPr>
        <p:spPr>
          <a:xfrm>
            <a:off x="1351662" y="1775715"/>
            <a:ext cx="556042" cy="55604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1295636" y="1635646"/>
            <a:ext cx="6552728" cy="76944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铺满金色巴掌的水泥道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9FC389E-D63B-4BBA-AE23-37C10F054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732" y="-2305"/>
            <a:ext cx="3743268" cy="646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3453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timgsa.baidu.com/timg?image&amp;quality=80&amp;size=b9999_10000&amp;sec=1600008724930&amp;di=744e13206d150777c5b951848a553929&amp;imgtype=0&amp;src=http%3A%2F%2Fimg.pconline.com.cn%2Fimages%2Fupload%2Fupc%2Ftx%2Fphotoblog%2F1411%2F25%2Fc5%2F118440_118440_1416923970924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7620000" cy="5334001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251520" y="195486"/>
            <a:ext cx="8136904" cy="1815882"/>
          </a:xfrm>
          <a:prstGeom prst="rect">
            <a:avLst/>
          </a:prstGeom>
          <a:solidFill>
            <a:schemeClr val="bg1">
              <a:alpha val="77000"/>
            </a:schemeClr>
          </a:solidFill>
          <a:ln w="63500"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每一张法国梧桐树的落叶，都像一个金色的小巴掌，熨帖地、平展地粘在水泥道上。它们排列得并不规则，甚至有些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凌乱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。然而，这更增添了水泥道的美。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929B511-3470-4AAF-B634-A5A46EBA0567}"/>
              </a:ext>
            </a:extLst>
          </p:cNvPr>
          <p:cNvSpPr/>
          <p:nvPr/>
        </p:nvSpPr>
        <p:spPr>
          <a:xfrm>
            <a:off x="604886" y="580816"/>
            <a:ext cx="795688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我一步一步小心地走着，一片一片仔细地数着。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A0FC26B-C194-4D4C-8EF9-E5BDAFDAB513}"/>
              </a:ext>
            </a:extLst>
          </p:cNvPr>
          <p:cNvSpPr/>
          <p:nvPr/>
        </p:nvSpPr>
        <p:spPr>
          <a:xfrm>
            <a:off x="604886" y="1801611"/>
            <a:ext cx="785554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思考：“小心地走着”“仔细地数着”说明了什么？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694D917-E4C6-45B8-B7BA-6E76CD67929A}"/>
              </a:ext>
            </a:extLst>
          </p:cNvPr>
          <p:cNvSpPr/>
          <p:nvPr/>
        </p:nvSpPr>
        <p:spPr>
          <a:xfrm>
            <a:off x="604886" y="3169763"/>
            <a:ext cx="806489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说明作者十分喜爱梧桐树叶，十分喜爱秋天的金黄色，表现了作者对大自然的热爱。</a:t>
            </a:r>
          </a:p>
        </p:txBody>
      </p:sp>
    </p:spTree>
    <p:extLst>
      <p:ext uri="{BB962C8B-B14F-4D97-AF65-F5344CB8AC3E}">
        <p14:creationId xmlns="" xmlns:p14="http://schemas.microsoft.com/office/powerpoint/2010/main" val="166447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A502DAA-67B8-4096-B635-E7B1E714728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1563638"/>
            <a:ext cx="2545724" cy="1802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C8395C1-6F2B-46A9-835D-5C72EEC22F36}"/>
              </a:ext>
            </a:extLst>
          </p:cNvPr>
          <p:cNvSpPr/>
          <p:nvPr/>
        </p:nvSpPr>
        <p:spPr>
          <a:xfrm>
            <a:off x="251520" y="267494"/>
            <a:ext cx="81009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我穿着一双棕红色的小雨靴。你瞧，这多像两只棕红色的小鸟，在秋天金黄的叶丛间，愉快地蹦跳着、歌唱着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要不是怕上课迟到，我会走得很慢很慢的。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EE9CD3A-7147-47FD-BBA7-347B48EB1CF6}"/>
              </a:ext>
            </a:extLst>
          </p:cNvPr>
          <p:cNvSpPr/>
          <p:nvPr/>
        </p:nvSpPr>
        <p:spPr>
          <a:xfrm>
            <a:off x="575556" y="2165385"/>
            <a:ext cx="555517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这句话运用了什么修辞手法？表达了作者怎样的思想感情？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7A5E79E-06A7-439E-AC7C-5300FB0D6EC9}"/>
              </a:ext>
            </a:extLst>
          </p:cNvPr>
          <p:cNvSpPr/>
          <p:nvPr/>
        </p:nvSpPr>
        <p:spPr>
          <a:xfrm>
            <a:off x="179512" y="3219822"/>
            <a:ext cx="856844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这句话运用了比喻的修辞手法，把“小雨靴”比作“小鸟”，形象生动，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蹦跳着”“歌唱着”表达了作者愉快的心情。</a:t>
            </a:r>
          </a:p>
        </p:txBody>
      </p:sp>
    </p:spTree>
    <p:extLst>
      <p:ext uri="{BB962C8B-B14F-4D97-AF65-F5344CB8AC3E}">
        <p14:creationId xmlns="" xmlns:p14="http://schemas.microsoft.com/office/powerpoint/2010/main" val="320547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2">
            <a:extLst>
              <a:ext uri="{FF2B5EF4-FFF2-40B4-BE49-F238E27FC236}">
                <a16:creationId xmlns="" xmlns:a16="http://schemas.microsoft.com/office/drawing/2014/main" id="{3BBE3532-145D-4316-BFCC-C2E2B8CCE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0FBFF"/>
                </a:solidFill>
              </a:rPr>
              <a:t>状元成才路</a:t>
            </a:r>
            <a:endParaRPr lang="zh-CN" altLang="zh-CN" sz="500">
              <a:solidFill>
                <a:srgbClr val="F0FBFF"/>
              </a:solidFill>
            </a:endParaRPr>
          </a:p>
        </p:txBody>
      </p:sp>
      <p:sp>
        <p:nvSpPr>
          <p:cNvPr id="6" name="文本框 34">
            <a:extLst>
              <a:ext uri="{FF2B5EF4-FFF2-40B4-BE49-F238E27FC236}">
                <a16:creationId xmlns="" xmlns:a16="http://schemas.microsoft.com/office/drawing/2014/main" id="{682C0DA9-F170-4C69-A9E4-AE6B29D8C92B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3433763" y="1228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" name="文本框 36">
            <a:extLst>
              <a:ext uri="{FF2B5EF4-FFF2-40B4-BE49-F238E27FC236}">
                <a16:creationId xmlns="" xmlns:a16="http://schemas.microsoft.com/office/drawing/2014/main" id="{BA7D0E84-9126-4A1B-8CD6-B2C0C73F3CE0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13168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" name="文本框 37">
            <a:extLst>
              <a:ext uri="{FF2B5EF4-FFF2-40B4-BE49-F238E27FC236}">
                <a16:creationId xmlns="" xmlns:a16="http://schemas.microsoft.com/office/drawing/2014/main" id="{9FB6E4C2-F078-4D70-B788-90BDFABD87F4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" name="文本框 45">
            <a:extLst>
              <a:ext uri="{FF2B5EF4-FFF2-40B4-BE49-F238E27FC236}">
                <a16:creationId xmlns="" xmlns:a16="http://schemas.microsoft.com/office/drawing/2014/main" id="{C51A0EE5-C7B5-425E-A6AB-CD81EFE84072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13390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" name="文本框 46">
            <a:extLst>
              <a:ext uri="{FF2B5EF4-FFF2-40B4-BE49-F238E27FC236}">
                <a16:creationId xmlns="" xmlns:a16="http://schemas.microsoft.com/office/drawing/2014/main" id="{877F5C14-3A6C-4051-8C1E-520FA1496DAB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" name="文本框 47">
            <a:extLst>
              <a:ext uri="{FF2B5EF4-FFF2-40B4-BE49-F238E27FC236}">
                <a16:creationId xmlns="" xmlns:a16="http://schemas.microsoft.com/office/drawing/2014/main" id="{D0713A6F-106E-4D81-B967-8666427D509B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" name="文本框 49">
            <a:extLst>
              <a:ext uri="{FF2B5EF4-FFF2-40B4-BE49-F238E27FC236}">
                <a16:creationId xmlns="" xmlns:a16="http://schemas.microsoft.com/office/drawing/2014/main" id="{D0C59B33-36C2-423F-A646-B20B41151333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" name="文本框 50">
            <a:extLst>
              <a:ext uri="{FF2B5EF4-FFF2-40B4-BE49-F238E27FC236}">
                <a16:creationId xmlns="" xmlns:a16="http://schemas.microsoft.com/office/drawing/2014/main" id="{772F4FCB-7C14-400C-9DA2-1E91CF44D3F8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" name="文本框 51">
            <a:extLst>
              <a:ext uri="{FF2B5EF4-FFF2-40B4-BE49-F238E27FC236}">
                <a16:creationId xmlns="" xmlns:a16="http://schemas.microsoft.com/office/drawing/2014/main" id="{E9B2701D-8812-4891-8782-BEBA960F4D3A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980907" y="21772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AE2DC7E-34DB-4487-A344-499C11F4D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" name="文本框 34">
            <a:extLst>
              <a:ext uri="{FF2B5EF4-FFF2-40B4-BE49-F238E27FC236}">
                <a16:creationId xmlns="" xmlns:a16="http://schemas.microsoft.com/office/drawing/2014/main" id="{9D79C208-604E-4844-9ED4-ED061338D78B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" name="文本框 36">
            <a:extLst>
              <a:ext uri="{FF2B5EF4-FFF2-40B4-BE49-F238E27FC236}">
                <a16:creationId xmlns="" xmlns:a16="http://schemas.microsoft.com/office/drawing/2014/main" id="{2A84C821-BBE1-4465-876C-792BEE4373A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" name="文本框 37">
            <a:extLst>
              <a:ext uri="{FF2B5EF4-FFF2-40B4-BE49-F238E27FC236}">
                <a16:creationId xmlns="" xmlns:a16="http://schemas.microsoft.com/office/drawing/2014/main" id="{A12FB469-884F-49D1-BB84-9C4BB20CF877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9" name="文本框 45">
            <a:extLst>
              <a:ext uri="{FF2B5EF4-FFF2-40B4-BE49-F238E27FC236}">
                <a16:creationId xmlns="" xmlns:a16="http://schemas.microsoft.com/office/drawing/2014/main" id="{ACDA3318-B4D2-4B84-8886-14BDBAD5A895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0" name="文本框 46">
            <a:extLst>
              <a:ext uri="{FF2B5EF4-FFF2-40B4-BE49-F238E27FC236}">
                <a16:creationId xmlns="" xmlns:a16="http://schemas.microsoft.com/office/drawing/2014/main" id="{825BBFA3-E8C8-4768-B8C0-160010D560AB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1" name="文本框 47">
            <a:extLst>
              <a:ext uri="{FF2B5EF4-FFF2-40B4-BE49-F238E27FC236}">
                <a16:creationId xmlns="" xmlns:a16="http://schemas.microsoft.com/office/drawing/2014/main" id="{54670225-9C0B-498D-BB60-4846880E9D31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2" name="文本框 49">
            <a:extLst>
              <a:ext uri="{FF2B5EF4-FFF2-40B4-BE49-F238E27FC236}">
                <a16:creationId xmlns="" xmlns:a16="http://schemas.microsoft.com/office/drawing/2014/main" id="{836F5FF2-7915-4FF4-83B5-272685C78758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1105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3" name="文本框 50">
            <a:extLst>
              <a:ext uri="{FF2B5EF4-FFF2-40B4-BE49-F238E27FC236}">
                <a16:creationId xmlns="" xmlns:a16="http://schemas.microsoft.com/office/drawing/2014/main" id="{5CC30A66-49DC-4783-9649-0F32AA54E18E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4" name="文本框 51">
            <a:extLst>
              <a:ext uri="{FF2B5EF4-FFF2-40B4-BE49-F238E27FC236}">
                <a16:creationId xmlns="" xmlns:a16="http://schemas.microsoft.com/office/drawing/2014/main" id="{B6CD8754-1352-4AAA-99F6-77D88B786FE0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34345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5" name="文本框 32">
            <a:extLst>
              <a:ext uri="{FF2B5EF4-FFF2-40B4-BE49-F238E27FC236}">
                <a16:creationId xmlns="" xmlns:a16="http://schemas.microsoft.com/office/drawing/2014/main" id="{0C34EE8D-EF37-45AC-A485-0AC6DF527A6B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6" name="文本框 34">
            <a:extLst>
              <a:ext uri="{FF2B5EF4-FFF2-40B4-BE49-F238E27FC236}">
                <a16:creationId xmlns="" xmlns:a16="http://schemas.microsoft.com/office/drawing/2014/main" id="{7DF351E9-EC02-4133-917A-078BD75821E0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7" name="文本框 36">
            <a:extLst>
              <a:ext uri="{FF2B5EF4-FFF2-40B4-BE49-F238E27FC236}">
                <a16:creationId xmlns="" xmlns:a16="http://schemas.microsoft.com/office/drawing/2014/main" id="{DCEFC932-2C17-43B6-B524-26E3932ECB2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8" name="文本框 37">
            <a:extLst>
              <a:ext uri="{FF2B5EF4-FFF2-40B4-BE49-F238E27FC236}">
                <a16:creationId xmlns="" xmlns:a16="http://schemas.microsoft.com/office/drawing/2014/main" id="{FCC8B930-250B-47A2-9CA2-E8D9561E8201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577F8C0-2F0E-48C4-B441-C2D768671829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228FE4B-90F7-4DF3-9CB7-04D4F2E34093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B8343DD-8F90-4AED-801C-DC55A321C38C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C342C06-854B-4170-9862-414A8C0C00ED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39FB233-D403-4C79-B354-7733AE81AF17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E032E87-6DC2-495C-A026-EC71715C882A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B875AB2-9A1B-4295-BADA-D8343C55034B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AE79B6DB-45B1-4519-A455-A83EDEAA0144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1B629FDD-0215-40B6-ACA9-2DE1E822006C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1243013" y="12779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03ADC58A-6179-455D-B068-B801347AB287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9" name="文本框 45">
            <a:extLst>
              <a:ext uri="{FF2B5EF4-FFF2-40B4-BE49-F238E27FC236}">
                <a16:creationId xmlns="" xmlns:a16="http://schemas.microsoft.com/office/drawing/2014/main" id="{5B8BE6B8-25D3-4798-AE40-94B6637154D0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0" name="文本框 46">
            <a:extLst>
              <a:ext uri="{FF2B5EF4-FFF2-40B4-BE49-F238E27FC236}">
                <a16:creationId xmlns="" xmlns:a16="http://schemas.microsoft.com/office/drawing/2014/main" id="{A8588189-32B9-40AE-A91C-8D5E4DA21D97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1" name="文本框 47">
            <a:extLst>
              <a:ext uri="{FF2B5EF4-FFF2-40B4-BE49-F238E27FC236}">
                <a16:creationId xmlns="" xmlns:a16="http://schemas.microsoft.com/office/drawing/2014/main" id="{568D858B-AE26-48DD-9B51-4FF1DF55B78E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2" name="文本框 49">
            <a:extLst>
              <a:ext uri="{FF2B5EF4-FFF2-40B4-BE49-F238E27FC236}">
                <a16:creationId xmlns="" xmlns:a16="http://schemas.microsoft.com/office/drawing/2014/main" id="{7A86105F-6F4B-441A-B376-880BA21CD8A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3" name="文本框 50">
            <a:extLst>
              <a:ext uri="{FF2B5EF4-FFF2-40B4-BE49-F238E27FC236}">
                <a16:creationId xmlns="" xmlns:a16="http://schemas.microsoft.com/office/drawing/2014/main" id="{9E56544B-2910-4CB3-8A88-9F125D0ECF4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4" name="文本框 51">
            <a:extLst>
              <a:ext uri="{FF2B5EF4-FFF2-40B4-BE49-F238E27FC236}">
                <a16:creationId xmlns="" xmlns:a16="http://schemas.microsoft.com/office/drawing/2014/main" id="{A437EF65-2031-4B9A-A936-F35D57EC2EF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5" name="文本框 32">
            <a:extLst>
              <a:ext uri="{FF2B5EF4-FFF2-40B4-BE49-F238E27FC236}">
                <a16:creationId xmlns="" xmlns:a16="http://schemas.microsoft.com/office/drawing/2014/main" id="{482CD6F0-3888-4DF2-BC3B-DF2073F6D1C1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6" name="文本框 34">
            <a:extLst>
              <a:ext uri="{FF2B5EF4-FFF2-40B4-BE49-F238E27FC236}">
                <a16:creationId xmlns="" xmlns:a16="http://schemas.microsoft.com/office/drawing/2014/main" id="{77547D5F-ECF9-4DFE-8B72-E183AFE0408A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7" name="文本框 36">
            <a:extLst>
              <a:ext uri="{FF2B5EF4-FFF2-40B4-BE49-F238E27FC236}">
                <a16:creationId xmlns="" xmlns:a16="http://schemas.microsoft.com/office/drawing/2014/main" id="{5C06787B-D0D9-4625-8610-FE5644B06DA9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8" name="文本框 37">
            <a:extLst>
              <a:ext uri="{FF2B5EF4-FFF2-40B4-BE49-F238E27FC236}">
                <a16:creationId xmlns="" xmlns:a16="http://schemas.microsoft.com/office/drawing/2014/main" id="{481CAAAC-0C43-45E3-BBCB-E807C593A060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9" name="文本框 45">
            <a:extLst>
              <a:ext uri="{FF2B5EF4-FFF2-40B4-BE49-F238E27FC236}">
                <a16:creationId xmlns="" xmlns:a16="http://schemas.microsoft.com/office/drawing/2014/main" id="{44426718-74E3-4C8D-9833-70F06C855E43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25011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0" name="文本框 46">
            <a:extLst>
              <a:ext uri="{FF2B5EF4-FFF2-40B4-BE49-F238E27FC236}">
                <a16:creationId xmlns="" xmlns:a16="http://schemas.microsoft.com/office/drawing/2014/main" id="{FBC53730-8BB4-41EE-8576-D8273C68A22F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1" name="文本框 47">
            <a:extLst>
              <a:ext uri="{FF2B5EF4-FFF2-40B4-BE49-F238E27FC236}">
                <a16:creationId xmlns="" xmlns:a16="http://schemas.microsoft.com/office/drawing/2014/main" id="{1FEB49F6-D78F-40DC-B568-C1A146517E67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C9D03C7-0921-4330-BFFF-D5E87141D645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1964531" y="2324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79573D6A-5DE5-4445-9E07-62692EE095B5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39794" y="35917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6AC09CDA-DD4B-4EFA-8997-27ABD683C342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5" name="文本框 32">
            <a:extLst>
              <a:ext uri="{FF2B5EF4-FFF2-40B4-BE49-F238E27FC236}">
                <a16:creationId xmlns="" xmlns:a16="http://schemas.microsoft.com/office/drawing/2014/main" id="{84705B22-1A2B-448A-B7BD-9F6A05D20A8D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6" name="文本框 34">
            <a:extLst>
              <a:ext uri="{FF2B5EF4-FFF2-40B4-BE49-F238E27FC236}">
                <a16:creationId xmlns="" xmlns:a16="http://schemas.microsoft.com/office/drawing/2014/main" id="{DD7616A8-4118-4551-B5CE-F434C5CEF1CF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7" name="文本框 36">
            <a:extLst>
              <a:ext uri="{FF2B5EF4-FFF2-40B4-BE49-F238E27FC236}">
                <a16:creationId xmlns="" xmlns:a16="http://schemas.microsoft.com/office/drawing/2014/main" id="{D7A2D20F-B731-454C-A81F-B3605F3C535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17510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8" name="文本框 37">
            <a:extLst>
              <a:ext uri="{FF2B5EF4-FFF2-40B4-BE49-F238E27FC236}">
                <a16:creationId xmlns="" xmlns:a16="http://schemas.microsoft.com/office/drawing/2014/main" id="{1757124C-67AF-479E-91CD-45ADDEDFB3FB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9" name="文本框 45">
            <a:extLst>
              <a:ext uri="{FF2B5EF4-FFF2-40B4-BE49-F238E27FC236}">
                <a16:creationId xmlns="" xmlns:a16="http://schemas.microsoft.com/office/drawing/2014/main" id="{1FC7172F-41D7-481F-8A1B-7EE9BDAC8A7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5" y="17732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0" name="文本框 46">
            <a:extLst>
              <a:ext uri="{FF2B5EF4-FFF2-40B4-BE49-F238E27FC236}">
                <a16:creationId xmlns="" xmlns:a16="http://schemas.microsoft.com/office/drawing/2014/main" id="{E7A0A842-0254-4162-9D16-9C490B7CC59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19875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1" name="文本框 47">
            <a:extLst>
              <a:ext uri="{FF2B5EF4-FFF2-40B4-BE49-F238E27FC236}">
                <a16:creationId xmlns="" xmlns:a16="http://schemas.microsoft.com/office/drawing/2014/main" id="{AF5BA255-A8BB-48BD-A6D3-5B6D0BED8B62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2" name="文本框 49">
            <a:extLst>
              <a:ext uri="{FF2B5EF4-FFF2-40B4-BE49-F238E27FC236}">
                <a16:creationId xmlns="" xmlns:a16="http://schemas.microsoft.com/office/drawing/2014/main" id="{C6E45E2F-243E-4CCC-A4B9-823A76A88C67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038975" y="2159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3" name="文本框 50">
            <a:extLst>
              <a:ext uri="{FF2B5EF4-FFF2-40B4-BE49-F238E27FC236}">
                <a16:creationId xmlns="" xmlns:a16="http://schemas.microsoft.com/office/drawing/2014/main" id="{A25D57CE-C8BD-4576-9EF1-F9E2AD322AB7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19335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4" name="文本框 51">
            <a:extLst>
              <a:ext uri="{FF2B5EF4-FFF2-40B4-BE49-F238E27FC236}">
                <a16:creationId xmlns="" xmlns:a16="http://schemas.microsoft.com/office/drawing/2014/main" id="{CA648531-2A1D-4FB1-8061-28634B9B10B8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289800" y="2794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5" name="文本框 32">
            <a:extLst>
              <a:ext uri="{FF2B5EF4-FFF2-40B4-BE49-F238E27FC236}">
                <a16:creationId xmlns="" xmlns:a16="http://schemas.microsoft.com/office/drawing/2014/main" id="{7A7D9815-6279-4311-BEAD-35CD09A9F336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6" name="文本框 34">
            <a:extLst>
              <a:ext uri="{FF2B5EF4-FFF2-40B4-BE49-F238E27FC236}">
                <a16:creationId xmlns="" xmlns:a16="http://schemas.microsoft.com/office/drawing/2014/main" id="{34A1AACA-55A8-45CA-A58E-315B78B2D9C0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7" name="文本框 36">
            <a:extLst>
              <a:ext uri="{FF2B5EF4-FFF2-40B4-BE49-F238E27FC236}">
                <a16:creationId xmlns="" xmlns:a16="http://schemas.microsoft.com/office/drawing/2014/main" id="{485CAC1D-9D8C-49D6-B3C5-CED56F9B3B2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8" name="文本框 37">
            <a:extLst>
              <a:ext uri="{FF2B5EF4-FFF2-40B4-BE49-F238E27FC236}">
                <a16:creationId xmlns="" xmlns:a16="http://schemas.microsoft.com/office/drawing/2014/main" id="{84DDFDDA-43D5-4FF9-8BB0-60E6B7AB7899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9" name="文本框 45">
            <a:extLst>
              <a:ext uri="{FF2B5EF4-FFF2-40B4-BE49-F238E27FC236}">
                <a16:creationId xmlns="" xmlns:a16="http://schemas.microsoft.com/office/drawing/2014/main" id="{E66B8E3A-D8BF-4CB3-9509-ABDADB3E55E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0" name="文本框 46">
            <a:extLst>
              <a:ext uri="{FF2B5EF4-FFF2-40B4-BE49-F238E27FC236}">
                <a16:creationId xmlns="" xmlns:a16="http://schemas.microsoft.com/office/drawing/2014/main" id="{2C519758-B764-4489-BDC2-36501F61530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1" name="文本框 47">
            <a:extLst>
              <a:ext uri="{FF2B5EF4-FFF2-40B4-BE49-F238E27FC236}">
                <a16:creationId xmlns="" xmlns:a16="http://schemas.microsoft.com/office/drawing/2014/main" id="{B20521B4-84BE-454B-8CA4-969AA206E438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2" name="文本框 49">
            <a:extLst>
              <a:ext uri="{FF2B5EF4-FFF2-40B4-BE49-F238E27FC236}">
                <a16:creationId xmlns="" xmlns:a16="http://schemas.microsoft.com/office/drawing/2014/main" id="{E942A797-B8B6-49AF-9590-1C8393F11FF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2544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3" name="文本框 50">
            <a:extLst>
              <a:ext uri="{FF2B5EF4-FFF2-40B4-BE49-F238E27FC236}">
                <a16:creationId xmlns="" xmlns:a16="http://schemas.microsoft.com/office/drawing/2014/main" id="{20986807-0044-4D86-B910-FC048A2A295D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4" name="文本框 51">
            <a:extLst>
              <a:ext uri="{FF2B5EF4-FFF2-40B4-BE49-F238E27FC236}">
                <a16:creationId xmlns="" xmlns:a16="http://schemas.microsoft.com/office/drawing/2014/main" id="{8A441F27-6F6F-4BDB-AA43-AC59A10FAB4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32194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5" name="文本框 32">
            <a:extLst>
              <a:ext uri="{FF2B5EF4-FFF2-40B4-BE49-F238E27FC236}">
                <a16:creationId xmlns="" xmlns:a16="http://schemas.microsoft.com/office/drawing/2014/main" id="{E4CA7A93-A15A-4F63-8AB9-41929704C430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6" name="文本框 34">
            <a:extLst>
              <a:ext uri="{FF2B5EF4-FFF2-40B4-BE49-F238E27FC236}">
                <a16:creationId xmlns="" xmlns:a16="http://schemas.microsoft.com/office/drawing/2014/main" id="{33BB25A0-D15F-4A0F-B57D-FB4825EAF54F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7" name="文本框 36">
            <a:extLst>
              <a:ext uri="{FF2B5EF4-FFF2-40B4-BE49-F238E27FC236}">
                <a16:creationId xmlns="" xmlns:a16="http://schemas.microsoft.com/office/drawing/2014/main" id="{8CA61932-48A1-46F4-9AB2-ED8472BDEDF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8" name="文本框 37">
            <a:extLst>
              <a:ext uri="{FF2B5EF4-FFF2-40B4-BE49-F238E27FC236}">
                <a16:creationId xmlns="" xmlns:a16="http://schemas.microsoft.com/office/drawing/2014/main" id="{58B8B064-1FF2-42C3-A7FB-64D705FD149A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9" name="文本框 45">
            <a:extLst>
              <a:ext uri="{FF2B5EF4-FFF2-40B4-BE49-F238E27FC236}">
                <a16:creationId xmlns="" xmlns:a16="http://schemas.microsoft.com/office/drawing/2014/main" id="{BF1376B9-4DC1-4224-8932-B5ED2F68075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0" name="文本框 46">
            <a:extLst>
              <a:ext uri="{FF2B5EF4-FFF2-40B4-BE49-F238E27FC236}">
                <a16:creationId xmlns="" xmlns:a16="http://schemas.microsoft.com/office/drawing/2014/main" id="{52C90E5D-5428-4348-A3FC-791732977EA7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1" name="文本框 47">
            <a:extLst>
              <a:ext uri="{FF2B5EF4-FFF2-40B4-BE49-F238E27FC236}">
                <a16:creationId xmlns="" xmlns:a16="http://schemas.microsoft.com/office/drawing/2014/main" id="{5BF807BA-A757-47E6-BA7E-EDE0222C1A47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2" name="文本框 49">
            <a:extLst>
              <a:ext uri="{FF2B5EF4-FFF2-40B4-BE49-F238E27FC236}">
                <a16:creationId xmlns="" xmlns:a16="http://schemas.microsoft.com/office/drawing/2014/main" id="{C38F8DD8-B804-4F6E-B711-2ACBB27CAF1C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3" name="文本框 50">
            <a:extLst>
              <a:ext uri="{FF2B5EF4-FFF2-40B4-BE49-F238E27FC236}">
                <a16:creationId xmlns="" xmlns:a16="http://schemas.microsoft.com/office/drawing/2014/main" id="{2B493E50-16C1-493C-9957-3637B700B618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4" name="文本框 51">
            <a:extLst>
              <a:ext uri="{FF2B5EF4-FFF2-40B4-BE49-F238E27FC236}">
                <a16:creationId xmlns="" xmlns:a16="http://schemas.microsoft.com/office/drawing/2014/main" id="{F9FD3028-0574-431C-A12D-9779953C0230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5" name="文本框 32">
            <a:extLst>
              <a:ext uri="{FF2B5EF4-FFF2-40B4-BE49-F238E27FC236}">
                <a16:creationId xmlns="" xmlns:a16="http://schemas.microsoft.com/office/drawing/2014/main" id="{A480D506-7584-4677-AEA5-9B6EF5122DD2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0" y="251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6" name="文本框 34">
            <a:extLst>
              <a:ext uri="{FF2B5EF4-FFF2-40B4-BE49-F238E27FC236}">
                <a16:creationId xmlns="" xmlns:a16="http://schemas.microsoft.com/office/drawing/2014/main" id="{5A95D97E-3FAD-41C0-9261-11889BA2A442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7" name="文本框 36">
            <a:extLst>
              <a:ext uri="{FF2B5EF4-FFF2-40B4-BE49-F238E27FC236}">
                <a16:creationId xmlns="" xmlns:a16="http://schemas.microsoft.com/office/drawing/2014/main" id="{7D9788FB-3F03-4BB3-BD70-7C760013A1E2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8" name="文本框 37">
            <a:extLst>
              <a:ext uri="{FF2B5EF4-FFF2-40B4-BE49-F238E27FC236}">
                <a16:creationId xmlns="" xmlns:a16="http://schemas.microsoft.com/office/drawing/2014/main" id="{5C362F63-E784-49F3-B613-F802A6CFE1B4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9" name="文本框 45">
            <a:extLst>
              <a:ext uri="{FF2B5EF4-FFF2-40B4-BE49-F238E27FC236}">
                <a16:creationId xmlns="" xmlns:a16="http://schemas.microsoft.com/office/drawing/2014/main" id="{3C29FA5E-228D-4B70-9268-2A18FF691E8C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0" name="文本框 46">
            <a:extLst>
              <a:ext uri="{FF2B5EF4-FFF2-40B4-BE49-F238E27FC236}">
                <a16:creationId xmlns="" xmlns:a16="http://schemas.microsoft.com/office/drawing/2014/main" id="{AE77A960-CD0F-42A0-A5D6-723EFFC4AE58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1" name="文本框 47">
            <a:extLst>
              <a:ext uri="{FF2B5EF4-FFF2-40B4-BE49-F238E27FC236}">
                <a16:creationId xmlns="" xmlns:a16="http://schemas.microsoft.com/office/drawing/2014/main" id="{F545F137-7A01-4663-B190-877362128D4C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2" name="文本框 49">
            <a:extLst>
              <a:ext uri="{FF2B5EF4-FFF2-40B4-BE49-F238E27FC236}">
                <a16:creationId xmlns="" xmlns:a16="http://schemas.microsoft.com/office/drawing/2014/main" id="{B0F04504-C7D0-41D7-88DD-DF0BFD3A41B4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3" name="文本框 50">
            <a:extLst>
              <a:ext uri="{FF2B5EF4-FFF2-40B4-BE49-F238E27FC236}">
                <a16:creationId xmlns="" xmlns:a16="http://schemas.microsoft.com/office/drawing/2014/main" id="{87C5DBF5-C394-49C6-A745-9F66B17AA4FD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4" name="文本框 51">
            <a:extLst>
              <a:ext uri="{FF2B5EF4-FFF2-40B4-BE49-F238E27FC236}">
                <a16:creationId xmlns="" xmlns:a16="http://schemas.microsoft.com/office/drawing/2014/main" id="{EB1865E8-7B29-45C9-88DB-59346A880239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5" name="文本框 32">
            <a:extLst>
              <a:ext uri="{FF2B5EF4-FFF2-40B4-BE49-F238E27FC236}">
                <a16:creationId xmlns="" xmlns:a16="http://schemas.microsoft.com/office/drawing/2014/main" id="{FF4E6CB2-A165-4D04-B750-6865696A0FD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6" name="文本框 34">
            <a:extLst>
              <a:ext uri="{FF2B5EF4-FFF2-40B4-BE49-F238E27FC236}">
                <a16:creationId xmlns="" xmlns:a16="http://schemas.microsoft.com/office/drawing/2014/main" id="{DD9B194E-6B1A-48EE-968D-5608BC9F05FD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7" name="文本框 36">
            <a:extLst>
              <a:ext uri="{FF2B5EF4-FFF2-40B4-BE49-F238E27FC236}">
                <a16:creationId xmlns="" xmlns:a16="http://schemas.microsoft.com/office/drawing/2014/main" id="{2CC24968-2C48-46C2-9F89-369A362C02E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2925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8" name="文本框 37">
            <a:extLst>
              <a:ext uri="{FF2B5EF4-FFF2-40B4-BE49-F238E27FC236}">
                <a16:creationId xmlns="" xmlns:a16="http://schemas.microsoft.com/office/drawing/2014/main" id="{FAF5383D-2E02-4106-A974-E341C5658A1F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9" name="文本框 45">
            <a:extLst>
              <a:ext uri="{FF2B5EF4-FFF2-40B4-BE49-F238E27FC236}">
                <a16:creationId xmlns="" xmlns:a16="http://schemas.microsoft.com/office/drawing/2014/main" id="{546C2E7C-3A8B-46F1-9A93-61DFDA0EFAE1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5" y="2947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0" name="文本框 46">
            <a:extLst>
              <a:ext uri="{FF2B5EF4-FFF2-40B4-BE49-F238E27FC236}">
                <a16:creationId xmlns="" xmlns:a16="http://schemas.microsoft.com/office/drawing/2014/main" id="{CE4A74D8-28CD-404B-9DAD-72F63E19DA1B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3162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1" name="文本框 47">
            <a:extLst>
              <a:ext uri="{FF2B5EF4-FFF2-40B4-BE49-F238E27FC236}">
                <a16:creationId xmlns="" xmlns:a16="http://schemas.microsoft.com/office/drawing/2014/main" id="{31DB7294-CCF2-454D-A6FF-6061391292AC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2" name="文本框 49">
            <a:extLst>
              <a:ext uri="{FF2B5EF4-FFF2-40B4-BE49-F238E27FC236}">
                <a16:creationId xmlns="" xmlns:a16="http://schemas.microsoft.com/office/drawing/2014/main" id="{61D2B1ED-5F28-477A-9C29-5F393C0A8ED3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34528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3" name="文本框 50">
            <a:extLst>
              <a:ext uri="{FF2B5EF4-FFF2-40B4-BE49-F238E27FC236}">
                <a16:creationId xmlns="" xmlns:a16="http://schemas.microsoft.com/office/drawing/2014/main" id="{BB003415-64E5-4FEE-95C7-00A8325D151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5" y="38211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4" name="文本框 51">
            <a:extLst>
              <a:ext uri="{FF2B5EF4-FFF2-40B4-BE49-F238E27FC236}">
                <a16:creationId xmlns="" xmlns:a16="http://schemas.microsoft.com/office/drawing/2014/main" id="{9F5716D4-AAB1-4B2B-A427-9A4B2D53F46E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80213" y="11461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8284A55-0B6D-49CA-BD39-C42739D42404}"/>
              </a:ext>
            </a:extLst>
          </p:cNvPr>
          <p:cNvSpPr/>
          <p:nvPr/>
        </p:nvSpPr>
        <p:spPr>
          <a:xfrm>
            <a:off x="1399906" y="811907"/>
            <a:ext cx="417646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一夜秋风，一夜秋雨。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E5DE53B-A604-4BEC-BBF3-4616381A3BD5}"/>
              </a:ext>
            </a:extLst>
          </p:cNvPr>
          <p:cNvSpPr/>
          <p:nvPr/>
        </p:nvSpPr>
        <p:spPr>
          <a:xfrm>
            <a:off x="1403648" y="1711503"/>
            <a:ext cx="691276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结尾的这句话是不是有点眼熟呢？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97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2">
            <a:extLst>
              <a:ext uri="{FF2B5EF4-FFF2-40B4-BE49-F238E27FC236}">
                <a16:creationId xmlns="" xmlns:a16="http://schemas.microsoft.com/office/drawing/2014/main" id="{5B645400-3E9E-4DED-BC44-A4B8EB53DA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0FBFF"/>
                </a:solidFill>
              </a:rPr>
              <a:t>状元成才路</a:t>
            </a:r>
            <a:endParaRPr lang="zh-CN" altLang="zh-CN" sz="500">
              <a:solidFill>
                <a:srgbClr val="F0FBFF"/>
              </a:solidFill>
            </a:endParaRPr>
          </a:p>
        </p:txBody>
      </p:sp>
      <p:sp>
        <p:nvSpPr>
          <p:cNvPr id="7" name="文本框 34">
            <a:extLst>
              <a:ext uri="{FF2B5EF4-FFF2-40B4-BE49-F238E27FC236}">
                <a16:creationId xmlns="" xmlns:a16="http://schemas.microsoft.com/office/drawing/2014/main" id="{1FFA6873-70BB-4865-B81B-ED68D6CB94BB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3433763" y="1228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" name="文本框 36">
            <a:extLst>
              <a:ext uri="{FF2B5EF4-FFF2-40B4-BE49-F238E27FC236}">
                <a16:creationId xmlns="" xmlns:a16="http://schemas.microsoft.com/office/drawing/2014/main" id="{F38708F5-A0F8-4CC9-8713-0113F045D85C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13168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" name="文本框 37">
            <a:extLst>
              <a:ext uri="{FF2B5EF4-FFF2-40B4-BE49-F238E27FC236}">
                <a16:creationId xmlns="" xmlns:a16="http://schemas.microsoft.com/office/drawing/2014/main" id="{F559B38D-57BD-4E16-A91C-C9C9A0930827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" name="文本框 45">
            <a:extLst>
              <a:ext uri="{FF2B5EF4-FFF2-40B4-BE49-F238E27FC236}">
                <a16:creationId xmlns="" xmlns:a16="http://schemas.microsoft.com/office/drawing/2014/main" id="{E5265CC1-4A33-445F-BB66-6279F6D88AEE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13390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" name="文本框 46">
            <a:extLst>
              <a:ext uri="{FF2B5EF4-FFF2-40B4-BE49-F238E27FC236}">
                <a16:creationId xmlns="" xmlns:a16="http://schemas.microsoft.com/office/drawing/2014/main" id="{665FA78B-0C00-4017-9A3A-387E6F759E01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" name="文本框 47">
            <a:extLst>
              <a:ext uri="{FF2B5EF4-FFF2-40B4-BE49-F238E27FC236}">
                <a16:creationId xmlns="" xmlns:a16="http://schemas.microsoft.com/office/drawing/2014/main" id="{4CC3B572-4668-4A03-9549-73F341EEF6D2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" name="文本框 49">
            <a:extLst>
              <a:ext uri="{FF2B5EF4-FFF2-40B4-BE49-F238E27FC236}">
                <a16:creationId xmlns="" xmlns:a16="http://schemas.microsoft.com/office/drawing/2014/main" id="{139D8927-A526-4998-AF3A-C59C3F0FCEDF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" name="文本框 50">
            <a:extLst>
              <a:ext uri="{FF2B5EF4-FFF2-40B4-BE49-F238E27FC236}">
                <a16:creationId xmlns="" xmlns:a16="http://schemas.microsoft.com/office/drawing/2014/main" id="{62462750-CCD5-453B-84D7-2B185932205D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" name="文本框 51">
            <a:extLst>
              <a:ext uri="{FF2B5EF4-FFF2-40B4-BE49-F238E27FC236}">
                <a16:creationId xmlns="" xmlns:a16="http://schemas.microsoft.com/office/drawing/2014/main" id="{6ABD54D5-CCBE-4BCE-82D7-4C98A60D02A8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980907" y="21772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943D109-3581-4749-9D47-9523A8D9E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" name="文本框 34">
            <a:extLst>
              <a:ext uri="{FF2B5EF4-FFF2-40B4-BE49-F238E27FC236}">
                <a16:creationId xmlns="" xmlns:a16="http://schemas.microsoft.com/office/drawing/2014/main" id="{171AB24D-D329-4F85-9FFD-ED5E2292732C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" name="文本框 36">
            <a:extLst>
              <a:ext uri="{FF2B5EF4-FFF2-40B4-BE49-F238E27FC236}">
                <a16:creationId xmlns="" xmlns:a16="http://schemas.microsoft.com/office/drawing/2014/main" id="{39DC0555-FEB5-4D9B-8463-B7473AFC49B5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9" name="文本框 37">
            <a:extLst>
              <a:ext uri="{FF2B5EF4-FFF2-40B4-BE49-F238E27FC236}">
                <a16:creationId xmlns="" xmlns:a16="http://schemas.microsoft.com/office/drawing/2014/main" id="{D758A98E-5C37-4905-AE61-36DF24EB8184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0" name="文本框 45">
            <a:extLst>
              <a:ext uri="{FF2B5EF4-FFF2-40B4-BE49-F238E27FC236}">
                <a16:creationId xmlns="" xmlns:a16="http://schemas.microsoft.com/office/drawing/2014/main" id="{0EEBD19D-0BB7-45A8-9A2D-2D8DAB8A4D39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1" name="文本框 46">
            <a:extLst>
              <a:ext uri="{FF2B5EF4-FFF2-40B4-BE49-F238E27FC236}">
                <a16:creationId xmlns="" xmlns:a16="http://schemas.microsoft.com/office/drawing/2014/main" id="{6BD198B5-1B72-4BBB-9CFF-19840BAA7215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2" name="文本框 47">
            <a:extLst>
              <a:ext uri="{FF2B5EF4-FFF2-40B4-BE49-F238E27FC236}">
                <a16:creationId xmlns="" xmlns:a16="http://schemas.microsoft.com/office/drawing/2014/main" id="{9EFA7063-B5DB-4E81-805F-A3B89F73F1EF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3" name="文本框 49">
            <a:extLst>
              <a:ext uri="{FF2B5EF4-FFF2-40B4-BE49-F238E27FC236}">
                <a16:creationId xmlns="" xmlns:a16="http://schemas.microsoft.com/office/drawing/2014/main" id="{41D7B2E8-F564-4EFF-874E-7C73B6E9774A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1105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4" name="文本框 50">
            <a:extLst>
              <a:ext uri="{FF2B5EF4-FFF2-40B4-BE49-F238E27FC236}">
                <a16:creationId xmlns="" xmlns:a16="http://schemas.microsoft.com/office/drawing/2014/main" id="{E3AF32CD-8074-4634-A7BD-3042A4521420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5" name="文本框 51">
            <a:extLst>
              <a:ext uri="{FF2B5EF4-FFF2-40B4-BE49-F238E27FC236}">
                <a16:creationId xmlns="" xmlns:a16="http://schemas.microsoft.com/office/drawing/2014/main" id="{022959C8-A1D8-4542-B122-B077C2A49BAF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34345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6" name="文本框 32">
            <a:extLst>
              <a:ext uri="{FF2B5EF4-FFF2-40B4-BE49-F238E27FC236}">
                <a16:creationId xmlns="" xmlns:a16="http://schemas.microsoft.com/office/drawing/2014/main" id="{6C31570C-FC3C-4A96-9896-70EA41951A19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7" name="文本框 34">
            <a:extLst>
              <a:ext uri="{FF2B5EF4-FFF2-40B4-BE49-F238E27FC236}">
                <a16:creationId xmlns="" xmlns:a16="http://schemas.microsoft.com/office/drawing/2014/main" id="{068C38A4-735D-4A2A-92CA-2AFEC4C8A9D6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8" name="文本框 36">
            <a:extLst>
              <a:ext uri="{FF2B5EF4-FFF2-40B4-BE49-F238E27FC236}">
                <a16:creationId xmlns="" xmlns:a16="http://schemas.microsoft.com/office/drawing/2014/main" id="{31FCD9C5-3971-4396-85D2-6EAAA8087CD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9" name="文本框 37">
            <a:extLst>
              <a:ext uri="{FF2B5EF4-FFF2-40B4-BE49-F238E27FC236}">
                <a16:creationId xmlns="" xmlns:a16="http://schemas.microsoft.com/office/drawing/2014/main" id="{9248386D-7DA7-4182-ACCE-54CCE5131F67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109EEEE-E074-4831-B446-061328FB6CE2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089D612-A1CF-4FF9-BFC0-A87492EDC4FA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50F1689-E714-4CC7-9BB8-4C989AF80C90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689BA1D-FB7F-4184-B24B-011AB740E063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11848CB-9175-422C-93DA-ACF8505E6945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91D0A307-0BDB-48B6-A730-47B909C75202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5E89E0DB-D0FF-499B-BB54-8478FFC1ECEF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4EF887F6-22E3-48EF-B42B-F1DD63F439A5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04C4925-5C1D-456F-A076-AD795C7E72A4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1243013" y="12779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14BA569-DAE7-4D4E-AEBB-9B7C6FC76F82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0" name="文本框 45">
            <a:extLst>
              <a:ext uri="{FF2B5EF4-FFF2-40B4-BE49-F238E27FC236}">
                <a16:creationId xmlns="" xmlns:a16="http://schemas.microsoft.com/office/drawing/2014/main" id="{048A1A4D-C5C0-4404-B956-39D50BE3B569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1" name="文本框 46">
            <a:extLst>
              <a:ext uri="{FF2B5EF4-FFF2-40B4-BE49-F238E27FC236}">
                <a16:creationId xmlns="" xmlns:a16="http://schemas.microsoft.com/office/drawing/2014/main" id="{28953F6C-D896-4796-92E8-94CB3B3AE9F5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2" name="文本框 47">
            <a:extLst>
              <a:ext uri="{FF2B5EF4-FFF2-40B4-BE49-F238E27FC236}">
                <a16:creationId xmlns="" xmlns:a16="http://schemas.microsoft.com/office/drawing/2014/main" id="{62A0685D-AE50-4A0A-9DCF-B905EDEF4A23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3" name="文本框 49">
            <a:extLst>
              <a:ext uri="{FF2B5EF4-FFF2-40B4-BE49-F238E27FC236}">
                <a16:creationId xmlns="" xmlns:a16="http://schemas.microsoft.com/office/drawing/2014/main" id="{7B77ED09-11A3-4533-BD5F-903B42A1E88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4" name="文本框 50">
            <a:extLst>
              <a:ext uri="{FF2B5EF4-FFF2-40B4-BE49-F238E27FC236}">
                <a16:creationId xmlns="" xmlns:a16="http://schemas.microsoft.com/office/drawing/2014/main" id="{86D7EAB8-801B-4E50-8E77-8BF6F8CF0D45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5" name="文本框 51">
            <a:extLst>
              <a:ext uri="{FF2B5EF4-FFF2-40B4-BE49-F238E27FC236}">
                <a16:creationId xmlns="" xmlns:a16="http://schemas.microsoft.com/office/drawing/2014/main" id="{72B87B5B-B2E8-4FDD-BB3C-C9BC450C8C26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6" name="文本框 32">
            <a:extLst>
              <a:ext uri="{FF2B5EF4-FFF2-40B4-BE49-F238E27FC236}">
                <a16:creationId xmlns="" xmlns:a16="http://schemas.microsoft.com/office/drawing/2014/main" id="{827FBAE3-299D-45CD-9C2A-68C582EAFD28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7" name="文本框 34">
            <a:extLst>
              <a:ext uri="{FF2B5EF4-FFF2-40B4-BE49-F238E27FC236}">
                <a16:creationId xmlns="" xmlns:a16="http://schemas.microsoft.com/office/drawing/2014/main" id="{267657A8-F5CC-4F63-BDB2-A6ED7726CF5E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8" name="文本框 36">
            <a:extLst>
              <a:ext uri="{FF2B5EF4-FFF2-40B4-BE49-F238E27FC236}">
                <a16:creationId xmlns="" xmlns:a16="http://schemas.microsoft.com/office/drawing/2014/main" id="{74A43D71-4244-40B4-AD70-A6E24C2DF731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9" name="文本框 37">
            <a:extLst>
              <a:ext uri="{FF2B5EF4-FFF2-40B4-BE49-F238E27FC236}">
                <a16:creationId xmlns="" xmlns:a16="http://schemas.microsoft.com/office/drawing/2014/main" id="{84C42932-DD6E-4011-BBD5-324F76CEFDB0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0" name="文本框 45">
            <a:extLst>
              <a:ext uri="{FF2B5EF4-FFF2-40B4-BE49-F238E27FC236}">
                <a16:creationId xmlns="" xmlns:a16="http://schemas.microsoft.com/office/drawing/2014/main" id="{BFC29268-5E38-4F50-9950-388E2CED3F29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25011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1" name="文本框 46">
            <a:extLst>
              <a:ext uri="{FF2B5EF4-FFF2-40B4-BE49-F238E27FC236}">
                <a16:creationId xmlns="" xmlns:a16="http://schemas.microsoft.com/office/drawing/2014/main" id="{3355C9D7-045F-4701-B447-E42ABB5FA514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2" name="文本框 47">
            <a:extLst>
              <a:ext uri="{FF2B5EF4-FFF2-40B4-BE49-F238E27FC236}">
                <a16:creationId xmlns="" xmlns:a16="http://schemas.microsoft.com/office/drawing/2014/main" id="{BE1EE9A7-6F62-4D41-9FAF-179CE27FCAF0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67D45DF1-6CE1-4BB1-A4C2-5F8E7768ADDD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1964531" y="2324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DA0A3E35-BF34-4478-AC44-F28096BF81E6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39794" y="35917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D5E757C8-0C79-4EDA-960A-35DA75AAF5FB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6" name="文本框 32">
            <a:extLst>
              <a:ext uri="{FF2B5EF4-FFF2-40B4-BE49-F238E27FC236}">
                <a16:creationId xmlns="" xmlns:a16="http://schemas.microsoft.com/office/drawing/2014/main" id="{302990BA-E143-48A5-A022-32C815AC3997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7" name="文本框 34">
            <a:extLst>
              <a:ext uri="{FF2B5EF4-FFF2-40B4-BE49-F238E27FC236}">
                <a16:creationId xmlns="" xmlns:a16="http://schemas.microsoft.com/office/drawing/2014/main" id="{2F015F87-AA6B-4BF0-A82C-77BF2F8E2658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8" name="文本框 36">
            <a:extLst>
              <a:ext uri="{FF2B5EF4-FFF2-40B4-BE49-F238E27FC236}">
                <a16:creationId xmlns="" xmlns:a16="http://schemas.microsoft.com/office/drawing/2014/main" id="{A9F6D4C9-778F-43C6-ADEE-7E1CFC27BF0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17510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9" name="文本框 37">
            <a:extLst>
              <a:ext uri="{FF2B5EF4-FFF2-40B4-BE49-F238E27FC236}">
                <a16:creationId xmlns="" xmlns:a16="http://schemas.microsoft.com/office/drawing/2014/main" id="{5D3DE305-062D-4706-BE2E-6D7091230940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0" name="文本框 45">
            <a:extLst>
              <a:ext uri="{FF2B5EF4-FFF2-40B4-BE49-F238E27FC236}">
                <a16:creationId xmlns="" xmlns:a16="http://schemas.microsoft.com/office/drawing/2014/main" id="{DF2BD889-D6C6-40D9-946B-A0F920A95F7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5" y="17732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1" name="文本框 46">
            <a:extLst>
              <a:ext uri="{FF2B5EF4-FFF2-40B4-BE49-F238E27FC236}">
                <a16:creationId xmlns="" xmlns:a16="http://schemas.microsoft.com/office/drawing/2014/main" id="{E6547280-C6F4-4658-9692-288731271395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19875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2" name="文本框 47">
            <a:extLst>
              <a:ext uri="{FF2B5EF4-FFF2-40B4-BE49-F238E27FC236}">
                <a16:creationId xmlns="" xmlns:a16="http://schemas.microsoft.com/office/drawing/2014/main" id="{FD51486D-1458-4CC4-AD90-2E9D99148CBC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3" name="文本框 49">
            <a:extLst>
              <a:ext uri="{FF2B5EF4-FFF2-40B4-BE49-F238E27FC236}">
                <a16:creationId xmlns="" xmlns:a16="http://schemas.microsoft.com/office/drawing/2014/main" id="{FB98DF67-0D93-40DA-9DB7-76A873A62FA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038975" y="2159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4" name="文本框 50">
            <a:extLst>
              <a:ext uri="{FF2B5EF4-FFF2-40B4-BE49-F238E27FC236}">
                <a16:creationId xmlns="" xmlns:a16="http://schemas.microsoft.com/office/drawing/2014/main" id="{3484AAD5-F216-490F-ADEE-C00C1EC58B4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19335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5" name="文本框 51">
            <a:extLst>
              <a:ext uri="{FF2B5EF4-FFF2-40B4-BE49-F238E27FC236}">
                <a16:creationId xmlns="" xmlns:a16="http://schemas.microsoft.com/office/drawing/2014/main" id="{18505EDC-F6BA-4DCC-918C-E18BA472660D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289800" y="2794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6" name="文本框 32">
            <a:extLst>
              <a:ext uri="{FF2B5EF4-FFF2-40B4-BE49-F238E27FC236}">
                <a16:creationId xmlns="" xmlns:a16="http://schemas.microsoft.com/office/drawing/2014/main" id="{6342CE2C-D88E-40E9-93BA-34A8689B5F1B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7" name="文本框 34">
            <a:extLst>
              <a:ext uri="{FF2B5EF4-FFF2-40B4-BE49-F238E27FC236}">
                <a16:creationId xmlns="" xmlns:a16="http://schemas.microsoft.com/office/drawing/2014/main" id="{7A7F9A8C-02B0-4899-BED9-40FDC31B04D2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8" name="文本框 36">
            <a:extLst>
              <a:ext uri="{FF2B5EF4-FFF2-40B4-BE49-F238E27FC236}">
                <a16:creationId xmlns="" xmlns:a16="http://schemas.microsoft.com/office/drawing/2014/main" id="{BB7C4EF7-2C51-42AE-92E1-7AB9F9E5CF05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9" name="文本框 37">
            <a:extLst>
              <a:ext uri="{FF2B5EF4-FFF2-40B4-BE49-F238E27FC236}">
                <a16:creationId xmlns="" xmlns:a16="http://schemas.microsoft.com/office/drawing/2014/main" id="{4B3C9D98-AF13-4D26-B802-102AA9B5A670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0" name="文本框 45">
            <a:extLst>
              <a:ext uri="{FF2B5EF4-FFF2-40B4-BE49-F238E27FC236}">
                <a16:creationId xmlns="" xmlns:a16="http://schemas.microsoft.com/office/drawing/2014/main" id="{72882595-A1E4-498C-BC62-8ABBE0245FC6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1" name="文本框 46">
            <a:extLst>
              <a:ext uri="{FF2B5EF4-FFF2-40B4-BE49-F238E27FC236}">
                <a16:creationId xmlns="" xmlns:a16="http://schemas.microsoft.com/office/drawing/2014/main" id="{B0262EAC-0FE2-4A4D-8BFB-870E37CCEA62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2" name="文本框 47">
            <a:extLst>
              <a:ext uri="{FF2B5EF4-FFF2-40B4-BE49-F238E27FC236}">
                <a16:creationId xmlns="" xmlns:a16="http://schemas.microsoft.com/office/drawing/2014/main" id="{1C22C894-AEC4-4E44-88B8-A571ED84F609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3" name="文本框 49">
            <a:extLst>
              <a:ext uri="{FF2B5EF4-FFF2-40B4-BE49-F238E27FC236}">
                <a16:creationId xmlns="" xmlns:a16="http://schemas.microsoft.com/office/drawing/2014/main" id="{6A816D43-AA97-472F-91DF-5A2BBEE96D93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2544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4" name="文本框 50">
            <a:extLst>
              <a:ext uri="{FF2B5EF4-FFF2-40B4-BE49-F238E27FC236}">
                <a16:creationId xmlns="" xmlns:a16="http://schemas.microsoft.com/office/drawing/2014/main" id="{CB1C58D0-C68F-4F32-B78D-4ADBE4635282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5" name="文本框 51">
            <a:extLst>
              <a:ext uri="{FF2B5EF4-FFF2-40B4-BE49-F238E27FC236}">
                <a16:creationId xmlns="" xmlns:a16="http://schemas.microsoft.com/office/drawing/2014/main" id="{AC5DF1B5-CC1B-4B92-B85A-B9DCF34841C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32194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6" name="文本框 32">
            <a:extLst>
              <a:ext uri="{FF2B5EF4-FFF2-40B4-BE49-F238E27FC236}">
                <a16:creationId xmlns="" xmlns:a16="http://schemas.microsoft.com/office/drawing/2014/main" id="{7F0A6195-3725-483C-A41A-E8CD7E48A43B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7" name="文本框 34">
            <a:extLst>
              <a:ext uri="{FF2B5EF4-FFF2-40B4-BE49-F238E27FC236}">
                <a16:creationId xmlns="" xmlns:a16="http://schemas.microsoft.com/office/drawing/2014/main" id="{A7E4E462-0C0E-44AC-BDB5-B42127552829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8" name="文本框 36">
            <a:extLst>
              <a:ext uri="{FF2B5EF4-FFF2-40B4-BE49-F238E27FC236}">
                <a16:creationId xmlns="" xmlns:a16="http://schemas.microsoft.com/office/drawing/2014/main" id="{8191E096-A27F-4FE5-96C0-8A8E247F376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9" name="文本框 37">
            <a:extLst>
              <a:ext uri="{FF2B5EF4-FFF2-40B4-BE49-F238E27FC236}">
                <a16:creationId xmlns="" xmlns:a16="http://schemas.microsoft.com/office/drawing/2014/main" id="{E6364B1E-646C-4D64-9512-58C5730009EA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0" name="文本框 45">
            <a:extLst>
              <a:ext uri="{FF2B5EF4-FFF2-40B4-BE49-F238E27FC236}">
                <a16:creationId xmlns="" xmlns:a16="http://schemas.microsoft.com/office/drawing/2014/main" id="{B9A8179F-6EED-42A5-AD62-C5C9F201F66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1" name="文本框 46">
            <a:extLst>
              <a:ext uri="{FF2B5EF4-FFF2-40B4-BE49-F238E27FC236}">
                <a16:creationId xmlns="" xmlns:a16="http://schemas.microsoft.com/office/drawing/2014/main" id="{66C8B9E0-C703-45BD-8AC7-DFF3B0AD24AD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2" name="文本框 47">
            <a:extLst>
              <a:ext uri="{FF2B5EF4-FFF2-40B4-BE49-F238E27FC236}">
                <a16:creationId xmlns="" xmlns:a16="http://schemas.microsoft.com/office/drawing/2014/main" id="{265E2FAB-31A4-44CE-9BBD-199310783127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3" name="文本框 49">
            <a:extLst>
              <a:ext uri="{FF2B5EF4-FFF2-40B4-BE49-F238E27FC236}">
                <a16:creationId xmlns="" xmlns:a16="http://schemas.microsoft.com/office/drawing/2014/main" id="{CAEA5FB2-1E52-45D9-BA60-F3D26C7EB83B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4" name="文本框 50">
            <a:extLst>
              <a:ext uri="{FF2B5EF4-FFF2-40B4-BE49-F238E27FC236}">
                <a16:creationId xmlns="" xmlns:a16="http://schemas.microsoft.com/office/drawing/2014/main" id="{427323A1-104A-4431-AB50-611FED4C6D6C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5" name="文本框 51">
            <a:extLst>
              <a:ext uri="{FF2B5EF4-FFF2-40B4-BE49-F238E27FC236}">
                <a16:creationId xmlns="" xmlns:a16="http://schemas.microsoft.com/office/drawing/2014/main" id="{81578A7A-F16E-4AEC-AE57-36E9A3385191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6" name="文本框 32">
            <a:extLst>
              <a:ext uri="{FF2B5EF4-FFF2-40B4-BE49-F238E27FC236}">
                <a16:creationId xmlns="" xmlns:a16="http://schemas.microsoft.com/office/drawing/2014/main" id="{8D15AD44-18B8-48F5-98B4-F18EF3DA2E37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0" y="251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7" name="文本框 34">
            <a:extLst>
              <a:ext uri="{FF2B5EF4-FFF2-40B4-BE49-F238E27FC236}">
                <a16:creationId xmlns="" xmlns:a16="http://schemas.microsoft.com/office/drawing/2014/main" id="{7481ECD1-FECD-442E-9CB5-EA60C3E5AACF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8" name="文本框 36">
            <a:extLst>
              <a:ext uri="{FF2B5EF4-FFF2-40B4-BE49-F238E27FC236}">
                <a16:creationId xmlns="" xmlns:a16="http://schemas.microsoft.com/office/drawing/2014/main" id="{06FE89CB-AC30-4D6D-834C-905BD7FEF1E9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9" name="文本框 37">
            <a:extLst>
              <a:ext uri="{FF2B5EF4-FFF2-40B4-BE49-F238E27FC236}">
                <a16:creationId xmlns="" xmlns:a16="http://schemas.microsoft.com/office/drawing/2014/main" id="{5DFBAAC8-7D26-4F1D-8391-C943B6DE8F5B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0" name="文本框 45">
            <a:extLst>
              <a:ext uri="{FF2B5EF4-FFF2-40B4-BE49-F238E27FC236}">
                <a16:creationId xmlns="" xmlns:a16="http://schemas.microsoft.com/office/drawing/2014/main" id="{13EAD893-67E5-4CDA-AAD0-14ECE7F60D9C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1" name="文本框 46">
            <a:extLst>
              <a:ext uri="{FF2B5EF4-FFF2-40B4-BE49-F238E27FC236}">
                <a16:creationId xmlns="" xmlns:a16="http://schemas.microsoft.com/office/drawing/2014/main" id="{117487A1-5B65-4416-956A-888B3EFFEADE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2" name="文本框 47">
            <a:extLst>
              <a:ext uri="{FF2B5EF4-FFF2-40B4-BE49-F238E27FC236}">
                <a16:creationId xmlns="" xmlns:a16="http://schemas.microsoft.com/office/drawing/2014/main" id="{B47B3B26-F779-4F80-8D33-37EBD35E6865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3" name="文本框 49">
            <a:extLst>
              <a:ext uri="{FF2B5EF4-FFF2-40B4-BE49-F238E27FC236}">
                <a16:creationId xmlns="" xmlns:a16="http://schemas.microsoft.com/office/drawing/2014/main" id="{5FA0E9A4-D2C1-4FBA-BDB1-80CEE540385E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4" name="文本框 50">
            <a:extLst>
              <a:ext uri="{FF2B5EF4-FFF2-40B4-BE49-F238E27FC236}">
                <a16:creationId xmlns="" xmlns:a16="http://schemas.microsoft.com/office/drawing/2014/main" id="{651EF73F-C3B1-4C87-A76D-75D196436B3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5" name="文本框 51">
            <a:extLst>
              <a:ext uri="{FF2B5EF4-FFF2-40B4-BE49-F238E27FC236}">
                <a16:creationId xmlns="" xmlns:a16="http://schemas.microsoft.com/office/drawing/2014/main" id="{E44DED20-1B7C-4DAE-B8FD-9E3D348FB4C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6" name="文本框 32">
            <a:extLst>
              <a:ext uri="{FF2B5EF4-FFF2-40B4-BE49-F238E27FC236}">
                <a16:creationId xmlns="" xmlns:a16="http://schemas.microsoft.com/office/drawing/2014/main" id="{7F6ABB60-E8CF-49FA-A125-8F2D625AA466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7" name="文本框 34">
            <a:extLst>
              <a:ext uri="{FF2B5EF4-FFF2-40B4-BE49-F238E27FC236}">
                <a16:creationId xmlns="" xmlns:a16="http://schemas.microsoft.com/office/drawing/2014/main" id="{B90A2977-FD39-4F18-A440-60989BCCFB85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8" name="文本框 36">
            <a:extLst>
              <a:ext uri="{FF2B5EF4-FFF2-40B4-BE49-F238E27FC236}">
                <a16:creationId xmlns="" xmlns:a16="http://schemas.microsoft.com/office/drawing/2014/main" id="{59BEAE49-2B3E-4AB2-95D2-D46B74AEED15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2925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9" name="文本框 37">
            <a:extLst>
              <a:ext uri="{FF2B5EF4-FFF2-40B4-BE49-F238E27FC236}">
                <a16:creationId xmlns="" xmlns:a16="http://schemas.microsoft.com/office/drawing/2014/main" id="{B9DAB09B-62AC-42D8-8EDB-F98A8DA40A78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0" name="文本框 45">
            <a:extLst>
              <a:ext uri="{FF2B5EF4-FFF2-40B4-BE49-F238E27FC236}">
                <a16:creationId xmlns="" xmlns:a16="http://schemas.microsoft.com/office/drawing/2014/main" id="{40A49650-C12A-4CC2-B0B8-4AFD7270C43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5" y="2947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1" name="文本框 46">
            <a:extLst>
              <a:ext uri="{FF2B5EF4-FFF2-40B4-BE49-F238E27FC236}">
                <a16:creationId xmlns="" xmlns:a16="http://schemas.microsoft.com/office/drawing/2014/main" id="{70F41EA1-1504-4AEC-93A7-3564F8D18A3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3162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2" name="文本框 47">
            <a:extLst>
              <a:ext uri="{FF2B5EF4-FFF2-40B4-BE49-F238E27FC236}">
                <a16:creationId xmlns="" xmlns:a16="http://schemas.microsoft.com/office/drawing/2014/main" id="{94C54B5A-225D-4162-A41F-FAA8A019D6D1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3" name="文本框 49">
            <a:extLst>
              <a:ext uri="{FF2B5EF4-FFF2-40B4-BE49-F238E27FC236}">
                <a16:creationId xmlns="" xmlns:a16="http://schemas.microsoft.com/office/drawing/2014/main" id="{0D427641-E2BD-46F7-ACDE-D82CE4DE353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34528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4" name="文本框 50">
            <a:extLst>
              <a:ext uri="{FF2B5EF4-FFF2-40B4-BE49-F238E27FC236}">
                <a16:creationId xmlns="" xmlns:a16="http://schemas.microsoft.com/office/drawing/2014/main" id="{51FDCDE7-B6DC-4086-A24A-7B951DF1F1AE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5" y="38211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5" name="文本框 51">
            <a:extLst>
              <a:ext uri="{FF2B5EF4-FFF2-40B4-BE49-F238E27FC236}">
                <a16:creationId xmlns="" xmlns:a16="http://schemas.microsoft.com/office/drawing/2014/main" id="{CA459C8E-1875-4602-BB88-A267B880CEF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80213" y="11461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825835" y="1798080"/>
            <a:ext cx="7492329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思考：</a:t>
            </a:r>
            <a:endParaRPr lang="en-US" altLang="zh-CN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  课文一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开始为什么写写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秋风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秋雨？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6582A6B-ACA5-414C-B36C-86B1EAF624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60" y="302161"/>
            <a:ext cx="1795705" cy="77037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04BE5CC-116E-465B-822C-DDC1C480C9E7}"/>
              </a:ext>
            </a:extLst>
          </p:cNvPr>
          <p:cNvSpPr/>
          <p:nvPr/>
        </p:nvSpPr>
        <p:spPr>
          <a:xfrm>
            <a:off x="1707777" y="1201561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一夜秋风，一夜秋雨。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F39AB40-903B-4C72-B82C-03AFDA6EF5BA}"/>
              </a:ext>
            </a:extLst>
          </p:cNvPr>
          <p:cNvSpPr/>
          <p:nvPr/>
        </p:nvSpPr>
        <p:spPr>
          <a:xfrm>
            <a:off x="825835" y="3191182"/>
            <a:ext cx="756258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    点明了秋风秋雨时间长，为下文路上铺满金色的梧桐叶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埋下伏笔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40819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2">
            <a:extLst>
              <a:ext uri="{FF2B5EF4-FFF2-40B4-BE49-F238E27FC236}">
                <a16:creationId xmlns="" xmlns:a16="http://schemas.microsoft.com/office/drawing/2014/main" id="{3BBE3532-145D-4316-BFCC-C2E2B8CCE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0FBFF"/>
                </a:solidFill>
              </a:rPr>
              <a:t>状元成才路</a:t>
            </a:r>
            <a:endParaRPr lang="zh-CN" altLang="zh-CN" sz="500">
              <a:solidFill>
                <a:srgbClr val="F0FBFF"/>
              </a:solidFill>
            </a:endParaRPr>
          </a:p>
        </p:txBody>
      </p:sp>
      <p:sp>
        <p:nvSpPr>
          <p:cNvPr id="6" name="文本框 34">
            <a:extLst>
              <a:ext uri="{FF2B5EF4-FFF2-40B4-BE49-F238E27FC236}">
                <a16:creationId xmlns="" xmlns:a16="http://schemas.microsoft.com/office/drawing/2014/main" id="{682C0DA9-F170-4C69-A9E4-AE6B29D8C92B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3433763" y="1228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" name="文本框 36">
            <a:extLst>
              <a:ext uri="{FF2B5EF4-FFF2-40B4-BE49-F238E27FC236}">
                <a16:creationId xmlns="" xmlns:a16="http://schemas.microsoft.com/office/drawing/2014/main" id="{BA7D0E84-9126-4A1B-8CD6-B2C0C73F3CE0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13168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" name="文本框 37">
            <a:extLst>
              <a:ext uri="{FF2B5EF4-FFF2-40B4-BE49-F238E27FC236}">
                <a16:creationId xmlns="" xmlns:a16="http://schemas.microsoft.com/office/drawing/2014/main" id="{9FB6E4C2-F078-4D70-B788-90BDFABD87F4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" name="文本框 45">
            <a:extLst>
              <a:ext uri="{FF2B5EF4-FFF2-40B4-BE49-F238E27FC236}">
                <a16:creationId xmlns="" xmlns:a16="http://schemas.microsoft.com/office/drawing/2014/main" id="{C51A0EE5-C7B5-425E-A6AB-CD81EFE84072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13390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" name="文本框 46">
            <a:extLst>
              <a:ext uri="{FF2B5EF4-FFF2-40B4-BE49-F238E27FC236}">
                <a16:creationId xmlns="" xmlns:a16="http://schemas.microsoft.com/office/drawing/2014/main" id="{877F5C14-3A6C-4051-8C1E-520FA1496DAB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" name="文本框 47">
            <a:extLst>
              <a:ext uri="{FF2B5EF4-FFF2-40B4-BE49-F238E27FC236}">
                <a16:creationId xmlns="" xmlns:a16="http://schemas.microsoft.com/office/drawing/2014/main" id="{D0713A6F-106E-4D81-B967-8666427D509B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" name="文本框 49">
            <a:extLst>
              <a:ext uri="{FF2B5EF4-FFF2-40B4-BE49-F238E27FC236}">
                <a16:creationId xmlns="" xmlns:a16="http://schemas.microsoft.com/office/drawing/2014/main" id="{D0C59B33-36C2-423F-A646-B20B41151333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" name="文本框 50">
            <a:extLst>
              <a:ext uri="{FF2B5EF4-FFF2-40B4-BE49-F238E27FC236}">
                <a16:creationId xmlns="" xmlns:a16="http://schemas.microsoft.com/office/drawing/2014/main" id="{772F4FCB-7C14-400C-9DA2-1E91CF44D3F8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" name="文本框 51">
            <a:extLst>
              <a:ext uri="{FF2B5EF4-FFF2-40B4-BE49-F238E27FC236}">
                <a16:creationId xmlns="" xmlns:a16="http://schemas.microsoft.com/office/drawing/2014/main" id="{E9B2701D-8812-4891-8782-BEBA960F4D3A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980907" y="21772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AE2DC7E-34DB-4487-A344-499C11F4D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" name="文本框 34">
            <a:extLst>
              <a:ext uri="{FF2B5EF4-FFF2-40B4-BE49-F238E27FC236}">
                <a16:creationId xmlns="" xmlns:a16="http://schemas.microsoft.com/office/drawing/2014/main" id="{9D79C208-604E-4844-9ED4-ED061338D78B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" name="文本框 36">
            <a:extLst>
              <a:ext uri="{FF2B5EF4-FFF2-40B4-BE49-F238E27FC236}">
                <a16:creationId xmlns="" xmlns:a16="http://schemas.microsoft.com/office/drawing/2014/main" id="{2A84C821-BBE1-4465-876C-792BEE4373A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" name="文本框 37">
            <a:extLst>
              <a:ext uri="{FF2B5EF4-FFF2-40B4-BE49-F238E27FC236}">
                <a16:creationId xmlns="" xmlns:a16="http://schemas.microsoft.com/office/drawing/2014/main" id="{A12FB469-884F-49D1-BB84-9C4BB20CF877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9" name="文本框 45">
            <a:extLst>
              <a:ext uri="{FF2B5EF4-FFF2-40B4-BE49-F238E27FC236}">
                <a16:creationId xmlns="" xmlns:a16="http://schemas.microsoft.com/office/drawing/2014/main" id="{ACDA3318-B4D2-4B84-8886-14BDBAD5A895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0" name="文本框 46">
            <a:extLst>
              <a:ext uri="{FF2B5EF4-FFF2-40B4-BE49-F238E27FC236}">
                <a16:creationId xmlns="" xmlns:a16="http://schemas.microsoft.com/office/drawing/2014/main" id="{825BBFA3-E8C8-4768-B8C0-160010D560AB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1" name="文本框 47">
            <a:extLst>
              <a:ext uri="{FF2B5EF4-FFF2-40B4-BE49-F238E27FC236}">
                <a16:creationId xmlns="" xmlns:a16="http://schemas.microsoft.com/office/drawing/2014/main" id="{54670225-9C0B-498D-BB60-4846880E9D31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2" name="文本框 49">
            <a:extLst>
              <a:ext uri="{FF2B5EF4-FFF2-40B4-BE49-F238E27FC236}">
                <a16:creationId xmlns="" xmlns:a16="http://schemas.microsoft.com/office/drawing/2014/main" id="{836F5FF2-7915-4FF4-83B5-272685C78758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1105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3" name="文本框 50">
            <a:extLst>
              <a:ext uri="{FF2B5EF4-FFF2-40B4-BE49-F238E27FC236}">
                <a16:creationId xmlns="" xmlns:a16="http://schemas.microsoft.com/office/drawing/2014/main" id="{5CC30A66-49DC-4783-9649-0F32AA54E18E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4" name="文本框 51">
            <a:extLst>
              <a:ext uri="{FF2B5EF4-FFF2-40B4-BE49-F238E27FC236}">
                <a16:creationId xmlns="" xmlns:a16="http://schemas.microsoft.com/office/drawing/2014/main" id="{B6CD8754-1352-4AAA-99F6-77D88B786FE0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34345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5" name="文本框 32">
            <a:extLst>
              <a:ext uri="{FF2B5EF4-FFF2-40B4-BE49-F238E27FC236}">
                <a16:creationId xmlns="" xmlns:a16="http://schemas.microsoft.com/office/drawing/2014/main" id="{0C34EE8D-EF37-45AC-A485-0AC6DF527A6B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6" name="文本框 34">
            <a:extLst>
              <a:ext uri="{FF2B5EF4-FFF2-40B4-BE49-F238E27FC236}">
                <a16:creationId xmlns="" xmlns:a16="http://schemas.microsoft.com/office/drawing/2014/main" id="{7DF351E9-EC02-4133-917A-078BD75821E0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7" name="文本框 36">
            <a:extLst>
              <a:ext uri="{FF2B5EF4-FFF2-40B4-BE49-F238E27FC236}">
                <a16:creationId xmlns="" xmlns:a16="http://schemas.microsoft.com/office/drawing/2014/main" id="{DCEFC932-2C17-43B6-B524-26E3932ECB2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8" name="文本框 37">
            <a:extLst>
              <a:ext uri="{FF2B5EF4-FFF2-40B4-BE49-F238E27FC236}">
                <a16:creationId xmlns="" xmlns:a16="http://schemas.microsoft.com/office/drawing/2014/main" id="{FCC8B930-250B-47A2-9CA2-E8D9561E8201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577F8C0-2F0E-48C4-B441-C2D768671829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228FE4B-90F7-4DF3-9CB7-04D4F2E34093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B8343DD-8F90-4AED-801C-DC55A321C38C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C342C06-854B-4170-9862-414A8C0C00ED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39FB233-D403-4C79-B354-7733AE81AF17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E032E87-6DC2-495C-A026-EC71715C882A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B875AB2-9A1B-4295-BADA-D8343C55034B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AE79B6DB-45B1-4519-A455-A83EDEAA0144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1B629FDD-0215-40B6-ACA9-2DE1E822006C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1243013" y="12779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03ADC58A-6179-455D-B068-B801347AB287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9" name="文本框 45">
            <a:extLst>
              <a:ext uri="{FF2B5EF4-FFF2-40B4-BE49-F238E27FC236}">
                <a16:creationId xmlns="" xmlns:a16="http://schemas.microsoft.com/office/drawing/2014/main" id="{5B8BE6B8-25D3-4798-AE40-94B6637154D0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0" name="文本框 46">
            <a:extLst>
              <a:ext uri="{FF2B5EF4-FFF2-40B4-BE49-F238E27FC236}">
                <a16:creationId xmlns="" xmlns:a16="http://schemas.microsoft.com/office/drawing/2014/main" id="{A8588189-32B9-40AE-A91C-8D5E4DA21D97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1" name="文本框 47">
            <a:extLst>
              <a:ext uri="{FF2B5EF4-FFF2-40B4-BE49-F238E27FC236}">
                <a16:creationId xmlns="" xmlns:a16="http://schemas.microsoft.com/office/drawing/2014/main" id="{568D858B-AE26-48DD-9B51-4FF1DF55B78E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2" name="文本框 49">
            <a:extLst>
              <a:ext uri="{FF2B5EF4-FFF2-40B4-BE49-F238E27FC236}">
                <a16:creationId xmlns="" xmlns:a16="http://schemas.microsoft.com/office/drawing/2014/main" id="{7A86105F-6F4B-441A-B376-880BA21CD8A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3" name="文本框 50">
            <a:extLst>
              <a:ext uri="{FF2B5EF4-FFF2-40B4-BE49-F238E27FC236}">
                <a16:creationId xmlns="" xmlns:a16="http://schemas.microsoft.com/office/drawing/2014/main" id="{9E56544B-2910-4CB3-8A88-9F125D0ECF4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4" name="文本框 51">
            <a:extLst>
              <a:ext uri="{FF2B5EF4-FFF2-40B4-BE49-F238E27FC236}">
                <a16:creationId xmlns="" xmlns:a16="http://schemas.microsoft.com/office/drawing/2014/main" id="{A437EF65-2031-4B9A-A936-F35D57EC2EF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5" name="文本框 32">
            <a:extLst>
              <a:ext uri="{FF2B5EF4-FFF2-40B4-BE49-F238E27FC236}">
                <a16:creationId xmlns="" xmlns:a16="http://schemas.microsoft.com/office/drawing/2014/main" id="{482CD6F0-3888-4DF2-BC3B-DF2073F6D1C1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6" name="文本框 34">
            <a:extLst>
              <a:ext uri="{FF2B5EF4-FFF2-40B4-BE49-F238E27FC236}">
                <a16:creationId xmlns="" xmlns:a16="http://schemas.microsoft.com/office/drawing/2014/main" id="{77547D5F-ECF9-4DFE-8B72-E183AFE0408A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7" name="文本框 36">
            <a:extLst>
              <a:ext uri="{FF2B5EF4-FFF2-40B4-BE49-F238E27FC236}">
                <a16:creationId xmlns="" xmlns:a16="http://schemas.microsoft.com/office/drawing/2014/main" id="{5C06787B-D0D9-4625-8610-FE5644B06DA9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8" name="文本框 37">
            <a:extLst>
              <a:ext uri="{FF2B5EF4-FFF2-40B4-BE49-F238E27FC236}">
                <a16:creationId xmlns="" xmlns:a16="http://schemas.microsoft.com/office/drawing/2014/main" id="{481CAAAC-0C43-45E3-BBCB-E807C593A060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9" name="文本框 45">
            <a:extLst>
              <a:ext uri="{FF2B5EF4-FFF2-40B4-BE49-F238E27FC236}">
                <a16:creationId xmlns="" xmlns:a16="http://schemas.microsoft.com/office/drawing/2014/main" id="{44426718-74E3-4C8D-9833-70F06C855E43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25011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0" name="文本框 46">
            <a:extLst>
              <a:ext uri="{FF2B5EF4-FFF2-40B4-BE49-F238E27FC236}">
                <a16:creationId xmlns="" xmlns:a16="http://schemas.microsoft.com/office/drawing/2014/main" id="{FBC53730-8BB4-41EE-8576-D8273C68A22F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1" name="文本框 47">
            <a:extLst>
              <a:ext uri="{FF2B5EF4-FFF2-40B4-BE49-F238E27FC236}">
                <a16:creationId xmlns="" xmlns:a16="http://schemas.microsoft.com/office/drawing/2014/main" id="{1FEB49F6-D78F-40DC-B568-C1A146517E67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C9D03C7-0921-4330-BFFF-D5E87141D645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1964531" y="2324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79573D6A-5DE5-4445-9E07-62692EE095B5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39794" y="35917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6AC09CDA-DD4B-4EFA-8997-27ABD683C342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5" name="文本框 32">
            <a:extLst>
              <a:ext uri="{FF2B5EF4-FFF2-40B4-BE49-F238E27FC236}">
                <a16:creationId xmlns="" xmlns:a16="http://schemas.microsoft.com/office/drawing/2014/main" id="{84705B22-1A2B-448A-B7BD-9F6A05D20A8D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6" name="文本框 34">
            <a:extLst>
              <a:ext uri="{FF2B5EF4-FFF2-40B4-BE49-F238E27FC236}">
                <a16:creationId xmlns="" xmlns:a16="http://schemas.microsoft.com/office/drawing/2014/main" id="{DD7616A8-4118-4551-B5CE-F434C5CEF1CF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7" name="文本框 36">
            <a:extLst>
              <a:ext uri="{FF2B5EF4-FFF2-40B4-BE49-F238E27FC236}">
                <a16:creationId xmlns="" xmlns:a16="http://schemas.microsoft.com/office/drawing/2014/main" id="{D7A2D20F-B731-454C-A81F-B3605F3C535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17510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8" name="文本框 37">
            <a:extLst>
              <a:ext uri="{FF2B5EF4-FFF2-40B4-BE49-F238E27FC236}">
                <a16:creationId xmlns="" xmlns:a16="http://schemas.microsoft.com/office/drawing/2014/main" id="{1757124C-67AF-479E-91CD-45ADDEDFB3FB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9" name="文本框 45">
            <a:extLst>
              <a:ext uri="{FF2B5EF4-FFF2-40B4-BE49-F238E27FC236}">
                <a16:creationId xmlns="" xmlns:a16="http://schemas.microsoft.com/office/drawing/2014/main" id="{1FC7172F-41D7-481F-8A1B-7EE9BDAC8A7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5" y="17732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0" name="文本框 46">
            <a:extLst>
              <a:ext uri="{FF2B5EF4-FFF2-40B4-BE49-F238E27FC236}">
                <a16:creationId xmlns="" xmlns:a16="http://schemas.microsoft.com/office/drawing/2014/main" id="{E7A0A842-0254-4162-9D16-9C490B7CC59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19875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1" name="文本框 47">
            <a:extLst>
              <a:ext uri="{FF2B5EF4-FFF2-40B4-BE49-F238E27FC236}">
                <a16:creationId xmlns="" xmlns:a16="http://schemas.microsoft.com/office/drawing/2014/main" id="{AF5BA255-A8BB-48BD-A6D3-5B6D0BED8B62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2" name="文本框 49">
            <a:extLst>
              <a:ext uri="{FF2B5EF4-FFF2-40B4-BE49-F238E27FC236}">
                <a16:creationId xmlns="" xmlns:a16="http://schemas.microsoft.com/office/drawing/2014/main" id="{C6E45E2F-243E-4CCC-A4B9-823A76A88C67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038975" y="2159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3" name="文本框 50">
            <a:extLst>
              <a:ext uri="{FF2B5EF4-FFF2-40B4-BE49-F238E27FC236}">
                <a16:creationId xmlns="" xmlns:a16="http://schemas.microsoft.com/office/drawing/2014/main" id="{A25D57CE-C8BD-4576-9EF1-F9E2AD322AB7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19335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4" name="文本框 51">
            <a:extLst>
              <a:ext uri="{FF2B5EF4-FFF2-40B4-BE49-F238E27FC236}">
                <a16:creationId xmlns="" xmlns:a16="http://schemas.microsoft.com/office/drawing/2014/main" id="{CA648531-2A1D-4FB1-8061-28634B9B10B8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289800" y="2794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5" name="文本框 32">
            <a:extLst>
              <a:ext uri="{FF2B5EF4-FFF2-40B4-BE49-F238E27FC236}">
                <a16:creationId xmlns="" xmlns:a16="http://schemas.microsoft.com/office/drawing/2014/main" id="{7A7D9815-6279-4311-BEAD-35CD09A9F336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6" name="文本框 34">
            <a:extLst>
              <a:ext uri="{FF2B5EF4-FFF2-40B4-BE49-F238E27FC236}">
                <a16:creationId xmlns="" xmlns:a16="http://schemas.microsoft.com/office/drawing/2014/main" id="{34A1AACA-55A8-45CA-A58E-315B78B2D9C0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7" name="文本框 36">
            <a:extLst>
              <a:ext uri="{FF2B5EF4-FFF2-40B4-BE49-F238E27FC236}">
                <a16:creationId xmlns="" xmlns:a16="http://schemas.microsoft.com/office/drawing/2014/main" id="{485CAC1D-9D8C-49D6-B3C5-CED56F9B3B2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8" name="文本框 37">
            <a:extLst>
              <a:ext uri="{FF2B5EF4-FFF2-40B4-BE49-F238E27FC236}">
                <a16:creationId xmlns="" xmlns:a16="http://schemas.microsoft.com/office/drawing/2014/main" id="{84DDFDDA-43D5-4FF9-8BB0-60E6B7AB7899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9" name="文本框 45">
            <a:extLst>
              <a:ext uri="{FF2B5EF4-FFF2-40B4-BE49-F238E27FC236}">
                <a16:creationId xmlns="" xmlns:a16="http://schemas.microsoft.com/office/drawing/2014/main" id="{E66B8E3A-D8BF-4CB3-9509-ABDADB3E55E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0" name="文本框 46">
            <a:extLst>
              <a:ext uri="{FF2B5EF4-FFF2-40B4-BE49-F238E27FC236}">
                <a16:creationId xmlns="" xmlns:a16="http://schemas.microsoft.com/office/drawing/2014/main" id="{2C519758-B764-4489-BDC2-36501F61530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1" name="文本框 47">
            <a:extLst>
              <a:ext uri="{FF2B5EF4-FFF2-40B4-BE49-F238E27FC236}">
                <a16:creationId xmlns="" xmlns:a16="http://schemas.microsoft.com/office/drawing/2014/main" id="{B20521B4-84BE-454B-8CA4-969AA206E438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2" name="文本框 49">
            <a:extLst>
              <a:ext uri="{FF2B5EF4-FFF2-40B4-BE49-F238E27FC236}">
                <a16:creationId xmlns="" xmlns:a16="http://schemas.microsoft.com/office/drawing/2014/main" id="{E942A797-B8B6-49AF-9590-1C8393F11FF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2544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3" name="文本框 50">
            <a:extLst>
              <a:ext uri="{FF2B5EF4-FFF2-40B4-BE49-F238E27FC236}">
                <a16:creationId xmlns="" xmlns:a16="http://schemas.microsoft.com/office/drawing/2014/main" id="{20986807-0044-4D86-B910-FC048A2A295D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4" name="文本框 51">
            <a:extLst>
              <a:ext uri="{FF2B5EF4-FFF2-40B4-BE49-F238E27FC236}">
                <a16:creationId xmlns="" xmlns:a16="http://schemas.microsoft.com/office/drawing/2014/main" id="{8A441F27-6F6F-4BDB-AA43-AC59A10FAB4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32194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5" name="文本框 32">
            <a:extLst>
              <a:ext uri="{FF2B5EF4-FFF2-40B4-BE49-F238E27FC236}">
                <a16:creationId xmlns="" xmlns:a16="http://schemas.microsoft.com/office/drawing/2014/main" id="{E4CA7A93-A15A-4F63-8AB9-41929704C430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6" name="文本框 34">
            <a:extLst>
              <a:ext uri="{FF2B5EF4-FFF2-40B4-BE49-F238E27FC236}">
                <a16:creationId xmlns="" xmlns:a16="http://schemas.microsoft.com/office/drawing/2014/main" id="{33BB25A0-D15F-4A0F-B57D-FB4825EAF54F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7" name="文本框 36">
            <a:extLst>
              <a:ext uri="{FF2B5EF4-FFF2-40B4-BE49-F238E27FC236}">
                <a16:creationId xmlns="" xmlns:a16="http://schemas.microsoft.com/office/drawing/2014/main" id="{8CA61932-48A1-46F4-9AB2-ED8472BDEDF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8" name="文本框 37">
            <a:extLst>
              <a:ext uri="{FF2B5EF4-FFF2-40B4-BE49-F238E27FC236}">
                <a16:creationId xmlns="" xmlns:a16="http://schemas.microsoft.com/office/drawing/2014/main" id="{58B8B064-1FF2-42C3-A7FB-64D705FD149A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9" name="文本框 45">
            <a:extLst>
              <a:ext uri="{FF2B5EF4-FFF2-40B4-BE49-F238E27FC236}">
                <a16:creationId xmlns="" xmlns:a16="http://schemas.microsoft.com/office/drawing/2014/main" id="{BF1376B9-4DC1-4224-8932-B5ED2F68075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0" name="文本框 46">
            <a:extLst>
              <a:ext uri="{FF2B5EF4-FFF2-40B4-BE49-F238E27FC236}">
                <a16:creationId xmlns="" xmlns:a16="http://schemas.microsoft.com/office/drawing/2014/main" id="{52C90E5D-5428-4348-A3FC-791732977EA7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1" name="文本框 47">
            <a:extLst>
              <a:ext uri="{FF2B5EF4-FFF2-40B4-BE49-F238E27FC236}">
                <a16:creationId xmlns="" xmlns:a16="http://schemas.microsoft.com/office/drawing/2014/main" id="{5BF807BA-A757-47E6-BA7E-EDE0222C1A47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2" name="文本框 49">
            <a:extLst>
              <a:ext uri="{FF2B5EF4-FFF2-40B4-BE49-F238E27FC236}">
                <a16:creationId xmlns="" xmlns:a16="http://schemas.microsoft.com/office/drawing/2014/main" id="{C38F8DD8-B804-4F6E-B711-2ACBB27CAF1C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3" name="文本框 50">
            <a:extLst>
              <a:ext uri="{FF2B5EF4-FFF2-40B4-BE49-F238E27FC236}">
                <a16:creationId xmlns="" xmlns:a16="http://schemas.microsoft.com/office/drawing/2014/main" id="{2B493E50-16C1-493C-9957-3637B700B618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4" name="文本框 51">
            <a:extLst>
              <a:ext uri="{FF2B5EF4-FFF2-40B4-BE49-F238E27FC236}">
                <a16:creationId xmlns="" xmlns:a16="http://schemas.microsoft.com/office/drawing/2014/main" id="{F9FD3028-0574-431C-A12D-9779953C0230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5" name="文本框 32">
            <a:extLst>
              <a:ext uri="{FF2B5EF4-FFF2-40B4-BE49-F238E27FC236}">
                <a16:creationId xmlns="" xmlns:a16="http://schemas.microsoft.com/office/drawing/2014/main" id="{A480D506-7584-4677-AEA5-9B6EF5122DD2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0" y="251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6" name="文本框 34">
            <a:extLst>
              <a:ext uri="{FF2B5EF4-FFF2-40B4-BE49-F238E27FC236}">
                <a16:creationId xmlns="" xmlns:a16="http://schemas.microsoft.com/office/drawing/2014/main" id="{5A95D97E-3FAD-41C0-9261-11889BA2A442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7" name="文本框 36">
            <a:extLst>
              <a:ext uri="{FF2B5EF4-FFF2-40B4-BE49-F238E27FC236}">
                <a16:creationId xmlns="" xmlns:a16="http://schemas.microsoft.com/office/drawing/2014/main" id="{7D9788FB-3F03-4BB3-BD70-7C760013A1E2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8" name="文本框 37">
            <a:extLst>
              <a:ext uri="{FF2B5EF4-FFF2-40B4-BE49-F238E27FC236}">
                <a16:creationId xmlns="" xmlns:a16="http://schemas.microsoft.com/office/drawing/2014/main" id="{5C362F63-E784-49F3-B613-F802A6CFE1B4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9" name="文本框 45">
            <a:extLst>
              <a:ext uri="{FF2B5EF4-FFF2-40B4-BE49-F238E27FC236}">
                <a16:creationId xmlns="" xmlns:a16="http://schemas.microsoft.com/office/drawing/2014/main" id="{3C29FA5E-228D-4B70-9268-2A18FF691E8C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0" name="文本框 46">
            <a:extLst>
              <a:ext uri="{FF2B5EF4-FFF2-40B4-BE49-F238E27FC236}">
                <a16:creationId xmlns="" xmlns:a16="http://schemas.microsoft.com/office/drawing/2014/main" id="{AE77A960-CD0F-42A0-A5D6-723EFFC4AE58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1" name="文本框 47">
            <a:extLst>
              <a:ext uri="{FF2B5EF4-FFF2-40B4-BE49-F238E27FC236}">
                <a16:creationId xmlns="" xmlns:a16="http://schemas.microsoft.com/office/drawing/2014/main" id="{F545F137-7A01-4663-B190-877362128D4C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2" name="文本框 49">
            <a:extLst>
              <a:ext uri="{FF2B5EF4-FFF2-40B4-BE49-F238E27FC236}">
                <a16:creationId xmlns="" xmlns:a16="http://schemas.microsoft.com/office/drawing/2014/main" id="{B0F04504-C7D0-41D7-88DD-DF0BFD3A41B4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3" name="文本框 50">
            <a:extLst>
              <a:ext uri="{FF2B5EF4-FFF2-40B4-BE49-F238E27FC236}">
                <a16:creationId xmlns="" xmlns:a16="http://schemas.microsoft.com/office/drawing/2014/main" id="{87C5DBF5-C394-49C6-A745-9F66B17AA4FD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4" name="文本框 51">
            <a:extLst>
              <a:ext uri="{FF2B5EF4-FFF2-40B4-BE49-F238E27FC236}">
                <a16:creationId xmlns="" xmlns:a16="http://schemas.microsoft.com/office/drawing/2014/main" id="{EB1865E8-7B29-45C9-88DB-59346A880239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5" name="文本框 32">
            <a:extLst>
              <a:ext uri="{FF2B5EF4-FFF2-40B4-BE49-F238E27FC236}">
                <a16:creationId xmlns="" xmlns:a16="http://schemas.microsoft.com/office/drawing/2014/main" id="{FF4E6CB2-A165-4D04-B750-6865696A0FD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6" name="文本框 34">
            <a:extLst>
              <a:ext uri="{FF2B5EF4-FFF2-40B4-BE49-F238E27FC236}">
                <a16:creationId xmlns="" xmlns:a16="http://schemas.microsoft.com/office/drawing/2014/main" id="{DD9B194E-6B1A-48EE-968D-5608BC9F05FD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7" name="文本框 36">
            <a:extLst>
              <a:ext uri="{FF2B5EF4-FFF2-40B4-BE49-F238E27FC236}">
                <a16:creationId xmlns="" xmlns:a16="http://schemas.microsoft.com/office/drawing/2014/main" id="{2CC24968-2C48-46C2-9F89-369A362C02E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2925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8" name="文本框 37">
            <a:extLst>
              <a:ext uri="{FF2B5EF4-FFF2-40B4-BE49-F238E27FC236}">
                <a16:creationId xmlns="" xmlns:a16="http://schemas.microsoft.com/office/drawing/2014/main" id="{FAF5383D-2E02-4106-A974-E341C5658A1F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9" name="文本框 45">
            <a:extLst>
              <a:ext uri="{FF2B5EF4-FFF2-40B4-BE49-F238E27FC236}">
                <a16:creationId xmlns="" xmlns:a16="http://schemas.microsoft.com/office/drawing/2014/main" id="{546C2E7C-3A8B-46F1-9A93-61DFDA0EFAE1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5" y="2947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0" name="文本框 46">
            <a:extLst>
              <a:ext uri="{FF2B5EF4-FFF2-40B4-BE49-F238E27FC236}">
                <a16:creationId xmlns="" xmlns:a16="http://schemas.microsoft.com/office/drawing/2014/main" id="{CE4A74D8-28CD-404B-9DAD-72F63E19DA1B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3162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1" name="文本框 47">
            <a:extLst>
              <a:ext uri="{FF2B5EF4-FFF2-40B4-BE49-F238E27FC236}">
                <a16:creationId xmlns="" xmlns:a16="http://schemas.microsoft.com/office/drawing/2014/main" id="{31DB7294-CCF2-454D-A6FF-6061391292AC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2" name="文本框 49">
            <a:extLst>
              <a:ext uri="{FF2B5EF4-FFF2-40B4-BE49-F238E27FC236}">
                <a16:creationId xmlns="" xmlns:a16="http://schemas.microsoft.com/office/drawing/2014/main" id="{61D2B1ED-5F28-477A-9C29-5F393C0A8ED3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34528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3" name="文本框 50">
            <a:extLst>
              <a:ext uri="{FF2B5EF4-FFF2-40B4-BE49-F238E27FC236}">
                <a16:creationId xmlns="" xmlns:a16="http://schemas.microsoft.com/office/drawing/2014/main" id="{BB003415-64E5-4FEE-95C7-00A8325D151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5" y="38211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4" name="文本框 51">
            <a:extLst>
              <a:ext uri="{FF2B5EF4-FFF2-40B4-BE49-F238E27FC236}">
                <a16:creationId xmlns="" xmlns:a16="http://schemas.microsoft.com/office/drawing/2014/main" id="{9F5716D4-AAB1-4B2B-A427-9A4B2D53F46E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80213" y="11461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8284A55-0B6D-49CA-BD39-C42739D42404}"/>
              </a:ext>
            </a:extLst>
          </p:cNvPr>
          <p:cNvSpPr/>
          <p:nvPr/>
        </p:nvSpPr>
        <p:spPr>
          <a:xfrm>
            <a:off x="1399906" y="811907"/>
            <a:ext cx="417646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一夜秋风，一夜秋雨。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E5DE53B-A604-4BEC-BBF3-4616381A3BD5}"/>
              </a:ext>
            </a:extLst>
          </p:cNvPr>
          <p:cNvSpPr/>
          <p:nvPr/>
        </p:nvSpPr>
        <p:spPr>
          <a:xfrm>
            <a:off x="1403648" y="1711503"/>
            <a:ext cx="633670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文章结尾为什么又写秋风、秋雨？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F3B264A-6D47-476F-A7C2-CA5E90A3EB50}"/>
              </a:ext>
            </a:extLst>
          </p:cNvPr>
          <p:cNvSpPr/>
          <p:nvPr/>
        </p:nvSpPr>
        <p:spPr>
          <a:xfrm>
            <a:off x="575556" y="2715766"/>
            <a:ext cx="799288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照应开头，强调了秋风、秋雨带来“金色”的秋天，表达作者对秋天的赞美之情。</a:t>
            </a:r>
          </a:p>
        </p:txBody>
      </p:sp>
    </p:spTree>
    <p:extLst>
      <p:ext uri="{BB962C8B-B14F-4D97-AF65-F5344CB8AC3E}">
        <p14:creationId xmlns="" xmlns:p14="http://schemas.microsoft.com/office/powerpoint/2010/main" val="25497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392D7F9-3D25-481A-BED6-B0D9343C4349}"/>
              </a:ext>
            </a:extLst>
          </p:cNvPr>
          <p:cNvSpPr/>
          <p:nvPr/>
        </p:nvSpPr>
        <p:spPr>
          <a:xfrm>
            <a:off x="629816" y="771550"/>
            <a:ext cx="7974632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当我背着书包去上学时，第一回觉得，门前的水泥道真美啊！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3841430-A0F5-4D5A-ABD9-488B13037852}"/>
              </a:ext>
            </a:extLst>
          </p:cNvPr>
          <p:cNvSpPr/>
          <p:nvPr/>
        </p:nvSpPr>
        <p:spPr>
          <a:xfrm>
            <a:off x="629816" y="2355726"/>
            <a:ext cx="797463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结尾点题、直抒胸臆，抒发了作者对门前铺满金黄落叶的水泥道由衷的赞美之情，表达了作者对金色秋天的喜爱之情。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CA391BA-8270-4517-A161-8B51F5C6B8FD}"/>
              </a:ext>
            </a:extLst>
          </p:cNvPr>
          <p:cNvSpPr/>
          <p:nvPr/>
        </p:nvSpPr>
        <p:spPr>
          <a:xfrm>
            <a:off x="3079854" y="140197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真美啊！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53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71DD0C8-2503-400B-AEB6-ABFEC22A14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29" y="232476"/>
            <a:ext cx="1795705" cy="77038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6DC4683-9EAA-454D-9BA7-A7D037D61DF5}"/>
              </a:ext>
            </a:extLst>
          </p:cNvPr>
          <p:cNvSpPr/>
          <p:nvPr/>
        </p:nvSpPr>
        <p:spPr>
          <a:xfrm>
            <a:off x="575556" y="1491630"/>
            <a:ext cx="7992888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一夜秋风秋雨过后，像金色巴掌的梧桐树叶铺满了门前的水泥道，给这条水泥道增添了美丽，表达了作者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热爱大自然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热爱秋天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热爱生活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积极向上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的思想感情。</a:t>
            </a:r>
          </a:p>
        </p:txBody>
      </p:sp>
    </p:spTree>
    <p:extLst>
      <p:ext uri="{BB962C8B-B14F-4D97-AF65-F5344CB8AC3E}">
        <p14:creationId xmlns="" xmlns:p14="http://schemas.microsoft.com/office/powerpoint/2010/main" val="39003704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>
            <a:extLst>
              <a:ext uri="{FF2B5EF4-FFF2-40B4-BE49-F238E27FC236}">
                <a16:creationId xmlns="" xmlns:a16="http://schemas.microsoft.com/office/drawing/2014/main" id="{5EE933D0-53D5-4CBF-90BC-4F07D700C7A1}"/>
              </a:ext>
            </a:extLst>
          </p:cNvPr>
          <p:cNvSpPr/>
          <p:nvPr/>
        </p:nvSpPr>
        <p:spPr>
          <a:xfrm>
            <a:off x="2191968" y="1386732"/>
            <a:ext cx="207962" cy="2714902"/>
          </a:xfrm>
          <a:prstGeom prst="leftBrace">
            <a:avLst>
              <a:gd name="adj1" fmla="val 80725"/>
              <a:gd name="adj2" fmla="val 50000"/>
            </a:avLst>
          </a:prstGeom>
          <a:ln w="254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TextBox 10">
            <a:extLst>
              <a:ext uri="{FF2B5EF4-FFF2-40B4-BE49-F238E27FC236}">
                <a16:creationId xmlns="" xmlns:a16="http://schemas.microsoft.com/office/drawing/2014/main" id="{84A2781C-E0D1-46C6-BB8F-AE3833ED8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5513" y="1275606"/>
            <a:ext cx="2338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一夜秋风秋雨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ACC7B5A-C8E8-47EF-A869-BDB4CAF00B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94" y="175601"/>
            <a:ext cx="1795705" cy="770379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E0994476-001C-46E7-B0EF-1CE614FE26C4}"/>
              </a:ext>
            </a:extLst>
          </p:cNvPr>
          <p:cNvGrpSpPr/>
          <p:nvPr/>
        </p:nvGrpSpPr>
        <p:grpSpPr>
          <a:xfrm>
            <a:off x="175744" y="1635646"/>
            <a:ext cx="2087337" cy="2319762"/>
            <a:chOff x="416141" y="1635646"/>
            <a:chExt cx="2087337" cy="2319762"/>
          </a:xfrm>
        </p:grpSpPr>
        <p:sp>
          <p:nvSpPr>
            <p:cNvPr id="16" name="TextBox 26">
              <a:extLst>
                <a:ext uri="{FF2B5EF4-FFF2-40B4-BE49-F238E27FC236}">
                  <a16:creationId xmlns="" xmlns:a16="http://schemas.microsoft.com/office/drawing/2014/main" id="{AF7BC698-FD8F-4058-9A46-1FF16D926D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141" y="1635646"/>
              <a:ext cx="20873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latin typeface="黑体" pitchFamily="49" charset="-122"/>
                  <a:ea typeface="黑体" pitchFamily="49" charset="-122"/>
                </a:rPr>
                <a:t>铺满金色巴掌的水泥道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875E2AA7-4A0D-48C5-AFDC-F4D9189123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2909" t="4666" r="81100" b="6510"/>
            <a:stretch/>
          </p:blipFill>
          <p:spPr>
            <a:xfrm>
              <a:off x="728712" y="2562022"/>
              <a:ext cx="1462194" cy="1393386"/>
            </a:xfrm>
            <a:prstGeom prst="rect">
              <a:avLst/>
            </a:prstGeom>
          </p:spPr>
        </p:pic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6865D7FF-CA0D-444C-9C2C-B91D86E34586}"/>
              </a:ext>
            </a:extLst>
          </p:cNvPr>
          <p:cNvSpPr/>
          <p:nvPr/>
        </p:nvSpPr>
        <p:spPr>
          <a:xfrm>
            <a:off x="4590348" y="1498454"/>
            <a:ext cx="317452" cy="1215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0">
            <a:extLst>
              <a:ext uri="{FF2B5EF4-FFF2-40B4-BE49-F238E27FC236}">
                <a16:creationId xmlns="" xmlns:a16="http://schemas.microsoft.com/office/drawing/2014/main" id="{FB70B8C2-ECCD-4593-86AA-F16109BD1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152" y="1275606"/>
            <a:ext cx="1265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天放晴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E829D0E-2025-4AC5-9F6D-F6EB5F27C267}"/>
              </a:ext>
            </a:extLst>
          </p:cNvPr>
          <p:cNvSpPr/>
          <p:nvPr/>
        </p:nvSpPr>
        <p:spPr>
          <a:xfrm>
            <a:off x="6115683" y="1498454"/>
            <a:ext cx="317452" cy="1215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0">
            <a:extLst>
              <a:ext uri="{FF2B5EF4-FFF2-40B4-BE49-F238E27FC236}">
                <a16:creationId xmlns="" xmlns:a16="http://schemas.microsoft.com/office/drawing/2014/main" id="{2A85FEF3-2884-46C9-8E1E-89508EFA7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2552" y="1275606"/>
            <a:ext cx="1265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天明朗</a:t>
            </a:r>
          </a:p>
        </p:txBody>
      </p:sp>
      <p:sp>
        <p:nvSpPr>
          <p:cNvPr id="27" name="TextBox 10">
            <a:extLst>
              <a:ext uri="{FF2B5EF4-FFF2-40B4-BE49-F238E27FC236}">
                <a16:creationId xmlns="" xmlns:a16="http://schemas.microsoft.com/office/drawing/2014/main" id="{DB9125C8-99ED-480E-B0E4-633F03E5D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5513" y="1995686"/>
            <a:ext cx="16766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地面潮湿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230C8BF8-A8B2-4E19-AABF-DB0DE5306539}"/>
              </a:ext>
            </a:extLst>
          </p:cNvPr>
          <p:cNvSpPr/>
          <p:nvPr/>
        </p:nvSpPr>
        <p:spPr>
          <a:xfrm>
            <a:off x="3892864" y="2218534"/>
            <a:ext cx="317452" cy="1215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10">
            <a:extLst>
              <a:ext uri="{FF2B5EF4-FFF2-40B4-BE49-F238E27FC236}">
                <a16:creationId xmlns="" xmlns:a16="http://schemas.microsoft.com/office/drawing/2014/main" id="{B098FE79-B621-4D2F-A9B5-B9B56F1CA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6668" y="1995686"/>
            <a:ext cx="28918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梧桐树叶落满道</a:t>
            </a:r>
          </a:p>
        </p:txBody>
      </p:sp>
      <p:sp>
        <p:nvSpPr>
          <p:cNvPr id="30" name="TextBox 10">
            <a:extLst>
              <a:ext uri="{FF2B5EF4-FFF2-40B4-BE49-F238E27FC236}">
                <a16:creationId xmlns="" xmlns:a16="http://schemas.microsoft.com/office/drawing/2014/main" id="{2DBE798F-FDBD-4D8B-B783-A9462DE1B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5513" y="2741754"/>
            <a:ext cx="2756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行走金黄叶丛间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AB454F24-63C5-44D9-8ACB-6C599CE63B14}"/>
              </a:ext>
            </a:extLst>
          </p:cNvPr>
          <p:cNvSpPr/>
          <p:nvPr/>
        </p:nvSpPr>
        <p:spPr>
          <a:xfrm>
            <a:off x="4972984" y="2964602"/>
            <a:ext cx="317452" cy="1215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0">
            <a:extLst>
              <a:ext uri="{FF2B5EF4-FFF2-40B4-BE49-F238E27FC236}">
                <a16:creationId xmlns="" xmlns:a16="http://schemas.microsoft.com/office/drawing/2014/main" id="{522F57D9-2413-489F-A503-3E4A527DF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788" y="2741754"/>
            <a:ext cx="25867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小心走 仔细数</a:t>
            </a:r>
          </a:p>
        </p:txBody>
      </p:sp>
      <p:sp>
        <p:nvSpPr>
          <p:cNvPr id="33" name="TextBox 10">
            <a:extLst>
              <a:ext uri="{FF2B5EF4-FFF2-40B4-BE49-F238E27FC236}">
                <a16:creationId xmlns="" xmlns:a16="http://schemas.microsoft.com/office/drawing/2014/main" id="{2C6ED380-EA3C-4617-AABB-E4D062A24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5514" y="3531801"/>
            <a:ext cx="2338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一夜秋风秋雨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E9E7A7C9-1017-4CB6-8FE1-0A8DEB3457FD}"/>
              </a:ext>
            </a:extLst>
          </p:cNvPr>
          <p:cNvSpPr/>
          <p:nvPr/>
        </p:nvSpPr>
        <p:spPr>
          <a:xfrm>
            <a:off x="4633416" y="3754649"/>
            <a:ext cx="317452" cy="1215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10">
            <a:extLst>
              <a:ext uri="{FF2B5EF4-FFF2-40B4-BE49-F238E27FC236}">
                <a16:creationId xmlns="" xmlns:a16="http://schemas.microsoft.com/office/drawing/2014/main" id="{3C4236DD-90D4-4C56-BDB0-B0BD6F6B6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220" y="3531801"/>
            <a:ext cx="27304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门前水泥道真美</a:t>
            </a:r>
          </a:p>
        </p:txBody>
      </p:sp>
      <p:sp>
        <p:nvSpPr>
          <p:cNvPr id="36" name="左大括号 35">
            <a:extLst>
              <a:ext uri="{FF2B5EF4-FFF2-40B4-BE49-F238E27FC236}">
                <a16:creationId xmlns="" xmlns:a16="http://schemas.microsoft.com/office/drawing/2014/main" id="{16AC3BFB-348F-4334-8001-E795018493B2}"/>
              </a:ext>
            </a:extLst>
          </p:cNvPr>
          <p:cNvSpPr/>
          <p:nvPr/>
        </p:nvSpPr>
        <p:spPr>
          <a:xfrm rot="10800000">
            <a:off x="7656371" y="1386732"/>
            <a:ext cx="207962" cy="2714902"/>
          </a:xfrm>
          <a:prstGeom prst="leftBrace">
            <a:avLst>
              <a:gd name="adj1" fmla="val 80725"/>
              <a:gd name="adj2" fmla="val 50000"/>
            </a:avLst>
          </a:prstGeom>
          <a:ln w="254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403FD0B-AA53-437D-9E08-526F9D5723B1}"/>
              </a:ext>
            </a:extLst>
          </p:cNvPr>
          <p:cNvGrpSpPr/>
          <p:nvPr/>
        </p:nvGrpSpPr>
        <p:grpSpPr>
          <a:xfrm>
            <a:off x="7939421" y="1833813"/>
            <a:ext cx="911178" cy="1815882"/>
            <a:chOff x="7857533" y="1833813"/>
            <a:chExt cx="911178" cy="1815882"/>
          </a:xfrm>
        </p:grpSpPr>
        <p:sp>
          <p:nvSpPr>
            <p:cNvPr id="37" name="TextBox 26">
              <a:extLst>
                <a:ext uri="{FF2B5EF4-FFF2-40B4-BE49-F238E27FC236}">
                  <a16:creationId xmlns="" xmlns:a16="http://schemas.microsoft.com/office/drawing/2014/main" id="{A1284A77-6BB8-4B0B-9EE2-CA71C03E15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7533" y="1833813"/>
              <a:ext cx="402909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latin typeface="黑体" pitchFamily="49" charset="-122"/>
                  <a:ea typeface="黑体" pitchFamily="49" charset="-122"/>
                </a:rPr>
                <a:t>热爱秋天</a:t>
              </a:r>
            </a:p>
          </p:txBody>
        </p:sp>
        <p:sp>
          <p:nvSpPr>
            <p:cNvPr id="38" name="TextBox 26">
              <a:extLst>
                <a:ext uri="{FF2B5EF4-FFF2-40B4-BE49-F238E27FC236}">
                  <a16:creationId xmlns="" xmlns:a16="http://schemas.microsoft.com/office/drawing/2014/main" id="{9333C6C2-AFC3-49A1-B26C-0FF5B17E6D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2821" y="1833813"/>
              <a:ext cx="475890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latin typeface="黑体" pitchFamily="49" charset="-122"/>
                  <a:ea typeface="黑体" pitchFamily="49" charset="-122"/>
                </a:rPr>
                <a:t>热爱生活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31934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3" grpId="0" animBg="1"/>
      <p:bldP spid="24" grpId="0"/>
      <p:bldP spid="25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4E230CA-7D52-4654-A932-84D1FD1DB5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7494"/>
            <a:ext cx="1795705" cy="77037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1A60C4D-691A-4514-97D7-3E7BE49A58F7}"/>
              </a:ext>
            </a:extLst>
          </p:cNvPr>
          <p:cNvSpPr/>
          <p:nvPr/>
        </p:nvSpPr>
        <p:spPr>
          <a:xfrm>
            <a:off x="575556" y="1491630"/>
            <a:ext cx="7992888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秋风秋雨充满诗情画意，金黄的梧桐树的落叶常常为秋天增添亮色，给人们带来美的感受。是啊，只要我们热爱生活，留心观察生活，就会发现生活中更多的美。</a:t>
            </a:r>
          </a:p>
        </p:txBody>
      </p:sp>
    </p:spTree>
    <p:extLst>
      <p:ext uri="{BB962C8B-B14F-4D97-AF65-F5344CB8AC3E}">
        <p14:creationId xmlns="" xmlns:p14="http://schemas.microsoft.com/office/powerpoint/2010/main" val="3417190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>
            <a:extLst>
              <a:ext uri="{FF2B5EF4-FFF2-40B4-BE49-F238E27FC236}">
                <a16:creationId xmlns="" xmlns:a16="http://schemas.microsoft.com/office/drawing/2014/main" id="{DFE116F8-03B2-4431-8D45-9536C159A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0FBFF"/>
                </a:solidFill>
              </a:rPr>
              <a:t>状元成才路</a:t>
            </a:r>
            <a:endParaRPr lang="zh-CN" altLang="zh-CN" sz="500">
              <a:solidFill>
                <a:srgbClr val="F0FBFF"/>
              </a:solidFill>
            </a:endParaRPr>
          </a:p>
        </p:txBody>
      </p:sp>
      <p:sp>
        <p:nvSpPr>
          <p:cNvPr id="6" name="文本框 34">
            <a:extLst>
              <a:ext uri="{FF2B5EF4-FFF2-40B4-BE49-F238E27FC236}">
                <a16:creationId xmlns="" xmlns:a16="http://schemas.microsoft.com/office/drawing/2014/main" id="{2B5D83FA-B06A-405B-A37E-35176649B689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3433763" y="1228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" name="文本框 36">
            <a:extLst>
              <a:ext uri="{FF2B5EF4-FFF2-40B4-BE49-F238E27FC236}">
                <a16:creationId xmlns="" xmlns:a16="http://schemas.microsoft.com/office/drawing/2014/main" id="{CF45B7B1-11B2-499B-96EF-D5EF90A66495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13168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" name="文本框 37">
            <a:extLst>
              <a:ext uri="{FF2B5EF4-FFF2-40B4-BE49-F238E27FC236}">
                <a16:creationId xmlns="" xmlns:a16="http://schemas.microsoft.com/office/drawing/2014/main" id="{77B8F457-6F2B-4E6B-86C8-E170446DE2A1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" name="文本框 45">
            <a:extLst>
              <a:ext uri="{FF2B5EF4-FFF2-40B4-BE49-F238E27FC236}">
                <a16:creationId xmlns="" xmlns:a16="http://schemas.microsoft.com/office/drawing/2014/main" id="{E917D019-2307-4D6D-BE58-0CAD31119724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13390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" name="文本框 46">
            <a:extLst>
              <a:ext uri="{FF2B5EF4-FFF2-40B4-BE49-F238E27FC236}">
                <a16:creationId xmlns="" xmlns:a16="http://schemas.microsoft.com/office/drawing/2014/main" id="{B7F9719A-FCB4-4CF4-9A8C-54F15E79BD96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" name="文本框 47">
            <a:extLst>
              <a:ext uri="{FF2B5EF4-FFF2-40B4-BE49-F238E27FC236}">
                <a16:creationId xmlns="" xmlns:a16="http://schemas.microsoft.com/office/drawing/2014/main" id="{8416B3A0-3C1A-41D7-A288-EA3B5295039E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" name="文本框 49">
            <a:extLst>
              <a:ext uri="{FF2B5EF4-FFF2-40B4-BE49-F238E27FC236}">
                <a16:creationId xmlns="" xmlns:a16="http://schemas.microsoft.com/office/drawing/2014/main" id="{6693FDA4-04C7-48EB-8B3A-DAE7044F878B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" name="文本框 50">
            <a:extLst>
              <a:ext uri="{FF2B5EF4-FFF2-40B4-BE49-F238E27FC236}">
                <a16:creationId xmlns="" xmlns:a16="http://schemas.microsoft.com/office/drawing/2014/main" id="{A43E67F9-6E9E-48D1-985A-8140905B1E77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" name="文本框 51">
            <a:extLst>
              <a:ext uri="{FF2B5EF4-FFF2-40B4-BE49-F238E27FC236}">
                <a16:creationId xmlns="" xmlns:a16="http://schemas.microsoft.com/office/drawing/2014/main" id="{B412D10D-433B-42C8-A86D-48C10370F806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980907" y="21772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C656023-9755-407E-B3C4-ABA39880A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" name="文本框 34">
            <a:extLst>
              <a:ext uri="{FF2B5EF4-FFF2-40B4-BE49-F238E27FC236}">
                <a16:creationId xmlns="" xmlns:a16="http://schemas.microsoft.com/office/drawing/2014/main" id="{4B959F83-20BE-41E0-9FA5-B28342553851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" name="文本框 36">
            <a:extLst>
              <a:ext uri="{FF2B5EF4-FFF2-40B4-BE49-F238E27FC236}">
                <a16:creationId xmlns="" xmlns:a16="http://schemas.microsoft.com/office/drawing/2014/main" id="{6763EE80-D71E-4A85-88C1-59874E14A6BE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" name="文本框 37">
            <a:extLst>
              <a:ext uri="{FF2B5EF4-FFF2-40B4-BE49-F238E27FC236}">
                <a16:creationId xmlns="" xmlns:a16="http://schemas.microsoft.com/office/drawing/2014/main" id="{1295E4D1-65BB-48D9-82B9-8491EE1F3945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9" name="文本框 45">
            <a:extLst>
              <a:ext uri="{FF2B5EF4-FFF2-40B4-BE49-F238E27FC236}">
                <a16:creationId xmlns="" xmlns:a16="http://schemas.microsoft.com/office/drawing/2014/main" id="{BC09BD32-4899-4BDC-820B-C3E6B9D52D1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0" name="文本框 46">
            <a:extLst>
              <a:ext uri="{FF2B5EF4-FFF2-40B4-BE49-F238E27FC236}">
                <a16:creationId xmlns="" xmlns:a16="http://schemas.microsoft.com/office/drawing/2014/main" id="{6F32633C-0B20-41E9-BF02-BDEC964DD4E4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1" name="文本框 47">
            <a:extLst>
              <a:ext uri="{FF2B5EF4-FFF2-40B4-BE49-F238E27FC236}">
                <a16:creationId xmlns="" xmlns:a16="http://schemas.microsoft.com/office/drawing/2014/main" id="{5EFB8E90-E70E-4BE6-9331-193A15C54C40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2" name="文本框 49">
            <a:extLst>
              <a:ext uri="{FF2B5EF4-FFF2-40B4-BE49-F238E27FC236}">
                <a16:creationId xmlns="" xmlns:a16="http://schemas.microsoft.com/office/drawing/2014/main" id="{2510DDBC-56D6-4140-B5DD-2CBFC976F13D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1105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3" name="文本框 50">
            <a:extLst>
              <a:ext uri="{FF2B5EF4-FFF2-40B4-BE49-F238E27FC236}">
                <a16:creationId xmlns="" xmlns:a16="http://schemas.microsoft.com/office/drawing/2014/main" id="{94818FC7-94CA-429A-A1FC-A8028D7A0D3B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4" name="文本框 51">
            <a:extLst>
              <a:ext uri="{FF2B5EF4-FFF2-40B4-BE49-F238E27FC236}">
                <a16:creationId xmlns="" xmlns:a16="http://schemas.microsoft.com/office/drawing/2014/main" id="{07D7039C-053A-432D-AAD4-B06488A63A03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34345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5" name="文本框 32">
            <a:extLst>
              <a:ext uri="{FF2B5EF4-FFF2-40B4-BE49-F238E27FC236}">
                <a16:creationId xmlns="" xmlns:a16="http://schemas.microsoft.com/office/drawing/2014/main" id="{7EB248E8-BBC4-4490-9502-7117719D9E3C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6" name="文本框 34">
            <a:extLst>
              <a:ext uri="{FF2B5EF4-FFF2-40B4-BE49-F238E27FC236}">
                <a16:creationId xmlns="" xmlns:a16="http://schemas.microsoft.com/office/drawing/2014/main" id="{87B94F08-D29A-42DB-B8BE-23E46E85CF85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7" name="文本框 36">
            <a:extLst>
              <a:ext uri="{FF2B5EF4-FFF2-40B4-BE49-F238E27FC236}">
                <a16:creationId xmlns="" xmlns:a16="http://schemas.microsoft.com/office/drawing/2014/main" id="{1871A548-0300-4B48-B1D2-4BC86D26ECCC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8" name="文本框 37">
            <a:extLst>
              <a:ext uri="{FF2B5EF4-FFF2-40B4-BE49-F238E27FC236}">
                <a16:creationId xmlns="" xmlns:a16="http://schemas.microsoft.com/office/drawing/2014/main" id="{B20C2E12-2D3E-4956-8CF8-D6ECB8E0ABF5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C52D2B8-9B48-44A3-B793-30121772E221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FC98060-4027-451C-944C-421367239E0D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6786CF9-E29E-4FA7-80AC-78FE9DFFDD2E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A0B7614-DD51-49AE-B93F-D340D0DE973D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BF285DF-09F2-4A74-8B10-82F64B544618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3E27B39-9A6C-47A0-AD89-9543DA0A26E3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C3A335F-A7AC-4DE1-A582-882359CC0390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6813926-E6D8-4CF9-A263-DFB92FB17DDA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791B3F39-A5BE-4AF6-82BB-16B24F6C122E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1243013" y="12779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9F13D94E-4BB6-4A28-A523-60D9681307B0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9" name="文本框 45">
            <a:extLst>
              <a:ext uri="{FF2B5EF4-FFF2-40B4-BE49-F238E27FC236}">
                <a16:creationId xmlns="" xmlns:a16="http://schemas.microsoft.com/office/drawing/2014/main" id="{C8CFB272-8FDE-43F2-8B44-EF5C05315DBF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0" name="文本框 46">
            <a:extLst>
              <a:ext uri="{FF2B5EF4-FFF2-40B4-BE49-F238E27FC236}">
                <a16:creationId xmlns="" xmlns:a16="http://schemas.microsoft.com/office/drawing/2014/main" id="{07E38ED6-993C-456B-8BF2-2AA910BCAB44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1" name="文本框 47">
            <a:extLst>
              <a:ext uri="{FF2B5EF4-FFF2-40B4-BE49-F238E27FC236}">
                <a16:creationId xmlns="" xmlns:a16="http://schemas.microsoft.com/office/drawing/2014/main" id="{0CFA32AE-05E4-42C8-9917-9513A2433ECB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2" name="文本框 49">
            <a:extLst>
              <a:ext uri="{FF2B5EF4-FFF2-40B4-BE49-F238E27FC236}">
                <a16:creationId xmlns="" xmlns:a16="http://schemas.microsoft.com/office/drawing/2014/main" id="{9A809F37-087C-4216-9A42-F9344F387542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3" name="文本框 50">
            <a:extLst>
              <a:ext uri="{FF2B5EF4-FFF2-40B4-BE49-F238E27FC236}">
                <a16:creationId xmlns="" xmlns:a16="http://schemas.microsoft.com/office/drawing/2014/main" id="{D43B33B2-A622-4CD8-9481-492706722532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4" name="文本框 51">
            <a:extLst>
              <a:ext uri="{FF2B5EF4-FFF2-40B4-BE49-F238E27FC236}">
                <a16:creationId xmlns="" xmlns:a16="http://schemas.microsoft.com/office/drawing/2014/main" id="{E9E03F08-C89E-4F2D-AEAB-911ACD956ED8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5" name="文本框 32">
            <a:extLst>
              <a:ext uri="{FF2B5EF4-FFF2-40B4-BE49-F238E27FC236}">
                <a16:creationId xmlns="" xmlns:a16="http://schemas.microsoft.com/office/drawing/2014/main" id="{374FAB30-C7B2-4858-AB43-C3B9E5099DC1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6" name="文本框 34">
            <a:extLst>
              <a:ext uri="{FF2B5EF4-FFF2-40B4-BE49-F238E27FC236}">
                <a16:creationId xmlns="" xmlns:a16="http://schemas.microsoft.com/office/drawing/2014/main" id="{1BD90827-05C6-4D16-8DE6-4CF823AF3B2B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7" name="文本框 36">
            <a:extLst>
              <a:ext uri="{FF2B5EF4-FFF2-40B4-BE49-F238E27FC236}">
                <a16:creationId xmlns="" xmlns:a16="http://schemas.microsoft.com/office/drawing/2014/main" id="{CAFE670C-81BB-471E-AFA9-54E34D597130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8" name="文本框 37">
            <a:extLst>
              <a:ext uri="{FF2B5EF4-FFF2-40B4-BE49-F238E27FC236}">
                <a16:creationId xmlns="" xmlns:a16="http://schemas.microsoft.com/office/drawing/2014/main" id="{2323F584-1E11-459D-8FDA-B8A8EF003705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9" name="文本框 45">
            <a:extLst>
              <a:ext uri="{FF2B5EF4-FFF2-40B4-BE49-F238E27FC236}">
                <a16:creationId xmlns="" xmlns:a16="http://schemas.microsoft.com/office/drawing/2014/main" id="{49230CDC-6D90-43F1-9406-E2E48D598C16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25011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0" name="文本框 46">
            <a:extLst>
              <a:ext uri="{FF2B5EF4-FFF2-40B4-BE49-F238E27FC236}">
                <a16:creationId xmlns="" xmlns:a16="http://schemas.microsoft.com/office/drawing/2014/main" id="{D28D1734-65EC-446C-B8D0-712D200BD9CE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1" name="文本框 47">
            <a:extLst>
              <a:ext uri="{FF2B5EF4-FFF2-40B4-BE49-F238E27FC236}">
                <a16:creationId xmlns="" xmlns:a16="http://schemas.microsoft.com/office/drawing/2014/main" id="{7998FAB3-1D5D-4501-B47D-020BEA8274C9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BFD68BC8-50DF-4DC4-BE93-794A2E79C7E1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1964531" y="2324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CF52DDB4-E454-4186-BD38-D042C8E79FA7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39794" y="35917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32E01E58-5535-4E4D-A542-2F252F8B96D7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5" name="文本框 32">
            <a:extLst>
              <a:ext uri="{FF2B5EF4-FFF2-40B4-BE49-F238E27FC236}">
                <a16:creationId xmlns="" xmlns:a16="http://schemas.microsoft.com/office/drawing/2014/main" id="{0A0273C9-3BC1-4169-9595-47F093AFE4F2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6" name="文本框 34">
            <a:extLst>
              <a:ext uri="{FF2B5EF4-FFF2-40B4-BE49-F238E27FC236}">
                <a16:creationId xmlns="" xmlns:a16="http://schemas.microsoft.com/office/drawing/2014/main" id="{36C7D9E4-E109-485E-A0E3-A9C2D269410A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7" name="文本框 36">
            <a:extLst>
              <a:ext uri="{FF2B5EF4-FFF2-40B4-BE49-F238E27FC236}">
                <a16:creationId xmlns="" xmlns:a16="http://schemas.microsoft.com/office/drawing/2014/main" id="{A5F9678C-3F48-49F9-8F12-23EA15021E67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17510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8" name="文本框 37">
            <a:extLst>
              <a:ext uri="{FF2B5EF4-FFF2-40B4-BE49-F238E27FC236}">
                <a16:creationId xmlns="" xmlns:a16="http://schemas.microsoft.com/office/drawing/2014/main" id="{58503184-F21A-4074-98BD-4271E680E746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9" name="文本框 45">
            <a:extLst>
              <a:ext uri="{FF2B5EF4-FFF2-40B4-BE49-F238E27FC236}">
                <a16:creationId xmlns="" xmlns:a16="http://schemas.microsoft.com/office/drawing/2014/main" id="{0F810B65-F34E-4F88-93F5-67D073D011C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5" y="17732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0" name="文本框 46">
            <a:extLst>
              <a:ext uri="{FF2B5EF4-FFF2-40B4-BE49-F238E27FC236}">
                <a16:creationId xmlns="" xmlns:a16="http://schemas.microsoft.com/office/drawing/2014/main" id="{5CD8913A-2DE1-49B8-8282-7F78FFE6964E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19875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1" name="文本框 47">
            <a:extLst>
              <a:ext uri="{FF2B5EF4-FFF2-40B4-BE49-F238E27FC236}">
                <a16:creationId xmlns="" xmlns:a16="http://schemas.microsoft.com/office/drawing/2014/main" id="{AC1761CD-5BD4-4A22-95D3-8ABCD8122067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2" name="文本框 49">
            <a:extLst>
              <a:ext uri="{FF2B5EF4-FFF2-40B4-BE49-F238E27FC236}">
                <a16:creationId xmlns="" xmlns:a16="http://schemas.microsoft.com/office/drawing/2014/main" id="{EBF99A6D-86B8-4514-89C3-79E1694FFAE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038975" y="2159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3" name="文本框 50">
            <a:extLst>
              <a:ext uri="{FF2B5EF4-FFF2-40B4-BE49-F238E27FC236}">
                <a16:creationId xmlns="" xmlns:a16="http://schemas.microsoft.com/office/drawing/2014/main" id="{888BF284-0A0B-4795-8EF9-132319F2FC3B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19335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4" name="文本框 51">
            <a:extLst>
              <a:ext uri="{FF2B5EF4-FFF2-40B4-BE49-F238E27FC236}">
                <a16:creationId xmlns="" xmlns:a16="http://schemas.microsoft.com/office/drawing/2014/main" id="{5AC474A0-22DA-4B6A-83AC-20AD441ECC3D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289800" y="2794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5" name="文本框 32">
            <a:extLst>
              <a:ext uri="{FF2B5EF4-FFF2-40B4-BE49-F238E27FC236}">
                <a16:creationId xmlns="" xmlns:a16="http://schemas.microsoft.com/office/drawing/2014/main" id="{EF02F212-99A3-40C9-A172-E5314ADBE606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6" name="文本框 34">
            <a:extLst>
              <a:ext uri="{FF2B5EF4-FFF2-40B4-BE49-F238E27FC236}">
                <a16:creationId xmlns="" xmlns:a16="http://schemas.microsoft.com/office/drawing/2014/main" id="{DAFC5BC9-6A08-42F5-8D00-E7D3860BDEBA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7" name="文本框 36">
            <a:extLst>
              <a:ext uri="{FF2B5EF4-FFF2-40B4-BE49-F238E27FC236}">
                <a16:creationId xmlns="" xmlns:a16="http://schemas.microsoft.com/office/drawing/2014/main" id="{13DE0D1D-259D-49F9-96CA-63D6BEE85ADE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8" name="文本框 37">
            <a:extLst>
              <a:ext uri="{FF2B5EF4-FFF2-40B4-BE49-F238E27FC236}">
                <a16:creationId xmlns="" xmlns:a16="http://schemas.microsoft.com/office/drawing/2014/main" id="{3B798164-C554-4CBB-87D4-0C46B9DF86AA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9" name="文本框 45">
            <a:extLst>
              <a:ext uri="{FF2B5EF4-FFF2-40B4-BE49-F238E27FC236}">
                <a16:creationId xmlns="" xmlns:a16="http://schemas.microsoft.com/office/drawing/2014/main" id="{9AE6F084-D48A-47A7-91F6-91A27B6A095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0" name="文本框 46">
            <a:extLst>
              <a:ext uri="{FF2B5EF4-FFF2-40B4-BE49-F238E27FC236}">
                <a16:creationId xmlns="" xmlns:a16="http://schemas.microsoft.com/office/drawing/2014/main" id="{E697DF32-7EE8-4B94-8E36-781E40E52E98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1" name="文本框 47">
            <a:extLst>
              <a:ext uri="{FF2B5EF4-FFF2-40B4-BE49-F238E27FC236}">
                <a16:creationId xmlns="" xmlns:a16="http://schemas.microsoft.com/office/drawing/2014/main" id="{EB36F900-5619-4E59-9F5A-B80CB5D85A3E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2" name="文本框 49">
            <a:extLst>
              <a:ext uri="{FF2B5EF4-FFF2-40B4-BE49-F238E27FC236}">
                <a16:creationId xmlns="" xmlns:a16="http://schemas.microsoft.com/office/drawing/2014/main" id="{8CB809A4-4DF7-45A1-95B0-E87CFCD9978F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2544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3" name="文本框 50">
            <a:extLst>
              <a:ext uri="{FF2B5EF4-FFF2-40B4-BE49-F238E27FC236}">
                <a16:creationId xmlns="" xmlns:a16="http://schemas.microsoft.com/office/drawing/2014/main" id="{4DCF23D0-5F08-4409-99E6-92D1784BDBCF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4" name="文本框 51">
            <a:extLst>
              <a:ext uri="{FF2B5EF4-FFF2-40B4-BE49-F238E27FC236}">
                <a16:creationId xmlns="" xmlns:a16="http://schemas.microsoft.com/office/drawing/2014/main" id="{70DF3DD2-71D3-4349-BD23-FC51B65DAFA1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32194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5" name="文本框 32">
            <a:extLst>
              <a:ext uri="{FF2B5EF4-FFF2-40B4-BE49-F238E27FC236}">
                <a16:creationId xmlns="" xmlns:a16="http://schemas.microsoft.com/office/drawing/2014/main" id="{4803CE8B-52AF-4A1A-BC5E-DB19E5E39748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6" name="文本框 34">
            <a:extLst>
              <a:ext uri="{FF2B5EF4-FFF2-40B4-BE49-F238E27FC236}">
                <a16:creationId xmlns="" xmlns:a16="http://schemas.microsoft.com/office/drawing/2014/main" id="{F40D66D6-5A9A-47D0-A96D-C908BD1AE25A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7" name="文本框 36">
            <a:extLst>
              <a:ext uri="{FF2B5EF4-FFF2-40B4-BE49-F238E27FC236}">
                <a16:creationId xmlns="" xmlns:a16="http://schemas.microsoft.com/office/drawing/2014/main" id="{B03FD564-F8C8-422E-95E8-8CE14F2622BD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8" name="文本框 37">
            <a:extLst>
              <a:ext uri="{FF2B5EF4-FFF2-40B4-BE49-F238E27FC236}">
                <a16:creationId xmlns="" xmlns:a16="http://schemas.microsoft.com/office/drawing/2014/main" id="{36CE5A83-905E-494C-AB1A-D2F3CB48AA77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9" name="文本框 45">
            <a:extLst>
              <a:ext uri="{FF2B5EF4-FFF2-40B4-BE49-F238E27FC236}">
                <a16:creationId xmlns="" xmlns:a16="http://schemas.microsoft.com/office/drawing/2014/main" id="{7CDF7028-0948-48A8-BB50-960C4AEADA40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0" name="文本框 46">
            <a:extLst>
              <a:ext uri="{FF2B5EF4-FFF2-40B4-BE49-F238E27FC236}">
                <a16:creationId xmlns="" xmlns:a16="http://schemas.microsoft.com/office/drawing/2014/main" id="{B60804AE-BB6F-436E-B7B6-39FA557A5B27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1" name="文本框 47">
            <a:extLst>
              <a:ext uri="{FF2B5EF4-FFF2-40B4-BE49-F238E27FC236}">
                <a16:creationId xmlns="" xmlns:a16="http://schemas.microsoft.com/office/drawing/2014/main" id="{59415A34-ED31-490F-B1EA-A5C56190DD54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2" name="文本框 49">
            <a:extLst>
              <a:ext uri="{FF2B5EF4-FFF2-40B4-BE49-F238E27FC236}">
                <a16:creationId xmlns="" xmlns:a16="http://schemas.microsoft.com/office/drawing/2014/main" id="{5DF66D41-5507-4355-B034-3C78E4F29FC5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3" name="文本框 50">
            <a:extLst>
              <a:ext uri="{FF2B5EF4-FFF2-40B4-BE49-F238E27FC236}">
                <a16:creationId xmlns="" xmlns:a16="http://schemas.microsoft.com/office/drawing/2014/main" id="{D739180A-365F-4FCD-B8B5-FF7C14D119CE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4" name="文本框 51">
            <a:extLst>
              <a:ext uri="{FF2B5EF4-FFF2-40B4-BE49-F238E27FC236}">
                <a16:creationId xmlns="" xmlns:a16="http://schemas.microsoft.com/office/drawing/2014/main" id="{96253755-EF3F-40E9-A462-756FD2BB85EE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5" name="文本框 32">
            <a:extLst>
              <a:ext uri="{FF2B5EF4-FFF2-40B4-BE49-F238E27FC236}">
                <a16:creationId xmlns="" xmlns:a16="http://schemas.microsoft.com/office/drawing/2014/main" id="{40EDAE82-0916-4D92-8B06-A47CA3C70B7E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0" y="251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6" name="文本框 34">
            <a:extLst>
              <a:ext uri="{FF2B5EF4-FFF2-40B4-BE49-F238E27FC236}">
                <a16:creationId xmlns="" xmlns:a16="http://schemas.microsoft.com/office/drawing/2014/main" id="{4505869E-34F1-4C15-A5E9-C955197BCE5A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7" name="文本框 36">
            <a:extLst>
              <a:ext uri="{FF2B5EF4-FFF2-40B4-BE49-F238E27FC236}">
                <a16:creationId xmlns="" xmlns:a16="http://schemas.microsoft.com/office/drawing/2014/main" id="{EDF9C555-168B-4A1E-BC1F-B314F333CFE9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8" name="文本框 37">
            <a:extLst>
              <a:ext uri="{FF2B5EF4-FFF2-40B4-BE49-F238E27FC236}">
                <a16:creationId xmlns="" xmlns:a16="http://schemas.microsoft.com/office/drawing/2014/main" id="{2C4C4A50-94ED-4AD0-8C40-1ED94B1A0736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9" name="文本框 45">
            <a:extLst>
              <a:ext uri="{FF2B5EF4-FFF2-40B4-BE49-F238E27FC236}">
                <a16:creationId xmlns="" xmlns:a16="http://schemas.microsoft.com/office/drawing/2014/main" id="{9C892BA1-F815-44F8-9CFF-171BFCB10C34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0" name="文本框 46">
            <a:extLst>
              <a:ext uri="{FF2B5EF4-FFF2-40B4-BE49-F238E27FC236}">
                <a16:creationId xmlns="" xmlns:a16="http://schemas.microsoft.com/office/drawing/2014/main" id="{BE072D6F-723B-424C-A2F4-8CC4F422677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1" name="文本框 47">
            <a:extLst>
              <a:ext uri="{FF2B5EF4-FFF2-40B4-BE49-F238E27FC236}">
                <a16:creationId xmlns="" xmlns:a16="http://schemas.microsoft.com/office/drawing/2014/main" id="{0CE101F6-EDC1-4584-97EF-E244B2D8880C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2" name="文本框 49">
            <a:extLst>
              <a:ext uri="{FF2B5EF4-FFF2-40B4-BE49-F238E27FC236}">
                <a16:creationId xmlns="" xmlns:a16="http://schemas.microsoft.com/office/drawing/2014/main" id="{8153D4D7-E74E-407F-A5E3-F9BF01BED6E3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3" name="文本框 50">
            <a:extLst>
              <a:ext uri="{FF2B5EF4-FFF2-40B4-BE49-F238E27FC236}">
                <a16:creationId xmlns="" xmlns:a16="http://schemas.microsoft.com/office/drawing/2014/main" id="{EBBABE2D-B97A-47F1-8692-D5E2A30B7D1E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4" name="文本框 51">
            <a:extLst>
              <a:ext uri="{FF2B5EF4-FFF2-40B4-BE49-F238E27FC236}">
                <a16:creationId xmlns="" xmlns:a16="http://schemas.microsoft.com/office/drawing/2014/main" id="{62B27536-DFD9-44DA-B9C1-FFB0ECF8F824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5" name="文本框 32">
            <a:extLst>
              <a:ext uri="{FF2B5EF4-FFF2-40B4-BE49-F238E27FC236}">
                <a16:creationId xmlns="" xmlns:a16="http://schemas.microsoft.com/office/drawing/2014/main" id="{08777F1F-45A0-43E0-BC5D-C269FFBC6A6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6" name="文本框 34">
            <a:extLst>
              <a:ext uri="{FF2B5EF4-FFF2-40B4-BE49-F238E27FC236}">
                <a16:creationId xmlns="" xmlns:a16="http://schemas.microsoft.com/office/drawing/2014/main" id="{725F97F8-E822-42E9-8FC9-2A8EC299AFDF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7" name="文本框 36">
            <a:extLst>
              <a:ext uri="{FF2B5EF4-FFF2-40B4-BE49-F238E27FC236}">
                <a16:creationId xmlns="" xmlns:a16="http://schemas.microsoft.com/office/drawing/2014/main" id="{842E14D9-5623-4933-A10F-4E0ED79FD55B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2925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8" name="文本框 37">
            <a:extLst>
              <a:ext uri="{FF2B5EF4-FFF2-40B4-BE49-F238E27FC236}">
                <a16:creationId xmlns="" xmlns:a16="http://schemas.microsoft.com/office/drawing/2014/main" id="{BFB490AA-6517-4767-A6B2-4FC533B80D3B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9" name="文本框 45">
            <a:extLst>
              <a:ext uri="{FF2B5EF4-FFF2-40B4-BE49-F238E27FC236}">
                <a16:creationId xmlns="" xmlns:a16="http://schemas.microsoft.com/office/drawing/2014/main" id="{CB764332-535A-42AB-9B60-6757CB585DD3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5" y="2947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0" name="文本框 46">
            <a:extLst>
              <a:ext uri="{FF2B5EF4-FFF2-40B4-BE49-F238E27FC236}">
                <a16:creationId xmlns="" xmlns:a16="http://schemas.microsoft.com/office/drawing/2014/main" id="{B9FBA405-8F7A-4B17-B712-324CFDA94E0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3162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1" name="文本框 47">
            <a:extLst>
              <a:ext uri="{FF2B5EF4-FFF2-40B4-BE49-F238E27FC236}">
                <a16:creationId xmlns="" xmlns:a16="http://schemas.microsoft.com/office/drawing/2014/main" id="{EFE53F95-4EC8-4B90-A193-C5931CDCDAB6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2" name="文本框 49">
            <a:extLst>
              <a:ext uri="{FF2B5EF4-FFF2-40B4-BE49-F238E27FC236}">
                <a16:creationId xmlns="" xmlns:a16="http://schemas.microsoft.com/office/drawing/2014/main" id="{0D791FEC-A694-4D10-9D88-C667026E1664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34528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3" name="文本框 50">
            <a:extLst>
              <a:ext uri="{FF2B5EF4-FFF2-40B4-BE49-F238E27FC236}">
                <a16:creationId xmlns="" xmlns:a16="http://schemas.microsoft.com/office/drawing/2014/main" id="{F43A7D44-CDE8-4BAD-A570-DA92632B2977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5" y="38211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4" name="文本框 51">
            <a:extLst>
              <a:ext uri="{FF2B5EF4-FFF2-40B4-BE49-F238E27FC236}">
                <a16:creationId xmlns="" xmlns:a16="http://schemas.microsoft.com/office/drawing/2014/main" id="{E8815323-20E6-4906-9DE2-A9EC4B4C85F6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80213" y="11461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" name="矩形 4"/>
          <p:cNvSpPr/>
          <p:nvPr/>
        </p:nvSpPr>
        <p:spPr>
          <a:xfrm>
            <a:off x="460870" y="843558"/>
            <a:ext cx="8222260" cy="408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作家名片：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张秋生，天津静海人。作品曾获冰心图书新作奖，陈伯吹儿童文学奖，张天翼童话寓言奖及台湾杨唤儿童文学奖等。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主要作品：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著有儿童诗集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三个胡大刚的故事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燃烧吧，篝火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啄木鸟小队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及童话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小巴掌童话百篇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张秋生童话精选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四卷、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张秋生童话列车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四卷等。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FFF9558-06D2-49E5-A1A6-81DA963DA6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96" y="104865"/>
            <a:ext cx="1795705" cy="7703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694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FDCDD35-BF86-4EA4-98DA-048F1BE20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8" y="129629"/>
            <a:ext cx="1795705" cy="77037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346A522-3585-46A2-9FD1-E2CDF0C0EFCC}"/>
              </a:ext>
            </a:extLst>
          </p:cNvPr>
          <p:cNvSpPr/>
          <p:nvPr/>
        </p:nvSpPr>
        <p:spPr>
          <a:xfrm>
            <a:off x="892918" y="897820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为什么有的树叶秋天会变黄、变红？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AC9769C-BE8B-40AA-812B-AC71E3738679}"/>
              </a:ext>
            </a:extLst>
          </p:cNvPr>
          <p:cNvSpPr/>
          <p:nvPr/>
        </p:nvSpPr>
        <p:spPr>
          <a:xfrm>
            <a:off x="166164" y="1445239"/>
            <a:ext cx="881167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树叶中含有很多色素，如叶绿素、胡萝卜素等。其中叶绿素的颜色较深，在夏天常常盖住了其他色素；当秋天来临，这时阳光强烈但温度却在慢慢降低，叶绿素会遭到破坏而渐渐消失，这时黄色的叶黄素、胡萝卜素会显现出来，树叶就开始慢慢变黄，有些树叶在凋落前会产生大量的红色花青素，所以看上去就变成了红色。</a:t>
            </a:r>
          </a:p>
        </p:txBody>
      </p:sp>
    </p:spTree>
    <p:extLst>
      <p:ext uri="{BB962C8B-B14F-4D97-AF65-F5344CB8AC3E}">
        <p14:creationId xmlns="" xmlns:p14="http://schemas.microsoft.com/office/powerpoint/2010/main" val="420929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755576" y="843558"/>
            <a:ext cx="764381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200" dirty="0">
                <a:latin typeface="楷体" pitchFamily="49" charset="-122"/>
                <a:ea typeface="楷体" pitchFamily="49" charset="-122"/>
              </a:rPr>
              <a:t>道路两旁的法国梧桐树，掉下了一片片金黄金黄的叶子。这一片片闪着雨珠的叶子，一掉下来，便紧紧地粘在湿漉漉的水泥道上了。水泥道像铺上了一块彩色的地毯。这是一块印着落叶图案的、闪闪发光的地毯，从脚下一直铺到很远很远的地方，一直到路的尽头……每一片法国梧桐树的落叶，都像一个金色的小巴掌，熨帖地、平展地粘在水泥道上。它们排列得并不规则，甚至有些凌乱，然而，这更增添了水泥道的美。</a:t>
            </a:r>
          </a:p>
        </p:txBody>
      </p:sp>
      <p:sp>
        <p:nvSpPr>
          <p:cNvPr id="14339" name="WordArt 2"/>
          <p:cNvSpPr>
            <a:spLocks noChangeArrowheads="1" noChangeShapeType="1" noTextEdit="1"/>
          </p:cNvSpPr>
          <p:nvPr/>
        </p:nvSpPr>
        <p:spPr bwMode="auto">
          <a:xfrm>
            <a:off x="2699792" y="267494"/>
            <a:ext cx="3286125" cy="4953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“我”有什么新发现？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%R@JY_TJ~KWI{S5JC4K$I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55526"/>
            <a:ext cx="874846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1187624" y="1491630"/>
            <a:ext cx="738886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从我家到小学要经过一条大街，一条曲曲弯弯的巷子。我放学回家喜欢东看看、西看看，看看那些店铺、手工作坊、布店、酱园、杂货店、爆仗店、烧饼店、卖石灰麻刀的铺子、染坊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我到银匠店去看银匠在一个模子上錾出一个小罗汉，到竹器厂看师傅怎样把一根竹竿做成筢子，到车匠店看车匠用硬木车旋出各种形状的器物，看灯笼铺糊灯笼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百看不厌。</a:t>
            </a: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467544" y="267494"/>
            <a:ext cx="2592288" cy="1385203"/>
            <a:chOff x="324637" y="548793"/>
            <a:chExt cx="2500298" cy="1690322"/>
          </a:xfrm>
        </p:grpSpPr>
        <p:pic>
          <p:nvPicPr>
            <p:cNvPr id="15365" name="Picture 6" descr="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4637" y="548793"/>
              <a:ext cx="2500298" cy="1690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30">
              <a:extLst>
                <a:ext uri="{FF2B5EF4-FFF2-40B4-BE49-F238E27FC236}">
                  <a16:creationId xmlns="" xmlns:a16="http://schemas.microsoft.com/office/drawing/2014/main" id="{517E5230-4259-49B9-9B13-A2EDCF53AE4E}"/>
                </a:ext>
              </a:extLst>
            </p:cNvPr>
            <p:cNvSpPr txBox="1"/>
            <p:nvPr/>
          </p:nvSpPr>
          <p:spPr bwMode="auto">
            <a:xfrm>
              <a:off x="463542" y="1251747"/>
              <a:ext cx="2117875" cy="69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spc="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 展 阅 读</a:t>
              </a:r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3BF7A4A-10C4-4214-9FB9-1C21AAD640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48" y="136826"/>
            <a:ext cx="1795705" cy="77037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686C5FD-C0B6-497C-B37B-28F589ABCA99}"/>
              </a:ext>
            </a:extLst>
          </p:cNvPr>
          <p:cNvSpPr/>
          <p:nvPr/>
        </p:nvSpPr>
        <p:spPr>
          <a:xfrm>
            <a:off x="1115616" y="1004368"/>
            <a:ext cx="543660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一、写出下列词语的近义词。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EA15C4E-0BC6-406D-9A63-C85A27B4B4DA}"/>
              </a:ext>
            </a:extLst>
          </p:cNvPr>
          <p:cNvSpPr/>
          <p:nvPr/>
        </p:nvSpPr>
        <p:spPr>
          <a:xfrm>
            <a:off x="3019266" y="1612994"/>
            <a:ext cx="37195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放晴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　　　　明朗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熨帖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　　　　增添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771157C-62F7-47A7-9572-E2B8A3C3E069}"/>
              </a:ext>
            </a:extLst>
          </p:cNvPr>
          <p:cNvSpPr/>
          <p:nvPr/>
        </p:nvSpPr>
        <p:spPr>
          <a:xfrm>
            <a:off x="5056034" y="176570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转晴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D92AD4-29C8-4F34-BF64-1E15B23994EE}"/>
              </a:ext>
            </a:extLst>
          </p:cNvPr>
          <p:cNvSpPr/>
          <p:nvPr/>
        </p:nvSpPr>
        <p:spPr>
          <a:xfrm>
            <a:off x="5056034" y="252072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明亮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9039F8C-0395-4082-9194-1E9D4CDC6806}"/>
              </a:ext>
            </a:extLst>
          </p:cNvPr>
          <p:cNvSpPr/>
          <p:nvPr/>
        </p:nvSpPr>
        <p:spPr>
          <a:xfrm>
            <a:off x="5056033" y="32217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妥帖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61E9BB8-DD71-42A5-BC37-28875CBE9E0B}"/>
              </a:ext>
            </a:extLst>
          </p:cNvPr>
          <p:cNvSpPr/>
          <p:nvPr/>
        </p:nvSpPr>
        <p:spPr>
          <a:xfrm>
            <a:off x="5051198" y="395253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9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B903F66-DB5E-4F7D-8B1E-4E8D3596462C}"/>
              </a:ext>
            </a:extLst>
          </p:cNvPr>
          <p:cNvSpPr/>
          <p:nvPr/>
        </p:nvSpPr>
        <p:spPr>
          <a:xfrm>
            <a:off x="386662" y="705134"/>
            <a:ext cx="543660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二、根据课文内容填写词语。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B216275-01C0-43B3-9BC3-9C14AA0DD943}"/>
              </a:ext>
            </a:extLst>
          </p:cNvPr>
          <p:cNvSpPr/>
          <p:nvPr/>
        </p:nvSpPr>
        <p:spPr>
          <a:xfrm>
            <a:off x="386662" y="1491630"/>
            <a:ext cx="837067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金黄金黄的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  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的天空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闪闪发光的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  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　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的地方</a:t>
            </a:r>
          </a:p>
          <a:p>
            <a:pPr>
              <a:lnSpc>
                <a:spcPct val="13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亮晶晶的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  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  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的小雨靴</a:t>
            </a:r>
          </a:p>
          <a:p>
            <a:pPr>
              <a:lnSpc>
                <a:spcPct val="13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湿漉漉的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  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  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D47EA5C-70A7-4BDA-877C-F0167CF620D2}"/>
              </a:ext>
            </a:extLst>
          </p:cNvPr>
          <p:cNvSpPr/>
          <p:nvPr/>
        </p:nvSpPr>
        <p:spPr>
          <a:xfrm>
            <a:off x="2996698" y="157100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EBE843C-1B95-4586-B000-397D12BC5EAE}"/>
              </a:ext>
            </a:extLst>
          </p:cNvPr>
          <p:cNvSpPr/>
          <p:nvPr/>
        </p:nvSpPr>
        <p:spPr>
          <a:xfrm>
            <a:off x="5510249" y="154494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明朗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5859FB3-F6B3-4BAC-A2B5-B1DF361B88C1}"/>
              </a:ext>
            </a:extLst>
          </p:cNvPr>
          <p:cNvSpPr/>
          <p:nvPr/>
        </p:nvSpPr>
        <p:spPr>
          <a:xfrm>
            <a:off x="2993492" y="223514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F3BAE62-CC6D-490A-B5E9-04C90BD4A94F}"/>
              </a:ext>
            </a:extLst>
          </p:cNvPr>
          <p:cNvSpPr/>
          <p:nvPr/>
        </p:nvSpPr>
        <p:spPr>
          <a:xfrm>
            <a:off x="5098276" y="223514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很远很远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7EF555C-8A20-4AA4-B6AC-B882D399E02A}"/>
              </a:ext>
            </a:extLst>
          </p:cNvPr>
          <p:cNvSpPr/>
          <p:nvPr/>
        </p:nvSpPr>
        <p:spPr>
          <a:xfrm>
            <a:off x="2600659" y="28725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水洼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AA5405F-D629-490A-AE6C-C54BAE2D4420}"/>
              </a:ext>
            </a:extLst>
          </p:cNvPr>
          <p:cNvSpPr/>
          <p:nvPr/>
        </p:nvSpPr>
        <p:spPr>
          <a:xfrm>
            <a:off x="5312896" y="288594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棕红色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761FD80-8488-418D-B17A-3438EBB7FB6A}"/>
              </a:ext>
            </a:extLst>
          </p:cNvPr>
          <p:cNvSpPr/>
          <p:nvPr/>
        </p:nvSpPr>
        <p:spPr>
          <a:xfrm>
            <a:off x="2407286" y="355120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水泥道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1ED15B6-8857-443E-AA97-B3529BB95994}"/>
              </a:ext>
            </a:extLst>
          </p:cNvPr>
          <p:cNvSpPr/>
          <p:nvPr/>
        </p:nvSpPr>
        <p:spPr>
          <a:xfrm>
            <a:off x="5529829" y="355120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</a:p>
        </p:txBody>
      </p:sp>
    </p:spTree>
    <p:extLst>
      <p:ext uri="{BB962C8B-B14F-4D97-AF65-F5344CB8AC3E}">
        <p14:creationId xmlns="" xmlns:p14="http://schemas.microsoft.com/office/powerpoint/2010/main" val="267884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60F3230-FDE3-4C96-91C7-E2DF0A51F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CE3AB84B-95C9-4DF4-A043-ACEBFF25CE5E}"/>
              </a:ext>
            </a:extLst>
          </p:cNvPr>
          <p:cNvSpPr/>
          <p:nvPr/>
        </p:nvSpPr>
        <p:spPr>
          <a:xfrm>
            <a:off x="782272" y="1054641"/>
            <a:ext cx="7470830" cy="3323983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40182AD-0CC3-4CC5-A430-729FC679D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290" y="981749"/>
            <a:ext cx="7308812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秋词</a:t>
            </a:r>
            <a:r>
              <a:rPr lang="en-US" altLang="zh-CN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其二</a:t>
            </a:r>
            <a:r>
              <a:rPr lang="en-US" altLang="zh-CN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)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　　　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[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唐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]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刘禹锡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山明水净夜来霜，数树浑红出浅黄。</a:t>
            </a:r>
            <a:endParaRPr lang="en-US" altLang="zh-CN" sz="3600" b="1" dirty="0">
              <a:latin typeface="黑体" pitchFamily="2" charset="-122"/>
              <a:ea typeface="黑体" pitchFamily="2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试上高楼清入骨，岂如春色嗾人狂。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763F3BC-8972-442F-98DA-7E030633F1B9}"/>
              </a:ext>
            </a:extLst>
          </p:cNvPr>
          <p:cNvSpPr txBox="1"/>
          <p:nvPr/>
        </p:nvSpPr>
        <p:spPr>
          <a:xfrm>
            <a:off x="323528" y="26458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三、古诗词积累。</a:t>
            </a:r>
          </a:p>
        </p:txBody>
      </p:sp>
    </p:spTree>
    <p:extLst>
      <p:ext uri="{BB962C8B-B14F-4D97-AF65-F5344CB8AC3E}">
        <p14:creationId xmlns="" xmlns:p14="http://schemas.microsoft.com/office/powerpoint/2010/main" val="6315525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0300543-20AA-4D77-AB4B-DC370486784C}"/>
              </a:ext>
            </a:extLst>
          </p:cNvPr>
          <p:cNvSpPr/>
          <p:nvPr/>
        </p:nvSpPr>
        <p:spPr>
          <a:xfrm>
            <a:off x="791580" y="1203598"/>
            <a:ext cx="75968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秋天来了，山明水净，夜晚已经有霜；树叶由绿转为焦黄，其中有几棵树叶已成红色，在浅黄中格外显眼。登上高楼四望清秋入骨，才不会像春色那样使人发狂了。</a:t>
            </a:r>
          </a:p>
        </p:txBody>
      </p:sp>
    </p:spTree>
    <p:extLst>
      <p:ext uri="{BB962C8B-B14F-4D97-AF65-F5344CB8AC3E}">
        <p14:creationId xmlns="" xmlns:p14="http://schemas.microsoft.com/office/powerpoint/2010/main" val="221676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A2BFEDD-1797-4C25-A1EE-02810C73AC3D}"/>
              </a:ext>
            </a:extLst>
          </p:cNvPr>
          <p:cNvGrpSpPr/>
          <p:nvPr/>
        </p:nvGrpSpPr>
        <p:grpSpPr>
          <a:xfrm>
            <a:off x="534853" y="1223620"/>
            <a:ext cx="7558865" cy="584775"/>
            <a:chOff x="1043608" y="1010832"/>
            <a:chExt cx="7558865" cy="584775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5D0CBF58-7568-4A03-BC84-D85138D84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3608" y="1131590"/>
              <a:ext cx="364654" cy="361793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4D4F093A-3386-481A-9E56-FB2ED5373C4F}"/>
                </a:ext>
              </a:extLst>
            </p:cNvPr>
            <p:cNvSpPr/>
            <p:nvPr/>
          </p:nvSpPr>
          <p:spPr>
            <a:xfrm>
              <a:off x="1414287" y="1010832"/>
              <a:ext cx="718818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朗读课文。把你喜欢的句子抄写下来。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DCEB0C1-FE18-4377-A924-FD4ADC8445C8}"/>
              </a:ext>
            </a:extLst>
          </p:cNvPr>
          <p:cNvSpPr/>
          <p:nvPr/>
        </p:nvSpPr>
        <p:spPr>
          <a:xfrm>
            <a:off x="395536" y="1860381"/>
            <a:ext cx="8352928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朗读指导：本文语言平实，但字里行间流露出作者对秋天的热爱。朗读时语速要舒缓一些，感情要饱满真挚，既要读出对梧桐树叶的喜爱，也要读出对金色秋天的热爱之情。</a:t>
            </a:r>
          </a:p>
        </p:txBody>
      </p:sp>
      <p:sp>
        <p:nvSpPr>
          <p:cNvPr id="9" name="圆角矩形 1">
            <a:extLst>
              <a:ext uri="{FF2B5EF4-FFF2-40B4-BE49-F238E27FC236}">
                <a16:creationId xmlns="" xmlns:a16="http://schemas.microsoft.com/office/drawing/2014/main" id="{881A46B5-C9D6-4277-BBB5-C415ADD59858}"/>
              </a:ext>
            </a:extLst>
          </p:cNvPr>
          <p:cNvSpPr/>
          <p:nvPr/>
        </p:nvSpPr>
        <p:spPr>
          <a:xfrm>
            <a:off x="2900362" y="411510"/>
            <a:ext cx="3343275" cy="581025"/>
          </a:xfrm>
          <a:prstGeom prst="roundRect">
            <a:avLst/>
          </a:prstGeom>
          <a:solidFill>
            <a:srgbClr val="FFFF00"/>
          </a:solidFill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课后习题参考答案</a:t>
            </a:r>
          </a:p>
        </p:txBody>
      </p:sp>
    </p:spTree>
    <p:extLst>
      <p:ext uri="{BB962C8B-B14F-4D97-AF65-F5344CB8AC3E}">
        <p14:creationId xmlns="" xmlns:p14="http://schemas.microsoft.com/office/powerpoint/2010/main" val="421041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1BD5091-C1B6-404F-9145-A97236A9FA9F}"/>
              </a:ext>
            </a:extLst>
          </p:cNvPr>
          <p:cNvSpPr/>
          <p:nvPr/>
        </p:nvSpPr>
        <p:spPr>
          <a:xfrm>
            <a:off x="719572" y="1048256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朗读示例：每一片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法国梧桐树的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落叶⌒，都像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一个金色的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小巴掌↘，熨帖地、平展地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粘在水泥道上↗。它们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排列得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并不规则↘，甚至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有些凌乱↘，然而，这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更增添了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水泥道的美↗。</a:t>
            </a:r>
          </a:p>
        </p:txBody>
      </p:sp>
    </p:spTree>
    <p:extLst>
      <p:ext uri="{BB962C8B-B14F-4D97-AF65-F5344CB8AC3E}">
        <p14:creationId xmlns="" xmlns:p14="http://schemas.microsoft.com/office/powerpoint/2010/main" val="31033823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54D86B0-9BD5-4DDB-AF94-F2D2D00DA5CD}"/>
              </a:ext>
            </a:extLst>
          </p:cNvPr>
          <p:cNvSpPr/>
          <p:nvPr/>
        </p:nvSpPr>
        <p:spPr>
          <a:xfrm>
            <a:off x="611560" y="212140"/>
            <a:ext cx="8064896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参考答案：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一夜秋风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一夜秋雨。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道路两旁的法国梧桐树，掉下了一片片金黄金黄的叶子。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每一片法国梧桐树的落叶，都像一个金色的小巴掌，熨帖地、平展地粘在水泥道上。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我穿着一双棕红色的小雨靴。你瞧，这多像两只棕红色的小鸟，在秋天金黄的叶丛间，愉快地蹦跳着、歌唱着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71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4043" y="915566"/>
            <a:ext cx="8015913" cy="18420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朗读课文，想一想：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金色巴掌”指的是什么？“金色”除了指叶子的颜色，还代表了什么？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2FF589F-3E3C-4DBA-B920-7128244D60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19" y="116804"/>
            <a:ext cx="1795705" cy="77038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53F0286-007F-406E-B808-47FCDC560B1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2355726"/>
            <a:ext cx="2021219" cy="2399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1A7D995-85D1-4B8D-A18F-D78267E65949}"/>
              </a:ext>
            </a:extLst>
          </p:cNvPr>
          <p:cNvGrpSpPr/>
          <p:nvPr/>
        </p:nvGrpSpPr>
        <p:grpSpPr>
          <a:xfrm>
            <a:off x="1606324" y="2825818"/>
            <a:ext cx="4749520" cy="732508"/>
            <a:chOff x="1606324" y="2825818"/>
            <a:chExt cx="4749520" cy="732508"/>
          </a:xfrm>
        </p:grpSpPr>
        <p:sp>
          <p:nvSpPr>
            <p:cNvPr id="11" name="TextBox 10"/>
            <p:cNvSpPr txBox="1"/>
            <p:nvPr/>
          </p:nvSpPr>
          <p:spPr>
            <a:xfrm>
              <a:off x="1606324" y="2825818"/>
              <a:ext cx="187220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+mn-ea"/>
                </a:rPr>
                <a:t>金色巴掌</a:t>
              </a:r>
            </a:p>
          </p:txBody>
        </p:sp>
        <p:sp>
          <p:nvSpPr>
            <p:cNvPr id="4" name="箭头: 左 3">
              <a:extLst>
                <a:ext uri="{FF2B5EF4-FFF2-40B4-BE49-F238E27FC236}">
                  <a16:creationId xmlns="" xmlns:a16="http://schemas.microsoft.com/office/drawing/2014/main" id="{340817D1-0B2F-4440-A6D3-558CB07005DD}"/>
                </a:ext>
              </a:extLst>
            </p:cNvPr>
            <p:cNvSpPr/>
            <p:nvPr/>
          </p:nvSpPr>
          <p:spPr>
            <a:xfrm rot="10800000">
              <a:off x="3491880" y="2949756"/>
              <a:ext cx="978408" cy="484632"/>
            </a:xfrm>
            <a:prstGeom prst="lef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10">
              <a:extLst>
                <a:ext uri="{FF2B5EF4-FFF2-40B4-BE49-F238E27FC236}">
                  <a16:creationId xmlns="" xmlns:a16="http://schemas.microsoft.com/office/drawing/2014/main" id="{8466F468-0EA8-44D8-997F-DBDD9346849D}"/>
                </a:ext>
              </a:extLst>
            </p:cNvPr>
            <p:cNvSpPr txBox="1"/>
            <p:nvPr/>
          </p:nvSpPr>
          <p:spPr>
            <a:xfrm>
              <a:off x="4483636" y="2825818"/>
              <a:ext cx="1872208" cy="641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+mn-ea"/>
                </a:rPr>
                <a:t>梧桐树叶</a:t>
              </a:r>
            </a:p>
          </p:txBody>
        </p:sp>
      </p:grpSp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B4CEEA78-8BAE-4381-9424-A671799724E4}"/>
              </a:ext>
            </a:extLst>
          </p:cNvPr>
          <p:cNvSpPr txBox="1"/>
          <p:nvPr/>
        </p:nvSpPr>
        <p:spPr>
          <a:xfrm>
            <a:off x="1601078" y="3855466"/>
            <a:ext cx="325895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还代表了秋天。</a:t>
            </a:r>
          </a:p>
        </p:txBody>
      </p:sp>
    </p:spTree>
    <p:extLst>
      <p:ext uri="{BB962C8B-B14F-4D97-AF65-F5344CB8AC3E}">
        <p14:creationId xmlns="" xmlns:p14="http://schemas.microsoft.com/office/powerpoint/2010/main" val="305648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62034F1-A97A-4B9F-862F-8C7D5C14629A}"/>
              </a:ext>
            </a:extLst>
          </p:cNvPr>
          <p:cNvGrpSpPr/>
          <p:nvPr/>
        </p:nvGrpSpPr>
        <p:grpSpPr>
          <a:xfrm>
            <a:off x="395536" y="987574"/>
            <a:ext cx="8352928" cy="1077218"/>
            <a:chOff x="1043608" y="1010832"/>
            <a:chExt cx="8352928" cy="1077218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0C74CD17-E931-486B-A865-00A3004F3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3608" y="1131590"/>
              <a:ext cx="364654" cy="361793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AEDD5D0B-20A2-4DCB-845C-7916B106BCFC}"/>
                </a:ext>
              </a:extLst>
            </p:cNvPr>
            <p:cNvSpPr/>
            <p:nvPr/>
          </p:nvSpPr>
          <p:spPr>
            <a:xfrm>
              <a:off x="1414287" y="1010832"/>
              <a:ext cx="798224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下面加点的词语你是用什么方法理解的？和同学交流。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004BDAF-CB79-45E8-B757-64687568A6F9}"/>
              </a:ext>
            </a:extLst>
          </p:cNvPr>
          <p:cNvSpPr/>
          <p:nvPr/>
        </p:nvSpPr>
        <p:spPr>
          <a:xfrm>
            <a:off x="827584" y="2311229"/>
            <a:ext cx="777686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啊！多么明朗的天空。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它们排列得并不规则。甚至有些凌乱。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915816" y="2715766"/>
            <a:ext cx="1008112" cy="604781"/>
            <a:chOff x="2915816" y="2715766"/>
            <a:chExt cx="1008112" cy="604781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9004BDAF-CB79-45E8-B757-64687568A6F9}"/>
                </a:ext>
              </a:extLst>
            </p:cNvPr>
            <p:cNvSpPr/>
            <p:nvPr/>
          </p:nvSpPr>
          <p:spPr>
            <a:xfrm>
              <a:off x="2915816" y="2715766"/>
              <a:ext cx="576064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9004BDAF-CB79-45E8-B757-64687568A6F9}"/>
                </a:ext>
              </a:extLst>
            </p:cNvPr>
            <p:cNvSpPr/>
            <p:nvPr/>
          </p:nvSpPr>
          <p:spPr>
            <a:xfrm>
              <a:off x="3347864" y="2715766"/>
              <a:ext cx="576064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20272" y="3463082"/>
            <a:ext cx="1008112" cy="604781"/>
            <a:chOff x="2915816" y="2715766"/>
            <a:chExt cx="1008112" cy="604781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9004BDAF-CB79-45E8-B757-64687568A6F9}"/>
                </a:ext>
              </a:extLst>
            </p:cNvPr>
            <p:cNvSpPr/>
            <p:nvPr/>
          </p:nvSpPr>
          <p:spPr>
            <a:xfrm>
              <a:off x="2915816" y="2715766"/>
              <a:ext cx="576064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9004BDAF-CB79-45E8-B757-64687568A6F9}"/>
                </a:ext>
              </a:extLst>
            </p:cNvPr>
            <p:cNvSpPr/>
            <p:nvPr/>
          </p:nvSpPr>
          <p:spPr>
            <a:xfrm>
              <a:off x="3347864" y="2715766"/>
              <a:ext cx="576064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954874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CB67AD8-3319-4378-AF0D-9B3BB4477961}"/>
              </a:ext>
            </a:extLst>
          </p:cNvPr>
          <p:cNvSpPr/>
          <p:nvPr/>
        </p:nvSpPr>
        <p:spPr>
          <a:xfrm>
            <a:off x="791580" y="1087497"/>
            <a:ext cx="7560840" cy="296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老师指导：认真读句子，联系上下文理解这些加点的词语，或用找近义词的方法进行理解。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如：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明朗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明亮”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“凌乱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零乱”。</a:t>
            </a:r>
          </a:p>
        </p:txBody>
      </p:sp>
    </p:spTree>
    <p:extLst>
      <p:ext uri="{BB962C8B-B14F-4D97-AF65-F5344CB8AC3E}">
        <p14:creationId xmlns="" xmlns:p14="http://schemas.microsoft.com/office/powerpoint/2010/main" val="11664394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4BEF36F-3EF3-49D2-965D-3B29D7207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556" y="267494"/>
            <a:ext cx="2283809" cy="68095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5A9AAC2-199C-49EC-8B37-B598C29A9E70}"/>
              </a:ext>
            </a:extLst>
          </p:cNvPr>
          <p:cNvSpPr/>
          <p:nvPr/>
        </p:nvSpPr>
        <p:spPr>
          <a:xfrm>
            <a:off x="575556" y="935588"/>
            <a:ext cx="799288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“铺满金色巴掌的水泥道”，多美的发现啊！你在上学或放学路上看到了什么样的景色？用几句话写下来吧。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CC74DAA-1BE6-4054-9170-BF07A7074438}"/>
              </a:ext>
            </a:extLst>
          </p:cNvPr>
          <p:cNvSpPr/>
          <p:nvPr/>
        </p:nvSpPr>
        <p:spPr>
          <a:xfrm>
            <a:off x="539552" y="2787366"/>
            <a:ext cx="7992888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参考答案：盛夏时节，太阳早就高高地挂在天上，等着我去上学了。上学路上，有一棵非常高大的海棠树耸立在一群小海棠树</a:t>
            </a:r>
          </a:p>
        </p:txBody>
      </p:sp>
    </p:spTree>
    <p:extLst>
      <p:ext uri="{BB962C8B-B14F-4D97-AF65-F5344CB8AC3E}">
        <p14:creationId xmlns="" xmlns:p14="http://schemas.microsoft.com/office/powerpoint/2010/main" val="211203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C57D233-E49D-4443-8A2F-E14CE8FA60C4}"/>
              </a:ext>
            </a:extLst>
          </p:cNvPr>
          <p:cNvSpPr/>
          <p:nvPr/>
        </p:nvSpPr>
        <p:spPr>
          <a:xfrm>
            <a:off x="575556" y="627534"/>
            <a:ext cx="7992888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中间，像一位皇后，有着至高无上的权威；可是当她看到自己的孩子们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一棵棵青涩的小海棠时，更像一位勇敢慈爱的母亲，在默默地保护着它们，为它们遮挡狂风暴雨。我在树下眯着眼睛，仰望着那一棵棵快乐的小海棠和高大的海棠妈妈，心里有说不出来的快乐。</a:t>
            </a:r>
          </a:p>
        </p:txBody>
      </p:sp>
    </p:spTree>
    <p:extLst>
      <p:ext uri="{BB962C8B-B14F-4D97-AF65-F5344CB8AC3E}">
        <p14:creationId xmlns="" xmlns:p14="http://schemas.microsoft.com/office/powerpoint/2010/main" val="37408755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15616" y="1486837"/>
            <a:ext cx="705678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把课文中喜欢的句子写下来，背一背。</a:t>
            </a:r>
            <a:endParaRPr lang="en-US" altLang="zh-CN" sz="30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收集关于梧桐树叶的资料。</a:t>
            </a:r>
            <a:endParaRPr lang="en-US" altLang="zh-CN" sz="30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画一画铺满金色巴掌的水泥道。</a:t>
            </a:r>
            <a:endParaRPr lang="en-US" altLang="zh-CN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B4C5112-678C-44C6-975E-E662F8446C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3" y="294471"/>
            <a:ext cx="1795705" cy="7703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4522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539552" y="987574"/>
            <a:ext cx="8372475" cy="3970318"/>
          </a:xfrm>
          <a:prstGeom prst="rect">
            <a:avLst/>
          </a:prstGeom>
          <a:noFill/>
          <a:ln w="9525">
            <a:solidFill>
              <a:srgbClr val="FFC000"/>
            </a:solidFill>
            <a:prstDash val="sysDash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>
              <a:lnSpc>
                <a:spcPct val="150000"/>
              </a:lnSpc>
              <a:buFont typeface="Arial" charset="0"/>
              <a:buNone/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法国梧桐树，大乔木，高可达20-30m,树冠阔钟形；干皮灰褐色至灰白色，呈薄片状剥落。幼枝、幼叶密生褐色星状毛。叶掌状，花黄绿色。多数坚果聚全叶球形，3-6球成一串，呈刺毛状，果柄长而下垂。花期4-5月；果9-10月成熟。</a:t>
            </a:r>
          </a:p>
          <a:p>
            <a:pPr indent="457200">
              <a:lnSpc>
                <a:spcPct val="150000"/>
              </a:lnSpc>
              <a:buFont typeface="Arial" charset="0"/>
              <a:buNone/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它适应性强，又耐修剪整形，对多种有毒气体抗性较强，并能吸收有害气体，广泛应用于城市绿化，是世界著名的优良庭荫树和行道树。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5123" name="WordArt 2"/>
          <p:cNvSpPr>
            <a:spLocks noChangeArrowheads="1" noChangeShapeType="1" noTextEdit="1"/>
          </p:cNvSpPr>
          <p:nvPr/>
        </p:nvSpPr>
        <p:spPr bwMode="auto">
          <a:xfrm>
            <a:off x="611560" y="483518"/>
            <a:ext cx="1714500" cy="5494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小资料：</a:t>
            </a:r>
          </a:p>
        </p:txBody>
      </p:sp>
      <p:pic>
        <p:nvPicPr>
          <p:cNvPr id="5124" name="Picture 6" descr="E:\孙巧灵\2016秋上\上课课件\制作\R一语上\人一语大课堂（正文）\XS139.tif"/>
          <p:cNvPicPr>
            <a:picLocks noChangeAspect="1" noChangeArrowheads="1"/>
          </p:cNvPicPr>
          <p:nvPr/>
        </p:nvPicPr>
        <p:blipFill>
          <a:blip r:embed="rId2" cstate="print"/>
          <a:srcRect t="21463" r="75378" b="24937"/>
          <a:stretch>
            <a:fillRect/>
          </a:stretch>
        </p:blipFill>
        <p:spPr bwMode="auto">
          <a:xfrm>
            <a:off x="7732713" y="3832622"/>
            <a:ext cx="982662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32">
            <a:extLst>
              <a:ext uri="{FF2B5EF4-FFF2-40B4-BE49-F238E27FC236}">
                <a16:creationId xmlns="" xmlns:a16="http://schemas.microsoft.com/office/drawing/2014/main" id="{B207606C-3271-457B-88C3-D67622F2D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0FBFF"/>
                </a:solidFill>
              </a:rPr>
              <a:t>状元成才路</a:t>
            </a:r>
            <a:endParaRPr lang="zh-CN" altLang="zh-CN" sz="500">
              <a:solidFill>
                <a:srgbClr val="F0FBFF"/>
              </a:solidFill>
            </a:endParaRPr>
          </a:p>
        </p:txBody>
      </p:sp>
      <p:sp>
        <p:nvSpPr>
          <p:cNvPr id="13" name="文本框 34">
            <a:extLst>
              <a:ext uri="{FF2B5EF4-FFF2-40B4-BE49-F238E27FC236}">
                <a16:creationId xmlns="" xmlns:a16="http://schemas.microsoft.com/office/drawing/2014/main" id="{F85286FB-3BC5-4788-8508-6192F96606A1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3433763" y="1228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" name="文本框 36">
            <a:extLst>
              <a:ext uri="{FF2B5EF4-FFF2-40B4-BE49-F238E27FC236}">
                <a16:creationId xmlns="" xmlns:a16="http://schemas.microsoft.com/office/drawing/2014/main" id="{6F46DB52-23A9-4283-A424-03B1586E4E95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13168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" name="文本框 37">
            <a:extLst>
              <a:ext uri="{FF2B5EF4-FFF2-40B4-BE49-F238E27FC236}">
                <a16:creationId xmlns="" xmlns:a16="http://schemas.microsoft.com/office/drawing/2014/main" id="{CC606459-9A98-4D56-9FBE-B255F4789FB7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" name="文本框 45">
            <a:extLst>
              <a:ext uri="{FF2B5EF4-FFF2-40B4-BE49-F238E27FC236}">
                <a16:creationId xmlns="" xmlns:a16="http://schemas.microsoft.com/office/drawing/2014/main" id="{A370BD6F-2E18-4A2B-9C0C-C2032F7EF90B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13390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" name="文本框 46">
            <a:extLst>
              <a:ext uri="{FF2B5EF4-FFF2-40B4-BE49-F238E27FC236}">
                <a16:creationId xmlns="" xmlns:a16="http://schemas.microsoft.com/office/drawing/2014/main" id="{ACCAEF1D-0CE2-4CE6-9FE0-BA69620B1E65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9" name="文本框 47">
            <a:extLst>
              <a:ext uri="{FF2B5EF4-FFF2-40B4-BE49-F238E27FC236}">
                <a16:creationId xmlns="" xmlns:a16="http://schemas.microsoft.com/office/drawing/2014/main" id="{3406CA44-206B-4BF4-8C2F-B1077E4FCF66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0" name="文本框 49">
            <a:extLst>
              <a:ext uri="{FF2B5EF4-FFF2-40B4-BE49-F238E27FC236}">
                <a16:creationId xmlns="" xmlns:a16="http://schemas.microsoft.com/office/drawing/2014/main" id="{EA73B16C-AF08-43C4-83EB-050832FA86C7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1" name="文本框 50">
            <a:extLst>
              <a:ext uri="{FF2B5EF4-FFF2-40B4-BE49-F238E27FC236}">
                <a16:creationId xmlns="" xmlns:a16="http://schemas.microsoft.com/office/drawing/2014/main" id="{1BB230D3-7090-4AA5-BAC4-3F7026191296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2" name="文本框 51">
            <a:extLst>
              <a:ext uri="{FF2B5EF4-FFF2-40B4-BE49-F238E27FC236}">
                <a16:creationId xmlns="" xmlns:a16="http://schemas.microsoft.com/office/drawing/2014/main" id="{7154BF72-78B7-44A3-A12A-2732932ED363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980907" y="21772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24E9BBB-C91C-4A6F-90D1-27501F363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4" name="文本框 34">
            <a:extLst>
              <a:ext uri="{FF2B5EF4-FFF2-40B4-BE49-F238E27FC236}">
                <a16:creationId xmlns="" xmlns:a16="http://schemas.microsoft.com/office/drawing/2014/main" id="{B3058FEB-7875-486D-9689-DEF6F06C485B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5" name="文本框 36">
            <a:extLst>
              <a:ext uri="{FF2B5EF4-FFF2-40B4-BE49-F238E27FC236}">
                <a16:creationId xmlns="" xmlns:a16="http://schemas.microsoft.com/office/drawing/2014/main" id="{AAE228AC-4FC8-421D-9B54-B5F88A4C4296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6" name="文本框 37">
            <a:extLst>
              <a:ext uri="{FF2B5EF4-FFF2-40B4-BE49-F238E27FC236}">
                <a16:creationId xmlns="" xmlns:a16="http://schemas.microsoft.com/office/drawing/2014/main" id="{9D448F80-09F7-4FB8-A8C2-A1C3691EB563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28" name="文本框 45">
            <a:extLst>
              <a:ext uri="{FF2B5EF4-FFF2-40B4-BE49-F238E27FC236}">
                <a16:creationId xmlns="" xmlns:a16="http://schemas.microsoft.com/office/drawing/2014/main" id="{584B6B32-A871-4F13-B0E1-58438EC9E624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3" name="文本框 46">
            <a:extLst>
              <a:ext uri="{FF2B5EF4-FFF2-40B4-BE49-F238E27FC236}">
                <a16:creationId xmlns="" xmlns:a16="http://schemas.microsoft.com/office/drawing/2014/main" id="{E08E804E-FF09-472B-A64A-6B3FC2144528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4" name="文本框 47">
            <a:extLst>
              <a:ext uri="{FF2B5EF4-FFF2-40B4-BE49-F238E27FC236}">
                <a16:creationId xmlns="" xmlns:a16="http://schemas.microsoft.com/office/drawing/2014/main" id="{599448A4-B6E0-4C2B-80DB-AB7F40381001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5" name="文本框 49">
            <a:extLst>
              <a:ext uri="{FF2B5EF4-FFF2-40B4-BE49-F238E27FC236}">
                <a16:creationId xmlns="" xmlns:a16="http://schemas.microsoft.com/office/drawing/2014/main" id="{68BDD108-6223-4B28-86E1-6E832956D028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1105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6" name="文本框 50">
            <a:extLst>
              <a:ext uri="{FF2B5EF4-FFF2-40B4-BE49-F238E27FC236}">
                <a16:creationId xmlns="" xmlns:a16="http://schemas.microsoft.com/office/drawing/2014/main" id="{C7D45E64-14CC-475E-BBCA-751C33F4CE42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7" name="文本框 51">
            <a:extLst>
              <a:ext uri="{FF2B5EF4-FFF2-40B4-BE49-F238E27FC236}">
                <a16:creationId xmlns="" xmlns:a16="http://schemas.microsoft.com/office/drawing/2014/main" id="{E1D5F382-5ECF-4311-B17B-4A579B82DDB1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34345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8" name="文本框 32">
            <a:extLst>
              <a:ext uri="{FF2B5EF4-FFF2-40B4-BE49-F238E27FC236}">
                <a16:creationId xmlns="" xmlns:a16="http://schemas.microsoft.com/office/drawing/2014/main" id="{D14E0D12-3816-4078-959B-9CB7E4FC4D41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39" name="文本框 34">
            <a:extLst>
              <a:ext uri="{FF2B5EF4-FFF2-40B4-BE49-F238E27FC236}">
                <a16:creationId xmlns="" xmlns:a16="http://schemas.microsoft.com/office/drawing/2014/main" id="{C974DDC3-A7F3-4255-B7C7-214273E348F0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0" name="文本框 36">
            <a:extLst>
              <a:ext uri="{FF2B5EF4-FFF2-40B4-BE49-F238E27FC236}">
                <a16:creationId xmlns="" xmlns:a16="http://schemas.microsoft.com/office/drawing/2014/main" id="{1758441B-EB04-4F02-BE4F-50DCB44E9D6D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1" name="文本框 37">
            <a:extLst>
              <a:ext uri="{FF2B5EF4-FFF2-40B4-BE49-F238E27FC236}">
                <a16:creationId xmlns="" xmlns:a16="http://schemas.microsoft.com/office/drawing/2014/main" id="{44D6DA7F-77CB-4A44-B8A9-4495D803FBE4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CA8744AA-0EB0-4B91-82D6-C9A58C9E3D16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32543891-6E54-4D70-BA95-DE62CA63F989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93A809B8-5B18-4BDD-BE39-AF9D0DB73349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742FCFB5-5D38-4716-A44E-4B2FAAFF15B5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CF44C8C3-829E-45F8-90E2-44F0942E02CC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8FC96C9B-CDE7-4640-973F-6309B6DC9F26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A7A9EB0-87E0-4346-8780-4249D128DFB5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60AE4248-ED8E-4B3E-8CFE-1A3B551CFA2E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0B63BA37-9E41-4229-8CDF-186AAF2C1110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1243013" y="12779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C359E61E-EB53-4DD3-BE04-B2727DE46BC0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2" name="文本框 45">
            <a:extLst>
              <a:ext uri="{FF2B5EF4-FFF2-40B4-BE49-F238E27FC236}">
                <a16:creationId xmlns="" xmlns:a16="http://schemas.microsoft.com/office/drawing/2014/main" id="{769F3844-93A7-48A1-927C-C9E36428438A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3" name="文本框 46">
            <a:extLst>
              <a:ext uri="{FF2B5EF4-FFF2-40B4-BE49-F238E27FC236}">
                <a16:creationId xmlns="" xmlns:a16="http://schemas.microsoft.com/office/drawing/2014/main" id="{DBC365FC-0CAE-4485-8D44-DD941CC0918D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4" name="文本框 47">
            <a:extLst>
              <a:ext uri="{FF2B5EF4-FFF2-40B4-BE49-F238E27FC236}">
                <a16:creationId xmlns="" xmlns:a16="http://schemas.microsoft.com/office/drawing/2014/main" id="{D7DFE92F-B75A-476B-9126-E6D4B3144339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5" name="文本框 49">
            <a:extLst>
              <a:ext uri="{FF2B5EF4-FFF2-40B4-BE49-F238E27FC236}">
                <a16:creationId xmlns="" xmlns:a16="http://schemas.microsoft.com/office/drawing/2014/main" id="{F4A6B38C-52DE-4398-9CCB-0DCA1BFBA46D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6" name="文本框 50">
            <a:extLst>
              <a:ext uri="{FF2B5EF4-FFF2-40B4-BE49-F238E27FC236}">
                <a16:creationId xmlns="" xmlns:a16="http://schemas.microsoft.com/office/drawing/2014/main" id="{14BB1A56-08CD-4EBF-91EF-1079E37974F9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7" name="文本框 51">
            <a:extLst>
              <a:ext uri="{FF2B5EF4-FFF2-40B4-BE49-F238E27FC236}">
                <a16:creationId xmlns="" xmlns:a16="http://schemas.microsoft.com/office/drawing/2014/main" id="{62368A03-6BF4-4398-8EE7-BF53C44D146C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8" name="文本框 32">
            <a:extLst>
              <a:ext uri="{FF2B5EF4-FFF2-40B4-BE49-F238E27FC236}">
                <a16:creationId xmlns="" xmlns:a16="http://schemas.microsoft.com/office/drawing/2014/main" id="{794F08F2-6F68-4DE0-90CF-9936CE748EEA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59" name="文本框 34">
            <a:extLst>
              <a:ext uri="{FF2B5EF4-FFF2-40B4-BE49-F238E27FC236}">
                <a16:creationId xmlns="" xmlns:a16="http://schemas.microsoft.com/office/drawing/2014/main" id="{BCAB853A-9D6B-4DF5-AEA7-FB086F3BE28B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0" name="文本框 36">
            <a:extLst>
              <a:ext uri="{FF2B5EF4-FFF2-40B4-BE49-F238E27FC236}">
                <a16:creationId xmlns="" xmlns:a16="http://schemas.microsoft.com/office/drawing/2014/main" id="{4225CAF2-97BC-4F9C-AFA5-A9EEA40C29B8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1" name="文本框 37">
            <a:extLst>
              <a:ext uri="{FF2B5EF4-FFF2-40B4-BE49-F238E27FC236}">
                <a16:creationId xmlns="" xmlns:a16="http://schemas.microsoft.com/office/drawing/2014/main" id="{9C610B92-016F-4CB6-9F99-62FA9B379482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2" name="文本框 45">
            <a:extLst>
              <a:ext uri="{FF2B5EF4-FFF2-40B4-BE49-F238E27FC236}">
                <a16:creationId xmlns="" xmlns:a16="http://schemas.microsoft.com/office/drawing/2014/main" id="{8482DC38-4316-4F7B-96C1-D42878F569D0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25011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3" name="文本框 46">
            <a:extLst>
              <a:ext uri="{FF2B5EF4-FFF2-40B4-BE49-F238E27FC236}">
                <a16:creationId xmlns="" xmlns:a16="http://schemas.microsoft.com/office/drawing/2014/main" id="{D5F91496-58E3-4E51-8BA8-74B4DD5E3A95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4" name="文本框 47">
            <a:extLst>
              <a:ext uri="{FF2B5EF4-FFF2-40B4-BE49-F238E27FC236}">
                <a16:creationId xmlns="" xmlns:a16="http://schemas.microsoft.com/office/drawing/2014/main" id="{37FB5C8A-C6EA-4E35-AD24-940A54B73FC8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D89B8521-14D9-44AC-84C0-9E94DF14D5D2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1964531" y="2324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B362BF67-A386-427A-9C9A-5D8A14C5C3EC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39794" y="35917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2058C571-8F5F-4AE3-8CF7-2EF5D638DD5F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8" name="文本框 32">
            <a:extLst>
              <a:ext uri="{FF2B5EF4-FFF2-40B4-BE49-F238E27FC236}">
                <a16:creationId xmlns="" xmlns:a16="http://schemas.microsoft.com/office/drawing/2014/main" id="{AE7B291F-AD46-4494-8485-52E71C73E9DE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69" name="文本框 34">
            <a:extLst>
              <a:ext uri="{FF2B5EF4-FFF2-40B4-BE49-F238E27FC236}">
                <a16:creationId xmlns="" xmlns:a16="http://schemas.microsoft.com/office/drawing/2014/main" id="{8DE6469D-8460-4AD8-86CC-86869149F150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0" name="文本框 36">
            <a:extLst>
              <a:ext uri="{FF2B5EF4-FFF2-40B4-BE49-F238E27FC236}">
                <a16:creationId xmlns="" xmlns:a16="http://schemas.microsoft.com/office/drawing/2014/main" id="{66759F03-C814-48E0-9FAD-05DCDF31427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17510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1" name="文本框 37">
            <a:extLst>
              <a:ext uri="{FF2B5EF4-FFF2-40B4-BE49-F238E27FC236}">
                <a16:creationId xmlns="" xmlns:a16="http://schemas.microsoft.com/office/drawing/2014/main" id="{443E3612-C092-4E73-85D4-4BB36B9AA6B3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2" name="文本框 45">
            <a:extLst>
              <a:ext uri="{FF2B5EF4-FFF2-40B4-BE49-F238E27FC236}">
                <a16:creationId xmlns="" xmlns:a16="http://schemas.microsoft.com/office/drawing/2014/main" id="{79648CB8-C3B0-42D3-93B6-3D175A4C9BD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5" y="17732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3" name="文本框 46">
            <a:extLst>
              <a:ext uri="{FF2B5EF4-FFF2-40B4-BE49-F238E27FC236}">
                <a16:creationId xmlns="" xmlns:a16="http://schemas.microsoft.com/office/drawing/2014/main" id="{D818107C-3598-4D94-832C-89A989C03DFF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19875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4" name="文本框 47">
            <a:extLst>
              <a:ext uri="{FF2B5EF4-FFF2-40B4-BE49-F238E27FC236}">
                <a16:creationId xmlns="" xmlns:a16="http://schemas.microsoft.com/office/drawing/2014/main" id="{F9F05E35-3510-4043-A598-648F2E617324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5" name="文本框 49">
            <a:extLst>
              <a:ext uri="{FF2B5EF4-FFF2-40B4-BE49-F238E27FC236}">
                <a16:creationId xmlns="" xmlns:a16="http://schemas.microsoft.com/office/drawing/2014/main" id="{8FDD1CA7-066A-4A70-80D8-2EB5759601EC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038975" y="2159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6" name="文本框 50">
            <a:extLst>
              <a:ext uri="{FF2B5EF4-FFF2-40B4-BE49-F238E27FC236}">
                <a16:creationId xmlns="" xmlns:a16="http://schemas.microsoft.com/office/drawing/2014/main" id="{017F7A6A-983C-4743-A64C-C185838E41E5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19335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7" name="文本框 51">
            <a:extLst>
              <a:ext uri="{FF2B5EF4-FFF2-40B4-BE49-F238E27FC236}">
                <a16:creationId xmlns="" xmlns:a16="http://schemas.microsoft.com/office/drawing/2014/main" id="{B2AE38D3-EAAD-401C-A6E5-14CB27100FF9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289800" y="2794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8" name="文本框 32">
            <a:extLst>
              <a:ext uri="{FF2B5EF4-FFF2-40B4-BE49-F238E27FC236}">
                <a16:creationId xmlns="" xmlns:a16="http://schemas.microsoft.com/office/drawing/2014/main" id="{787CCD21-0F79-44C7-915B-E47D9D654BCD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79" name="文本框 34">
            <a:extLst>
              <a:ext uri="{FF2B5EF4-FFF2-40B4-BE49-F238E27FC236}">
                <a16:creationId xmlns="" xmlns:a16="http://schemas.microsoft.com/office/drawing/2014/main" id="{27431CD8-7DB3-43DA-B85A-F8B4AFB7E1BF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0" name="文本框 36">
            <a:extLst>
              <a:ext uri="{FF2B5EF4-FFF2-40B4-BE49-F238E27FC236}">
                <a16:creationId xmlns="" xmlns:a16="http://schemas.microsoft.com/office/drawing/2014/main" id="{4EE76FAD-A980-4D13-B6CE-C992C1644EA1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1" name="文本框 37">
            <a:extLst>
              <a:ext uri="{FF2B5EF4-FFF2-40B4-BE49-F238E27FC236}">
                <a16:creationId xmlns="" xmlns:a16="http://schemas.microsoft.com/office/drawing/2014/main" id="{AAED3F98-326A-42D5-8C74-55FBDCF31F6A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2" name="文本框 45">
            <a:extLst>
              <a:ext uri="{FF2B5EF4-FFF2-40B4-BE49-F238E27FC236}">
                <a16:creationId xmlns="" xmlns:a16="http://schemas.microsoft.com/office/drawing/2014/main" id="{1C795946-D840-4C96-9EAB-A764D5E057F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3" name="文本框 46">
            <a:extLst>
              <a:ext uri="{FF2B5EF4-FFF2-40B4-BE49-F238E27FC236}">
                <a16:creationId xmlns="" xmlns:a16="http://schemas.microsoft.com/office/drawing/2014/main" id="{D7A5CEAA-FA43-4338-B0BE-66398728967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4" name="文本框 47">
            <a:extLst>
              <a:ext uri="{FF2B5EF4-FFF2-40B4-BE49-F238E27FC236}">
                <a16:creationId xmlns="" xmlns:a16="http://schemas.microsoft.com/office/drawing/2014/main" id="{14440065-09BB-492E-B057-AB89A6BFCD3A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5" name="文本框 49">
            <a:extLst>
              <a:ext uri="{FF2B5EF4-FFF2-40B4-BE49-F238E27FC236}">
                <a16:creationId xmlns="" xmlns:a16="http://schemas.microsoft.com/office/drawing/2014/main" id="{D3E0FC7E-A79E-41B6-8A00-BEAEEE365D08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2544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6" name="文本框 50">
            <a:extLst>
              <a:ext uri="{FF2B5EF4-FFF2-40B4-BE49-F238E27FC236}">
                <a16:creationId xmlns="" xmlns:a16="http://schemas.microsoft.com/office/drawing/2014/main" id="{7A855183-7A1C-42CF-86F3-2532759480C4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7" name="文本框 51">
            <a:extLst>
              <a:ext uri="{FF2B5EF4-FFF2-40B4-BE49-F238E27FC236}">
                <a16:creationId xmlns="" xmlns:a16="http://schemas.microsoft.com/office/drawing/2014/main" id="{C2DD8704-2F8D-4306-BCD4-82186E7D8AE9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32194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8" name="文本框 32">
            <a:extLst>
              <a:ext uri="{FF2B5EF4-FFF2-40B4-BE49-F238E27FC236}">
                <a16:creationId xmlns="" xmlns:a16="http://schemas.microsoft.com/office/drawing/2014/main" id="{FD764D16-B043-4726-84D1-62D91B95E27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9" name="文本框 34">
            <a:extLst>
              <a:ext uri="{FF2B5EF4-FFF2-40B4-BE49-F238E27FC236}">
                <a16:creationId xmlns="" xmlns:a16="http://schemas.microsoft.com/office/drawing/2014/main" id="{AFEE0F6D-C04F-4D39-912D-AD8C2115267A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0" name="文本框 36">
            <a:extLst>
              <a:ext uri="{FF2B5EF4-FFF2-40B4-BE49-F238E27FC236}">
                <a16:creationId xmlns="" xmlns:a16="http://schemas.microsoft.com/office/drawing/2014/main" id="{6C173754-25BE-47DC-88C9-62B6EE21837D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1" name="文本框 37">
            <a:extLst>
              <a:ext uri="{FF2B5EF4-FFF2-40B4-BE49-F238E27FC236}">
                <a16:creationId xmlns="" xmlns:a16="http://schemas.microsoft.com/office/drawing/2014/main" id="{E8F74A52-35EA-48BB-8CCE-F9F5CB0FDC32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2" name="文本框 45">
            <a:extLst>
              <a:ext uri="{FF2B5EF4-FFF2-40B4-BE49-F238E27FC236}">
                <a16:creationId xmlns="" xmlns:a16="http://schemas.microsoft.com/office/drawing/2014/main" id="{2668447A-3083-429B-BF65-B6036C484112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3" name="文本框 46">
            <a:extLst>
              <a:ext uri="{FF2B5EF4-FFF2-40B4-BE49-F238E27FC236}">
                <a16:creationId xmlns="" xmlns:a16="http://schemas.microsoft.com/office/drawing/2014/main" id="{91BDE8B5-4693-4AA2-A67E-D5985977E9E6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4" name="文本框 47">
            <a:extLst>
              <a:ext uri="{FF2B5EF4-FFF2-40B4-BE49-F238E27FC236}">
                <a16:creationId xmlns="" xmlns:a16="http://schemas.microsoft.com/office/drawing/2014/main" id="{A1770422-F741-420F-A1E9-25B8D02186C5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5" name="文本框 49">
            <a:extLst>
              <a:ext uri="{FF2B5EF4-FFF2-40B4-BE49-F238E27FC236}">
                <a16:creationId xmlns="" xmlns:a16="http://schemas.microsoft.com/office/drawing/2014/main" id="{18E72EDC-103F-4E12-A8AB-C94E1BF6A5CD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6" name="文本框 50">
            <a:extLst>
              <a:ext uri="{FF2B5EF4-FFF2-40B4-BE49-F238E27FC236}">
                <a16:creationId xmlns="" xmlns:a16="http://schemas.microsoft.com/office/drawing/2014/main" id="{F9B16E2E-62F6-4CD7-828A-237E6B022B83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7" name="文本框 51">
            <a:extLst>
              <a:ext uri="{FF2B5EF4-FFF2-40B4-BE49-F238E27FC236}">
                <a16:creationId xmlns="" xmlns:a16="http://schemas.microsoft.com/office/drawing/2014/main" id="{12CBA115-27FE-474B-80BC-37812EDE4F10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8" name="文本框 32">
            <a:extLst>
              <a:ext uri="{FF2B5EF4-FFF2-40B4-BE49-F238E27FC236}">
                <a16:creationId xmlns="" xmlns:a16="http://schemas.microsoft.com/office/drawing/2014/main" id="{1E12801A-2862-4E69-A3DF-5F5A63792328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0" y="251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9" name="文本框 34">
            <a:extLst>
              <a:ext uri="{FF2B5EF4-FFF2-40B4-BE49-F238E27FC236}">
                <a16:creationId xmlns="" xmlns:a16="http://schemas.microsoft.com/office/drawing/2014/main" id="{1B3C03C8-F945-42E1-BFE0-422AD11459FD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0" name="文本框 36">
            <a:extLst>
              <a:ext uri="{FF2B5EF4-FFF2-40B4-BE49-F238E27FC236}">
                <a16:creationId xmlns="" xmlns:a16="http://schemas.microsoft.com/office/drawing/2014/main" id="{EDADF566-DD86-4410-8CC3-6F3739A3DE4E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1" name="文本框 37">
            <a:extLst>
              <a:ext uri="{FF2B5EF4-FFF2-40B4-BE49-F238E27FC236}">
                <a16:creationId xmlns="" xmlns:a16="http://schemas.microsoft.com/office/drawing/2014/main" id="{32C8F4E0-B0D0-486E-AD0D-0D25DB78E939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2" name="文本框 45">
            <a:extLst>
              <a:ext uri="{FF2B5EF4-FFF2-40B4-BE49-F238E27FC236}">
                <a16:creationId xmlns="" xmlns:a16="http://schemas.microsoft.com/office/drawing/2014/main" id="{D15B47C1-AADB-4EDC-894D-CD9A3A91928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3" name="文本框 46">
            <a:extLst>
              <a:ext uri="{FF2B5EF4-FFF2-40B4-BE49-F238E27FC236}">
                <a16:creationId xmlns="" xmlns:a16="http://schemas.microsoft.com/office/drawing/2014/main" id="{567AF306-3F23-44E5-83B5-E0F67AA8C90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4" name="文本框 47">
            <a:extLst>
              <a:ext uri="{FF2B5EF4-FFF2-40B4-BE49-F238E27FC236}">
                <a16:creationId xmlns="" xmlns:a16="http://schemas.microsoft.com/office/drawing/2014/main" id="{08E22361-328D-422D-8996-6E0190509200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5" name="文本框 49">
            <a:extLst>
              <a:ext uri="{FF2B5EF4-FFF2-40B4-BE49-F238E27FC236}">
                <a16:creationId xmlns="" xmlns:a16="http://schemas.microsoft.com/office/drawing/2014/main" id="{5ABD7280-C65A-4F3B-879B-173DE4267D69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6" name="文本框 50">
            <a:extLst>
              <a:ext uri="{FF2B5EF4-FFF2-40B4-BE49-F238E27FC236}">
                <a16:creationId xmlns="" xmlns:a16="http://schemas.microsoft.com/office/drawing/2014/main" id="{08C7D718-0F69-41A3-BEEC-4FE90076B85F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7" name="文本框 51">
            <a:extLst>
              <a:ext uri="{FF2B5EF4-FFF2-40B4-BE49-F238E27FC236}">
                <a16:creationId xmlns="" xmlns:a16="http://schemas.microsoft.com/office/drawing/2014/main" id="{88D3AEC3-9074-4A12-8166-FBAFDBBC44FD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8" name="文本框 32">
            <a:extLst>
              <a:ext uri="{FF2B5EF4-FFF2-40B4-BE49-F238E27FC236}">
                <a16:creationId xmlns="" xmlns:a16="http://schemas.microsoft.com/office/drawing/2014/main" id="{7784E871-3B02-4D78-B36B-BBE320CA2AB9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9" name="文本框 34">
            <a:extLst>
              <a:ext uri="{FF2B5EF4-FFF2-40B4-BE49-F238E27FC236}">
                <a16:creationId xmlns="" xmlns:a16="http://schemas.microsoft.com/office/drawing/2014/main" id="{123BB4FD-9EFF-4FC7-8E27-73A6D09428C5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0" name="文本框 36">
            <a:extLst>
              <a:ext uri="{FF2B5EF4-FFF2-40B4-BE49-F238E27FC236}">
                <a16:creationId xmlns="" xmlns:a16="http://schemas.microsoft.com/office/drawing/2014/main" id="{A7E3F805-F28A-449A-B72E-EAF2AEA85B93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2925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1" name="文本框 37">
            <a:extLst>
              <a:ext uri="{FF2B5EF4-FFF2-40B4-BE49-F238E27FC236}">
                <a16:creationId xmlns="" xmlns:a16="http://schemas.microsoft.com/office/drawing/2014/main" id="{D68E3D72-6525-4056-958B-F9C087B9CBE3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2" name="文本框 45">
            <a:extLst>
              <a:ext uri="{FF2B5EF4-FFF2-40B4-BE49-F238E27FC236}">
                <a16:creationId xmlns="" xmlns:a16="http://schemas.microsoft.com/office/drawing/2014/main" id="{5EDD15BA-E6B5-4533-A090-5101570A8F2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5" y="2947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3" name="文本框 46">
            <a:extLst>
              <a:ext uri="{FF2B5EF4-FFF2-40B4-BE49-F238E27FC236}">
                <a16:creationId xmlns="" xmlns:a16="http://schemas.microsoft.com/office/drawing/2014/main" id="{D02A59BD-924D-4319-9007-8A149D5C5F7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3162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4" name="文本框 47">
            <a:extLst>
              <a:ext uri="{FF2B5EF4-FFF2-40B4-BE49-F238E27FC236}">
                <a16:creationId xmlns="" xmlns:a16="http://schemas.microsoft.com/office/drawing/2014/main" id="{88B903C8-7D76-4243-B011-0032FD02D4C7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5" name="文本框 49">
            <a:extLst>
              <a:ext uri="{FF2B5EF4-FFF2-40B4-BE49-F238E27FC236}">
                <a16:creationId xmlns="" xmlns:a16="http://schemas.microsoft.com/office/drawing/2014/main" id="{891CCD7E-3ABF-4EAA-8491-C4DAF035160B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34528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6" name="文本框 50">
            <a:extLst>
              <a:ext uri="{FF2B5EF4-FFF2-40B4-BE49-F238E27FC236}">
                <a16:creationId xmlns="" xmlns:a16="http://schemas.microsoft.com/office/drawing/2014/main" id="{9BC85D69-004D-487C-A437-9184DD6E8423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5" y="38211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7" name="文本框 51">
            <a:extLst>
              <a:ext uri="{FF2B5EF4-FFF2-40B4-BE49-F238E27FC236}">
                <a16:creationId xmlns="" xmlns:a16="http://schemas.microsoft.com/office/drawing/2014/main" id="{6CCD1D93-6347-4838-911C-D02C15E57D7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80213" y="11461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E94922-59FC-4EC4-909E-D337743714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3478"/>
            <a:ext cx="1795705" cy="770380"/>
          </a:xfrm>
          <a:prstGeom prst="rect">
            <a:avLst/>
          </a:prstGeom>
        </p:spPr>
      </p:pic>
      <p:sp>
        <p:nvSpPr>
          <p:cNvPr id="4" name="矩形 4">
            <a:extLst>
              <a:ext uri="{FF2B5EF4-FFF2-40B4-BE49-F238E27FC236}">
                <a16:creationId xmlns="" xmlns:a16="http://schemas.microsoft.com/office/drawing/2014/main" id="{3814B9E3-3338-4E99-A42A-E9493AC04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420" y="1212092"/>
            <a:ext cx="7540004" cy="328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铺满   水泥道   亮晶晶   水洼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紧紧    院墙    印着     排列 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增添    棕红色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迟到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小雨靴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4E9DC51A-7118-4EC8-9841-68CCC6C622CE}"/>
              </a:ext>
            </a:extLst>
          </p:cNvPr>
          <p:cNvSpPr/>
          <p:nvPr/>
        </p:nvSpPr>
        <p:spPr>
          <a:xfrm>
            <a:off x="781745" y="1031117"/>
            <a:ext cx="7540005" cy="3541713"/>
          </a:xfrm>
          <a:prstGeom prst="roundRect">
            <a:avLst/>
          </a:prstGeom>
          <a:noFill/>
          <a:ln>
            <a:solidFill>
              <a:srgbClr val="FF00FF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10">
            <a:extLst>
              <a:ext uri="{FF2B5EF4-FFF2-40B4-BE49-F238E27FC236}">
                <a16:creationId xmlns="" xmlns:a16="http://schemas.microsoft.com/office/drawing/2014/main" id="{4467257B-FB9E-4F26-B9F1-C4C00EC84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6385" y="1017769"/>
            <a:ext cx="58800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wā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10">
            <a:extLst>
              <a:ext uri="{FF2B5EF4-FFF2-40B4-BE49-F238E27FC236}">
                <a16:creationId xmlns="" xmlns:a16="http://schemas.microsoft.com/office/drawing/2014/main" id="{0F90BC01-545F-4E9D-B4C9-32857DEB8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4949" y="1818300"/>
            <a:ext cx="81211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yìn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10">
            <a:extLst>
              <a:ext uri="{FF2B5EF4-FFF2-40B4-BE49-F238E27FC236}">
                <a16:creationId xmlns="" xmlns:a16="http://schemas.microsoft.com/office/drawing/2014/main" id="{A0C536C1-06DB-435D-A983-0665F4BB1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7832" y="2630094"/>
            <a:ext cx="92275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línɡ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10">
            <a:extLst>
              <a:ext uri="{FF2B5EF4-FFF2-40B4-BE49-F238E27FC236}">
                <a16:creationId xmlns="" xmlns:a16="http://schemas.microsoft.com/office/drawing/2014/main" id="{741646FD-9EB2-422F-98A6-9B54E3A8C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5636" y="2658314"/>
            <a:ext cx="92275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zēnɡ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矩形 10">
            <a:extLst>
              <a:ext uri="{FF2B5EF4-FFF2-40B4-BE49-F238E27FC236}">
                <a16:creationId xmlns="" xmlns:a16="http://schemas.microsoft.com/office/drawing/2014/main" id="{FC0B034A-488E-4192-9586-7AA27FB826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440" y="2630094"/>
            <a:ext cx="92275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zōnɡ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10">
            <a:extLst>
              <a:ext uri="{FF2B5EF4-FFF2-40B4-BE49-F238E27FC236}">
                <a16:creationId xmlns="" xmlns:a16="http://schemas.microsoft.com/office/drawing/2014/main" id="{C0DA7BB2-8A9E-49B3-934A-16F261C5D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7214" y="3447788"/>
            <a:ext cx="792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</a:rPr>
              <a:t>xuē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4">
            <a:extLst>
              <a:ext uri="{FF2B5EF4-FFF2-40B4-BE49-F238E27FC236}">
                <a16:creationId xmlns="" xmlns:a16="http://schemas.microsoft.com/office/drawing/2014/main" id="{65F858ED-9AC1-4559-A84F-336DF2052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420" y="1210272"/>
            <a:ext cx="7540004" cy="328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铺满   水泥道   亮晶晶   水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洼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紧紧    院墙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着     排列 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添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棕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红色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迟到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靴</a:t>
            </a:r>
          </a:p>
        </p:txBody>
      </p:sp>
    </p:spTree>
    <p:extLst>
      <p:ext uri="{BB962C8B-B14F-4D97-AF65-F5344CB8AC3E}">
        <p14:creationId xmlns="" xmlns:p14="http://schemas.microsoft.com/office/powerpoint/2010/main" val="361804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边框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9542"/>
            <a:ext cx="2103437" cy="61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683568" y="483518"/>
            <a:ext cx="2971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5400" b="0" dirty="0">
                <a:latin typeface="Times New Roman" pitchFamily="18" charset="0"/>
                <a:ea typeface="隶书" pitchFamily="49" charset="-122"/>
              </a:rPr>
              <a:t>  </a:t>
            </a:r>
            <a:r>
              <a:rPr lang="zh-CN" altLang="en-US" sz="3600" b="0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读一读</a:t>
            </a:r>
          </a:p>
        </p:txBody>
      </p:sp>
      <p:sp>
        <p:nvSpPr>
          <p:cNvPr id="5124" name="Rectangle 16"/>
          <p:cNvSpPr>
            <a:spLocks noChangeArrowheads="1"/>
          </p:cNvSpPr>
          <p:nvPr/>
        </p:nvSpPr>
        <p:spPr bwMode="auto">
          <a:xfrm>
            <a:off x="1000125" y="1310731"/>
            <a:ext cx="857408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pū           ní          jīnɡ         jǐn      yuàn       yìn      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4000">
                <a:latin typeface="楷体" pitchFamily="49" charset="-122"/>
                <a:ea typeface="楷体" pitchFamily="49" charset="-122"/>
              </a:rPr>
              <a:t>铺   泥   晶   紧  院   印   </a:t>
            </a:r>
            <a:endParaRPr lang="en-US" altLang="zh-CN" sz="400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pái       liè      ɡuī        zé       luàn   zōng     chí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4000">
                <a:latin typeface="楷体" pitchFamily="49" charset="-122"/>
                <a:ea typeface="楷体" pitchFamily="49" charset="-122"/>
              </a:rPr>
              <a:t>排  列  规  则  乱  棕  迟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文本框 32">
            <a:extLst>
              <a:ext uri="{FF2B5EF4-FFF2-40B4-BE49-F238E27FC236}">
                <a16:creationId xmlns="" xmlns:a16="http://schemas.microsoft.com/office/drawing/2014/main" id="{35E0D1D5-8547-4CA7-A56A-A57D25B0D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0FBFF"/>
                </a:solidFill>
              </a:rPr>
              <a:t>状元成才路</a:t>
            </a:r>
            <a:endParaRPr lang="zh-CN" altLang="zh-CN" sz="500">
              <a:solidFill>
                <a:srgbClr val="F0FBFF"/>
              </a:solidFill>
            </a:endParaRPr>
          </a:p>
        </p:txBody>
      </p:sp>
      <p:sp>
        <p:nvSpPr>
          <p:cNvPr id="85" name="文本框 34">
            <a:extLst>
              <a:ext uri="{FF2B5EF4-FFF2-40B4-BE49-F238E27FC236}">
                <a16:creationId xmlns="" xmlns:a16="http://schemas.microsoft.com/office/drawing/2014/main" id="{300FD0A6-7F34-4D92-BACB-1FF9DCF27993}"/>
              </a:ext>
            </a:extLst>
          </p:cNvPr>
          <p:cNvSpPr txBox="1">
            <a:spLocks noChangeArrowheads="1"/>
          </p:cNvSpPr>
          <p:nvPr/>
        </p:nvSpPr>
        <p:spPr bwMode="auto">
          <a:xfrm rot="21319903">
            <a:off x="3433763" y="12287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6" name="文本框 36">
            <a:extLst>
              <a:ext uri="{FF2B5EF4-FFF2-40B4-BE49-F238E27FC236}">
                <a16:creationId xmlns="" xmlns:a16="http://schemas.microsoft.com/office/drawing/2014/main" id="{84E37C47-E59C-4460-A123-84F142A4795A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61845" y="13168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7" name="文本框 37">
            <a:extLst>
              <a:ext uri="{FF2B5EF4-FFF2-40B4-BE49-F238E27FC236}">
                <a16:creationId xmlns="" xmlns:a16="http://schemas.microsoft.com/office/drawing/2014/main" id="{E5628878-59EE-482C-AE7C-122B5DE0903D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5331619" y="17248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8" name="文本框 45">
            <a:extLst>
              <a:ext uri="{FF2B5EF4-FFF2-40B4-BE49-F238E27FC236}">
                <a16:creationId xmlns="" xmlns:a16="http://schemas.microsoft.com/office/drawing/2014/main" id="{2787CC7A-6B81-46B1-A37F-F1047C2C451D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422232" y="13390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89" name="文本框 46">
            <a:extLst>
              <a:ext uri="{FF2B5EF4-FFF2-40B4-BE49-F238E27FC236}">
                <a16:creationId xmlns="" xmlns:a16="http://schemas.microsoft.com/office/drawing/2014/main" id="{182F4891-D8F5-4100-A498-230F19714403}"/>
              </a:ext>
            </a:extLst>
          </p:cNvPr>
          <p:cNvSpPr txBox="1">
            <a:spLocks noChangeArrowheads="1"/>
          </p:cNvSpPr>
          <p:nvPr/>
        </p:nvSpPr>
        <p:spPr bwMode="auto">
          <a:xfrm rot="21175089">
            <a:off x="7067550" y="15700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0" name="文本框 47">
            <a:extLst>
              <a:ext uri="{FF2B5EF4-FFF2-40B4-BE49-F238E27FC236}">
                <a16:creationId xmlns="" xmlns:a16="http://schemas.microsoft.com/office/drawing/2014/main" id="{E596E784-C4BF-4326-9FD6-6FFBEBE6669D}"/>
              </a:ext>
            </a:extLst>
          </p:cNvPr>
          <p:cNvSpPr txBox="1">
            <a:spLocks noChangeArrowheads="1"/>
          </p:cNvSpPr>
          <p:nvPr/>
        </p:nvSpPr>
        <p:spPr bwMode="auto">
          <a:xfrm rot="17449134">
            <a:off x="7655719" y="24995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1" name="文本框 49">
            <a:extLst>
              <a:ext uri="{FF2B5EF4-FFF2-40B4-BE49-F238E27FC236}">
                <a16:creationId xmlns="" xmlns:a16="http://schemas.microsoft.com/office/drawing/2014/main" id="{5E9CBD02-F092-4A7B-A118-456FA6374B55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2" name="文本框 50">
            <a:extLst>
              <a:ext uri="{FF2B5EF4-FFF2-40B4-BE49-F238E27FC236}">
                <a16:creationId xmlns="" xmlns:a16="http://schemas.microsoft.com/office/drawing/2014/main" id="{15CF8C59-D3AD-47CF-9789-A2840300EA2F}"/>
              </a:ext>
            </a:extLst>
          </p:cNvPr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3" name="文本框 51">
            <a:extLst>
              <a:ext uri="{FF2B5EF4-FFF2-40B4-BE49-F238E27FC236}">
                <a16:creationId xmlns="" xmlns:a16="http://schemas.microsoft.com/office/drawing/2014/main" id="{525A353E-1B5D-41A0-9D2C-0635717DB69E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980907" y="21772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B7D919D8-753B-41BE-AA65-75CCB4F27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5" name="文本框 34">
            <a:extLst>
              <a:ext uri="{FF2B5EF4-FFF2-40B4-BE49-F238E27FC236}">
                <a16:creationId xmlns="" xmlns:a16="http://schemas.microsoft.com/office/drawing/2014/main" id="{0FACD332-B118-4C50-9172-16B67A9576EC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6" name="文本框 36">
            <a:extLst>
              <a:ext uri="{FF2B5EF4-FFF2-40B4-BE49-F238E27FC236}">
                <a16:creationId xmlns="" xmlns:a16="http://schemas.microsoft.com/office/drawing/2014/main" id="{9B326529-DA2A-4CEE-BDA2-AE977D0BBF4A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7" name="文本框 37">
            <a:extLst>
              <a:ext uri="{FF2B5EF4-FFF2-40B4-BE49-F238E27FC236}">
                <a16:creationId xmlns="" xmlns:a16="http://schemas.microsoft.com/office/drawing/2014/main" id="{4D8D022D-FCAD-405C-A2E8-2CD5388F912F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8" name="文本框 45">
            <a:extLst>
              <a:ext uri="{FF2B5EF4-FFF2-40B4-BE49-F238E27FC236}">
                <a16:creationId xmlns="" xmlns:a16="http://schemas.microsoft.com/office/drawing/2014/main" id="{A52B150B-E30B-4B9A-8D95-96F18AD88E48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99" name="文本框 46">
            <a:extLst>
              <a:ext uri="{FF2B5EF4-FFF2-40B4-BE49-F238E27FC236}">
                <a16:creationId xmlns="" xmlns:a16="http://schemas.microsoft.com/office/drawing/2014/main" id="{22A5975D-B22E-43E8-9E5A-D215F2E5A96B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0" name="文本框 47">
            <a:extLst>
              <a:ext uri="{FF2B5EF4-FFF2-40B4-BE49-F238E27FC236}">
                <a16:creationId xmlns="" xmlns:a16="http://schemas.microsoft.com/office/drawing/2014/main" id="{E3556B51-3219-41A4-A90A-3C1938A05FF7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1" name="文本框 49">
            <a:extLst>
              <a:ext uri="{FF2B5EF4-FFF2-40B4-BE49-F238E27FC236}">
                <a16:creationId xmlns="" xmlns:a16="http://schemas.microsoft.com/office/drawing/2014/main" id="{A457462B-B29A-475A-89F3-F8F9217C99AA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6311107" y="21105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2" name="文本框 50">
            <a:extLst>
              <a:ext uri="{FF2B5EF4-FFF2-40B4-BE49-F238E27FC236}">
                <a16:creationId xmlns="" xmlns:a16="http://schemas.microsoft.com/office/drawing/2014/main" id="{C2965A53-9599-461F-8F89-DBC2F480B02C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5589588" y="25908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3" name="文本框 51">
            <a:extLst>
              <a:ext uri="{FF2B5EF4-FFF2-40B4-BE49-F238E27FC236}">
                <a16:creationId xmlns="" xmlns:a16="http://schemas.microsoft.com/office/drawing/2014/main" id="{69FBB103-89FE-47E4-A058-30E2C923DD11}"/>
              </a:ext>
            </a:extLst>
          </p:cNvPr>
          <p:cNvSpPr txBox="1">
            <a:spLocks noChangeArrowheads="1"/>
          </p:cNvSpPr>
          <p:nvPr/>
        </p:nvSpPr>
        <p:spPr bwMode="auto">
          <a:xfrm rot="16249134">
            <a:off x="5845970" y="34345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4" name="文本框 32">
            <a:extLst>
              <a:ext uri="{FF2B5EF4-FFF2-40B4-BE49-F238E27FC236}">
                <a16:creationId xmlns="" xmlns:a16="http://schemas.microsoft.com/office/drawing/2014/main" id="{A7CAEC07-371E-48F4-B099-8426E55FEA80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5" name="文本框 34">
            <a:extLst>
              <a:ext uri="{FF2B5EF4-FFF2-40B4-BE49-F238E27FC236}">
                <a16:creationId xmlns="" xmlns:a16="http://schemas.microsoft.com/office/drawing/2014/main" id="{E62F0CB2-3D25-440F-BF89-F8EB05BDBA4C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6" name="文本框 36">
            <a:extLst>
              <a:ext uri="{FF2B5EF4-FFF2-40B4-BE49-F238E27FC236}">
                <a16:creationId xmlns="" xmlns:a16="http://schemas.microsoft.com/office/drawing/2014/main" id="{C60A6D81-190E-444B-8B91-0F3D4A9345DB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7" name="文本框 37">
            <a:extLst>
              <a:ext uri="{FF2B5EF4-FFF2-40B4-BE49-F238E27FC236}">
                <a16:creationId xmlns="" xmlns:a16="http://schemas.microsoft.com/office/drawing/2014/main" id="{A785524B-4D08-41B9-966A-48C42C0D23CB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="" xmlns:a16="http://schemas.microsoft.com/office/drawing/2014/main" id="{014ABE8E-95D4-41B9-96AE-99E7F4BA79BC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C39C7276-5DC7-4426-A974-2E1DC276AF5F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787400" y="15303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CEC0E6C3-31FE-42EB-85C7-2AED31F0BF01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5C3B8B62-2B6B-4B7E-AF2D-2AE4D2E29043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3009900" y="3836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EF7825A2-5C25-4A72-8847-766F40D3FFF8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157663" y="31702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F4A48893-E1FB-4429-931D-19E9D097922A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4324350" y="39290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3064E115-C5DB-4038-98F2-7B0153A10FB3}"/>
              </a:ext>
            </a:extLst>
          </p:cNvPr>
          <p:cNvSpPr txBox="1">
            <a:spLocks noChangeArrowheads="1"/>
          </p:cNvSpPr>
          <p:nvPr/>
        </p:nvSpPr>
        <p:spPr bwMode="auto">
          <a:xfrm rot="16529158">
            <a:off x="323056" y="2042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91E4DA2F-8F00-4A00-B2F2-7466F6714972}"/>
              </a:ext>
            </a:extLst>
          </p:cNvPr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1DD978F7-98CB-4EE9-A47B-A9D7B0306BC1}"/>
              </a:ext>
            </a:extLst>
          </p:cNvPr>
          <p:cNvSpPr txBox="1">
            <a:spLocks noChangeArrowheads="1"/>
          </p:cNvSpPr>
          <p:nvPr/>
        </p:nvSpPr>
        <p:spPr bwMode="auto">
          <a:xfrm rot="21429897">
            <a:off x="1243013" y="12779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B2B38973-6123-4FE1-BB48-BFBD894F43EE}"/>
              </a:ext>
            </a:extLst>
          </p:cNvPr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8" name="文本框 45">
            <a:extLst>
              <a:ext uri="{FF2B5EF4-FFF2-40B4-BE49-F238E27FC236}">
                <a16:creationId xmlns="" xmlns:a16="http://schemas.microsoft.com/office/drawing/2014/main" id="{A12AA60F-8D3A-4B20-A8EB-331CF666E6BA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19" name="文本框 46">
            <a:extLst>
              <a:ext uri="{FF2B5EF4-FFF2-40B4-BE49-F238E27FC236}">
                <a16:creationId xmlns="" xmlns:a16="http://schemas.microsoft.com/office/drawing/2014/main" id="{28527623-2570-47DF-B748-CECA5A42F903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0" name="文本框 47">
            <a:extLst>
              <a:ext uri="{FF2B5EF4-FFF2-40B4-BE49-F238E27FC236}">
                <a16:creationId xmlns="" xmlns:a16="http://schemas.microsoft.com/office/drawing/2014/main" id="{CBD1D401-379A-4787-B966-30AA7EB28261}"/>
              </a:ext>
            </a:extLst>
          </p:cNvPr>
          <p:cNvSpPr txBox="1">
            <a:spLocks noChangeArrowheads="1"/>
          </p:cNvSpPr>
          <p:nvPr/>
        </p:nvSpPr>
        <p:spPr bwMode="auto"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1" name="文本框 49">
            <a:extLst>
              <a:ext uri="{FF2B5EF4-FFF2-40B4-BE49-F238E27FC236}">
                <a16:creationId xmlns="" xmlns:a16="http://schemas.microsoft.com/office/drawing/2014/main" id="{B3BD419A-ADB7-45F0-9C68-55C8A41F5DB3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2" name="文本框 50">
            <a:extLst>
              <a:ext uri="{FF2B5EF4-FFF2-40B4-BE49-F238E27FC236}">
                <a16:creationId xmlns="" xmlns:a16="http://schemas.microsoft.com/office/drawing/2014/main" id="{326D12F1-4CCE-45A5-9D85-9ED07EAF28DD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3" name="文本框 51">
            <a:extLst>
              <a:ext uri="{FF2B5EF4-FFF2-40B4-BE49-F238E27FC236}">
                <a16:creationId xmlns="" xmlns:a16="http://schemas.microsoft.com/office/drawing/2014/main" id="{1C41FEC8-C0E4-48FB-9F32-152BDFD69CCA}"/>
              </a:ext>
            </a:extLst>
          </p:cNvPr>
          <p:cNvSpPr txBox="1">
            <a:spLocks noChangeArrowheads="1"/>
          </p:cNvSpPr>
          <p:nvPr/>
        </p:nvSpPr>
        <p:spPr bwMode="auto"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4" name="文本框 32">
            <a:extLst>
              <a:ext uri="{FF2B5EF4-FFF2-40B4-BE49-F238E27FC236}">
                <a16:creationId xmlns="" xmlns:a16="http://schemas.microsoft.com/office/drawing/2014/main" id="{11B79B24-271F-40D0-89B6-5B1943D84DBA}"/>
              </a:ext>
            </a:extLst>
          </p:cNvPr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5" name="文本框 34">
            <a:extLst>
              <a:ext uri="{FF2B5EF4-FFF2-40B4-BE49-F238E27FC236}">
                <a16:creationId xmlns="" xmlns:a16="http://schemas.microsoft.com/office/drawing/2014/main" id="{886C826C-1D07-41D3-BA5D-04529C67BE22}"/>
              </a:ext>
            </a:extLst>
          </p:cNvPr>
          <p:cNvSpPr txBox="1">
            <a:spLocks noChangeArrowheads="1"/>
          </p:cNvSpPr>
          <p:nvPr/>
        </p:nvSpPr>
        <p:spPr bwMode="auto">
          <a:xfrm rot="20569134">
            <a:off x="6313488" y="389413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6" name="文本框 36">
            <a:extLst>
              <a:ext uri="{FF2B5EF4-FFF2-40B4-BE49-F238E27FC236}">
                <a16:creationId xmlns="" xmlns:a16="http://schemas.microsoft.com/office/drawing/2014/main" id="{B2A6D08A-7B3E-4C65-BB6B-0162092FA4C1}"/>
              </a:ext>
            </a:extLst>
          </p:cNvPr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7" name="文本框 37">
            <a:extLst>
              <a:ext uri="{FF2B5EF4-FFF2-40B4-BE49-F238E27FC236}">
                <a16:creationId xmlns="" xmlns:a16="http://schemas.microsoft.com/office/drawing/2014/main" id="{01E101DA-6CD0-48B2-9A73-3EC20B7B8D1B}"/>
              </a:ext>
            </a:extLst>
          </p:cNvPr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8" name="文本框 45">
            <a:extLst>
              <a:ext uri="{FF2B5EF4-FFF2-40B4-BE49-F238E27FC236}">
                <a16:creationId xmlns="" xmlns:a16="http://schemas.microsoft.com/office/drawing/2014/main" id="{58AF2665-780D-4E07-B60E-036F057B78BD}"/>
              </a:ext>
            </a:extLst>
          </p:cNvPr>
          <p:cNvSpPr txBox="1">
            <a:spLocks noChangeArrowheads="1"/>
          </p:cNvSpPr>
          <p:nvPr/>
        </p:nvSpPr>
        <p:spPr bwMode="auto">
          <a:xfrm rot="17097278">
            <a:off x="6779420" y="25011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29" name="文本框 46">
            <a:extLst>
              <a:ext uri="{FF2B5EF4-FFF2-40B4-BE49-F238E27FC236}">
                <a16:creationId xmlns="" xmlns:a16="http://schemas.microsoft.com/office/drawing/2014/main" id="{0A370D01-98BB-490C-B59A-3D0A0943F94B}"/>
              </a:ext>
            </a:extLst>
          </p:cNvPr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0" name="文本框 47">
            <a:extLst>
              <a:ext uri="{FF2B5EF4-FFF2-40B4-BE49-F238E27FC236}">
                <a16:creationId xmlns="" xmlns:a16="http://schemas.microsoft.com/office/drawing/2014/main" id="{DD1B22C8-AB5A-4DBB-8D2E-8BC92D3EB0DF}"/>
              </a:ext>
            </a:extLst>
          </p:cNvPr>
          <p:cNvSpPr txBox="1">
            <a:spLocks noChangeArrowheads="1"/>
          </p:cNvSpPr>
          <p:nvPr/>
        </p:nvSpPr>
        <p:spPr bwMode="auto">
          <a:xfrm rot="18143362">
            <a:off x="6744494" y="3404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="" xmlns:a16="http://schemas.microsoft.com/office/drawing/2014/main" id="{0DDE0163-8E72-44C1-8FF4-1F1BFA8E029F}"/>
              </a:ext>
            </a:extLst>
          </p:cNvPr>
          <p:cNvSpPr txBox="1">
            <a:spLocks noChangeArrowheads="1"/>
          </p:cNvSpPr>
          <p:nvPr/>
        </p:nvSpPr>
        <p:spPr bwMode="auto">
          <a:xfrm rot="18419577">
            <a:off x="1964531" y="2324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="" xmlns:a16="http://schemas.microsoft.com/office/drawing/2014/main" id="{134619A9-6EC7-4CF1-B0C0-2B08A9A0CCED}"/>
              </a:ext>
            </a:extLst>
          </p:cNvPr>
          <p:cNvSpPr txBox="1">
            <a:spLocks noChangeArrowheads="1"/>
          </p:cNvSpPr>
          <p:nvPr/>
        </p:nvSpPr>
        <p:spPr bwMode="auto">
          <a:xfrm rot="17959444">
            <a:off x="7239794" y="35917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="" xmlns:a16="http://schemas.microsoft.com/office/drawing/2014/main" id="{5347C581-7B62-428A-8A51-B37120EB2E33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4" name="文本框 32">
            <a:extLst>
              <a:ext uri="{FF2B5EF4-FFF2-40B4-BE49-F238E27FC236}">
                <a16:creationId xmlns="" xmlns:a16="http://schemas.microsoft.com/office/drawing/2014/main" id="{F4FE317F-3658-4FF5-9FCB-D0558853CBFD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5" name="文本框 34">
            <a:extLst>
              <a:ext uri="{FF2B5EF4-FFF2-40B4-BE49-F238E27FC236}">
                <a16:creationId xmlns="" xmlns:a16="http://schemas.microsoft.com/office/drawing/2014/main" id="{34BE1A24-8CDE-4EC5-BF73-FEAD5315B273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6" name="文本框 36">
            <a:extLst>
              <a:ext uri="{FF2B5EF4-FFF2-40B4-BE49-F238E27FC236}">
                <a16:creationId xmlns="" xmlns:a16="http://schemas.microsoft.com/office/drawing/2014/main" id="{D5C831B7-6729-4783-9496-09D8E50680EB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773738" y="17510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7" name="文本框 37">
            <a:extLst>
              <a:ext uri="{FF2B5EF4-FFF2-40B4-BE49-F238E27FC236}">
                <a16:creationId xmlns="" xmlns:a16="http://schemas.microsoft.com/office/drawing/2014/main" id="{391D714B-C4B8-4452-B9EB-11F37D72D177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8" name="文本框 45">
            <a:extLst>
              <a:ext uri="{FF2B5EF4-FFF2-40B4-BE49-F238E27FC236}">
                <a16:creationId xmlns="" xmlns:a16="http://schemas.microsoft.com/office/drawing/2014/main" id="{958A3B8A-CF3F-44DA-9D1F-4B7CE6AA37E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334125" y="177323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39" name="文本框 46">
            <a:extLst>
              <a:ext uri="{FF2B5EF4-FFF2-40B4-BE49-F238E27FC236}">
                <a16:creationId xmlns="" xmlns:a16="http://schemas.microsoft.com/office/drawing/2014/main" id="{4DDA8B99-CACB-4260-A4AA-FFFAA1EEDB19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04013" y="19875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0" name="文本框 47">
            <a:extLst>
              <a:ext uri="{FF2B5EF4-FFF2-40B4-BE49-F238E27FC236}">
                <a16:creationId xmlns="" xmlns:a16="http://schemas.microsoft.com/office/drawing/2014/main" id="{5F20C265-818D-4250-B764-944702A4AB60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1" name="文本框 49">
            <a:extLst>
              <a:ext uri="{FF2B5EF4-FFF2-40B4-BE49-F238E27FC236}">
                <a16:creationId xmlns="" xmlns:a16="http://schemas.microsoft.com/office/drawing/2014/main" id="{4AB4487A-4512-4683-BB84-7466944D166D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038975" y="2159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2" name="文本框 50">
            <a:extLst>
              <a:ext uri="{FF2B5EF4-FFF2-40B4-BE49-F238E27FC236}">
                <a16:creationId xmlns="" xmlns:a16="http://schemas.microsoft.com/office/drawing/2014/main" id="{7D52A868-1CA0-48BB-B156-3A87EC4E3FC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488238" y="19335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3" name="文本框 51">
            <a:extLst>
              <a:ext uri="{FF2B5EF4-FFF2-40B4-BE49-F238E27FC236}">
                <a16:creationId xmlns="" xmlns:a16="http://schemas.microsoft.com/office/drawing/2014/main" id="{41D25ED7-79C4-428A-8FA3-07C2F861A348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289800" y="27940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4" name="文本框 32">
            <a:extLst>
              <a:ext uri="{FF2B5EF4-FFF2-40B4-BE49-F238E27FC236}">
                <a16:creationId xmlns="" xmlns:a16="http://schemas.microsoft.com/office/drawing/2014/main" id="{F4790072-9E69-4741-B52E-29068FAF8E93}"/>
              </a:ext>
            </a:extLst>
          </p:cNvPr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5" name="文本框 34">
            <a:extLst>
              <a:ext uri="{FF2B5EF4-FFF2-40B4-BE49-F238E27FC236}">
                <a16:creationId xmlns="" xmlns:a16="http://schemas.microsoft.com/office/drawing/2014/main" id="{02361ECC-276A-49C4-B62C-32EEAE1DB16E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6" name="文本框 36">
            <a:extLst>
              <a:ext uri="{FF2B5EF4-FFF2-40B4-BE49-F238E27FC236}">
                <a16:creationId xmlns="" xmlns:a16="http://schemas.microsoft.com/office/drawing/2014/main" id="{ECC97AB7-8C80-45E9-A4C8-68FA64C955CC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7" name="文本框 37">
            <a:extLst>
              <a:ext uri="{FF2B5EF4-FFF2-40B4-BE49-F238E27FC236}">
                <a16:creationId xmlns="" xmlns:a16="http://schemas.microsoft.com/office/drawing/2014/main" id="{3A22C31F-4B83-48CB-8BBA-0982DB43F617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8" name="文本框 45">
            <a:extLst>
              <a:ext uri="{FF2B5EF4-FFF2-40B4-BE49-F238E27FC236}">
                <a16:creationId xmlns="" xmlns:a16="http://schemas.microsoft.com/office/drawing/2014/main" id="{EB3F645F-A056-4876-924B-913ECE64D7FB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49" name="文本框 46">
            <a:extLst>
              <a:ext uri="{FF2B5EF4-FFF2-40B4-BE49-F238E27FC236}">
                <a16:creationId xmlns="" xmlns:a16="http://schemas.microsoft.com/office/drawing/2014/main" id="{53C8E5C6-13BF-43EE-B501-FB816144F6F8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0" name="文本框 47">
            <a:extLst>
              <a:ext uri="{FF2B5EF4-FFF2-40B4-BE49-F238E27FC236}">
                <a16:creationId xmlns="" xmlns:a16="http://schemas.microsoft.com/office/drawing/2014/main" id="{2C82836E-E448-457F-A6E1-8EAD02650C7E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1" name="文本框 49">
            <a:extLst>
              <a:ext uri="{FF2B5EF4-FFF2-40B4-BE49-F238E27FC236}">
                <a16:creationId xmlns="" xmlns:a16="http://schemas.microsoft.com/office/drawing/2014/main" id="{017F83F5-1331-4C2A-9D0F-4308CDEF8C28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24588" y="2544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2" name="文本框 50">
            <a:extLst>
              <a:ext uri="{FF2B5EF4-FFF2-40B4-BE49-F238E27FC236}">
                <a16:creationId xmlns="" xmlns:a16="http://schemas.microsoft.com/office/drawing/2014/main" id="{2C9ED13E-3AEB-4EE0-A2D5-59A00B79D399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3" name="文本框 51">
            <a:extLst>
              <a:ext uri="{FF2B5EF4-FFF2-40B4-BE49-F238E27FC236}">
                <a16:creationId xmlns="" xmlns:a16="http://schemas.microsoft.com/office/drawing/2014/main" id="{C486C937-8C81-4282-8C2F-3BF6ADFF551B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5599113" y="321945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4" name="文本框 32">
            <a:extLst>
              <a:ext uri="{FF2B5EF4-FFF2-40B4-BE49-F238E27FC236}">
                <a16:creationId xmlns="" xmlns:a16="http://schemas.microsoft.com/office/drawing/2014/main" id="{04423CB9-F6E7-49DC-953D-502128E66A4C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5" name="文本框 34">
            <a:extLst>
              <a:ext uri="{FF2B5EF4-FFF2-40B4-BE49-F238E27FC236}">
                <a16:creationId xmlns="" xmlns:a16="http://schemas.microsoft.com/office/drawing/2014/main" id="{A3D10AD8-B614-45A8-AD7D-3C3800D1F8FD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6" name="文本框 36">
            <a:extLst>
              <a:ext uri="{FF2B5EF4-FFF2-40B4-BE49-F238E27FC236}">
                <a16:creationId xmlns="" xmlns:a16="http://schemas.microsoft.com/office/drawing/2014/main" id="{50C90385-6F92-4D82-BA2A-2EF1C6F85D59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7" name="文本框 37">
            <a:extLst>
              <a:ext uri="{FF2B5EF4-FFF2-40B4-BE49-F238E27FC236}">
                <a16:creationId xmlns="" xmlns:a16="http://schemas.microsoft.com/office/drawing/2014/main" id="{4FC65310-AEB8-494C-B828-C3C8AA2DD507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8" name="文本框 45">
            <a:extLst>
              <a:ext uri="{FF2B5EF4-FFF2-40B4-BE49-F238E27FC236}">
                <a16:creationId xmlns="" xmlns:a16="http://schemas.microsoft.com/office/drawing/2014/main" id="{3EEC7558-542B-42FA-A7A3-AB3762938F19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59" name="文本框 46">
            <a:extLst>
              <a:ext uri="{FF2B5EF4-FFF2-40B4-BE49-F238E27FC236}">
                <a16:creationId xmlns="" xmlns:a16="http://schemas.microsoft.com/office/drawing/2014/main" id="{1AC59429-3782-4FE5-A1B2-FC1717569093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0" name="文本框 47">
            <a:extLst>
              <a:ext uri="{FF2B5EF4-FFF2-40B4-BE49-F238E27FC236}">
                <a16:creationId xmlns="" xmlns:a16="http://schemas.microsoft.com/office/drawing/2014/main" id="{BB1AF792-9BF4-4531-9E1F-062778946F12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1" name="文本框 49">
            <a:extLst>
              <a:ext uri="{FF2B5EF4-FFF2-40B4-BE49-F238E27FC236}">
                <a16:creationId xmlns="" xmlns:a16="http://schemas.microsoft.com/office/drawing/2014/main" id="{5A679369-3427-4EC8-A6D3-64C7EACD88AE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2" name="文本框 50">
            <a:extLst>
              <a:ext uri="{FF2B5EF4-FFF2-40B4-BE49-F238E27FC236}">
                <a16:creationId xmlns="" xmlns:a16="http://schemas.microsoft.com/office/drawing/2014/main" id="{4BF55570-05B2-40EA-AA83-48BD32AA13E4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3" name="文本框 51">
            <a:extLst>
              <a:ext uri="{FF2B5EF4-FFF2-40B4-BE49-F238E27FC236}">
                <a16:creationId xmlns="" xmlns:a16="http://schemas.microsoft.com/office/drawing/2014/main" id="{7370F6F9-112F-4181-9DEC-BD699509D954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4" name="文本框 32">
            <a:extLst>
              <a:ext uri="{FF2B5EF4-FFF2-40B4-BE49-F238E27FC236}">
                <a16:creationId xmlns="" xmlns:a16="http://schemas.microsoft.com/office/drawing/2014/main" id="{8A24189E-4A13-4D18-8E5A-3BACDC389217}"/>
              </a:ext>
            </a:extLst>
          </p:cNvPr>
          <p:cNvSpPr txBox="1">
            <a:spLocks noChangeArrowheads="1"/>
          </p:cNvSpPr>
          <p:nvPr/>
        </p:nvSpPr>
        <p:spPr bwMode="auto">
          <a:xfrm rot="20719261">
            <a:off x="514350" y="2514600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5" name="文本框 34">
            <a:extLst>
              <a:ext uri="{FF2B5EF4-FFF2-40B4-BE49-F238E27FC236}">
                <a16:creationId xmlns="" xmlns:a16="http://schemas.microsoft.com/office/drawing/2014/main" id="{C7A26B8F-77F3-4290-95AD-1C6DDC5CE234}"/>
              </a:ext>
            </a:extLst>
          </p:cNvPr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6" name="文本框 36">
            <a:extLst>
              <a:ext uri="{FF2B5EF4-FFF2-40B4-BE49-F238E27FC236}">
                <a16:creationId xmlns="" xmlns:a16="http://schemas.microsoft.com/office/drawing/2014/main" id="{527F6604-A0E1-4A5E-8166-8BFA66E3EC1E}"/>
              </a:ext>
            </a:extLst>
          </p:cNvPr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7" name="文本框 37">
            <a:extLst>
              <a:ext uri="{FF2B5EF4-FFF2-40B4-BE49-F238E27FC236}">
                <a16:creationId xmlns="" xmlns:a16="http://schemas.microsoft.com/office/drawing/2014/main" id="{E2CE3DE1-746A-41AF-8093-1D2309E84874}"/>
              </a:ext>
            </a:extLst>
          </p:cNvPr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8" name="文本框 45">
            <a:extLst>
              <a:ext uri="{FF2B5EF4-FFF2-40B4-BE49-F238E27FC236}">
                <a16:creationId xmlns="" xmlns:a16="http://schemas.microsoft.com/office/drawing/2014/main" id="{8B0759E0-95C5-4E67-890E-9032EAB3338E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69" name="文本框 46">
            <a:extLst>
              <a:ext uri="{FF2B5EF4-FFF2-40B4-BE49-F238E27FC236}">
                <a16:creationId xmlns="" xmlns:a16="http://schemas.microsoft.com/office/drawing/2014/main" id="{8307A1CE-034E-41A6-AB3B-3139D0AB7B1A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0" name="文本框 47">
            <a:extLst>
              <a:ext uri="{FF2B5EF4-FFF2-40B4-BE49-F238E27FC236}">
                <a16:creationId xmlns="" xmlns:a16="http://schemas.microsoft.com/office/drawing/2014/main" id="{9E8D1A83-B759-4E92-A830-71F0E04AC6B2}"/>
              </a:ext>
            </a:extLst>
          </p:cNvPr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1" name="文本框 49">
            <a:extLst>
              <a:ext uri="{FF2B5EF4-FFF2-40B4-BE49-F238E27FC236}">
                <a16:creationId xmlns="" xmlns:a16="http://schemas.microsoft.com/office/drawing/2014/main" id="{08CA3BC6-2B9A-46A1-8B68-2F8EBF527596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2" name="文本框 50">
            <a:extLst>
              <a:ext uri="{FF2B5EF4-FFF2-40B4-BE49-F238E27FC236}">
                <a16:creationId xmlns="" xmlns:a16="http://schemas.microsoft.com/office/drawing/2014/main" id="{40F3236C-35F7-4119-90D2-FF247E5FA8BA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3" name="文本框 51">
            <a:extLst>
              <a:ext uri="{FF2B5EF4-FFF2-40B4-BE49-F238E27FC236}">
                <a16:creationId xmlns="" xmlns:a16="http://schemas.microsoft.com/office/drawing/2014/main" id="{A33BBEFC-6F6B-467A-801F-E534A78A9D11}"/>
              </a:ext>
            </a:extLst>
          </p:cNvPr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4" name="文本框 32">
            <a:extLst>
              <a:ext uri="{FF2B5EF4-FFF2-40B4-BE49-F238E27FC236}">
                <a16:creationId xmlns="" xmlns:a16="http://schemas.microsoft.com/office/drawing/2014/main" id="{D25B010A-EB06-4C7B-A5EA-28D0C72A5711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5" name="文本框 34">
            <a:extLst>
              <a:ext uri="{FF2B5EF4-FFF2-40B4-BE49-F238E27FC236}">
                <a16:creationId xmlns="" xmlns:a16="http://schemas.microsoft.com/office/drawing/2014/main" id="{A020D6A7-A4A1-46BE-B6D3-65E8AFDB11F9}"/>
              </a:ext>
            </a:extLst>
          </p:cNvPr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6" name="文本框 36">
            <a:extLst>
              <a:ext uri="{FF2B5EF4-FFF2-40B4-BE49-F238E27FC236}">
                <a16:creationId xmlns="" xmlns:a16="http://schemas.microsoft.com/office/drawing/2014/main" id="{2BB183FB-29B7-4B6C-AC81-B068B1B68780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237288" y="2925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7" name="文本框 37">
            <a:extLst>
              <a:ext uri="{FF2B5EF4-FFF2-40B4-BE49-F238E27FC236}">
                <a16:creationId xmlns="" xmlns:a16="http://schemas.microsoft.com/office/drawing/2014/main" id="{2783FFBD-BF58-439B-A980-92B601AEE73D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8" name="文本框 45">
            <a:extLst>
              <a:ext uri="{FF2B5EF4-FFF2-40B4-BE49-F238E27FC236}">
                <a16:creationId xmlns="" xmlns:a16="http://schemas.microsoft.com/office/drawing/2014/main" id="{184E8E25-1D63-412E-AFFA-C6728604AF92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97675" y="29479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79" name="文本框 46">
            <a:extLst>
              <a:ext uri="{FF2B5EF4-FFF2-40B4-BE49-F238E27FC236}">
                <a16:creationId xmlns="" xmlns:a16="http://schemas.microsoft.com/office/drawing/2014/main" id="{37F862C7-0524-464B-82C8-5285728FAFB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167563" y="31623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0" name="文本框 47">
            <a:extLst>
              <a:ext uri="{FF2B5EF4-FFF2-40B4-BE49-F238E27FC236}">
                <a16:creationId xmlns="" xmlns:a16="http://schemas.microsoft.com/office/drawing/2014/main" id="{79198CCE-91BD-4BF2-926A-6A728E9C377E}"/>
              </a:ext>
            </a:extLst>
          </p:cNvPr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1" name="文本框 49">
            <a:extLst>
              <a:ext uri="{FF2B5EF4-FFF2-40B4-BE49-F238E27FC236}">
                <a16:creationId xmlns="" xmlns:a16="http://schemas.microsoft.com/office/drawing/2014/main" id="{83D29F24-042C-4AA7-B0E1-D6E64A44D308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88263" y="34528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2" name="文本框 50">
            <a:extLst>
              <a:ext uri="{FF2B5EF4-FFF2-40B4-BE49-F238E27FC236}">
                <a16:creationId xmlns="" xmlns:a16="http://schemas.microsoft.com/office/drawing/2014/main" id="{90D73F70-AF1A-4705-A121-34B6E1F891A3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7642225" y="382111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sp>
        <p:nvSpPr>
          <p:cNvPr id="183" name="文本框 51">
            <a:extLst>
              <a:ext uri="{FF2B5EF4-FFF2-40B4-BE49-F238E27FC236}">
                <a16:creationId xmlns="" xmlns:a16="http://schemas.microsoft.com/office/drawing/2014/main" id="{61654514-F697-4FA1-A3F1-C7BD658E8CCA}"/>
              </a:ext>
            </a:extLst>
          </p:cNvPr>
          <p:cNvSpPr txBox="1">
            <a:spLocks noChangeArrowheads="1"/>
          </p:cNvSpPr>
          <p:nvPr/>
        </p:nvSpPr>
        <p:spPr bwMode="auto">
          <a:xfrm rot="20439237">
            <a:off x="6780213" y="114617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0FBFF"/>
                </a:solidFill>
              </a:rPr>
              <a:t>状元成才路</a:t>
            </a:r>
          </a:p>
        </p:txBody>
      </p:sp>
      <p:grpSp>
        <p:nvGrpSpPr>
          <p:cNvPr id="2" name="组合 3">
            <a:extLst>
              <a:ext uri="{FF2B5EF4-FFF2-40B4-BE49-F238E27FC236}">
                <a16:creationId xmlns="" xmlns:a16="http://schemas.microsoft.com/office/drawing/2014/main" id="{9CE08AF3-8307-4D49-BAAE-38B777274AB7}"/>
              </a:ext>
            </a:extLst>
          </p:cNvPr>
          <p:cNvGrpSpPr>
            <a:grpSpLocks/>
          </p:cNvGrpSpPr>
          <p:nvPr/>
        </p:nvGrpSpPr>
        <p:grpSpPr bwMode="auto">
          <a:xfrm>
            <a:off x="1233657" y="229239"/>
            <a:ext cx="2965450" cy="1030288"/>
            <a:chOff x="162269" y="139897"/>
            <a:chExt cx="2965520" cy="1030348"/>
          </a:xfrm>
        </p:grpSpPr>
        <p:sp>
          <p:nvSpPr>
            <p:cNvPr id="3" name="Text Box 15">
              <a:extLst>
                <a:ext uri="{FF2B5EF4-FFF2-40B4-BE49-F238E27FC236}">
                  <a16:creationId xmlns="" xmlns:a16="http://schemas.microsoft.com/office/drawing/2014/main" id="{FA654BED-B3ED-4DC2-B123-B101F46690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9888" y="245472"/>
              <a:ext cx="2047901" cy="769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 b="1">
                  <a:ln w="12700" cmpd="sng">
                    <a:solidFill>
                      <a:schemeClr val="accent4"/>
                    </a:solidFill>
                    <a:prstDash val="solid"/>
                  </a:ln>
                  <a:gradFill>
                    <a:gsLst>
                      <a:gs pos="0">
                        <a:schemeClr val="accent4"/>
                      </a:gs>
                      <a:gs pos="4000">
                        <a:schemeClr val="accent4">
                          <a:lumMod val="60000"/>
                          <a:lumOff val="40000"/>
                        </a:schemeClr>
                      </a:gs>
                      <a:gs pos="87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 sz="1600">
                  <a:latin typeface="Arial" panose="020B0604020202020204" pitchFamily="34" charset="0"/>
                </a:defRPr>
              </a:lvl2pPr>
              <a:lvl3pPr marL="1143000" indent="-228600">
                <a:defRPr sz="1600">
                  <a:latin typeface="Arial" panose="020B0604020202020204" pitchFamily="34" charset="0"/>
                </a:defRPr>
              </a:lvl3pPr>
              <a:lvl4pPr marL="1600200" indent="-228600">
                <a:defRPr sz="1600">
                  <a:latin typeface="Arial" panose="020B0604020202020204" pitchFamily="34" charset="0"/>
                </a:defRPr>
              </a:lvl4pPr>
              <a:lvl5pPr marL="2057400" indent="-228600">
                <a:defRPr sz="1600"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zh-CN" altLang="en-US" dirty="0"/>
                <a:t>我会写</a:t>
              </a:r>
            </a:p>
          </p:txBody>
        </p:sp>
        <p:pic>
          <p:nvPicPr>
            <p:cNvPr id="4" name="图片 2">
              <a:extLst>
                <a:ext uri="{FF2B5EF4-FFF2-40B4-BE49-F238E27FC236}">
                  <a16:creationId xmlns="" xmlns:a16="http://schemas.microsoft.com/office/drawing/2014/main" id="{1E1EB9D4-DD2F-40C6-B59D-983422580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269" y="139897"/>
              <a:ext cx="1174490" cy="1030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11F18F0-3A9B-4535-90CB-6D98FAD67DCD}"/>
              </a:ext>
            </a:extLst>
          </p:cNvPr>
          <p:cNvGrpSpPr>
            <a:grpSpLocks/>
          </p:cNvGrpSpPr>
          <p:nvPr/>
        </p:nvGrpSpPr>
        <p:grpSpPr bwMode="auto">
          <a:xfrm>
            <a:off x="1108942" y="1534962"/>
            <a:ext cx="836613" cy="854075"/>
            <a:chOff x="737360" y="1573213"/>
            <a:chExt cx="836613" cy="854075"/>
          </a:xfrm>
        </p:grpSpPr>
        <p:grpSp>
          <p:nvGrpSpPr>
            <p:cNvPr id="6" name="组合 7">
              <a:extLst>
                <a:ext uri="{FF2B5EF4-FFF2-40B4-BE49-F238E27FC236}">
                  <a16:creationId xmlns="" xmlns:a16="http://schemas.microsoft.com/office/drawing/2014/main" id="{FC764A57-BDD8-40F2-9F10-6C18F65F22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7360" y="1576388"/>
              <a:ext cx="836613" cy="850900"/>
              <a:chOff x="2437" y="2032"/>
              <a:chExt cx="1244" cy="1264"/>
            </a:xfrm>
          </p:grpSpPr>
          <p:sp>
            <p:nvSpPr>
              <p:cNvPr id="8" name="矩形 1">
                <a:extLst>
                  <a:ext uri="{FF2B5EF4-FFF2-40B4-BE49-F238E27FC236}">
                    <a16:creationId xmlns="" xmlns:a16="http://schemas.microsoft.com/office/drawing/2014/main" id="{A1C0B76D-9BA4-4D66-909E-6FAFEAC59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" name="直接连接符 4">
                <a:extLst>
                  <a:ext uri="{FF2B5EF4-FFF2-40B4-BE49-F238E27FC236}">
                    <a16:creationId xmlns="" xmlns:a16="http://schemas.microsoft.com/office/drawing/2014/main" id="{0F970D0F-306F-4E44-82BF-1D17B239A23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直接连接符 6">
                <a:extLst>
                  <a:ext uri="{FF2B5EF4-FFF2-40B4-BE49-F238E27FC236}">
                    <a16:creationId xmlns="" xmlns:a16="http://schemas.microsoft.com/office/drawing/2014/main" id="{34DB3D5E-A5E8-4484-93B7-CAFB2A87CD7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" name="文本框 64">
              <a:extLst>
                <a:ext uri="{FF2B5EF4-FFF2-40B4-BE49-F238E27FC236}">
                  <a16:creationId xmlns="" xmlns:a16="http://schemas.microsoft.com/office/drawing/2014/main" id="{130A5D1B-99EC-4245-92DF-5E4B2774B3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648" y="1573213"/>
              <a:ext cx="81121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铺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A1A539F-9C24-4344-AE56-9E02C1DE0EF4}"/>
              </a:ext>
            </a:extLst>
          </p:cNvPr>
          <p:cNvGrpSpPr>
            <a:grpSpLocks/>
          </p:cNvGrpSpPr>
          <p:nvPr/>
        </p:nvGrpSpPr>
        <p:grpSpPr bwMode="auto">
          <a:xfrm>
            <a:off x="2299018" y="1533374"/>
            <a:ext cx="836612" cy="855663"/>
            <a:chOff x="1851785" y="1571625"/>
            <a:chExt cx="836613" cy="855663"/>
          </a:xfrm>
        </p:grpSpPr>
        <p:grpSp>
          <p:nvGrpSpPr>
            <p:cNvPr id="12" name="组合 7">
              <a:extLst>
                <a:ext uri="{FF2B5EF4-FFF2-40B4-BE49-F238E27FC236}">
                  <a16:creationId xmlns="" xmlns:a16="http://schemas.microsoft.com/office/drawing/2014/main" id="{ABB3A8F1-A68F-4720-98BE-C74FCF6800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51785" y="1576388"/>
              <a:ext cx="836613" cy="850900"/>
              <a:chOff x="2437" y="2032"/>
              <a:chExt cx="1244" cy="1264"/>
            </a:xfrm>
          </p:grpSpPr>
          <p:sp>
            <p:nvSpPr>
              <p:cNvPr id="14" name="矩形 1">
                <a:extLst>
                  <a:ext uri="{FF2B5EF4-FFF2-40B4-BE49-F238E27FC236}">
                    <a16:creationId xmlns="" xmlns:a16="http://schemas.microsoft.com/office/drawing/2014/main" id="{8ACDB412-9FD1-4EED-A003-DCF2D4B5F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5" name="直接连接符 4">
                <a:extLst>
                  <a:ext uri="{FF2B5EF4-FFF2-40B4-BE49-F238E27FC236}">
                    <a16:creationId xmlns="" xmlns:a16="http://schemas.microsoft.com/office/drawing/2014/main" id="{9A1F8DC1-E6B4-4C5C-B853-D27E9AAA777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直接连接符 6">
                <a:extLst>
                  <a:ext uri="{FF2B5EF4-FFF2-40B4-BE49-F238E27FC236}">
                    <a16:creationId xmlns="" xmlns:a16="http://schemas.microsoft.com/office/drawing/2014/main" id="{C25234B0-8DE8-428F-8E8E-3D1EC3B626B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3" name="文本框 64">
              <a:extLst>
                <a:ext uri="{FF2B5EF4-FFF2-40B4-BE49-F238E27FC236}">
                  <a16:creationId xmlns="" xmlns:a16="http://schemas.microsoft.com/office/drawing/2014/main" id="{E62BD138-12BE-42E8-814A-976F30E511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7185" y="1571625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泥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406D3DA-1083-4418-86B7-47399489096A}"/>
              </a:ext>
            </a:extLst>
          </p:cNvPr>
          <p:cNvGrpSpPr>
            <a:grpSpLocks/>
          </p:cNvGrpSpPr>
          <p:nvPr/>
        </p:nvGrpSpPr>
        <p:grpSpPr bwMode="auto">
          <a:xfrm>
            <a:off x="3493790" y="1534962"/>
            <a:ext cx="836613" cy="854075"/>
            <a:chOff x="2994785" y="1573213"/>
            <a:chExt cx="836613" cy="854075"/>
          </a:xfrm>
        </p:grpSpPr>
        <p:grpSp>
          <p:nvGrpSpPr>
            <p:cNvPr id="18" name="组合 7">
              <a:extLst>
                <a:ext uri="{FF2B5EF4-FFF2-40B4-BE49-F238E27FC236}">
                  <a16:creationId xmlns="" xmlns:a16="http://schemas.microsoft.com/office/drawing/2014/main" id="{F792DCE1-E9F6-45A5-940C-F0DDD3F17F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4785" y="1576388"/>
              <a:ext cx="836613" cy="850900"/>
              <a:chOff x="2437" y="2032"/>
              <a:chExt cx="1244" cy="1264"/>
            </a:xfrm>
          </p:grpSpPr>
          <p:sp>
            <p:nvSpPr>
              <p:cNvPr id="20" name="矩形 1">
                <a:extLst>
                  <a:ext uri="{FF2B5EF4-FFF2-40B4-BE49-F238E27FC236}">
                    <a16:creationId xmlns="" xmlns:a16="http://schemas.microsoft.com/office/drawing/2014/main" id="{9971EB44-06E1-4F7F-AD2F-418158CA87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" name="直接连接符 4">
                <a:extLst>
                  <a:ext uri="{FF2B5EF4-FFF2-40B4-BE49-F238E27FC236}">
                    <a16:creationId xmlns="" xmlns:a16="http://schemas.microsoft.com/office/drawing/2014/main" id="{939E1F3E-5316-4354-B527-B79D229D076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直接连接符 6">
                <a:extLst>
                  <a:ext uri="{FF2B5EF4-FFF2-40B4-BE49-F238E27FC236}">
                    <a16:creationId xmlns="" xmlns:a16="http://schemas.microsoft.com/office/drawing/2014/main" id="{A5B788BF-75DD-4A68-A525-2ED23DE025E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9" name="文本框 64">
              <a:extLst>
                <a:ext uri="{FF2B5EF4-FFF2-40B4-BE49-F238E27FC236}">
                  <a16:creationId xmlns="" xmlns:a16="http://schemas.microsoft.com/office/drawing/2014/main" id="{522F06A7-58D3-4066-AF5C-755F8AC3B3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2248" y="1573213"/>
              <a:ext cx="81121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晶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B03BA785-CF08-4B5D-87DB-35FBDB846C9C}"/>
              </a:ext>
            </a:extLst>
          </p:cNvPr>
          <p:cNvGrpSpPr>
            <a:grpSpLocks/>
          </p:cNvGrpSpPr>
          <p:nvPr/>
        </p:nvGrpSpPr>
        <p:grpSpPr bwMode="auto">
          <a:xfrm>
            <a:off x="4698084" y="1527024"/>
            <a:ext cx="836612" cy="862013"/>
            <a:chOff x="4155248" y="1565275"/>
            <a:chExt cx="836612" cy="862013"/>
          </a:xfrm>
        </p:grpSpPr>
        <p:grpSp>
          <p:nvGrpSpPr>
            <p:cNvPr id="24" name="组合 7">
              <a:extLst>
                <a:ext uri="{FF2B5EF4-FFF2-40B4-BE49-F238E27FC236}">
                  <a16:creationId xmlns="" xmlns:a16="http://schemas.microsoft.com/office/drawing/2014/main" id="{3C6ACF85-7C7B-44BF-8EFD-F708E593BE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5248" y="1576388"/>
              <a:ext cx="836612" cy="850900"/>
              <a:chOff x="2437" y="2032"/>
              <a:chExt cx="1244" cy="1264"/>
            </a:xfrm>
          </p:grpSpPr>
          <p:sp>
            <p:nvSpPr>
              <p:cNvPr id="26" name="矩形 1">
                <a:extLst>
                  <a:ext uri="{FF2B5EF4-FFF2-40B4-BE49-F238E27FC236}">
                    <a16:creationId xmlns="" xmlns:a16="http://schemas.microsoft.com/office/drawing/2014/main" id="{771A4C3F-6FB9-4886-9749-8A37A7698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4">
                <a:extLst>
                  <a:ext uri="{FF2B5EF4-FFF2-40B4-BE49-F238E27FC236}">
                    <a16:creationId xmlns="" xmlns:a16="http://schemas.microsoft.com/office/drawing/2014/main" id="{23A363C9-0354-4ACD-9B8E-851E3D94EE7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6">
                <a:extLst>
                  <a:ext uri="{FF2B5EF4-FFF2-40B4-BE49-F238E27FC236}">
                    <a16:creationId xmlns="" xmlns:a16="http://schemas.microsoft.com/office/drawing/2014/main" id="{4ABEDFE8-9055-4BAD-B450-B06E02164DC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文本框 64">
              <a:extLst>
                <a:ext uri="{FF2B5EF4-FFF2-40B4-BE49-F238E27FC236}">
                  <a16:creationId xmlns="" xmlns:a16="http://schemas.microsoft.com/office/drawing/2014/main" id="{D370C51E-9DCD-4341-8A0E-80ED7393DA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4773" y="1565275"/>
              <a:ext cx="81121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紧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B73B8FC-65B5-4FD0-A27E-4985D8F20976}"/>
              </a:ext>
            </a:extLst>
          </p:cNvPr>
          <p:cNvGrpSpPr>
            <a:grpSpLocks/>
          </p:cNvGrpSpPr>
          <p:nvPr/>
        </p:nvGrpSpPr>
        <p:grpSpPr bwMode="auto">
          <a:xfrm>
            <a:off x="5901762" y="1534962"/>
            <a:ext cx="836612" cy="854075"/>
            <a:chOff x="5295073" y="1573213"/>
            <a:chExt cx="836612" cy="854075"/>
          </a:xfrm>
        </p:grpSpPr>
        <p:grpSp>
          <p:nvGrpSpPr>
            <p:cNvPr id="30" name="组合 7">
              <a:extLst>
                <a:ext uri="{FF2B5EF4-FFF2-40B4-BE49-F238E27FC236}">
                  <a16:creationId xmlns="" xmlns:a16="http://schemas.microsoft.com/office/drawing/2014/main" id="{03556515-27B7-4E93-9B43-2CC6355516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5073" y="1576388"/>
              <a:ext cx="836612" cy="850900"/>
              <a:chOff x="2437" y="2032"/>
              <a:chExt cx="1244" cy="1264"/>
            </a:xfrm>
          </p:grpSpPr>
          <p:sp>
            <p:nvSpPr>
              <p:cNvPr id="32" name="矩形 1">
                <a:extLst>
                  <a:ext uri="{FF2B5EF4-FFF2-40B4-BE49-F238E27FC236}">
                    <a16:creationId xmlns="" xmlns:a16="http://schemas.microsoft.com/office/drawing/2014/main" id="{65152BF1-FFF8-4539-8C1B-165A6CB6A1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3" name="直接连接符 4">
                <a:extLst>
                  <a:ext uri="{FF2B5EF4-FFF2-40B4-BE49-F238E27FC236}">
                    <a16:creationId xmlns="" xmlns:a16="http://schemas.microsoft.com/office/drawing/2014/main" id="{4AE856E4-3877-42E5-A5F0-35B1F7BB054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直接连接符 6">
                <a:extLst>
                  <a:ext uri="{FF2B5EF4-FFF2-40B4-BE49-F238E27FC236}">
                    <a16:creationId xmlns="" xmlns:a16="http://schemas.microsoft.com/office/drawing/2014/main" id="{B1A8461F-2614-4939-96C1-586B57B883B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" name="文本框 64">
              <a:extLst>
                <a:ext uri="{FF2B5EF4-FFF2-40B4-BE49-F238E27FC236}">
                  <a16:creationId xmlns="" xmlns:a16="http://schemas.microsoft.com/office/drawing/2014/main" id="{493E421F-025E-426F-864F-696720B01F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4598" y="1573213"/>
              <a:ext cx="81121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院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D3C43473-CA92-43AA-B8D7-5BD7AEAB29DE}"/>
              </a:ext>
            </a:extLst>
          </p:cNvPr>
          <p:cNvGrpSpPr>
            <a:grpSpLocks/>
          </p:cNvGrpSpPr>
          <p:nvPr/>
        </p:nvGrpSpPr>
        <p:grpSpPr bwMode="auto">
          <a:xfrm>
            <a:off x="7110206" y="1528612"/>
            <a:ext cx="836613" cy="860425"/>
            <a:chOff x="6453948" y="1566863"/>
            <a:chExt cx="836612" cy="860425"/>
          </a:xfrm>
        </p:grpSpPr>
        <p:grpSp>
          <p:nvGrpSpPr>
            <p:cNvPr id="36" name="组合 7">
              <a:extLst>
                <a:ext uri="{FF2B5EF4-FFF2-40B4-BE49-F238E27FC236}">
                  <a16:creationId xmlns="" xmlns:a16="http://schemas.microsoft.com/office/drawing/2014/main" id="{A5BE2B0E-77E0-44BD-BF07-30F55C11FD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53948" y="1576388"/>
              <a:ext cx="836612" cy="850900"/>
              <a:chOff x="2437" y="2032"/>
              <a:chExt cx="1244" cy="1264"/>
            </a:xfrm>
          </p:grpSpPr>
          <p:sp>
            <p:nvSpPr>
              <p:cNvPr id="38" name="矩形 1">
                <a:extLst>
                  <a:ext uri="{FF2B5EF4-FFF2-40B4-BE49-F238E27FC236}">
                    <a16:creationId xmlns="" xmlns:a16="http://schemas.microsoft.com/office/drawing/2014/main" id="{7D96A9C8-ABFE-465E-90AA-C6D17B83C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4">
                <a:extLst>
                  <a:ext uri="{FF2B5EF4-FFF2-40B4-BE49-F238E27FC236}">
                    <a16:creationId xmlns="" xmlns:a16="http://schemas.microsoft.com/office/drawing/2014/main" id="{1E9F4C8F-39D7-4A2B-B72E-97A7F17E981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直接连接符 6">
                <a:extLst>
                  <a:ext uri="{FF2B5EF4-FFF2-40B4-BE49-F238E27FC236}">
                    <a16:creationId xmlns="" xmlns:a16="http://schemas.microsoft.com/office/drawing/2014/main" id="{6B631D7D-DF5F-405B-AF44-7D3D29A9460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7" name="文本框 64">
              <a:extLst>
                <a:ext uri="{FF2B5EF4-FFF2-40B4-BE49-F238E27FC236}">
                  <a16:creationId xmlns="" xmlns:a16="http://schemas.microsoft.com/office/drawing/2014/main" id="{AFCC0128-97E0-4849-853C-7E888EEC43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1410" y="1566863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印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CC86ED5E-98BF-4D3D-AC79-0E64D57271BA}"/>
              </a:ext>
            </a:extLst>
          </p:cNvPr>
          <p:cNvGrpSpPr>
            <a:grpSpLocks/>
          </p:cNvGrpSpPr>
          <p:nvPr/>
        </p:nvGrpSpPr>
        <p:grpSpPr bwMode="auto">
          <a:xfrm>
            <a:off x="524543" y="2935137"/>
            <a:ext cx="836613" cy="854075"/>
            <a:chOff x="737360" y="2866132"/>
            <a:chExt cx="836613" cy="854075"/>
          </a:xfrm>
        </p:grpSpPr>
        <p:grpSp>
          <p:nvGrpSpPr>
            <p:cNvPr id="42" name="组合 7">
              <a:extLst>
                <a:ext uri="{FF2B5EF4-FFF2-40B4-BE49-F238E27FC236}">
                  <a16:creationId xmlns="" xmlns:a16="http://schemas.microsoft.com/office/drawing/2014/main" id="{FB7CF7A8-EC1F-47F6-B58A-9A27CF03EF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7360" y="2869307"/>
              <a:ext cx="836613" cy="850900"/>
              <a:chOff x="2437" y="2032"/>
              <a:chExt cx="1244" cy="1264"/>
            </a:xfrm>
          </p:grpSpPr>
          <p:sp>
            <p:nvSpPr>
              <p:cNvPr id="44" name="矩形 1">
                <a:extLst>
                  <a:ext uri="{FF2B5EF4-FFF2-40B4-BE49-F238E27FC236}">
                    <a16:creationId xmlns="" xmlns:a16="http://schemas.microsoft.com/office/drawing/2014/main" id="{DC928789-6D16-4B8C-878F-F745B12FCE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">
                <a:extLst>
                  <a:ext uri="{FF2B5EF4-FFF2-40B4-BE49-F238E27FC236}">
                    <a16:creationId xmlns="" xmlns:a16="http://schemas.microsoft.com/office/drawing/2014/main" id="{4AA62A36-54B8-4CA4-9271-875996C6A0E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直接连接符 6">
                <a:extLst>
                  <a:ext uri="{FF2B5EF4-FFF2-40B4-BE49-F238E27FC236}">
                    <a16:creationId xmlns="" xmlns:a16="http://schemas.microsoft.com/office/drawing/2014/main" id="{03A39148-7836-4D5E-AFAB-630EFEDDAE7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3" name="文本框 64">
              <a:extLst>
                <a:ext uri="{FF2B5EF4-FFF2-40B4-BE49-F238E27FC236}">
                  <a16:creationId xmlns="" xmlns:a16="http://schemas.microsoft.com/office/drawing/2014/main" id="{CD4AC524-5F51-4BBF-954A-D176ACAD2A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473" y="2866132"/>
              <a:ext cx="81121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排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D9548EEE-A248-4835-8401-52BB0D5AA037}"/>
              </a:ext>
            </a:extLst>
          </p:cNvPr>
          <p:cNvGrpSpPr>
            <a:grpSpLocks/>
          </p:cNvGrpSpPr>
          <p:nvPr/>
        </p:nvGrpSpPr>
        <p:grpSpPr bwMode="auto">
          <a:xfrm>
            <a:off x="1732081" y="2938312"/>
            <a:ext cx="836613" cy="850900"/>
            <a:chOff x="1869248" y="2869307"/>
            <a:chExt cx="836612" cy="850900"/>
          </a:xfrm>
        </p:grpSpPr>
        <p:grpSp>
          <p:nvGrpSpPr>
            <p:cNvPr id="48" name="组合 7">
              <a:extLst>
                <a:ext uri="{FF2B5EF4-FFF2-40B4-BE49-F238E27FC236}">
                  <a16:creationId xmlns="" xmlns:a16="http://schemas.microsoft.com/office/drawing/2014/main" id="{C544F4EF-1B48-418A-96AA-5378C04B93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69248" y="2869307"/>
              <a:ext cx="836612" cy="850900"/>
              <a:chOff x="2437" y="2032"/>
              <a:chExt cx="1244" cy="1264"/>
            </a:xfrm>
          </p:grpSpPr>
          <p:sp>
            <p:nvSpPr>
              <p:cNvPr id="50" name="矩形 1">
                <a:extLst>
                  <a:ext uri="{FF2B5EF4-FFF2-40B4-BE49-F238E27FC236}">
                    <a16:creationId xmlns="" xmlns:a16="http://schemas.microsoft.com/office/drawing/2014/main" id="{92C035D8-D9E3-4FBB-82FE-D2EBB60A3F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1" name="直接连接符 4">
                <a:extLst>
                  <a:ext uri="{FF2B5EF4-FFF2-40B4-BE49-F238E27FC236}">
                    <a16:creationId xmlns="" xmlns:a16="http://schemas.microsoft.com/office/drawing/2014/main" id="{F6D35B02-4437-48D0-8741-B0C638FF871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" name="直接连接符 6">
                <a:extLst>
                  <a:ext uri="{FF2B5EF4-FFF2-40B4-BE49-F238E27FC236}">
                    <a16:creationId xmlns="" xmlns:a16="http://schemas.microsoft.com/office/drawing/2014/main" id="{3658DB8E-0AAA-43BF-9DAC-DC5F533AB6E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9" name="文本框 64">
              <a:extLst>
                <a:ext uri="{FF2B5EF4-FFF2-40B4-BE49-F238E27FC236}">
                  <a16:creationId xmlns="" xmlns:a16="http://schemas.microsoft.com/office/drawing/2014/main" id="{CCFD0C65-90AA-4B47-B985-FA55A56E0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0360" y="287248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E4DD75D8-A019-424B-BFFD-A64EAC6E9B02}"/>
              </a:ext>
            </a:extLst>
          </p:cNvPr>
          <p:cNvGrpSpPr>
            <a:grpSpLocks/>
          </p:cNvGrpSpPr>
          <p:nvPr/>
        </p:nvGrpSpPr>
        <p:grpSpPr bwMode="auto">
          <a:xfrm>
            <a:off x="2923679" y="2938312"/>
            <a:ext cx="836612" cy="850900"/>
            <a:chOff x="3009073" y="2869307"/>
            <a:chExt cx="836612" cy="850900"/>
          </a:xfrm>
        </p:grpSpPr>
        <p:grpSp>
          <p:nvGrpSpPr>
            <p:cNvPr id="54" name="组合 7">
              <a:extLst>
                <a:ext uri="{FF2B5EF4-FFF2-40B4-BE49-F238E27FC236}">
                  <a16:creationId xmlns="" xmlns:a16="http://schemas.microsoft.com/office/drawing/2014/main" id="{9C03D557-642F-496A-94E6-7DB51C9116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09073" y="2869307"/>
              <a:ext cx="836612" cy="850900"/>
              <a:chOff x="2437" y="2032"/>
              <a:chExt cx="1244" cy="1264"/>
            </a:xfrm>
          </p:grpSpPr>
          <p:sp>
            <p:nvSpPr>
              <p:cNvPr id="56" name="矩形 1">
                <a:extLst>
                  <a:ext uri="{FF2B5EF4-FFF2-40B4-BE49-F238E27FC236}">
                    <a16:creationId xmlns="" xmlns:a16="http://schemas.microsoft.com/office/drawing/2014/main" id="{3D6D9FBC-A513-4549-9990-0CFB586F3D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7" name="直接连接符 4">
                <a:extLst>
                  <a:ext uri="{FF2B5EF4-FFF2-40B4-BE49-F238E27FC236}">
                    <a16:creationId xmlns="" xmlns:a16="http://schemas.microsoft.com/office/drawing/2014/main" id="{5E168446-9C99-4040-A289-49C1D7279B5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" name="直接连接符 6">
                <a:extLst>
                  <a:ext uri="{FF2B5EF4-FFF2-40B4-BE49-F238E27FC236}">
                    <a16:creationId xmlns="" xmlns:a16="http://schemas.microsoft.com/office/drawing/2014/main" id="{A4EC25FA-DB93-4222-B8B1-0D02E7DA426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5" name="文本框 64">
              <a:extLst>
                <a:ext uri="{FF2B5EF4-FFF2-40B4-BE49-F238E27FC236}">
                  <a16:creationId xmlns="" xmlns:a16="http://schemas.microsoft.com/office/drawing/2014/main" id="{41E3AD36-A775-4D39-94F1-3B4071F343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6535" y="2880419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规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991ED9CF-8C90-4042-84DE-904550FDFD06}"/>
              </a:ext>
            </a:extLst>
          </p:cNvPr>
          <p:cNvGrpSpPr>
            <a:grpSpLocks/>
          </p:cNvGrpSpPr>
          <p:nvPr/>
        </p:nvGrpSpPr>
        <p:grpSpPr bwMode="auto">
          <a:xfrm>
            <a:off x="4112097" y="2938312"/>
            <a:ext cx="836613" cy="850900"/>
            <a:chOff x="4186998" y="2869307"/>
            <a:chExt cx="836612" cy="850900"/>
          </a:xfrm>
        </p:grpSpPr>
        <p:grpSp>
          <p:nvGrpSpPr>
            <p:cNvPr id="60" name="组合 7">
              <a:extLst>
                <a:ext uri="{FF2B5EF4-FFF2-40B4-BE49-F238E27FC236}">
                  <a16:creationId xmlns="" xmlns:a16="http://schemas.microsoft.com/office/drawing/2014/main" id="{71C12585-46D8-4A02-8D49-B937137757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86998" y="2869307"/>
              <a:ext cx="836612" cy="850900"/>
              <a:chOff x="2437" y="2032"/>
              <a:chExt cx="1244" cy="1264"/>
            </a:xfrm>
          </p:grpSpPr>
          <p:sp>
            <p:nvSpPr>
              <p:cNvPr id="62" name="矩形 1">
                <a:extLst>
                  <a:ext uri="{FF2B5EF4-FFF2-40B4-BE49-F238E27FC236}">
                    <a16:creationId xmlns="" xmlns:a16="http://schemas.microsoft.com/office/drawing/2014/main" id="{9F244D59-2A51-423D-85DA-E601BD5CD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3" name="直接连接符 4">
                <a:extLst>
                  <a:ext uri="{FF2B5EF4-FFF2-40B4-BE49-F238E27FC236}">
                    <a16:creationId xmlns="" xmlns:a16="http://schemas.microsoft.com/office/drawing/2014/main" id="{B0990196-A684-4449-8B46-A41D1BF2061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4" name="直接连接符 6">
                <a:extLst>
                  <a:ext uri="{FF2B5EF4-FFF2-40B4-BE49-F238E27FC236}">
                    <a16:creationId xmlns="" xmlns:a16="http://schemas.microsoft.com/office/drawing/2014/main" id="{043AA6FA-58A9-47C0-9500-B308B643B31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1" name="文本框 64">
              <a:extLst>
                <a:ext uri="{FF2B5EF4-FFF2-40B4-BE49-F238E27FC236}">
                  <a16:creationId xmlns="" xmlns:a16="http://schemas.microsoft.com/office/drawing/2014/main" id="{7FC92FF7-B4CF-4058-81E1-F9325F7B5B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4460" y="287883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则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A1ACD33F-6F5F-440D-8EA6-16871FE605EC}"/>
              </a:ext>
            </a:extLst>
          </p:cNvPr>
          <p:cNvGrpSpPr>
            <a:grpSpLocks/>
          </p:cNvGrpSpPr>
          <p:nvPr/>
        </p:nvGrpSpPr>
        <p:grpSpPr bwMode="auto">
          <a:xfrm>
            <a:off x="5306250" y="2928787"/>
            <a:ext cx="836613" cy="860425"/>
            <a:chOff x="5310948" y="2859782"/>
            <a:chExt cx="836612" cy="860425"/>
          </a:xfrm>
        </p:grpSpPr>
        <p:grpSp>
          <p:nvGrpSpPr>
            <p:cNvPr id="66" name="组合 7">
              <a:extLst>
                <a:ext uri="{FF2B5EF4-FFF2-40B4-BE49-F238E27FC236}">
                  <a16:creationId xmlns="" xmlns:a16="http://schemas.microsoft.com/office/drawing/2014/main" id="{4CEB762D-5709-4BB8-BBC6-ABFA59345C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10948" y="2869307"/>
              <a:ext cx="836612" cy="850900"/>
              <a:chOff x="2437" y="2032"/>
              <a:chExt cx="1244" cy="1264"/>
            </a:xfrm>
          </p:grpSpPr>
          <p:sp>
            <p:nvSpPr>
              <p:cNvPr id="68" name="矩形 1">
                <a:extLst>
                  <a:ext uri="{FF2B5EF4-FFF2-40B4-BE49-F238E27FC236}">
                    <a16:creationId xmlns="" xmlns:a16="http://schemas.microsoft.com/office/drawing/2014/main" id="{4F57716E-91A7-4CEA-A660-B3E7C6DB8F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9" name="直接连接符 4">
                <a:extLst>
                  <a:ext uri="{FF2B5EF4-FFF2-40B4-BE49-F238E27FC236}">
                    <a16:creationId xmlns="" xmlns:a16="http://schemas.microsoft.com/office/drawing/2014/main" id="{B50A5BD4-21CE-42BC-A742-23A3948478B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直接连接符 6">
                <a:extLst>
                  <a:ext uri="{FF2B5EF4-FFF2-40B4-BE49-F238E27FC236}">
                    <a16:creationId xmlns="" xmlns:a16="http://schemas.microsoft.com/office/drawing/2014/main" id="{F6B643BF-7D1A-4BE5-B15F-788A4468B90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7" name="文本框 64">
              <a:extLst>
                <a:ext uri="{FF2B5EF4-FFF2-40B4-BE49-F238E27FC236}">
                  <a16:creationId xmlns="" xmlns:a16="http://schemas.microsoft.com/office/drawing/2014/main" id="{34966558-3575-45AB-802D-CE4FBC5027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8410" y="2859782"/>
              <a:ext cx="81121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乱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38EBECDE-7C64-4046-BD86-B721946EB64A}"/>
              </a:ext>
            </a:extLst>
          </p:cNvPr>
          <p:cNvGrpSpPr>
            <a:grpSpLocks/>
          </p:cNvGrpSpPr>
          <p:nvPr/>
        </p:nvGrpSpPr>
        <p:grpSpPr bwMode="auto">
          <a:xfrm>
            <a:off x="6528691" y="2928787"/>
            <a:ext cx="836612" cy="860425"/>
            <a:chOff x="6455535" y="2859782"/>
            <a:chExt cx="836613" cy="860425"/>
          </a:xfrm>
        </p:grpSpPr>
        <p:grpSp>
          <p:nvGrpSpPr>
            <p:cNvPr id="72" name="组合 7">
              <a:extLst>
                <a:ext uri="{FF2B5EF4-FFF2-40B4-BE49-F238E27FC236}">
                  <a16:creationId xmlns="" xmlns:a16="http://schemas.microsoft.com/office/drawing/2014/main" id="{51C57404-88D9-4C16-9D7A-C298F67C2D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55535" y="2869307"/>
              <a:ext cx="836613" cy="850900"/>
              <a:chOff x="2437" y="2032"/>
              <a:chExt cx="1244" cy="1264"/>
            </a:xfrm>
          </p:grpSpPr>
          <p:sp>
            <p:nvSpPr>
              <p:cNvPr id="74" name="矩形 1">
                <a:extLst>
                  <a:ext uri="{FF2B5EF4-FFF2-40B4-BE49-F238E27FC236}">
                    <a16:creationId xmlns="" xmlns:a16="http://schemas.microsoft.com/office/drawing/2014/main" id="{B521DFF9-0D41-4BF2-B378-41B6E17A41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5" name="直接连接符 4">
                <a:extLst>
                  <a:ext uri="{FF2B5EF4-FFF2-40B4-BE49-F238E27FC236}">
                    <a16:creationId xmlns="" xmlns:a16="http://schemas.microsoft.com/office/drawing/2014/main" id="{33907A47-A8A7-4CFB-9944-4CC6FEAF91D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6" name="直接连接符 6">
                <a:extLst>
                  <a:ext uri="{FF2B5EF4-FFF2-40B4-BE49-F238E27FC236}">
                    <a16:creationId xmlns="" xmlns:a16="http://schemas.microsoft.com/office/drawing/2014/main" id="{12C3CEBA-1EB7-4E07-9B95-383D0D102DE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" name="文本框 64">
              <a:extLst>
                <a:ext uri="{FF2B5EF4-FFF2-40B4-BE49-F238E27FC236}">
                  <a16:creationId xmlns="" xmlns:a16="http://schemas.microsoft.com/office/drawing/2014/main" id="{8AC90BB7-0270-4901-A84C-0F080DBADE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2998" y="2859782"/>
              <a:ext cx="81121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棕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1E7FC993-51CB-4808-BEF6-3403EE7D11D6}"/>
              </a:ext>
            </a:extLst>
          </p:cNvPr>
          <p:cNvGrpSpPr>
            <a:grpSpLocks/>
          </p:cNvGrpSpPr>
          <p:nvPr/>
        </p:nvGrpSpPr>
        <p:grpSpPr bwMode="auto">
          <a:xfrm>
            <a:off x="7729198" y="2928787"/>
            <a:ext cx="836612" cy="860425"/>
            <a:chOff x="6455535" y="2859782"/>
            <a:chExt cx="836613" cy="860425"/>
          </a:xfrm>
        </p:grpSpPr>
        <p:grpSp>
          <p:nvGrpSpPr>
            <p:cNvPr id="79" name="组合 7">
              <a:extLst>
                <a:ext uri="{FF2B5EF4-FFF2-40B4-BE49-F238E27FC236}">
                  <a16:creationId xmlns="" xmlns:a16="http://schemas.microsoft.com/office/drawing/2014/main" id="{19B1089F-1AC7-4494-AFEA-0196BEB57A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55535" y="2869307"/>
              <a:ext cx="836613" cy="850900"/>
              <a:chOff x="2437" y="2032"/>
              <a:chExt cx="1244" cy="1264"/>
            </a:xfrm>
          </p:grpSpPr>
          <p:sp>
            <p:nvSpPr>
              <p:cNvPr id="81" name="矩形 1">
                <a:extLst>
                  <a:ext uri="{FF2B5EF4-FFF2-40B4-BE49-F238E27FC236}">
                    <a16:creationId xmlns="" xmlns:a16="http://schemas.microsoft.com/office/drawing/2014/main" id="{366358F5-3E57-499E-9E05-F368AB7BB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2" name="直接连接符 4">
                <a:extLst>
                  <a:ext uri="{FF2B5EF4-FFF2-40B4-BE49-F238E27FC236}">
                    <a16:creationId xmlns="" xmlns:a16="http://schemas.microsoft.com/office/drawing/2014/main" id="{FC9B5FA7-BEE5-459A-B11C-EB6116635C1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直接连接符 6">
                <a:extLst>
                  <a:ext uri="{FF2B5EF4-FFF2-40B4-BE49-F238E27FC236}">
                    <a16:creationId xmlns="" xmlns:a16="http://schemas.microsoft.com/office/drawing/2014/main" id="{B8A37CE2-ADB1-4C82-990E-C48033A11A8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0" name="文本框 64">
              <a:extLst>
                <a:ext uri="{FF2B5EF4-FFF2-40B4-BE49-F238E27FC236}">
                  <a16:creationId xmlns="" xmlns:a16="http://schemas.microsoft.com/office/drawing/2014/main" id="{5605781C-AF90-4A87-9685-F878A03960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2998" y="2859782"/>
              <a:ext cx="81121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迟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06371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2931B8E-A876-4328-A146-324539099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5223A91-65D1-4DA1-A65B-8138C34322A8}"/>
              </a:ext>
            </a:extLst>
          </p:cNvPr>
          <p:cNvSpPr/>
          <p:nvPr/>
        </p:nvSpPr>
        <p:spPr>
          <a:xfrm>
            <a:off x="539552" y="699542"/>
            <a:ext cx="8208912" cy="3046988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一夜秋风，一夜秋雨。 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我背着书包去上学时，天开始放晴了。 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啊！多么明朗的天空。 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可是，地面还是潮湿的，不时还能看见一个亮晶晶的水洼，映着一角小小的蓝天。</a:t>
            </a:r>
            <a:r>
              <a:rPr lang="zh-CN" altLang="en-US" sz="3200" dirty="0" smtClean="0"/>
              <a:t> </a:t>
            </a:r>
          </a:p>
          <a:p>
            <a:r>
              <a:rPr lang="zh-CN" altLang="en-US" sz="3200" dirty="0" smtClean="0"/>
              <a:t>　　 </a:t>
            </a:r>
          </a:p>
        </p:txBody>
      </p:sp>
    </p:spTree>
    <p:extLst>
      <p:ext uri="{BB962C8B-B14F-4D97-AF65-F5344CB8AC3E}">
        <p14:creationId xmlns="" xmlns:p14="http://schemas.microsoft.com/office/powerpoint/2010/main" val="347278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</TotalTime>
  <Words>4304</Words>
  <Application>Microsoft Office PowerPoint</Application>
  <PresentationFormat>全屏显示(16:9)</PresentationFormat>
  <Paragraphs>877</Paragraphs>
  <Slides>44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2_Office 主题​​</vt:lpstr>
      <vt:lpstr>3_Office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微软公司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声  明_x000d_
_x000d_
 本文件仅用于个人学习、研究或欣赏，以及其他非商业性或非盈利性用途，但同时应遵守著作权法及其他相关法律的规定，不得侵犯本司及相关权利人的合法权利。_x000d_
 除此以外，将本文件任何内容用于其他用途时，应获得授权，如发现未经授权用于商业或盈利用途将追加侵权者的法律责任。_x000d_
_x000d_
武汉天成贵龙文化传播有限公司_x000d_
湖北山河律师事务所</dc:description>
  <cp:lastModifiedBy>Administrator</cp:lastModifiedBy>
  <cp:revision>458</cp:revision>
  <dcterms:created xsi:type="dcterms:W3CDTF">2016-03-25T01:23:42Z</dcterms:created>
  <dcterms:modified xsi:type="dcterms:W3CDTF">2020-09-13T12:15:08Z</dcterms:modified>
  <cp:category>状元成才路</cp:category>
</cp:coreProperties>
</file>