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3" r:id="rId5"/>
    <p:sldId id="264" r:id="rId6"/>
    <p:sldId id="268" r:id="rId7"/>
    <p:sldId id="258" r:id="rId8"/>
    <p:sldId id="269" r:id="rId9"/>
    <p:sldId id="297" r:id="rId10"/>
    <p:sldId id="279" r:id="rId11"/>
    <p:sldId id="270" r:id="rId12"/>
    <p:sldId id="265" r:id="rId13"/>
    <p:sldId id="259" r:id="rId14"/>
    <p:sldId id="271" r:id="rId15"/>
    <p:sldId id="272" r:id="rId16"/>
    <p:sldId id="273" r:id="rId17"/>
    <p:sldId id="266" r:id="rId18"/>
    <p:sldId id="317" r:id="rId19"/>
    <p:sldId id="318" r:id="rId20"/>
    <p:sldId id="319" r:id="rId21"/>
    <p:sldId id="320" r:id="rId22"/>
    <p:sldId id="321" r:id="rId23"/>
    <p:sldId id="322" r:id="rId24"/>
    <p:sldId id="323" r:id="rId25"/>
    <p:sldId id="324" r:id="rId26"/>
    <p:sldId id="325" r:id="rId27"/>
    <p:sldId id="316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D91"/>
    <a:srgbClr val="006C56"/>
    <a:srgbClr val="86B36B"/>
    <a:srgbClr val="61C5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01515-7231-4FE7-B4C4-79A9F26A69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7519D-7141-421F-8AC5-457C21B5CB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01515-7231-4FE7-B4C4-79A9F26A69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7519D-7141-421F-8AC5-457C21B5CBAE}" type="slidenum">
              <a:rPr lang="zh-CN" altLang="en-US" smtClean="0"/>
            </a:fld>
            <a:endParaRPr lang="zh-CN" altLang="en-US"/>
          </a:p>
        </p:txBody>
      </p:sp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17145"/>
            <a:ext cx="12213590" cy="69037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01515-7231-4FE7-B4C4-79A9F26A69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7519D-7141-421F-8AC5-457C21B5CB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01515-7231-4FE7-B4C4-79A9F26A69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7519D-7141-421F-8AC5-457C21B5CB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01515-7231-4FE7-B4C4-79A9F26A69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7519D-7141-421F-8AC5-457C21B5CB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01515-7231-4FE7-B4C4-79A9F26A69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7519D-7141-421F-8AC5-457C21B5CB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01515-7231-4FE7-B4C4-79A9F26A69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7519D-7141-421F-8AC5-457C21B5CB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01515-7231-4FE7-B4C4-79A9F26A69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7519D-7141-421F-8AC5-457C21B5CB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01515-7231-4FE7-B4C4-79A9F26A69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7519D-7141-421F-8AC5-457C21B5CB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01515-7231-4FE7-B4C4-79A9F26A69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7519D-7141-421F-8AC5-457C21B5CB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901515-7231-4FE7-B4C4-79A9F26A69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7519D-7141-421F-8AC5-457C21B5CB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901515-7231-4FE7-B4C4-79A9F26A69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7519D-7141-421F-8AC5-457C21B5CBA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3175" y="-18415"/>
            <a:ext cx="12198350" cy="689483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.tiff"/><Relationship Id="rId2" Type="http://schemas.openxmlformats.org/officeDocument/2006/relationships/image" Target="../media/image25.GIF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.tiff"/><Relationship Id="rId2" Type="http://schemas.openxmlformats.org/officeDocument/2006/relationships/image" Target="../media/image27.GIF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3.tiff"/><Relationship Id="rId2" Type="http://schemas.openxmlformats.org/officeDocument/2006/relationships/image" Target="../media/image29.GIF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.tiff"/><Relationship Id="rId2" Type="http://schemas.openxmlformats.org/officeDocument/2006/relationships/image" Target="../media/image31.GIF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.tiff"/><Relationship Id="rId2" Type="http://schemas.openxmlformats.org/officeDocument/2006/relationships/image" Target="../media/image33.GIF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6.tiff"/><Relationship Id="rId2" Type="http://schemas.openxmlformats.org/officeDocument/2006/relationships/image" Target="../media/image35.GIF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tiff"/><Relationship Id="rId2" Type="http://schemas.openxmlformats.org/officeDocument/2006/relationships/image" Target="../media/image37.GIF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8.tiff"/><Relationship Id="rId2" Type="http://schemas.openxmlformats.org/officeDocument/2006/relationships/image" Target="../media/image39.GIF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9.tiff"/><Relationship Id="rId2" Type="http://schemas.openxmlformats.org/officeDocument/2006/relationships/image" Target="../media/image41.GIF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2.tiff"/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8.jpeg"/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88080" y="2264410"/>
            <a:ext cx="621538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600" b="1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2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7 </a:t>
            </a:r>
            <a:r>
              <a:rPr lang="zh-CN" altLang="en-US" sz="6600" b="1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2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一匹出色的马</a:t>
            </a:r>
            <a:endParaRPr lang="zh-CN" altLang="en-US" sz="6600" b="1">
              <a:ln w="12700">
                <a:solidFill>
                  <a:schemeClr val="accent1"/>
                </a:solidFill>
                <a:prstDash val="solid"/>
              </a:ln>
              <a:solidFill>
                <a:schemeClr val="accent2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78105" y="-50165"/>
            <a:ext cx="11600815" cy="50158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altLang="zh-CN" sz="3600" dirty="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000" b="1" dirty="0">
                <a:solidFill>
                  <a:srgbClr val="006C56"/>
                </a:solidFill>
                <a:latin typeface="楷体_GB2312" panose="02010609030101010101" charset="-122"/>
                <a:ea typeface="楷体_GB2312" panose="02010609030101010101" charset="-122"/>
              </a:rPr>
              <a:t>当我们往回走的时候，妹妹求妈妈抱她：</a:t>
            </a:r>
            <a:r>
              <a:rPr lang="en-US" altLang="zh-CN" sz="4000" b="1" dirty="0">
                <a:solidFill>
                  <a:srgbClr val="006C56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000" b="1" dirty="0">
                <a:solidFill>
                  <a:srgbClr val="006C56"/>
                </a:solidFill>
                <a:latin typeface="楷体_GB2312" panose="02010609030101010101" charset="-122"/>
                <a:ea typeface="楷体_GB2312" panose="02010609030101010101" charset="-122"/>
              </a:rPr>
              <a:t>我很累，走不动了，抱抱我。</a:t>
            </a:r>
            <a:r>
              <a:rPr lang="en-US" altLang="zh-CN" sz="4000" b="1" dirty="0">
                <a:solidFill>
                  <a:srgbClr val="006C56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  <a:endParaRPr lang="en-US" altLang="zh-CN" sz="4000" b="1" dirty="0">
              <a:solidFill>
                <a:srgbClr val="006C56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algn="l">
              <a:lnSpc>
                <a:spcPct val="200000"/>
              </a:lnSpc>
            </a:pPr>
            <a:r>
              <a:rPr lang="zh-CN" altLang="en-US" sz="4000" b="1" dirty="0">
                <a:solidFill>
                  <a:srgbClr val="006C56"/>
                </a:solidFill>
                <a:latin typeface="楷体_GB2312" panose="02010609030101010101" charset="-122"/>
                <a:ea typeface="楷体_GB2312" panose="02010609030101010101" charset="-122"/>
              </a:rPr>
              <a:t>    妈妈摇摇头，回答说：</a:t>
            </a:r>
            <a:r>
              <a:rPr lang="en-US" altLang="zh-CN" sz="4000" b="1" dirty="0">
                <a:solidFill>
                  <a:srgbClr val="006C56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000" b="1" dirty="0">
                <a:solidFill>
                  <a:srgbClr val="006C56"/>
                </a:solidFill>
                <a:latin typeface="楷体_GB2312" panose="02010609030101010101" charset="-122"/>
                <a:ea typeface="楷体_GB2312" panose="02010609030101010101" charset="-122"/>
              </a:rPr>
              <a:t>不行啊，我也很累，抱不动你了。</a:t>
            </a:r>
            <a:r>
              <a:rPr lang="en-US" altLang="zh-CN" sz="4000" b="1" dirty="0">
                <a:solidFill>
                  <a:srgbClr val="006C56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  <a:endParaRPr lang="en-US" altLang="zh-CN" sz="4000" b="1" dirty="0">
              <a:solidFill>
                <a:srgbClr val="006C56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04"/>
          <a:stretch>
            <a:fillRect/>
          </a:stretch>
        </p:blipFill>
        <p:spPr>
          <a:xfrm flipH="1">
            <a:off x="9126855" y="843915"/>
            <a:ext cx="2967355" cy="639381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8260" y="1047115"/>
            <a:ext cx="11349355" cy="3784600"/>
            <a:chOff x="77" y="1314"/>
            <a:chExt cx="17873" cy="596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16350" y="1314"/>
              <a:ext cx="160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V="1">
              <a:off x="77" y="3310"/>
              <a:ext cx="9858" cy="1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0531" y="5400"/>
              <a:ext cx="6565" cy="1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77" y="7272"/>
              <a:ext cx="5027" cy="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4392930" y="4074795"/>
            <a:ext cx="5070475" cy="2283460"/>
            <a:chOff x="7193" y="6312"/>
            <a:chExt cx="8396" cy="4355"/>
          </a:xfrm>
        </p:grpSpPr>
        <p:sp>
          <p:nvSpPr>
            <p:cNvPr id="9" name="椭圆形标注 8"/>
            <p:cNvSpPr/>
            <p:nvPr/>
          </p:nvSpPr>
          <p:spPr>
            <a:xfrm flipV="1">
              <a:off x="7193" y="6312"/>
              <a:ext cx="8396" cy="4355"/>
            </a:xfrm>
            <a:prstGeom prst="wedgeEllipseCallout">
              <a:avLst/>
            </a:prstGeom>
            <a:solidFill>
              <a:srgbClr val="61C5B5"/>
            </a:soli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025" y="6454"/>
              <a:ext cx="6382" cy="3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4400">
                  <a:latin typeface="楷体_GB2312" panose="02010609030101010101" charset="-122"/>
                  <a:ea typeface="楷体_GB2312" panose="02010609030101010101" charset="-122"/>
                </a:rPr>
                <a:t>    </a:t>
              </a:r>
              <a:r>
                <a:rPr lang="zh-CN" altLang="en-US" sz="4000">
                  <a:latin typeface="楷体_GB2312" panose="02010609030101010101" charset="-122"/>
                  <a:ea typeface="楷体_GB2312" panose="02010609030101010101" charset="-122"/>
                </a:rPr>
                <a:t>想一想，怎样读好妈妈和孩子的对话？</a:t>
              </a:r>
              <a:endParaRPr lang="zh-CN" altLang="en-US" sz="40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04"/>
          <a:stretch>
            <a:fillRect/>
          </a:stretch>
        </p:blipFill>
        <p:spPr>
          <a:xfrm flipH="1">
            <a:off x="8655391" y="537845"/>
            <a:ext cx="3509890" cy="639376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528320" y="537845"/>
            <a:ext cx="10469245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200" dirty="0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en-US" altLang="zh-CN" sz="3600" b="1" dirty="0"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妹妹转过头</a:t>
            </a:r>
            <a:r>
              <a:rPr lang="zh-CN" altLang="en-US" sz="3600" b="1" dirty="0">
                <a:solidFill>
                  <a:srgbClr val="00AD91"/>
                </a:solidFill>
                <a:latin typeface="楷体_GB2312" panose="02010609030101010101" charset="-122"/>
                <a:ea typeface="楷体_GB2312" panose="02010609030101010101" charset="-122"/>
              </a:rPr>
              <a:t>求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爸爸。爸爸不做声，他松开我的手，从路旁一株柳树下，拾起一根又长又细的枝条，把它递给了妹妹，说：</a:t>
            </a:r>
            <a:r>
              <a:rPr lang="en-US" altLang="zh-CN" sz="3600" b="1" dirty="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这是一匹出色的马，你走不动了，就骑着它回家吧。</a:t>
            </a:r>
            <a:r>
              <a:rPr lang="en-US" altLang="zh-CN" sz="3600" b="1" dirty="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endParaRPr lang="en-US" altLang="zh-CN" sz="3600" b="1" dirty="0">
              <a:latin typeface="楷体_GB2312" panose="02010609030101010101" charset="-122"/>
              <a:ea typeface="楷体_GB2312" panose="02010609030101010101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    妹妹</a:t>
            </a:r>
            <a:r>
              <a:rPr lang="zh-CN" altLang="en-US" sz="3600" b="1" dirty="0">
                <a:solidFill>
                  <a:srgbClr val="00AD91"/>
                </a:solidFill>
                <a:latin typeface="楷体_GB2312" panose="02010609030101010101" charset="-122"/>
                <a:ea typeface="楷体_GB2312" panose="02010609030101010101" charset="-122"/>
              </a:rPr>
              <a:t>高兴地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跨上</a:t>
            </a:r>
            <a:r>
              <a:rPr lang="en-US" altLang="zh-CN" sz="3600" b="1" dirty="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马</a:t>
            </a:r>
            <a:r>
              <a:rPr lang="en-US" altLang="zh-CN" sz="3600" b="1" dirty="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，</a:t>
            </a:r>
            <a:r>
              <a:rPr lang="zh-CN" altLang="en-US" sz="3600" b="1" dirty="0">
                <a:solidFill>
                  <a:srgbClr val="00AD91"/>
                </a:solidFill>
                <a:latin typeface="楷体_GB2312" panose="02010609030101010101" charset="-122"/>
                <a:ea typeface="楷体_GB2312" panose="02010609030101010101" charset="-122"/>
              </a:rPr>
              <a:t>蹦蹦跳跳地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奔向前去。等我们回到家时，她已经在门口迎接我们，</a:t>
            </a:r>
            <a:r>
              <a:rPr lang="zh-CN" altLang="en-US" sz="3600" b="1" dirty="0">
                <a:solidFill>
                  <a:srgbClr val="00AD91"/>
                </a:solidFill>
                <a:latin typeface="楷体_GB2312" panose="02010609030101010101" charset="-122"/>
                <a:ea typeface="楷体_GB2312" panose="02010609030101010101" charset="-122"/>
              </a:rPr>
              <a:t>笑着说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：</a:t>
            </a:r>
            <a:r>
              <a:rPr lang="en-US" altLang="zh-CN" sz="3600" b="1" dirty="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</a:rPr>
              <a:t>我早回来啦！</a:t>
            </a:r>
            <a:r>
              <a:rPr lang="en-US" altLang="zh-CN" sz="3600" b="1" dirty="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endParaRPr lang="en-US" altLang="zh-CN" sz="3600" b="1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5267" y="163195"/>
            <a:ext cx="11676184" cy="6393766"/>
          </a:xfrm>
          <a:prstGeom prst="rect">
            <a:avLst/>
          </a:prstGeom>
          <a:noFill/>
          <a:ln w="28575">
            <a:solidFill>
              <a:srgbClr val="00AD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473710" y="1217930"/>
            <a:ext cx="10614660" cy="3780790"/>
            <a:chOff x="901085" y="1133100"/>
            <a:chExt cx="4817844" cy="4905166"/>
          </a:xfrm>
        </p:grpSpPr>
        <p:grpSp>
          <p:nvGrpSpPr>
            <p:cNvPr id="7" name="组合 6"/>
            <p:cNvGrpSpPr/>
            <p:nvPr/>
          </p:nvGrpSpPr>
          <p:grpSpPr>
            <a:xfrm>
              <a:off x="901085" y="1133100"/>
              <a:ext cx="4817844" cy="4905166"/>
              <a:chOff x="956992" y="1477246"/>
              <a:chExt cx="4817844" cy="4905166"/>
            </a:xfrm>
          </p:grpSpPr>
          <p:sp>
            <p:nvSpPr>
              <p:cNvPr id="16" name="圆角矩形 2"/>
              <p:cNvSpPr/>
              <p:nvPr/>
            </p:nvSpPr>
            <p:spPr>
              <a:xfrm>
                <a:off x="956992" y="1477246"/>
                <a:ext cx="4817844" cy="2311919"/>
              </a:xfrm>
              <a:prstGeom prst="roundRect">
                <a:avLst>
                  <a:gd name="adj" fmla="val 8507"/>
                </a:avLst>
              </a:prstGeom>
              <a:noFill/>
              <a:ln w="19050">
                <a:solidFill>
                  <a:srgbClr val="00AD91"/>
                </a:solidFill>
                <a:prstDash val="lgDash"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schemeClr val="bg1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  <p:sp>
            <p:nvSpPr>
              <p:cNvPr id="20" name="圆角矩形 22"/>
              <p:cNvSpPr/>
              <p:nvPr/>
            </p:nvSpPr>
            <p:spPr>
              <a:xfrm>
                <a:off x="956992" y="4070493"/>
                <a:ext cx="4817844" cy="2311919"/>
              </a:xfrm>
              <a:prstGeom prst="roundRect">
                <a:avLst>
                  <a:gd name="adj" fmla="val 8507"/>
                </a:avLst>
              </a:prstGeom>
              <a:noFill/>
              <a:ln w="19050">
                <a:solidFill>
                  <a:srgbClr val="00AD91"/>
                </a:solidFill>
                <a:prstDash val="lgDash"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bg1"/>
                  </a:solidFill>
                  <a:latin typeface="汉仪良品线简" panose="00020600040101010101" pitchFamily="18" charset="-122"/>
                  <a:ea typeface="汉仪良品线简" panose="00020600040101010101" pitchFamily="18" charset="-122"/>
                </a:endParaRP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950947" y="4032527"/>
              <a:ext cx="4767982" cy="13165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4000" dirty="0">
                  <a:latin typeface="楷体_GB2312" panose="02010609030101010101" charset="-122"/>
                  <a:ea typeface="楷体_GB2312" panose="02010609030101010101" charset="-122"/>
                </a:rPr>
                <a:t>妹妹高兴地跨上</a:t>
              </a:r>
              <a:r>
                <a:rPr lang="en-US" altLang="zh-CN" sz="4000" dirty="0">
                  <a:latin typeface="楷体_GB2312" panose="02010609030101010101" charset="-122"/>
                  <a:ea typeface="楷体_GB2312" panose="02010609030101010101" charset="-122"/>
                </a:rPr>
                <a:t>“</a:t>
              </a:r>
              <a:r>
                <a:rPr lang="zh-CN" altLang="en-US" sz="4000" dirty="0">
                  <a:latin typeface="楷体_GB2312" panose="02010609030101010101" charset="-122"/>
                  <a:ea typeface="楷体_GB2312" panose="02010609030101010101" charset="-122"/>
                </a:rPr>
                <a:t>马</a:t>
              </a:r>
              <a:r>
                <a:rPr lang="en-US" altLang="zh-CN" sz="4000" dirty="0">
                  <a:latin typeface="楷体_GB2312" panose="02010609030101010101" charset="-122"/>
                  <a:ea typeface="楷体_GB2312" panose="02010609030101010101" charset="-122"/>
                </a:rPr>
                <a:t>”</a:t>
              </a:r>
              <a:r>
                <a:rPr lang="zh-CN" altLang="en-US" sz="4000" dirty="0">
                  <a:latin typeface="楷体_GB2312" panose="02010609030101010101" charset="-122"/>
                  <a:ea typeface="楷体_GB2312" panose="02010609030101010101" charset="-122"/>
                </a:rPr>
                <a:t>，蹦蹦跳跳地奔向前去。</a:t>
              </a:r>
              <a:endParaRPr lang="zh-CN" altLang="en-US" sz="4000" dirty="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76275" y="1031240"/>
            <a:ext cx="10411460" cy="1938020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4000" dirty="0">
                <a:latin typeface="楷体_GB2312" panose="02010609030101010101" charset="-122"/>
                <a:ea typeface="楷体_GB2312" panose="02010609030101010101" charset="-122"/>
              </a:rPr>
              <a:t>当我们往回走的时候，妹妹求妈妈抱她：</a:t>
            </a:r>
            <a:r>
              <a:rPr lang="en-US" altLang="zh-CN" sz="4000" dirty="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000" dirty="0">
                <a:latin typeface="楷体_GB2312" panose="02010609030101010101" charset="-122"/>
                <a:ea typeface="楷体_GB2312" panose="02010609030101010101" charset="-122"/>
              </a:rPr>
              <a:t>我很累，走不动了，抱抱我。</a:t>
            </a:r>
            <a:r>
              <a:rPr lang="en-US" altLang="zh-CN" sz="4000" dirty="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endParaRPr lang="en-US" altLang="zh-CN" sz="40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6715" y="163195"/>
            <a:ext cx="3624580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5400" b="1">
                <a:ln w="19050" cmpd="sng">
                  <a:gradFill>
                    <a:gsLst>
                      <a:gs pos="30000">
                        <a:srgbClr val="DBEEC0"/>
                      </a:gs>
                      <a:gs pos="22000">
                        <a:srgbClr val="2F8B93">
                          <a:alpha val="100000"/>
                        </a:srgbClr>
                      </a:gs>
                      <a:gs pos="63000">
                        <a:srgbClr val="3088B5"/>
                      </a:gs>
                      <a:gs pos="81000">
                        <a:srgbClr val="2D8E70"/>
                      </a:gs>
                    </a:gsLst>
                    <a:lin ang="5400000"/>
                  </a:gradFill>
                  <a:prstDash val="solid"/>
                </a:ln>
                <a:blipFill>
                  <a:blip r:embed="rId1">
                    <a:alphaModFix amt="80000"/>
                  </a:blip>
                  <a:tile tx="0" ty="0" sx="82000" sy="72000" flip="none" algn="bl"/>
                </a:blipFill>
                <a:effectLst>
                  <a:glow rad="50800">
                    <a:srgbClr val="C5E499">
                      <a:alpha val="49000"/>
                    </a:srgbClr>
                  </a:glow>
                </a:effectLst>
                <a:latin typeface="楷体_GB2312" panose="02010609030101010101" charset="-122"/>
                <a:ea typeface="楷体_GB2312" panose="02010609030101010101" charset="-122"/>
              </a:rPr>
              <a:t>比一比</a:t>
            </a:r>
            <a:endParaRPr lang="zh-CN" altLang="en-US" sz="5400" b="1">
              <a:ln w="19050" cmpd="sng">
                <a:gradFill>
                  <a:gsLst>
                    <a:gs pos="30000">
                      <a:srgbClr val="DBEEC0"/>
                    </a:gs>
                    <a:gs pos="22000">
                      <a:srgbClr val="2F8B93">
                        <a:alpha val="100000"/>
                      </a:srgbClr>
                    </a:gs>
                    <a:gs pos="63000">
                      <a:srgbClr val="3088B5"/>
                    </a:gs>
                    <a:gs pos="81000">
                      <a:srgbClr val="2D8E70"/>
                    </a:gs>
                  </a:gsLst>
                  <a:lin ang="5400000"/>
                </a:gradFill>
                <a:prstDash val="solid"/>
              </a:ln>
              <a:blipFill>
                <a:blip r:embed="rId1">
                  <a:alphaModFix amt="80000"/>
                </a:blip>
                <a:tile tx="0" ty="0" sx="82000" sy="72000" flip="none" algn="bl"/>
              </a:blipFill>
              <a:effectLst>
                <a:glow rad="50800">
                  <a:srgbClr val="C5E499">
                    <a:alpha val="49000"/>
                  </a:srgbClr>
                </a:glo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25120" y="5295900"/>
            <a:ext cx="112439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思考：读读句子，想一想为什么妹妹会有这样的变化呢？</a:t>
            </a:r>
            <a:endParaRPr lang="zh-CN" altLang="en-US" sz="36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8810" y="484505"/>
            <a:ext cx="1091247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36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妹妹转过头</a:t>
            </a:r>
            <a:r>
              <a:rPr lang="zh-CN" altLang="en-US" sz="3600" b="1" dirty="0">
                <a:solidFill>
                  <a:srgbClr val="00AD9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求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爸爸。爸爸不做声，他松开我的手，从路旁一株柳树下，拾起一根又长又细的枝条，把它递给了妹妹，说：</a:t>
            </a:r>
            <a:r>
              <a:rPr lang="en-US" altLang="zh-CN" sz="36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“</a:t>
            </a:r>
            <a:r>
              <a:rPr lang="zh-CN" altLang="en-US" sz="36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这是一匹出色的马，你走不动了，就骑着它回家吧。</a:t>
            </a:r>
            <a:r>
              <a:rPr lang="en-US" altLang="zh-CN" sz="36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”</a:t>
            </a:r>
            <a:endParaRPr lang="en-US" altLang="zh-CN" sz="3600" b="1" dirty="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38810" y="1357630"/>
            <a:ext cx="10725150" cy="2466975"/>
            <a:chOff x="1006" y="2138"/>
            <a:chExt cx="16890" cy="3885"/>
          </a:xfrm>
        </p:grpSpPr>
        <p:cxnSp>
          <p:nvCxnSpPr>
            <p:cNvPr id="3" name="直接连接符 2"/>
            <p:cNvCxnSpPr/>
            <p:nvPr/>
          </p:nvCxnSpPr>
          <p:spPr>
            <a:xfrm flipV="1">
              <a:off x="9120" y="2138"/>
              <a:ext cx="8655" cy="1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V="1">
              <a:off x="1006" y="3403"/>
              <a:ext cx="16891" cy="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1006" y="4761"/>
              <a:ext cx="16861" cy="2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006" y="6011"/>
              <a:ext cx="6240" cy="1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4881880" y="3232150"/>
            <a:ext cx="6047105" cy="2390140"/>
            <a:chOff x="7383" y="5378"/>
            <a:chExt cx="9523" cy="3201"/>
          </a:xfrm>
        </p:grpSpPr>
        <p:sp>
          <p:nvSpPr>
            <p:cNvPr id="30" name="云形标注 29"/>
            <p:cNvSpPr/>
            <p:nvPr/>
          </p:nvSpPr>
          <p:spPr>
            <a:xfrm>
              <a:off x="7383" y="5378"/>
              <a:ext cx="9523" cy="3201"/>
            </a:xfrm>
            <a:prstGeom prst="cloudCallout">
              <a:avLst/>
            </a:prstGeom>
            <a:solidFill>
              <a:srgbClr val="61C5B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540" y="6094"/>
              <a:ext cx="7756" cy="1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4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rPr>
                <a:t>提示：读读爸爸的话，你能找到答案吗？</a:t>
              </a:r>
              <a:endParaRPr lang="zh-CN" altLang="en-US" sz="4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rcRect l="-156" t="405" r="19885" b="8330"/>
          <a:stretch>
            <a:fillRect/>
          </a:stretch>
        </p:blipFill>
        <p:spPr>
          <a:xfrm>
            <a:off x="1704340" y="4038600"/>
            <a:ext cx="2896870" cy="243840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543480" y="2718127"/>
            <a:ext cx="2632511" cy="3729176"/>
            <a:chOff x="4956175" y="1504950"/>
            <a:chExt cx="3235325" cy="4583113"/>
          </a:xfrm>
        </p:grpSpPr>
        <p:sp>
          <p:nvSpPr>
            <p:cNvPr id="7" name="任意多边形 12"/>
            <p:cNvSpPr/>
            <p:nvPr/>
          </p:nvSpPr>
          <p:spPr bwMode="auto">
            <a:xfrm rot="2083007">
              <a:off x="6629400" y="2903538"/>
              <a:ext cx="1562100" cy="1560512"/>
            </a:xfrm>
            <a:custGeom>
              <a:avLst/>
              <a:gdLst>
                <a:gd name="T0" fmla="*/ 233127 w 3340100"/>
                <a:gd name="T1" fmla="*/ 780256 h 3340100"/>
                <a:gd name="T2" fmla="*/ 1328973 w 3340100"/>
                <a:gd name="T3" fmla="*/ 780256 h 3340100"/>
                <a:gd name="T4" fmla="*/ 781050 w 3340100"/>
                <a:gd name="T5" fmla="*/ 0 h 3340100"/>
                <a:gd name="T6" fmla="*/ 869785 w 3340100"/>
                <a:gd name="T7" fmla="*/ 91953 h 3340100"/>
                <a:gd name="T8" fmla="*/ 962957 w 3340100"/>
                <a:gd name="T9" fmla="*/ 110249 h 3340100"/>
                <a:gd name="T10" fmla="*/ 1085070 w 3340100"/>
                <a:gd name="T11" fmla="*/ 61316 h 3340100"/>
                <a:gd name="T12" fmla="*/ 1126525 w 3340100"/>
                <a:gd name="T13" fmla="*/ 176734 h 3340100"/>
                <a:gd name="T14" fmla="*/ 1207108 w 3340100"/>
                <a:gd name="T15" fmla="*/ 230411 h 3340100"/>
                <a:gd name="T16" fmla="*/ 1333336 w 3340100"/>
                <a:gd name="T17" fmla="*/ 228532 h 3340100"/>
                <a:gd name="T18" fmla="*/ 1331767 w 3340100"/>
                <a:gd name="T19" fmla="*/ 353548 h 3340100"/>
                <a:gd name="T20" fmla="*/ 1387064 w 3340100"/>
                <a:gd name="T21" fmla="*/ 435345 h 3340100"/>
                <a:gd name="T22" fmla="*/ 1500721 w 3340100"/>
                <a:gd name="T23" fmla="*/ 476545 h 3340100"/>
                <a:gd name="T24" fmla="*/ 1454241 w 3340100"/>
                <a:gd name="T25" fmla="*/ 595397 h 3340100"/>
                <a:gd name="T26" fmla="*/ 1474176 w 3340100"/>
                <a:gd name="T27" fmla="*/ 693890 h 3340100"/>
                <a:gd name="T28" fmla="*/ 1562100 w 3340100"/>
                <a:gd name="T29" fmla="*/ 780256 h 3340100"/>
                <a:gd name="T30" fmla="*/ 1474918 w 3340100"/>
                <a:gd name="T31" fmla="*/ 866211 h 3340100"/>
                <a:gd name="T32" fmla="*/ 1455106 w 3340100"/>
                <a:gd name="T33" fmla="*/ 966201 h 3340100"/>
                <a:gd name="T34" fmla="*/ 1500721 w 3340100"/>
                <a:gd name="T35" fmla="*/ 1083967 h 3340100"/>
                <a:gd name="T36" fmla="*/ 1389969 w 3340100"/>
                <a:gd name="T37" fmla="*/ 1124839 h 3340100"/>
                <a:gd name="T38" fmla="*/ 1332692 w 3340100"/>
                <a:gd name="T39" fmla="*/ 1210178 h 3340100"/>
                <a:gd name="T40" fmla="*/ 1333336 w 3340100"/>
                <a:gd name="T41" fmla="*/ 1331980 h 3340100"/>
                <a:gd name="T42" fmla="*/ 1211410 w 3340100"/>
                <a:gd name="T43" fmla="*/ 1331338 h 3340100"/>
                <a:gd name="T44" fmla="*/ 1125983 w 3340100"/>
                <a:gd name="T45" fmla="*/ 1388556 h 3340100"/>
                <a:gd name="T46" fmla="*/ 1085070 w 3340100"/>
                <a:gd name="T47" fmla="*/ 1499196 h 3340100"/>
                <a:gd name="T48" fmla="*/ 967185 w 3340100"/>
                <a:gd name="T49" fmla="*/ 1453627 h 3340100"/>
                <a:gd name="T50" fmla="*/ 867093 w 3340100"/>
                <a:gd name="T51" fmla="*/ 1473419 h 3340100"/>
                <a:gd name="T52" fmla="*/ 781050 w 3340100"/>
                <a:gd name="T53" fmla="*/ 1560512 h 3340100"/>
                <a:gd name="T54" fmla="*/ 694596 w 3340100"/>
                <a:gd name="T55" fmla="*/ 1472677 h 3340100"/>
                <a:gd name="T56" fmla="*/ 596003 w 3340100"/>
                <a:gd name="T57" fmla="*/ 1452762 h 3340100"/>
                <a:gd name="T58" fmla="*/ 477030 w 3340100"/>
                <a:gd name="T59" fmla="*/ 1499196 h 3340100"/>
                <a:gd name="T60" fmla="*/ 435788 w 3340100"/>
                <a:gd name="T61" fmla="*/ 1385653 h 3340100"/>
                <a:gd name="T62" fmla="*/ 353907 w 3340100"/>
                <a:gd name="T63" fmla="*/ 1330413 h 3340100"/>
                <a:gd name="T64" fmla="*/ 228765 w 3340100"/>
                <a:gd name="T65" fmla="*/ 1331980 h 3340100"/>
                <a:gd name="T66" fmla="*/ 230645 w 3340100"/>
                <a:gd name="T67" fmla="*/ 1205881 h 3340100"/>
                <a:gd name="T68" fmla="*/ 176914 w 3340100"/>
                <a:gd name="T69" fmla="*/ 1125380 h 3340100"/>
                <a:gd name="T70" fmla="*/ 61379 w 3340100"/>
                <a:gd name="T71" fmla="*/ 1083967 h 3340100"/>
                <a:gd name="T72" fmla="*/ 110361 w 3340100"/>
                <a:gd name="T73" fmla="*/ 961978 h 3340100"/>
                <a:gd name="T74" fmla="*/ 92047 w 3340100"/>
                <a:gd name="T75" fmla="*/ 868901 h 3340100"/>
                <a:gd name="T76" fmla="*/ 0 w 3340100"/>
                <a:gd name="T77" fmla="*/ 780256 h 3340100"/>
                <a:gd name="T78" fmla="*/ 92789 w 3340100"/>
                <a:gd name="T79" fmla="*/ 691201 h 3340100"/>
                <a:gd name="T80" fmla="*/ 111227 w 3340100"/>
                <a:gd name="T81" fmla="*/ 599620 h 3340100"/>
                <a:gd name="T82" fmla="*/ 61379 w 3340100"/>
                <a:gd name="T83" fmla="*/ 476545 h 3340100"/>
                <a:gd name="T84" fmla="*/ 179820 w 3340100"/>
                <a:gd name="T85" fmla="*/ 434804 h 3340100"/>
                <a:gd name="T86" fmla="*/ 231570 w 3340100"/>
                <a:gd name="T87" fmla="*/ 357846 h 3340100"/>
                <a:gd name="T88" fmla="*/ 228765 w 3340100"/>
                <a:gd name="T89" fmla="*/ 228532 h 3340100"/>
                <a:gd name="T90" fmla="*/ 358210 w 3340100"/>
                <a:gd name="T91" fmla="*/ 231335 h 3340100"/>
                <a:gd name="T92" fmla="*/ 435246 w 3340100"/>
                <a:gd name="T93" fmla="*/ 179637 h 3340100"/>
                <a:gd name="T94" fmla="*/ 477030 w 3340100"/>
                <a:gd name="T95" fmla="*/ 61316 h 3340100"/>
                <a:gd name="T96" fmla="*/ 600230 w 3340100"/>
                <a:gd name="T97" fmla="*/ 111114 h 3340100"/>
                <a:gd name="T98" fmla="*/ 691904 w 3340100"/>
                <a:gd name="T99" fmla="*/ 92695 h 33401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340100"/>
                <a:gd name="T151" fmla="*/ 0 h 3340100"/>
                <a:gd name="T152" fmla="*/ 3340100 w 3340100"/>
                <a:gd name="T153" fmla="*/ 3340100 h 334010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340100" h="3340100">
                  <a:moveTo>
                    <a:pt x="1670050" y="498475"/>
                  </a:moveTo>
                  <a:cubicBezTo>
                    <a:pt x="1023007" y="498475"/>
                    <a:pt x="498475" y="1023007"/>
                    <a:pt x="498475" y="1670050"/>
                  </a:cubicBezTo>
                  <a:cubicBezTo>
                    <a:pt x="498475" y="2317093"/>
                    <a:pt x="1023007" y="2841625"/>
                    <a:pt x="1670050" y="2841625"/>
                  </a:cubicBezTo>
                  <a:cubicBezTo>
                    <a:pt x="2317093" y="2841625"/>
                    <a:pt x="2841625" y="2317093"/>
                    <a:pt x="2841625" y="1670050"/>
                  </a:cubicBezTo>
                  <a:cubicBezTo>
                    <a:pt x="2841625" y="1023007"/>
                    <a:pt x="2317093" y="498475"/>
                    <a:pt x="1670050" y="498475"/>
                  </a:cubicBezTo>
                  <a:close/>
                  <a:moveTo>
                    <a:pt x="1670050" y="0"/>
                  </a:moveTo>
                  <a:lnTo>
                    <a:pt x="1753194" y="4199"/>
                  </a:lnTo>
                  <a:lnTo>
                    <a:pt x="1859784" y="196816"/>
                  </a:lnTo>
                  <a:lnTo>
                    <a:pt x="1975233" y="214435"/>
                  </a:lnTo>
                  <a:lnTo>
                    <a:pt x="2059006" y="235975"/>
                  </a:lnTo>
                  <a:lnTo>
                    <a:pt x="2231291" y="98733"/>
                  </a:lnTo>
                  <a:lnTo>
                    <a:pt x="2320109" y="131241"/>
                  </a:lnTo>
                  <a:lnTo>
                    <a:pt x="2384278" y="162153"/>
                  </a:lnTo>
                  <a:lnTo>
                    <a:pt x="2408748" y="378280"/>
                  </a:lnTo>
                  <a:lnTo>
                    <a:pt x="2508255" y="438732"/>
                  </a:lnTo>
                  <a:lnTo>
                    <a:pt x="2581052" y="493168"/>
                  </a:lnTo>
                  <a:lnTo>
                    <a:pt x="2789449" y="433248"/>
                  </a:lnTo>
                  <a:lnTo>
                    <a:pt x="2850954" y="489147"/>
                  </a:lnTo>
                  <a:lnTo>
                    <a:pt x="2906853" y="550651"/>
                  </a:lnTo>
                  <a:lnTo>
                    <a:pt x="2847600" y="756729"/>
                  </a:lnTo>
                  <a:lnTo>
                    <a:pt x="2910892" y="841369"/>
                  </a:lnTo>
                  <a:lnTo>
                    <a:pt x="2965835" y="931807"/>
                  </a:lnTo>
                  <a:lnTo>
                    <a:pt x="3177947" y="955822"/>
                  </a:lnTo>
                  <a:lnTo>
                    <a:pt x="3208859" y="1019991"/>
                  </a:lnTo>
                  <a:lnTo>
                    <a:pt x="3241367" y="1108809"/>
                  </a:lnTo>
                  <a:lnTo>
                    <a:pt x="3109474" y="1274380"/>
                  </a:lnTo>
                  <a:lnTo>
                    <a:pt x="3135189" y="1374392"/>
                  </a:lnTo>
                  <a:lnTo>
                    <a:pt x="3152100" y="1485194"/>
                  </a:lnTo>
                  <a:lnTo>
                    <a:pt x="3335902" y="1586906"/>
                  </a:lnTo>
                  <a:lnTo>
                    <a:pt x="3340100" y="1670050"/>
                  </a:lnTo>
                  <a:lnTo>
                    <a:pt x="3335902" y="1753194"/>
                  </a:lnTo>
                  <a:lnTo>
                    <a:pt x="3153687" y="1854028"/>
                  </a:lnTo>
                  <a:lnTo>
                    <a:pt x="3135189" y="1975233"/>
                  </a:lnTo>
                  <a:lnTo>
                    <a:pt x="3111325" y="2068045"/>
                  </a:lnTo>
                  <a:lnTo>
                    <a:pt x="3241367" y="2231291"/>
                  </a:lnTo>
                  <a:lnTo>
                    <a:pt x="3208859" y="2320109"/>
                  </a:lnTo>
                  <a:lnTo>
                    <a:pt x="3177947" y="2384278"/>
                  </a:lnTo>
                  <a:lnTo>
                    <a:pt x="2972048" y="2407590"/>
                  </a:lnTo>
                  <a:lnTo>
                    <a:pt x="2910892" y="2508255"/>
                  </a:lnTo>
                  <a:lnTo>
                    <a:pt x="2849578" y="2590250"/>
                  </a:lnTo>
                  <a:lnTo>
                    <a:pt x="2906853" y="2789449"/>
                  </a:lnTo>
                  <a:lnTo>
                    <a:pt x="2850954" y="2850954"/>
                  </a:lnTo>
                  <a:lnTo>
                    <a:pt x="2789449" y="2906853"/>
                  </a:lnTo>
                  <a:lnTo>
                    <a:pt x="2590250" y="2849578"/>
                  </a:lnTo>
                  <a:lnTo>
                    <a:pt x="2508255" y="2910892"/>
                  </a:lnTo>
                  <a:lnTo>
                    <a:pt x="2407590" y="2972048"/>
                  </a:lnTo>
                  <a:lnTo>
                    <a:pt x="2384278" y="3177947"/>
                  </a:lnTo>
                  <a:lnTo>
                    <a:pt x="2320109" y="3208859"/>
                  </a:lnTo>
                  <a:lnTo>
                    <a:pt x="2231291" y="3241367"/>
                  </a:lnTo>
                  <a:lnTo>
                    <a:pt x="2068045" y="3111325"/>
                  </a:lnTo>
                  <a:lnTo>
                    <a:pt x="1975233" y="3135189"/>
                  </a:lnTo>
                  <a:lnTo>
                    <a:pt x="1854028" y="3153687"/>
                  </a:lnTo>
                  <a:lnTo>
                    <a:pt x="1753194" y="3335902"/>
                  </a:lnTo>
                  <a:lnTo>
                    <a:pt x="1670050" y="3340100"/>
                  </a:lnTo>
                  <a:lnTo>
                    <a:pt x="1586906" y="3335902"/>
                  </a:lnTo>
                  <a:lnTo>
                    <a:pt x="1485194" y="3152100"/>
                  </a:lnTo>
                  <a:lnTo>
                    <a:pt x="1374392" y="3135189"/>
                  </a:lnTo>
                  <a:lnTo>
                    <a:pt x="1274380" y="3109474"/>
                  </a:lnTo>
                  <a:lnTo>
                    <a:pt x="1108809" y="3241367"/>
                  </a:lnTo>
                  <a:lnTo>
                    <a:pt x="1019991" y="3208859"/>
                  </a:lnTo>
                  <a:lnTo>
                    <a:pt x="955822" y="3177947"/>
                  </a:lnTo>
                  <a:lnTo>
                    <a:pt x="931807" y="2965835"/>
                  </a:lnTo>
                  <a:lnTo>
                    <a:pt x="841369" y="2910892"/>
                  </a:lnTo>
                  <a:lnTo>
                    <a:pt x="756729" y="2847600"/>
                  </a:lnTo>
                  <a:lnTo>
                    <a:pt x="550651" y="2906853"/>
                  </a:lnTo>
                  <a:lnTo>
                    <a:pt x="489147" y="2850954"/>
                  </a:lnTo>
                  <a:lnTo>
                    <a:pt x="433248" y="2789449"/>
                  </a:lnTo>
                  <a:lnTo>
                    <a:pt x="493168" y="2581052"/>
                  </a:lnTo>
                  <a:lnTo>
                    <a:pt x="438732" y="2508255"/>
                  </a:lnTo>
                  <a:lnTo>
                    <a:pt x="378280" y="2408748"/>
                  </a:lnTo>
                  <a:lnTo>
                    <a:pt x="162153" y="2384278"/>
                  </a:lnTo>
                  <a:lnTo>
                    <a:pt x="131241" y="2320109"/>
                  </a:lnTo>
                  <a:lnTo>
                    <a:pt x="98733" y="2231291"/>
                  </a:lnTo>
                  <a:lnTo>
                    <a:pt x="235976" y="2059006"/>
                  </a:lnTo>
                  <a:lnTo>
                    <a:pt x="214435" y="1975233"/>
                  </a:lnTo>
                  <a:lnTo>
                    <a:pt x="196816" y="1859784"/>
                  </a:lnTo>
                  <a:lnTo>
                    <a:pt x="4199" y="1753194"/>
                  </a:lnTo>
                  <a:lnTo>
                    <a:pt x="0" y="1670050"/>
                  </a:lnTo>
                  <a:lnTo>
                    <a:pt x="4199" y="1586906"/>
                  </a:lnTo>
                  <a:lnTo>
                    <a:pt x="198403" y="1479437"/>
                  </a:lnTo>
                  <a:lnTo>
                    <a:pt x="214435" y="1374392"/>
                  </a:lnTo>
                  <a:lnTo>
                    <a:pt x="237827" y="1283418"/>
                  </a:lnTo>
                  <a:lnTo>
                    <a:pt x="98733" y="1108809"/>
                  </a:lnTo>
                  <a:lnTo>
                    <a:pt x="131241" y="1019991"/>
                  </a:lnTo>
                  <a:lnTo>
                    <a:pt x="162153" y="955822"/>
                  </a:lnTo>
                  <a:lnTo>
                    <a:pt x="384493" y="930649"/>
                  </a:lnTo>
                  <a:lnTo>
                    <a:pt x="438732" y="841369"/>
                  </a:lnTo>
                  <a:lnTo>
                    <a:pt x="495146" y="765928"/>
                  </a:lnTo>
                  <a:lnTo>
                    <a:pt x="433248" y="550651"/>
                  </a:lnTo>
                  <a:lnTo>
                    <a:pt x="489147" y="489147"/>
                  </a:lnTo>
                  <a:lnTo>
                    <a:pt x="550651" y="433248"/>
                  </a:lnTo>
                  <a:lnTo>
                    <a:pt x="765928" y="495146"/>
                  </a:lnTo>
                  <a:lnTo>
                    <a:pt x="841369" y="438732"/>
                  </a:lnTo>
                  <a:lnTo>
                    <a:pt x="930649" y="384493"/>
                  </a:lnTo>
                  <a:lnTo>
                    <a:pt x="955822" y="162153"/>
                  </a:lnTo>
                  <a:lnTo>
                    <a:pt x="1019991" y="131241"/>
                  </a:lnTo>
                  <a:lnTo>
                    <a:pt x="1108809" y="98733"/>
                  </a:lnTo>
                  <a:lnTo>
                    <a:pt x="1283418" y="237827"/>
                  </a:lnTo>
                  <a:lnTo>
                    <a:pt x="1374392" y="214435"/>
                  </a:lnTo>
                  <a:lnTo>
                    <a:pt x="1479437" y="198403"/>
                  </a:lnTo>
                  <a:lnTo>
                    <a:pt x="1586906" y="4199"/>
                  </a:lnTo>
                  <a:lnTo>
                    <a:pt x="1670050" y="0"/>
                  </a:lnTo>
                  <a:close/>
                </a:path>
              </a:pathLst>
            </a:custGeom>
            <a:solidFill>
              <a:srgbClr val="00AD91"/>
            </a:solidFill>
            <a:ln>
              <a:noFill/>
            </a:ln>
          </p:spPr>
          <p:txBody>
            <a:bodyPr anchor="ctr"/>
            <a:lstStyle/>
            <a:p>
              <a:endParaRPr lang="zh-CN" altLang="en-US" sz="12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8" name="任意多边形 18"/>
            <p:cNvSpPr/>
            <p:nvPr/>
          </p:nvSpPr>
          <p:spPr bwMode="auto">
            <a:xfrm rot="1877475">
              <a:off x="4956175" y="1504950"/>
              <a:ext cx="2127250" cy="2125663"/>
            </a:xfrm>
            <a:custGeom>
              <a:avLst/>
              <a:gdLst>
                <a:gd name="T0" fmla="*/ 317470 w 3340100"/>
                <a:gd name="T1" fmla="*/ 1062832 h 3340100"/>
                <a:gd name="T2" fmla="*/ 1809780 w 3340100"/>
                <a:gd name="T3" fmla="*/ 1062832 h 3340100"/>
                <a:gd name="T4" fmla="*/ 1063625 w 3340100"/>
                <a:gd name="T5" fmla="*/ 0 h 3340100"/>
                <a:gd name="T6" fmla="*/ 1184463 w 3340100"/>
                <a:gd name="T7" fmla="*/ 125255 h 3340100"/>
                <a:gd name="T8" fmla="*/ 1311344 w 3340100"/>
                <a:gd name="T9" fmla="*/ 150176 h 3340100"/>
                <a:gd name="T10" fmla="*/ 1477636 w 3340100"/>
                <a:gd name="T11" fmla="*/ 83523 h 3340100"/>
                <a:gd name="T12" fmla="*/ 1534089 w 3340100"/>
                <a:gd name="T13" fmla="*/ 240740 h 3340100"/>
                <a:gd name="T14" fmla="*/ 1643826 w 3340100"/>
                <a:gd name="T15" fmla="*/ 313856 h 3340100"/>
                <a:gd name="T16" fmla="*/ 1815722 w 3340100"/>
                <a:gd name="T17" fmla="*/ 311297 h 3340100"/>
                <a:gd name="T18" fmla="*/ 1813586 w 3340100"/>
                <a:gd name="T19" fmla="*/ 481588 h 3340100"/>
                <a:gd name="T20" fmla="*/ 1888887 w 3340100"/>
                <a:gd name="T21" fmla="*/ 593008 h 3340100"/>
                <a:gd name="T22" fmla="*/ 2043665 w 3340100"/>
                <a:gd name="T23" fmla="*/ 649129 h 3340100"/>
                <a:gd name="T24" fmla="*/ 1980368 w 3340100"/>
                <a:gd name="T25" fmla="*/ 811024 h 3340100"/>
                <a:gd name="T26" fmla="*/ 2007516 w 3340100"/>
                <a:gd name="T27" fmla="*/ 945188 h 3340100"/>
                <a:gd name="T28" fmla="*/ 2127250 w 3340100"/>
                <a:gd name="T29" fmla="*/ 1062832 h 3340100"/>
                <a:gd name="T30" fmla="*/ 2008527 w 3340100"/>
                <a:gd name="T31" fmla="*/ 1179916 h 3340100"/>
                <a:gd name="T32" fmla="*/ 1981547 w 3340100"/>
                <a:gd name="T33" fmla="*/ 1316118 h 3340100"/>
                <a:gd name="T34" fmla="*/ 2043665 w 3340100"/>
                <a:gd name="T35" fmla="*/ 1476534 h 3340100"/>
                <a:gd name="T36" fmla="*/ 1892844 w 3340100"/>
                <a:gd name="T37" fmla="*/ 1532207 h 3340100"/>
                <a:gd name="T38" fmla="*/ 1814845 w 3340100"/>
                <a:gd name="T39" fmla="*/ 1648453 h 3340100"/>
                <a:gd name="T40" fmla="*/ 1815722 w 3340100"/>
                <a:gd name="T41" fmla="*/ 1814367 h 3340100"/>
                <a:gd name="T42" fmla="*/ 1649684 w 3340100"/>
                <a:gd name="T43" fmla="*/ 1813491 h 3340100"/>
                <a:gd name="T44" fmla="*/ 1533351 w 3340100"/>
                <a:gd name="T45" fmla="*/ 1891432 h 3340100"/>
                <a:gd name="T46" fmla="*/ 1477636 w 3340100"/>
                <a:gd name="T47" fmla="*/ 2042140 h 3340100"/>
                <a:gd name="T48" fmla="*/ 1317101 w 3340100"/>
                <a:gd name="T49" fmla="*/ 1980069 h 3340100"/>
                <a:gd name="T50" fmla="*/ 1180797 w 3340100"/>
                <a:gd name="T51" fmla="*/ 2007028 h 3340100"/>
                <a:gd name="T52" fmla="*/ 1063625 w 3340100"/>
                <a:gd name="T53" fmla="*/ 2125663 h 3340100"/>
                <a:gd name="T54" fmla="*/ 945894 w 3340100"/>
                <a:gd name="T55" fmla="*/ 2006018 h 3340100"/>
                <a:gd name="T56" fmla="*/ 811630 w 3340100"/>
                <a:gd name="T57" fmla="*/ 1978891 h 3340100"/>
                <a:gd name="T58" fmla="*/ 649614 w 3340100"/>
                <a:gd name="T59" fmla="*/ 2042140 h 3340100"/>
                <a:gd name="T60" fmla="*/ 593451 w 3340100"/>
                <a:gd name="T61" fmla="*/ 1887478 h 3340100"/>
                <a:gd name="T62" fmla="*/ 481947 w 3340100"/>
                <a:gd name="T63" fmla="*/ 1812233 h 3340100"/>
                <a:gd name="T64" fmla="*/ 311529 w 3340100"/>
                <a:gd name="T65" fmla="*/ 1814367 h 3340100"/>
                <a:gd name="T66" fmla="*/ 314090 w 3340100"/>
                <a:gd name="T67" fmla="*/ 1642600 h 3340100"/>
                <a:gd name="T68" fmla="*/ 240920 w 3340100"/>
                <a:gd name="T69" fmla="*/ 1532944 h 3340100"/>
                <a:gd name="T70" fmla="*/ 83585 w 3340100"/>
                <a:gd name="T71" fmla="*/ 1476534 h 3340100"/>
                <a:gd name="T72" fmla="*/ 150289 w 3340100"/>
                <a:gd name="T73" fmla="*/ 1310366 h 3340100"/>
                <a:gd name="T74" fmla="*/ 125349 w 3340100"/>
                <a:gd name="T75" fmla="*/ 1183580 h 3340100"/>
                <a:gd name="T76" fmla="*/ 0 w 3340100"/>
                <a:gd name="T77" fmla="*/ 1062832 h 3340100"/>
                <a:gd name="T78" fmla="*/ 126359 w 3340100"/>
                <a:gd name="T79" fmla="*/ 941524 h 3340100"/>
                <a:gd name="T80" fmla="*/ 151468 w 3340100"/>
                <a:gd name="T81" fmla="*/ 816776 h 3340100"/>
                <a:gd name="T82" fmla="*/ 83585 w 3340100"/>
                <a:gd name="T83" fmla="*/ 649129 h 3340100"/>
                <a:gd name="T84" fmla="*/ 244877 w 3340100"/>
                <a:gd name="T85" fmla="*/ 592272 h 3340100"/>
                <a:gd name="T86" fmla="*/ 315350 w 3340100"/>
                <a:gd name="T87" fmla="*/ 487442 h 3340100"/>
                <a:gd name="T88" fmla="*/ 311529 w 3340100"/>
                <a:gd name="T89" fmla="*/ 311297 h 3340100"/>
                <a:gd name="T90" fmla="*/ 487806 w 3340100"/>
                <a:gd name="T91" fmla="*/ 315114 h 3340100"/>
                <a:gd name="T92" fmla="*/ 592714 w 3340100"/>
                <a:gd name="T93" fmla="*/ 244694 h 3340100"/>
                <a:gd name="T94" fmla="*/ 649614 w 3340100"/>
                <a:gd name="T95" fmla="*/ 83523 h 3340100"/>
                <a:gd name="T96" fmla="*/ 817386 w 3340100"/>
                <a:gd name="T97" fmla="*/ 151355 h 3340100"/>
                <a:gd name="T98" fmla="*/ 942227 w 3340100"/>
                <a:gd name="T99" fmla="*/ 126265 h 33401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340100"/>
                <a:gd name="T151" fmla="*/ 0 h 3340100"/>
                <a:gd name="T152" fmla="*/ 3340100 w 3340100"/>
                <a:gd name="T153" fmla="*/ 3340100 h 334010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340100" h="3340100">
                  <a:moveTo>
                    <a:pt x="1670050" y="498475"/>
                  </a:moveTo>
                  <a:cubicBezTo>
                    <a:pt x="1023007" y="498475"/>
                    <a:pt x="498475" y="1023007"/>
                    <a:pt x="498475" y="1670050"/>
                  </a:cubicBezTo>
                  <a:cubicBezTo>
                    <a:pt x="498475" y="2317093"/>
                    <a:pt x="1023007" y="2841625"/>
                    <a:pt x="1670050" y="2841625"/>
                  </a:cubicBezTo>
                  <a:cubicBezTo>
                    <a:pt x="2317093" y="2841625"/>
                    <a:pt x="2841625" y="2317093"/>
                    <a:pt x="2841625" y="1670050"/>
                  </a:cubicBezTo>
                  <a:cubicBezTo>
                    <a:pt x="2841625" y="1023007"/>
                    <a:pt x="2317093" y="498475"/>
                    <a:pt x="1670050" y="498475"/>
                  </a:cubicBezTo>
                  <a:close/>
                  <a:moveTo>
                    <a:pt x="1670050" y="0"/>
                  </a:moveTo>
                  <a:lnTo>
                    <a:pt x="1753194" y="4199"/>
                  </a:lnTo>
                  <a:lnTo>
                    <a:pt x="1859784" y="196816"/>
                  </a:lnTo>
                  <a:lnTo>
                    <a:pt x="1975233" y="214435"/>
                  </a:lnTo>
                  <a:lnTo>
                    <a:pt x="2059006" y="235975"/>
                  </a:lnTo>
                  <a:lnTo>
                    <a:pt x="2231291" y="98733"/>
                  </a:lnTo>
                  <a:lnTo>
                    <a:pt x="2320109" y="131241"/>
                  </a:lnTo>
                  <a:lnTo>
                    <a:pt x="2384278" y="162153"/>
                  </a:lnTo>
                  <a:lnTo>
                    <a:pt x="2408748" y="378280"/>
                  </a:lnTo>
                  <a:lnTo>
                    <a:pt x="2508255" y="438732"/>
                  </a:lnTo>
                  <a:lnTo>
                    <a:pt x="2581052" y="493168"/>
                  </a:lnTo>
                  <a:lnTo>
                    <a:pt x="2789449" y="433248"/>
                  </a:lnTo>
                  <a:lnTo>
                    <a:pt x="2850954" y="489147"/>
                  </a:lnTo>
                  <a:lnTo>
                    <a:pt x="2906853" y="550651"/>
                  </a:lnTo>
                  <a:lnTo>
                    <a:pt x="2847600" y="756729"/>
                  </a:lnTo>
                  <a:lnTo>
                    <a:pt x="2910892" y="841369"/>
                  </a:lnTo>
                  <a:lnTo>
                    <a:pt x="2965835" y="931807"/>
                  </a:lnTo>
                  <a:lnTo>
                    <a:pt x="3177947" y="955822"/>
                  </a:lnTo>
                  <a:lnTo>
                    <a:pt x="3208859" y="1019991"/>
                  </a:lnTo>
                  <a:lnTo>
                    <a:pt x="3241367" y="1108809"/>
                  </a:lnTo>
                  <a:lnTo>
                    <a:pt x="3109474" y="1274380"/>
                  </a:lnTo>
                  <a:lnTo>
                    <a:pt x="3135189" y="1374392"/>
                  </a:lnTo>
                  <a:lnTo>
                    <a:pt x="3152100" y="1485194"/>
                  </a:lnTo>
                  <a:lnTo>
                    <a:pt x="3335902" y="1586906"/>
                  </a:lnTo>
                  <a:lnTo>
                    <a:pt x="3340100" y="1670050"/>
                  </a:lnTo>
                  <a:lnTo>
                    <a:pt x="3335902" y="1753194"/>
                  </a:lnTo>
                  <a:lnTo>
                    <a:pt x="3153687" y="1854028"/>
                  </a:lnTo>
                  <a:lnTo>
                    <a:pt x="3135189" y="1975233"/>
                  </a:lnTo>
                  <a:lnTo>
                    <a:pt x="3111325" y="2068045"/>
                  </a:lnTo>
                  <a:lnTo>
                    <a:pt x="3241367" y="2231291"/>
                  </a:lnTo>
                  <a:lnTo>
                    <a:pt x="3208859" y="2320109"/>
                  </a:lnTo>
                  <a:lnTo>
                    <a:pt x="3177947" y="2384278"/>
                  </a:lnTo>
                  <a:lnTo>
                    <a:pt x="2972048" y="2407590"/>
                  </a:lnTo>
                  <a:lnTo>
                    <a:pt x="2910892" y="2508255"/>
                  </a:lnTo>
                  <a:lnTo>
                    <a:pt x="2849578" y="2590250"/>
                  </a:lnTo>
                  <a:lnTo>
                    <a:pt x="2906853" y="2789449"/>
                  </a:lnTo>
                  <a:lnTo>
                    <a:pt x="2850954" y="2850954"/>
                  </a:lnTo>
                  <a:lnTo>
                    <a:pt x="2789449" y="2906853"/>
                  </a:lnTo>
                  <a:lnTo>
                    <a:pt x="2590250" y="2849578"/>
                  </a:lnTo>
                  <a:lnTo>
                    <a:pt x="2508255" y="2910892"/>
                  </a:lnTo>
                  <a:lnTo>
                    <a:pt x="2407590" y="2972048"/>
                  </a:lnTo>
                  <a:lnTo>
                    <a:pt x="2384278" y="3177947"/>
                  </a:lnTo>
                  <a:lnTo>
                    <a:pt x="2320109" y="3208859"/>
                  </a:lnTo>
                  <a:lnTo>
                    <a:pt x="2231291" y="3241367"/>
                  </a:lnTo>
                  <a:lnTo>
                    <a:pt x="2068045" y="3111325"/>
                  </a:lnTo>
                  <a:lnTo>
                    <a:pt x="1975233" y="3135189"/>
                  </a:lnTo>
                  <a:lnTo>
                    <a:pt x="1854028" y="3153687"/>
                  </a:lnTo>
                  <a:lnTo>
                    <a:pt x="1753194" y="3335902"/>
                  </a:lnTo>
                  <a:lnTo>
                    <a:pt x="1670050" y="3340100"/>
                  </a:lnTo>
                  <a:lnTo>
                    <a:pt x="1586906" y="3335902"/>
                  </a:lnTo>
                  <a:lnTo>
                    <a:pt x="1485194" y="3152100"/>
                  </a:lnTo>
                  <a:lnTo>
                    <a:pt x="1374392" y="3135189"/>
                  </a:lnTo>
                  <a:lnTo>
                    <a:pt x="1274380" y="3109474"/>
                  </a:lnTo>
                  <a:lnTo>
                    <a:pt x="1108809" y="3241367"/>
                  </a:lnTo>
                  <a:lnTo>
                    <a:pt x="1019991" y="3208859"/>
                  </a:lnTo>
                  <a:lnTo>
                    <a:pt x="955822" y="3177947"/>
                  </a:lnTo>
                  <a:lnTo>
                    <a:pt x="931807" y="2965835"/>
                  </a:lnTo>
                  <a:lnTo>
                    <a:pt x="841369" y="2910892"/>
                  </a:lnTo>
                  <a:lnTo>
                    <a:pt x="756729" y="2847600"/>
                  </a:lnTo>
                  <a:lnTo>
                    <a:pt x="550651" y="2906853"/>
                  </a:lnTo>
                  <a:lnTo>
                    <a:pt x="489147" y="2850954"/>
                  </a:lnTo>
                  <a:lnTo>
                    <a:pt x="433248" y="2789449"/>
                  </a:lnTo>
                  <a:lnTo>
                    <a:pt x="493168" y="2581052"/>
                  </a:lnTo>
                  <a:lnTo>
                    <a:pt x="438732" y="2508255"/>
                  </a:lnTo>
                  <a:lnTo>
                    <a:pt x="378280" y="2408748"/>
                  </a:lnTo>
                  <a:lnTo>
                    <a:pt x="162153" y="2384278"/>
                  </a:lnTo>
                  <a:lnTo>
                    <a:pt x="131241" y="2320109"/>
                  </a:lnTo>
                  <a:lnTo>
                    <a:pt x="98733" y="2231291"/>
                  </a:lnTo>
                  <a:lnTo>
                    <a:pt x="235976" y="2059006"/>
                  </a:lnTo>
                  <a:lnTo>
                    <a:pt x="214435" y="1975233"/>
                  </a:lnTo>
                  <a:lnTo>
                    <a:pt x="196816" y="1859784"/>
                  </a:lnTo>
                  <a:lnTo>
                    <a:pt x="4199" y="1753194"/>
                  </a:lnTo>
                  <a:lnTo>
                    <a:pt x="0" y="1670050"/>
                  </a:lnTo>
                  <a:lnTo>
                    <a:pt x="4199" y="1586906"/>
                  </a:lnTo>
                  <a:lnTo>
                    <a:pt x="198403" y="1479437"/>
                  </a:lnTo>
                  <a:lnTo>
                    <a:pt x="214435" y="1374392"/>
                  </a:lnTo>
                  <a:lnTo>
                    <a:pt x="237827" y="1283418"/>
                  </a:lnTo>
                  <a:lnTo>
                    <a:pt x="98733" y="1108809"/>
                  </a:lnTo>
                  <a:lnTo>
                    <a:pt x="131241" y="1019991"/>
                  </a:lnTo>
                  <a:lnTo>
                    <a:pt x="162153" y="955822"/>
                  </a:lnTo>
                  <a:lnTo>
                    <a:pt x="384493" y="930649"/>
                  </a:lnTo>
                  <a:lnTo>
                    <a:pt x="438732" y="841369"/>
                  </a:lnTo>
                  <a:lnTo>
                    <a:pt x="495146" y="765928"/>
                  </a:lnTo>
                  <a:lnTo>
                    <a:pt x="433248" y="550651"/>
                  </a:lnTo>
                  <a:lnTo>
                    <a:pt x="489147" y="489147"/>
                  </a:lnTo>
                  <a:lnTo>
                    <a:pt x="550651" y="433248"/>
                  </a:lnTo>
                  <a:lnTo>
                    <a:pt x="765928" y="495146"/>
                  </a:lnTo>
                  <a:lnTo>
                    <a:pt x="841369" y="438732"/>
                  </a:lnTo>
                  <a:lnTo>
                    <a:pt x="930649" y="384493"/>
                  </a:lnTo>
                  <a:lnTo>
                    <a:pt x="955822" y="162153"/>
                  </a:lnTo>
                  <a:lnTo>
                    <a:pt x="1019991" y="131241"/>
                  </a:lnTo>
                  <a:lnTo>
                    <a:pt x="1108809" y="98733"/>
                  </a:lnTo>
                  <a:lnTo>
                    <a:pt x="1283418" y="237827"/>
                  </a:lnTo>
                  <a:lnTo>
                    <a:pt x="1374392" y="214435"/>
                  </a:lnTo>
                  <a:lnTo>
                    <a:pt x="1479437" y="198403"/>
                  </a:lnTo>
                  <a:lnTo>
                    <a:pt x="1586906" y="4199"/>
                  </a:lnTo>
                  <a:lnTo>
                    <a:pt x="1670050" y="0"/>
                  </a:lnTo>
                  <a:close/>
                </a:path>
              </a:pathLst>
            </a:custGeom>
            <a:solidFill>
              <a:srgbClr val="00AD91"/>
            </a:solidFill>
            <a:ln>
              <a:noFill/>
            </a:ln>
          </p:spPr>
          <p:txBody>
            <a:bodyPr anchor="ctr"/>
            <a:lstStyle/>
            <a:p>
              <a:endParaRPr lang="zh-CN" altLang="en-US" sz="1200" dirty="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  <p:sp>
          <p:nvSpPr>
            <p:cNvPr id="9" name="文本框 19"/>
            <p:cNvSpPr>
              <a:spLocks noChangeArrowheads="1"/>
            </p:cNvSpPr>
            <p:nvPr/>
          </p:nvSpPr>
          <p:spPr bwMode="auto">
            <a:xfrm>
              <a:off x="5595051" y="2208440"/>
              <a:ext cx="380839" cy="717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sym typeface="Calibri" panose="020F050202020403020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3200" b="1" dirty="0">
                <a:solidFill>
                  <a:srgbClr val="000000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  <a:sym typeface="微软雅黑" panose="020B0503020204020204" charset="-122"/>
              </a:endParaRPr>
            </a:p>
          </p:txBody>
        </p:sp>
        <p:sp>
          <p:nvSpPr>
            <p:cNvPr id="12" name="任意多边形 15"/>
            <p:cNvSpPr/>
            <p:nvPr/>
          </p:nvSpPr>
          <p:spPr bwMode="auto">
            <a:xfrm rot="2535249">
              <a:off x="5070475" y="3944938"/>
              <a:ext cx="2143125" cy="2143125"/>
            </a:xfrm>
            <a:custGeom>
              <a:avLst/>
              <a:gdLst>
                <a:gd name="T0" fmla="*/ 319839 w 3340100"/>
                <a:gd name="T1" fmla="*/ 1071563 h 3340100"/>
                <a:gd name="T2" fmla="*/ 1823286 w 3340100"/>
                <a:gd name="T3" fmla="*/ 1071563 h 3340100"/>
                <a:gd name="T4" fmla="*/ 1071563 w 3340100"/>
                <a:gd name="T5" fmla="*/ 0 h 3340100"/>
                <a:gd name="T6" fmla="*/ 1193302 w 3340100"/>
                <a:gd name="T7" fmla="*/ 126284 h 3340100"/>
                <a:gd name="T8" fmla="*/ 1321130 w 3340100"/>
                <a:gd name="T9" fmla="*/ 151410 h 3340100"/>
                <a:gd name="T10" fmla="*/ 1488663 w 3340100"/>
                <a:gd name="T11" fmla="*/ 84209 h 3340100"/>
                <a:gd name="T12" fmla="*/ 1545537 w 3340100"/>
                <a:gd name="T13" fmla="*/ 242718 h 3340100"/>
                <a:gd name="T14" fmla="*/ 1656093 w 3340100"/>
                <a:gd name="T15" fmla="*/ 316434 h 3340100"/>
                <a:gd name="T16" fmla="*/ 1829272 w 3340100"/>
                <a:gd name="T17" fmla="*/ 313854 h 3340100"/>
                <a:gd name="T18" fmla="*/ 1827120 w 3340100"/>
                <a:gd name="T19" fmla="*/ 485544 h 3340100"/>
                <a:gd name="T20" fmla="*/ 1902983 w 3340100"/>
                <a:gd name="T21" fmla="*/ 597880 h 3340100"/>
                <a:gd name="T22" fmla="*/ 2058916 w 3340100"/>
                <a:gd name="T23" fmla="*/ 654462 h 3340100"/>
                <a:gd name="T24" fmla="*/ 1995147 w 3340100"/>
                <a:gd name="T25" fmla="*/ 817687 h 3340100"/>
                <a:gd name="T26" fmla="*/ 2022498 w 3340100"/>
                <a:gd name="T27" fmla="*/ 952952 h 3340100"/>
                <a:gd name="T28" fmla="*/ 2143125 w 3340100"/>
                <a:gd name="T29" fmla="*/ 1071563 h 3340100"/>
                <a:gd name="T30" fmla="*/ 2023516 w 3340100"/>
                <a:gd name="T31" fmla="*/ 1189609 h 3340100"/>
                <a:gd name="T32" fmla="*/ 1996335 w 3340100"/>
                <a:gd name="T33" fmla="*/ 1326930 h 3340100"/>
                <a:gd name="T34" fmla="*/ 2058916 w 3340100"/>
                <a:gd name="T35" fmla="*/ 1488663 h 3340100"/>
                <a:gd name="T36" fmla="*/ 1906970 w 3340100"/>
                <a:gd name="T37" fmla="*/ 1544794 h 3340100"/>
                <a:gd name="T38" fmla="*/ 1828389 w 3340100"/>
                <a:gd name="T39" fmla="*/ 1661995 h 3340100"/>
                <a:gd name="T40" fmla="*/ 1829272 w 3340100"/>
                <a:gd name="T41" fmla="*/ 1829272 h 3340100"/>
                <a:gd name="T42" fmla="*/ 1661995 w 3340100"/>
                <a:gd name="T43" fmla="*/ 1828389 h 3340100"/>
                <a:gd name="T44" fmla="*/ 1544794 w 3340100"/>
                <a:gd name="T45" fmla="*/ 1906970 h 3340100"/>
                <a:gd name="T46" fmla="*/ 1488663 w 3340100"/>
                <a:gd name="T47" fmla="*/ 2058916 h 3340100"/>
                <a:gd name="T48" fmla="*/ 1326930 w 3340100"/>
                <a:gd name="T49" fmla="*/ 1996335 h 3340100"/>
                <a:gd name="T50" fmla="*/ 1189609 w 3340100"/>
                <a:gd name="T51" fmla="*/ 2023516 h 3340100"/>
                <a:gd name="T52" fmla="*/ 1071563 w 3340100"/>
                <a:gd name="T53" fmla="*/ 2143125 h 3340100"/>
                <a:gd name="T54" fmla="*/ 952952 w 3340100"/>
                <a:gd name="T55" fmla="*/ 2022498 h 3340100"/>
                <a:gd name="T56" fmla="*/ 817687 w 3340100"/>
                <a:gd name="T57" fmla="*/ 1995147 h 3340100"/>
                <a:gd name="T58" fmla="*/ 654462 w 3340100"/>
                <a:gd name="T59" fmla="*/ 2058916 h 3340100"/>
                <a:gd name="T60" fmla="*/ 597880 w 3340100"/>
                <a:gd name="T61" fmla="*/ 1902983 h 3340100"/>
                <a:gd name="T62" fmla="*/ 485544 w 3340100"/>
                <a:gd name="T63" fmla="*/ 1827120 h 3340100"/>
                <a:gd name="T64" fmla="*/ 313854 w 3340100"/>
                <a:gd name="T65" fmla="*/ 1829272 h 3340100"/>
                <a:gd name="T66" fmla="*/ 316434 w 3340100"/>
                <a:gd name="T67" fmla="*/ 1656093 h 3340100"/>
                <a:gd name="T68" fmla="*/ 242718 w 3340100"/>
                <a:gd name="T69" fmla="*/ 1545537 h 3340100"/>
                <a:gd name="T70" fmla="*/ 84209 w 3340100"/>
                <a:gd name="T71" fmla="*/ 1488663 h 3340100"/>
                <a:gd name="T72" fmla="*/ 151410 w 3340100"/>
                <a:gd name="T73" fmla="*/ 1321130 h 3340100"/>
                <a:gd name="T74" fmla="*/ 126284 w 3340100"/>
                <a:gd name="T75" fmla="*/ 1193302 h 3340100"/>
                <a:gd name="T76" fmla="*/ 0 w 3340100"/>
                <a:gd name="T77" fmla="*/ 1071563 h 3340100"/>
                <a:gd name="T78" fmla="*/ 127302 w 3340100"/>
                <a:gd name="T79" fmla="*/ 949259 h 3340100"/>
                <a:gd name="T80" fmla="*/ 152598 w 3340100"/>
                <a:gd name="T81" fmla="*/ 823486 h 3340100"/>
                <a:gd name="T82" fmla="*/ 84209 w 3340100"/>
                <a:gd name="T83" fmla="*/ 654462 h 3340100"/>
                <a:gd name="T84" fmla="*/ 246704 w 3340100"/>
                <a:gd name="T85" fmla="*/ 597137 h 3340100"/>
                <a:gd name="T86" fmla="*/ 317703 w 3340100"/>
                <a:gd name="T87" fmla="*/ 491446 h 3340100"/>
                <a:gd name="T88" fmla="*/ 313854 w 3340100"/>
                <a:gd name="T89" fmla="*/ 313854 h 3340100"/>
                <a:gd name="T90" fmla="*/ 491446 w 3340100"/>
                <a:gd name="T91" fmla="*/ 317703 h 3340100"/>
                <a:gd name="T92" fmla="*/ 597137 w 3340100"/>
                <a:gd name="T93" fmla="*/ 246704 h 3340100"/>
                <a:gd name="T94" fmla="*/ 654462 w 3340100"/>
                <a:gd name="T95" fmla="*/ 84209 h 3340100"/>
                <a:gd name="T96" fmla="*/ 823486 w 3340100"/>
                <a:gd name="T97" fmla="*/ 152598 h 3340100"/>
                <a:gd name="T98" fmla="*/ 949259 w 3340100"/>
                <a:gd name="T99" fmla="*/ 127302 h 33401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340100"/>
                <a:gd name="T151" fmla="*/ 0 h 3340100"/>
                <a:gd name="T152" fmla="*/ 3340100 w 3340100"/>
                <a:gd name="T153" fmla="*/ 3340100 h 334010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340100" h="3340100">
                  <a:moveTo>
                    <a:pt x="1670050" y="498475"/>
                  </a:moveTo>
                  <a:cubicBezTo>
                    <a:pt x="1023007" y="498475"/>
                    <a:pt x="498475" y="1023007"/>
                    <a:pt x="498475" y="1670050"/>
                  </a:cubicBezTo>
                  <a:cubicBezTo>
                    <a:pt x="498475" y="2317093"/>
                    <a:pt x="1023007" y="2841625"/>
                    <a:pt x="1670050" y="2841625"/>
                  </a:cubicBezTo>
                  <a:cubicBezTo>
                    <a:pt x="2317093" y="2841625"/>
                    <a:pt x="2841625" y="2317093"/>
                    <a:pt x="2841625" y="1670050"/>
                  </a:cubicBezTo>
                  <a:cubicBezTo>
                    <a:pt x="2841625" y="1023007"/>
                    <a:pt x="2317093" y="498475"/>
                    <a:pt x="1670050" y="498475"/>
                  </a:cubicBezTo>
                  <a:close/>
                  <a:moveTo>
                    <a:pt x="1670050" y="0"/>
                  </a:moveTo>
                  <a:lnTo>
                    <a:pt x="1753194" y="4199"/>
                  </a:lnTo>
                  <a:lnTo>
                    <a:pt x="1859784" y="196816"/>
                  </a:lnTo>
                  <a:lnTo>
                    <a:pt x="1975233" y="214435"/>
                  </a:lnTo>
                  <a:lnTo>
                    <a:pt x="2059006" y="235975"/>
                  </a:lnTo>
                  <a:lnTo>
                    <a:pt x="2231291" y="98733"/>
                  </a:lnTo>
                  <a:lnTo>
                    <a:pt x="2320109" y="131241"/>
                  </a:lnTo>
                  <a:lnTo>
                    <a:pt x="2384278" y="162153"/>
                  </a:lnTo>
                  <a:lnTo>
                    <a:pt x="2408748" y="378280"/>
                  </a:lnTo>
                  <a:lnTo>
                    <a:pt x="2508255" y="438732"/>
                  </a:lnTo>
                  <a:lnTo>
                    <a:pt x="2581052" y="493168"/>
                  </a:lnTo>
                  <a:lnTo>
                    <a:pt x="2789449" y="433248"/>
                  </a:lnTo>
                  <a:lnTo>
                    <a:pt x="2850954" y="489147"/>
                  </a:lnTo>
                  <a:lnTo>
                    <a:pt x="2906853" y="550651"/>
                  </a:lnTo>
                  <a:lnTo>
                    <a:pt x="2847600" y="756729"/>
                  </a:lnTo>
                  <a:lnTo>
                    <a:pt x="2910892" y="841369"/>
                  </a:lnTo>
                  <a:lnTo>
                    <a:pt x="2965835" y="931807"/>
                  </a:lnTo>
                  <a:lnTo>
                    <a:pt x="3177947" y="955822"/>
                  </a:lnTo>
                  <a:lnTo>
                    <a:pt x="3208859" y="1019991"/>
                  </a:lnTo>
                  <a:lnTo>
                    <a:pt x="3241367" y="1108809"/>
                  </a:lnTo>
                  <a:lnTo>
                    <a:pt x="3109474" y="1274380"/>
                  </a:lnTo>
                  <a:lnTo>
                    <a:pt x="3135189" y="1374392"/>
                  </a:lnTo>
                  <a:lnTo>
                    <a:pt x="3152100" y="1485194"/>
                  </a:lnTo>
                  <a:lnTo>
                    <a:pt x="3335902" y="1586906"/>
                  </a:lnTo>
                  <a:lnTo>
                    <a:pt x="3340100" y="1670050"/>
                  </a:lnTo>
                  <a:lnTo>
                    <a:pt x="3335902" y="1753194"/>
                  </a:lnTo>
                  <a:lnTo>
                    <a:pt x="3153687" y="1854028"/>
                  </a:lnTo>
                  <a:lnTo>
                    <a:pt x="3135189" y="1975233"/>
                  </a:lnTo>
                  <a:lnTo>
                    <a:pt x="3111325" y="2068045"/>
                  </a:lnTo>
                  <a:lnTo>
                    <a:pt x="3241367" y="2231291"/>
                  </a:lnTo>
                  <a:lnTo>
                    <a:pt x="3208859" y="2320109"/>
                  </a:lnTo>
                  <a:lnTo>
                    <a:pt x="3177947" y="2384278"/>
                  </a:lnTo>
                  <a:lnTo>
                    <a:pt x="2972048" y="2407590"/>
                  </a:lnTo>
                  <a:lnTo>
                    <a:pt x="2910892" y="2508255"/>
                  </a:lnTo>
                  <a:lnTo>
                    <a:pt x="2849578" y="2590250"/>
                  </a:lnTo>
                  <a:lnTo>
                    <a:pt x="2906853" y="2789449"/>
                  </a:lnTo>
                  <a:lnTo>
                    <a:pt x="2850954" y="2850954"/>
                  </a:lnTo>
                  <a:lnTo>
                    <a:pt x="2789449" y="2906853"/>
                  </a:lnTo>
                  <a:lnTo>
                    <a:pt x="2590250" y="2849578"/>
                  </a:lnTo>
                  <a:lnTo>
                    <a:pt x="2508255" y="2910892"/>
                  </a:lnTo>
                  <a:lnTo>
                    <a:pt x="2407590" y="2972048"/>
                  </a:lnTo>
                  <a:lnTo>
                    <a:pt x="2384278" y="3177947"/>
                  </a:lnTo>
                  <a:lnTo>
                    <a:pt x="2320109" y="3208859"/>
                  </a:lnTo>
                  <a:lnTo>
                    <a:pt x="2231291" y="3241367"/>
                  </a:lnTo>
                  <a:lnTo>
                    <a:pt x="2068045" y="3111325"/>
                  </a:lnTo>
                  <a:lnTo>
                    <a:pt x="1975233" y="3135189"/>
                  </a:lnTo>
                  <a:lnTo>
                    <a:pt x="1854028" y="3153687"/>
                  </a:lnTo>
                  <a:lnTo>
                    <a:pt x="1753194" y="3335902"/>
                  </a:lnTo>
                  <a:lnTo>
                    <a:pt x="1670050" y="3340100"/>
                  </a:lnTo>
                  <a:lnTo>
                    <a:pt x="1586906" y="3335902"/>
                  </a:lnTo>
                  <a:lnTo>
                    <a:pt x="1485194" y="3152100"/>
                  </a:lnTo>
                  <a:lnTo>
                    <a:pt x="1374392" y="3135189"/>
                  </a:lnTo>
                  <a:lnTo>
                    <a:pt x="1274380" y="3109474"/>
                  </a:lnTo>
                  <a:lnTo>
                    <a:pt x="1108809" y="3241367"/>
                  </a:lnTo>
                  <a:lnTo>
                    <a:pt x="1019991" y="3208859"/>
                  </a:lnTo>
                  <a:lnTo>
                    <a:pt x="955822" y="3177947"/>
                  </a:lnTo>
                  <a:lnTo>
                    <a:pt x="931807" y="2965835"/>
                  </a:lnTo>
                  <a:lnTo>
                    <a:pt x="841369" y="2910892"/>
                  </a:lnTo>
                  <a:lnTo>
                    <a:pt x="756729" y="2847600"/>
                  </a:lnTo>
                  <a:lnTo>
                    <a:pt x="550651" y="2906853"/>
                  </a:lnTo>
                  <a:lnTo>
                    <a:pt x="489147" y="2850954"/>
                  </a:lnTo>
                  <a:lnTo>
                    <a:pt x="433248" y="2789449"/>
                  </a:lnTo>
                  <a:lnTo>
                    <a:pt x="493168" y="2581052"/>
                  </a:lnTo>
                  <a:lnTo>
                    <a:pt x="438732" y="2508255"/>
                  </a:lnTo>
                  <a:lnTo>
                    <a:pt x="378280" y="2408748"/>
                  </a:lnTo>
                  <a:lnTo>
                    <a:pt x="162153" y="2384278"/>
                  </a:lnTo>
                  <a:lnTo>
                    <a:pt x="131241" y="2320109"/>
                  </a:lnTo>
                  <a:lnTo>
                    <a:pt x="98733" y="2231291"/>
                  </a:lnTo>
                  <a:lnTo>
                    <a:pt x="235976" y="2059006"/>
                  </a:lnTo>
                  <a:lnTo>
                    <a:pt x="214435" y="1975233"/>
                  </a:lnTo>
                  <a:lnTo>
                    <a:pt x="196816" y="1859784"/>
                  </a:lnTo>
                  <a:lnTo>
                    <a:pt x="4199" y="1753194"/>
                  </a:lnTo>
                  <a:lnTo>
                    <a:pt x="0" y="1670050"/>
                  </a:lnTo>
                  <a:lnTo>
                    <a:pt x="4199" y="1586906"/>
                  </a:lnTo>
                  <a:lnTo>
                    <a:pt x="198403" y="1479437"/>
                  </a:lnTo>
                  <a:lnTo>
                    <a:pt x="214435" y="1374392"/>
                  </a:lnTo>
                  <a:lnTo>
                    <a:pt x="237827" y="1283418"/>
                  </a:lnTo>
                  <a:lnTo>
                    <a:pt x="98733" y="1108809"/>
                  </a:lnTo>
                  <a:lnTo>
                    <a:pt x="131241" y="1019991"/>
                  </a:lnTo>
                  <a:lnTo>
                    <a:pt x="162153" y="955822"/>
                  </a:lnTo>
                  <a:lnTo>
                    <a:pt x="384493" y="930649"/>
                  </a:lnTo>
                  <a:lnTo>
                    <a:pt x="438732" y="841369"/>
                  </a:lnTo>
                  <a:lnTo>
                    <a:pt x="495146" y="765928"/>
                  </a:lnTo>
                  <a:lnTo>
                    <a:pt x="433248" y="550651"/>
                  </a:lnTo>
                  <a:lnTo>
                    <a:pt x="489147" y="489147"/>
                  </a:lnTo>
                  <a:lnTo>
                    <a:pt x="550651" y="433248"/>
                  </a:lnTo>
                  <a:lnTo>
                    <a:pt x="765928" y="495146"/>
                  </a:lnTo>
                  <a:lnTo>
                    <a:pt x="841369" y="438732"/>
                  </a:lnTo>
                  <a:lnTo>
                    <a:pt x="930649" y="384493"/>
                  </a:lnTo>
                  <a:lnTo>
                    <a:pt x="955822" y="162153"/>
                  </a:lnTo>
                  <a:lnTo>
                    <a:pt x="1019991" y="131241"/>
                  </a:lnTo>
                  <a:lnTo>
                    <a:pt x="1108809" y="98733"/>
                  </a:lnTo>
                  <a:lnTo>
                    <a:pt x="1283418" y="237827"/>
                  </a:lnTo>
                  <a:lnTo>
                    <a:pt x="1374392" y="214435"/>
                  </a:lnTo>
                  <a:lnTo>
                    <a:pt x="1479437" y="198403"/>
                  </a:lnTo>
                  <a:lnTo>
                    <a:pt x="1586906" y="4199"/>
                  </a:lnTo>
                  <a:lnTo>
                    <a:pt x="1670050" y="0"/>
                  </a:lnTo>
                  <a:close/>
                </a:path>
              </a:pathLst>
            </a:custGeom>
            <a:solidFill>
              <a:srgbClr val="00AD91"/>
            </a:solidFill>
            <a:ln>
              <a:noFill/>
            </a:ln>
          </p:spPr>
          <p:txBody>
            <a:bodyPr anchor="ctr"/>
            <a:lstStyle/>
            <a:p>
              <a:endParaRPr lang="zh-CN" altLang="en-US" sz="1200">
                <a:latin typeface="汉仪良品线简" panose="00020600040101010101" pitchFamily="18" charset="-122"/>
                <a:ea typeface="汉仪良品线简" panose="00020600040101010101" pitchFamily="18" charset="-122"/>
              </a:endParaRPr>
            </a:p>
          </p:txBody>
        </p:sp>
      </p:grpSp>
      <p:sp>
        <p:nvSpPr>
          <p:cNvPr id="26" name="菱形 25"/>
          <p:cNvSpPr/>
          <p:nvPr/>
        </p:nvSpPr>
        <p:spPr>
          <a:xfrm>
            <a:off x="10294259" y="5300973"/>
            <a:ext cx="548640" cy="548640"/>
          </a:xfrm>
          <a:prstGeom prst="diamond">
            <a:avLst/>
          </a:prstGeom>
          <a:solidFill>
            <a:srgbClr val="00AD91"/>
          </a:solidFill>
          <a:ln>
            <a:solidFill>
              <a:srgbClr val="95BC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2" name="菱形 1"/>
          <p:cNvSpPr/>
          <p:nvPr/>
        </p:nvSpPr>
        <p:spPr>
          <a:xfrm>
            <a:off x="11266444" y="4222743"/>
            <a:ext cx="548640" cy="548640"/>
          </a:xfrm>
          <a:prstGeom prst="diamond">
            <a:avLst/>
          </a:prstGeom>
          <a:solidFill>
            <a:srgbClr val="00AD91"/>
          </a:solidFill>
          <a:ln>
            <a:solidFill>
              <a:srgbClr val="95BC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3" name="菱形 2"/>
          <p:cNvSpPr/>
          <p:nvPr/>
        </p:nvSpPr>
        <p:spPr>
          <a:xfrm>
            <a:off x="10134874" y="3325488"/>
            <a:ext cx="548640" cy="548640"/>
          </a:xfrm>
          <a:prstGeom prst="diamond">
            <a:avLst/>
          </a:prstGeom>
          <a:solidFill>
            <a:srgbClr val="00AD91"/>
          </a:solidFill>
          <a:ln>
            <a:solidFill>
              <a:srgbClr val="95BC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1485" y="398780"/>
            <a:ext cx="1152017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40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</a:t>
            </a: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妹妹</a:t>
            </a:r>
            <a:r>
              <a:rPr lang="zh-CN" altLang="en-US" sz="4000" b="1" dirty="0">
                <a:solidFill>
                  <a:srgbClr val="00AD9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高兴地</a:t>
            </a: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跨上</a:t>
            </a:r>
            <a:r>
              <a:rPr lang="en-US" altLang="zh-CN" sz="40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“</a:t>
            </a: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马</a:t>
            </a:r>
            <a:r>
              <a:rPr lang="en-US" altLang="zh-CN" sz="40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”</a:t>
            </a: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，</a:t>
            </a:r>
            <a:r>
              <a:rPr lang="zh-CN" altLang="en-US" sz="4000" b="1" dirty="0">
                <a:solidFill>
                  <a:srgbClr val="00AD9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蹦蹦跳跳地</a:t>
            </a: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奔向前去。等我们回到家时，她已经在门口迎接我们，</a:t>
            </a:r>
            <a:r>
              <a:rPr lang="zh-CN" altLang="en-US" sz="4000" b="1" dirty="0">
                <a:solidFill>
                  <a:srgbClr val="00AD9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笑着说</a:t>
            </a: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：</a:t>
            </a:r>
            <a:r>
              <a:rPr lang="en-US" altLang="zh-CN" sz="40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“</a:t>
            </a:r>
            <a:r>
              <a:rPr lang="zh-CN" altLang="en-US" sz="40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我早回来啦！</a:t>
            </a:r>
            <a:r>
              <a:rPr lang="en-US" altLang="zh-CN" sz="4000" b="1" dirty="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”</a:t>
            </a:r>
            <a:endParaRPr lang="en-US" altLang="zh-CN" sz="4000" b="1" dirty="0"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12445" y="3806190"/>
            <a:ext cx="9269730" cy="1752600"/>
            <a:chOff x="807" y="5994"/>
            <a:chExt cx="14598" cy="2760"/>
          </a:xfrm>
        </p:grpSpPr>
        <p:sp>
          <p:nvSpPr>
            <p:cNvPr id="23" name="文本框 22"/>
            <p:cNvSpPr txBox="1"/>
            <p:nvPr/>
          </p:nvSpPr>
          <p:spPr>
            <a:xfrm>
              <a:off x="807" y="5994"/>
              <a:ext cx="14598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3600">
                  <a:latin typeface="楷体_GB2312" panose="02010609030101010101" charset="-122"/>
                  <a:ea typeface="楷体_GB2312" panose="02010609030101010101" charset="-122"/>
                </a:rPr>
                <a:t>   </a:t>
              </a:r>
              <a:r>
                <a:rPr lang="zh-CN" altLang="en-US" sz="3600">
                  <a:latin typeface="楷体_GB2312" panose="02010609030101010101" charset="-122"/>
                  <a:ea typeface="楷体_GB2312" panose="02010609030101010101" charset="-122"/>
                </a:rPr>
                <a:t>这是一匹       做的马，妹妹跨上这匹</a:t>
              </a:r>
              <a:endParaRPr lang="zh-CN" altLang="en-US" sz="3600">
                <a:latin typeface="楷体_GB2312" panose="02010609030101010101" charset="-122"/>
                <a:ea typeface="楷体_GB2312" panose="02010609030101010101" charset="-122"/>
              </a:endParaRPr>
            </a:p>
            <a:p>
              <a:endParaRPr lang="zh-CN" altLang="en-US" sz="3600">
                <a:latin typeface="楷体_GB2312" panose="02010609030101010101" charset="-122"/>
                <a:ea typeface="楷体_GB2312" panose="02010609030101010101" charset="-122"/>
              </a:endParaRPr>
            </a:p>
            <a:p>
              <a:r>
                <a:rPr lang="zh-CN" altLang="en-US" sz="3600">
                  <a:latin typeface="楷体_GB2312" panose="02010609030101010101" charset="-122"/>
                  <a:ea typeface="楷体_GB2312" panose="02010609030101010101" charset="-122"/>
                </a:rPr>
                <a:t>马，             地回家了。</a:t>
              </a:r>
              <a:endParaRPr lang="zh-CN" altLang="en-US" sz="36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4876" y="6710"/>
              <a:ext cx="256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V="1">
              <a:off x="1996" y="8432"/>
              <a:ext cx="5074" cy="3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文本框 26"/>
          <p:cNvSpPr txBox="1"/>
          <p:nvPr/>
        </p:nvSpPr>
        <p:spPr>
          <a:xfrm>
            <a:off x="3216275" y="3492500"/>
            <a:ext cx="15963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柳枝</a:t>
            </a:r>
            <a:endParaRPr lang="zh-CN" altLang="en-US" sz="44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73860" y="4585970"/>
            <a:ext cx="29311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蹦蹦跳跳</a:t>
            </a:r>
            <a:endParaRPr lang="zh-CN" altLang="en-US" sz="44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673860" y="5448935"/>
            <a:ext cx="29311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高高兴兴</a:t>
            </a:r>
            <a:endParaRPr lang="zh-CN" altLang="en-US" sz="44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7" grpId="0"/>
      <p:bldP spid="28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862023" y="2249272"/>
            <a:ext cx="914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 3</a:t>
            </a:r>
            <a:endParaRPr lang="zh-CN" altLang="en-US" sz="3200" b="1" dirty="0">
              <a:solidFill>
                <a:schemeClr val="bg1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pic>
        <p:nvPicPr>
          <p:cNvPr id="15" name="图片 14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030" y="3033395"/>
            <a:ext cx="11711305" cy="339852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88925" y="437515"/>
            <a:ext cx="11614785" cy="19380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4000" b="1" dirty="0">
                <a:solidFill>
                  <a:srgbClr val="006C56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等我们回到家时，她已经在门口迎接我们，笑着说：</a:t>
            </a:r>
            <a:r>
              <a:rPr lang="en-US" altLang="zh-CN" sz="4000" b="1" dirty="0">
                <a:solidFill>
                  <a:srgbClr val="006C56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“</a:t>
            </a:r>
            <a:r>
              <a:rPr lang="zh-CN" altLang="en-US" sz="4000" b="1" dirty="0">
                <a:solidFill>
                  <a:srgbClr val="006C56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我</a:t>
            </a:r>
            <a:r>
              <a:rPr lang="zh-CN" altLang="en-US" sz="40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早</a:t>
            </a:r>
            <a:r>
              <a:rPr lang="zh-CN" altLang="en-US" sz="4000" b="1" dirty="0">
                <a:solidFill>
                  <a:srgbClr val="006C56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回来啦！</a:t>
            </a:r>
            <a:r>
              <a:rPr lang="en-US" altLang="zh-CN" sz="4000" b="1" dirty="0">
                <a:solidFill>
                  <a:srgbClr val="006C56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”</a:t>
            </a:r>
            <a:endParaRPr lang="en-US" altLang="zh-CN" sz="4000" b="1" dirty="0">
              <a:solidFill>
                <a:srgbClr val="006C56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sp>
        <p:nvSpPr>
          <p:cNvPr id="17" name="椭圆形标注 16"/>
          <p:cNvSpPr/>
          <p:nvPr/>
        </p:nvSpPr>
        <p:spPr>
          <a:xfrm flipV="1">
            <a:off x="4286250" y="1803400"/>
            <a:ext cx="4634230" cy="1682750"/>
          </a:xfrm>
          <a:prstGeom prst="wedgeEllipseCallou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225415" y="1953260"/>
            <a:ext cx="302831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00AD91"/>
                </a:solidFill>
                <a:latin typeface="楷体_GB2312" panose="02010609030101010101" charset="-122"/>
                <a:ea typeface="楷体_GB2312" panose="02010609030101010101" charset="-122"/>
              </a:rPr>
              <a:t>妹妹早早的回到家门口，这真是</a:t>
            </a:r>
            <a:r>
              <a:rPr lang="zh-CN" altLang="en-US" sz="2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一匹出色的</a:t>
            </a:r>
            <a:r>
              <a:rPr lang="en-US" altLang="zh-CN" sz="2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马</a:t>
            </a:r>
            <a:r>
              <a:rPr lang="en-US" altLang="zh-CN" sz="2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2800">
                <a:solidFill>
                  <a:srgbClr val="00AD91"/>
                </a:solidFill>
                <a:latin typeface="楷体_GB2312" panose="02010609030101010101" charset="-122"/>
                <a:ea typeface="楷体_GB2312" panose="02010609030101010101" charset="-122"/>
              </a:rPr>
              <a:t>啊！</a:t>
            </a:r>
            <a:endParaRPr lang="zh-CN" altLang="en-US" sz="2800">
              <a:solidFill>
                <a:srgbClr val="00AD9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 bldLvl="0" animBg="1"/>
      <p:bldP spid="18" grpId="0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12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0663" y="41275"/>
            <a:ext cx="5505450" cy="6153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3" descr="匹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4575" y="1062038"/>
            <a:ext cx="4762500" cy="333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4" descr="KT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7888" y="4205288"/>
            <a:ext cx="2746375" cy="671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14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775" y="19050"/>
            <a:ext cx="5172075" cy="602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3" descr="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2675" y="960438"/>
            <a:ext cx="4762500" cy="333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4" descr="KT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2550" y="4368800"/>
            <a:ext cx="3997325" cy="474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17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46038"/>
            <a:ext cx="5151438" cy="6143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3" descr="波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050" y="936625"/>
            <a:ext cx="4762500" cy="333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4" descr="KT波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5863" y="4383088"/>
            <a:ext cx="4287837" cy="520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819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500" y="-33337"/>
            <a:ext cx="5256213" cy="5991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3" descr="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0" y="755650"/>
            <a:ext cx="4760913" cy="333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4" descr="KT纹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9200" y="4270375"/>
            <a:ext cx="4351338" cy="62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内容占位符 10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95422" y="182880"/>
            <a:ext cx="11676184" cy="6393766"/>
          </a:xfrm>
          <a:prstGeom prst="rect">
            <a:avLst/>
          </a:prstGeom>
          <a:noFill/>
          <a:ln w="28575">
            <a:solidFill>
              <a:srgbClr val="00AD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840" y="468630"/>
            <a:ext cx="500062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3720" y="880110"/>
            <a:ext cx="6081395" cy="529018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2695" y="4263390"/>
            <a:ext cx="2682875" cy="2122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921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1463" y="84138"/>
            <a:ext cx="4979987" cy="609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3" descr="像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9013" y="954088"/>
            <a:ext cx="4760912" cy="333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4" descr="KT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8013" y="4370388"/>
            <a:ext cx="4954587" cy="50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024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5125" y="7938"/>
            <a:ext cx="5076825" cy="6134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图片 3" descr="景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6025" y="944563"/>
            <a:ext cx="4762500" cy="333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4" descr="KT景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2175" y="4441825"/>
            <a:ext cx="4691063" cy="41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126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0" y="26988"/>
            <a:ext cx="5305425" cy="6124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3" descr="恋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884238"/>
            <a:ext cx="4762500" cy="333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4" descr="KT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0275" y="4313238"/>
            <a:ext cx="4513263" cy="47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29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3213" y="47625"/>
            <a:ext cx="5227637" cy="6056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3" descr="舍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9063" y="1063625"/>
            <a:ext cx="4760912" cy="333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4" descr="KT舍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9988" y="4398963"/>
            <a:ext cx="4373562" cy="55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31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813" y="-49212"/>
            <a:ext cx="5419725" cy="6191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3" descr="求Y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0625" y="1054100"/>
            <a:ext cx="4762500" cy="3333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4" descr="KT求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7350" y="4364038"/>
            <a:ext cx="3792538" cy="544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862023" y="2249272"/>
            <a:ext cx="914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 3</a:t>
            </a:r>
            <a:endParaRPr lang="zh-CN" altLang="en-US" sz="3200" b="1" dirty="0">
              <a:solidFill>
                <a:schemeClr val="bg1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2725" y="565150"/>
            <a:ext cx="263144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学写生字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170" y="1388110"/>
            <a:ext cx="1724025" cy="16363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50429" y="1483099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匹</a:t>
            </a:r>
            <a:endParaRPr lang="zh-CN" altLang="en-US" sz="88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170" y="3135630"/>
            <a:ext cx="1724025" cy="163639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50429" y="3231254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恋</a:t>
            </a:r>
            <a:endParaRPr lang="zh-CN" altLang="en-US" sz="88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170" y="4866640"/>
            <a:ext cx="1724025" cy="163639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550429" y="4962899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求</a:t>
            </a:r>
            <a:endParaRPr lang="zh-CN" altLang="en-US" sz="88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05990" y="2252980"/>
            <a:ext cx="46056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组词：一匹  布匹  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05990" y="4083050"/>
            <a:ext cx="61531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组词：恋恋不舍    </a:t>
            </a: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205990" y="5737860"/>
            <a:ext cx="46056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组词：请求   要求  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7" name="图片 6" descr="KT匹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115" y="1483360"/>
            <a:ext cx="3531235" cy="548640"/>
          </a:xfrm>
          <a:prstGeom prst="rect">
            <a:avLst/>
          </a:prstGeom>
        </p:spPr>
      </p:pic>
      <p:pic>
        <p:nvPicPr>
          <p:cNvPr id="9" name="图片 8" descr="KT求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0920" y="4963160"/>
            <a:ext cx="6990080" cy="548640"/>
          </a:xfrm>
          <a:prstGeom prst="rect">
            <a:avLst/>
          </a:prstGeom>
        </p:spPr>
      </p:pic>
      <p:pic>
        <p:nvPicPr>
          <p:cNvPr id="13" name="图片 12" descr="KT恋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5990" y="3444875"/>
            <a:ext cx="780669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570" y="1666875"/>
            <a:ext cx="1724025" cy="16363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77429" y="1763134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匹</a:t>
            </a:r>
            <a:endParaRPr lang="zh-CN" altLang="en-US" sz="88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970" y="4409440"/>
            <a:ext cx="1724025" cy="16363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363229" y="4505699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景</a:t>
            </a:r>
            <a:endParaRPr lang="zh-CN" altLang="en-US" sz="88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115" y="4410710"/>
            <a:ext cx="1724025" cy="163639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920374" y="4506969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恋</a:t>
            </a:r>
            <a:endParaRPr lang="zh-CN" altLang="en-US" sz="88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9315" y="1669415"/>
            <a:ext cx="1724025" cy="163639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885574" y="1765674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波</a:t>
            </a:r>
            <a:endParaRPr lang="zh-CN" altLang="en-US" sz="88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1740" y="4410710"/>
            <a:ext cx="1724025" cy="163639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507999" y="4506969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舍</a:t>
            </a:r>
            <a:endParaRPr lang="zh-CN" altLang="en-US" sz="88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9740" y="1668145"/>
            <a:ext cx="1724025" cy="163639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7015999" y="1764404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纹</a:t>
            </a:r>
            <a:endParaRPr lang="zh-CN" altLang="en-US" sz="88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4625" y="1666875"/>
            <a:ext cx="1724025" cy="163639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9270884" y="1763134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像</a:t>
            </a:r>
            <a:endParaRPr lang="zh-CN" altLang="en-US" sz="88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97925" y="4410710"/>
            <a:ext cx="1724025" cy="163639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9004184" y="4506969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求</a:t>
            </a:r>
            <a:endParaRPr lang="zh-CN" altLang="en-US" sz="88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685" y="1670685"/>
            <a:ext cx="1724025" cy="16363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65944" y="1766944"/>
            <a:ext cx="1133066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latin typeface="楷体_GB2312" panose="02010609030101010101" charset="-122"/>
                <a:ea typeface="楷体_GB2312" panose="02010609030101010101" charset="-122"/>
              </a:rPr>
              <a:t>妹</a:t>
            </a:r>
            <a:endParaRPr lang="zh-CN" altLang="en-US" sz="88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830" y="3460750"/>
            <a:ext cx="11483340" cy="2981325"/>
          </a:xfrm>
          <a:prstGeom prst="rect">
            <a:avLst/>
          </a:prstGeom>
        </p:spPr>
      </p:pic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631190" y="182880"/>
            <a:ext cx="10735310" cy="50774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006C56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600" b="1" dirty="0">
                <a:solidFill>
                  <a:srgbClr val="006C56"/>
                </a:solidFill>
                <a:latin typeface="楷体_GB2312" panose="02010609030101010101" charset="-122"/>
                <a:ea typeface="楷体_GB2312" panose="02010609030101010101" charset="-122"/>
              </a:rPr>
              <a:t>一个春天的傍晚，妈妈牵着妹妹，爸爸牵着我，一起到郊外去散步。我们沿着一条小河走。河水碧绿碧绿的，微风吹过，泛起层层波纹。河岸上垂下来的柳叶，拂过妈妈和爸爸的头发，我和妹妹看着都笑了。</a:t>
            </a:r>
            <a:endParaRPr lang="zh-CN" altLang="en-US" sz="3600" b="1" dirty="0">
              <a:solidFill>
                <a:srgbClr val="006C56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3600" b="1" dirty="0">
              <a:solidFill>
                <a:srgbClr val="006C56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63880" y="1309370"/>
            <a:ext cx="10514965" cy="1336040"/>
            <a:chOff x="994" y="2062"/>
            <a:chExt cx="16559" cy="2104"/>
          </a:xfrm>
        </p:grpSpPr>
        <p:sp>
          <p:nvSpPr>
            <p:cNvPr id="219" name=" 219"/>
            <p:cNvSpPr/>
            <p:nvPr/>
          </p:nvSpPr>
          <p:spPr>
            <a:xfrm>
              <a:off x="14719" y="2062"/>
              <a:ext cx="2834" cy="730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" name=" 219"/>
            <p:cNvSpPr/>
            <p:nvPr/>
          </p:nvSpPr>
          <p:spPr>
            <a:xfrm>
              <a:off x="994" y="3284"/>
              <a:ext cx="12189" cy="882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8403123" y="2704052"/>
            <a:ext cx="245114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汉仪良品线简" panose="00020600040101010101" pitchFamily="18" charset="-122"/>
                <a:ea typeface="汉仪良品线简" panose="00020600040101010101" pitchFamily="18" charset="-122"/>
              </a:rPr>
              <a:t>ADD YOUR TITTLE HERE</a:t>
            </a:r>
            <a:endParaRPr lang="zh-CN" altLang="en-US" sz="1400" b="1" dirty="0">
              <a:solidFill>
                <a:schemeClr val="bg1"/>
              </a:solidFill>
              <a:latin typeface="汉仪良品线简" panose="00020600040101010101" pitchFamily="18" charset="-122"/>
              <a:ea typeface="汉仪良品线简" panose="00020600040101010101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3935" y="396875"/>
            <a:ext cx="68440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800" b="1" dirty="0">
                <a:solidFill>
                  <a:srgbClr val="006C56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</a:t>
            </a:r>
            <a:r>
              <a:rPr lang="zh-CN" altLang="en-US" sz="4800" b="1" dirty="0">
                <a:solidFill>
                  <a:srgbClr val="006C56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河水</a:t>
            </a:r>
            <a:r>
              <a:rPr lang="zh-CN" altLang="en-US" sz="48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碧绿碧绿</a:t>
            </a:r>
            <a:r>
              <a:rPr lang="zh-CN" altLang="en-US" sz="4800" b="1" dirty="0">
                <a:solidFill>
                  <a:srgbClr val="006C56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的，微风吹过，泛起层层波纹。</a:t>
            </a:r>
            <a:endParaRPr lang="zh-CN" altLang="en-US" sz="4800" b="1" dirty="0">
              <a:solidFill>
                <a:srgbClr val="006C56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402955" y="79375"/>
            <a:ext cx="2825750" cy="1663700"/>
            <a:chOff x="11639" y="486"/>
            <a:chExt cx="4450" cy="2620"/>
          </a:xfrm>
        </p:grpSpPr>
        <p:sp>
          <p:nvSpPr>
            <p:cNvPr id="3" name="云形标注 2"/>
            <p:cNvSpPr/>
            <p:nvPr/>
          </p:nvSpPr>
          <p:spPr>
            <a:xfrm>
              <a:off x="11639" y="486"/>
              <a:ext cx="4450" cy="2620"/>
            </a:xfrm>
            <a:prstGeom prst="cloudCallout">
              <a:avLst/>
            </a:prstGeom>
            <a:solidFill>
              <a:srgbClr val="61C5B5"/>
            </a:solidFill>
            <a:ln>
              <a:solidFill>
                <a:srgbClr val="00AD9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2153" y="949"/>
              <a:ext cx="3734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atin typeface="楷体_GB2312" panose="02010609030101010101" charset="-122"/>
                  <a:ea typeface="楷体_GB2312" panose="02010609030101010101" charset="-122"/>
                </a:rPr>
                <a:t>边读句子，边想象画面。</a:t>
              </a:r>
              <a:endParaRPr lang="zh-CN" altLang="en-US" sz="32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rcRect l="1053" t="671" r="2793" b="8331"/>
          <a:stretch>
            <a:fillRect/>
          </a:stretch>
        </p:blipFill>
        <p:spPr>
          <a:xfrm>
            <a:off x="711835" y="3011805"/>
            <a:ext cx="4878070" cy="337693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 l="1500" t="4800" r="311" b="7495"/>
          <a:stretch>
            <a:fillRect/>
          </a:stretch>
        </p:blipFill>
        <p:spPr>
          <a:xfrm>
            <a:off x="5589905" y="3011805"/>
            <a:ext cx="5513705" cy="33769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04"/>
          <a:stretch>
            <a:fillRect/>
          </a:stretch>
        </p:blipFill>
        <p:spPr>
          <a:xfrm flipH="1">
            <a:off x="8645866" y="308610"/>
            <a:ext cx="3509890" cy="63937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04"/>
          <a:stretch>
            <a:fillRect/>
          </a:stretch>
        </p:blipFill>
        <p:spPr>
          <a:xfrm flipH="1">
            <a:off x="8461716" y="182880"/>
            <a:ext cx="3509890" cy="6393766"/>
          </a:xfrm>
          <a:prstGeom prst="rect">
            <a:avLst/>
          </a:prstGeom>
        </p:spPr>
      </p:pic>
      <p:sp>
        <p:nvSpPr>
          <p:cNvPr id="15" name="矩形 23"/>
          <p:cNvSpPr>
            <a:spLocks noChangeArrowheads="1"/>
          </p:cNvSpPr>
          <p:nvPr/>
        </p:nvSpPr>
        <p:spPr bwMode="auto">
          <a:xfrm>
            <a:off x="794385" y="347345"/>
            <a:ext cx="9142730" cy="23069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4800" b="1" dirty="0">
                <a:solidFill>
                  <a:srgbClr val="006C56"/>
                </a:solidFill>
                <a:latin typeface="楷体_GB2312" panose="02010609030101010101" charset="-122"/>
                <a:ea typeface="楷体_GB2312" panose="02010609030101010101" charset="-122"/>
              </a:rPr>
              <a:t>路的一边是田野，葱葱绿绿的，非常可爱，像一片柔软的绿毯。</a:t>
            </a:r>
            <a:endParaRPr lang="zh-CN" altLang="en-US" sz="4800" b="1" dirty="0">
              <a:solidFill>
                <a:srgbClr val="006C56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" y="3053080"/>
            <a:ext cx="10473055" cy="33985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4390" y="1765300"/>
            <a:ext cx="1285875" cy="7334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9935" y="1765300"/>
            <a:ext cx="3009265" cy="7143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4285" y="1765300"/>
            <a:ext cx="7715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2078" b="8982"/>
          <a:stretch>
            <a:fillRect/>
          </a:stretch>
        </p:blipFill>
        <p:spPr>
          <a:xfrm>
            <a:off x="5417820" y="-8255"/>
            <a:ext cx="6757035" cy="68440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31775" y="235585"/>
            <a:ext cx="4968875" cy="2122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</a:t>
            </a: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葱葱绿绿的田野，像一片柔软的</a:t>
            </a:r>
            <a:r>
              <a:rPr lang="zh-CN" altLang="en-US" sz="4400" b="1" dirty="0">
                <a:solidFill>
                  <a:srgbClr val="006C56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绿毯</a:t>
            </a: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。</a:t>
            </a:r>
            <a:endParaRPr lang="zh-CN" altLang="en-US" sz="4400" b="1" dirty="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" y="2358390"/>
            <a:ext cx="5403850" cy="447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4505" y="3003550"/>
            <a:ext cx="5146675" cy="34734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3434" t="5177" r="556" b="14284"/>
          <a:stretch>
            <a:fillRect/>
          </a:stretch>
        </p:blipFill>
        <p:spPr>
          <a:xfrm>
            <a:off x="5718175" y="3003550"/>
            <a:ext cx="5486400" cy="3473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04"/>
          <a:stretch>
            <a:fillRect/>
          </a:stretch>
        </p:blipFill>
        <p:spPr>
          <a:xfrm flipH="1">
            <a:off x="8379801" y="609600"/>
            <a:ext cx="3509890" cy="639376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84505" y="1290320"/>
            <a:ext cx="100533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006C56"/>
                </a:solidFill>
                <a:latin typeface="楷体_GB2312" panose="02010609030101010101" charset="-122"/>
                <a:ea typeface="楷体_GB2312" panose="02010609030101010101" charset="-122"/>
              </a:rPr>
              <a:t>天上的云朵，                   。</a:t>
            </a:r>
            <a:endParaRPr lang="zh-CN" altLang="en-US" sz="4800" b="1">
              <a:solidFill>
                <a:srgbClr val="006C56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4044315" y="1871345"/>
            <a:ext cx="6037580" cy="9525"/>
          </a:xfrm>
          <a:prstGeom prst="line">
            <a:avLst/>
          </a:prstGeom>
          <a:ln w="28575">
            <a:solidFill>
              <a:srgbClr val="006C56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583565" y="2216785"/>
            <a:ext cx="96443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关键词：洁白柔软   变化无穷  棉花糖  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84505" y="460375"/>
            <a:ext cx="446786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ln w="19050" cmpd="sng">
                  <a:gradFill>
                    <a:gsLst>
                      <a:gs pos="30000">
                        <a:srgbClr val="DBEEC0"/>
                      </a:gs>
                      <a:gs pos="22000">
                        <a:srgbClr val="2F8B93">
                          <a:alpha val="100000"/>
                        </a:srgbClr>
                      </a:gs>
                      <a:gs pos="63000">
                        <a:srgbClr val="3088B5"/>
                      </a:gs>
                      <a:gs pos="81000">
                        <a:srgbClr val="2D8E70"/>
                      </a:gs>
                    </a:gsLst>
                    <a:lin ang="5400000"/>
                  </a:gradFill>
                  <a:prstDash val="solid"/>
                </a:ln>
                <a:blipFill>
                  <a:blip r:embed="rId4">
                    <a:alphaModFix amt="80000"/>
                  </a:blip>
                  <a:tile tx="0" ty="0" sx="82000" sy="72000" flip="none" algn="bl"/>
                </a:blipFill>
                <a:effectLst>
                  <a:glow rad="50800">
                    <a:srgbClr val="C5E499">
                      <a:alpha val="49000"/>
                    </a:srgbClr>
                  </a:glow>
                </a:effectLst>
                <a:latin typeface="楷体_GB2312" panose="02010609030101010101" charset="-122"/>
                <a:ea typeface="楷体_GB2312" panose="02010609030101010101" charset="-122"/>
              </a:rPr>
              <a:t>照样子，说一说</a:t>
            </a:r>
            <a:endParaRPr lang="zh-CN" altLang="en-US" sz="4800" b="1">
              <a:ln w="19050" cmpd="sng">
                <a:gradFill>
                  <a:gsLst>
                    <a:gs pos="30000">
                      <a:srgbClr val="DBEEC0"/>
                    </a:gs>
                    <a:gs pos="22000">
                      <a:srgbClr val="2F8B93">
                        <a:alpha val="100000"/>
                      </a:srgbClr>
                    </a:gs>
                    <a:gs pos="63000">
                      <a:srgbClr val="3088B5"/>
                    </a:gs>
                    <a:gs pos="81000">
                      <a:srgbClr val="2D8E70"/>
                    </a:gs>
                  </a:gsLst>
                  <a:lin ang="5400000"/>
                </a:gradFill>
                <a:prstDash val="solid"/>
              </a:ln>
              <a:blipFill>
                <a:blip r:embed="rId4">
                  <a:alphaModFix amt="80000"/>
                </a:blip>
                <a:tile tx="0" ty="0" sx="82000" sy="72000" flip="none" algn="bl"/>
              </a:blipFill>
              <a:effectLst>
                <a:glow rad="50800">
                  <a:srgbClr val="C5E499">
                    <a:alpha val="49000"/>
                  </a:srgbClr>
                </a:glow>
              </a:effectLst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9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660" y="477520"/>
            <a:ext cx="1163193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春天的郊外，景色异常美丽。我们一边看，一边走，路已经走了不少，却还</a:t>
            </a:r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恋恋不舍</a:t>
            </a:r>
            <a:r>
              <a:rPr lang="zh-CN" altLang="en-US" sz="5400">
                <a:latin typeface="楷体_GB2312" panose="02010609030101010101" charset="-122"/>
                <a:ea typeface="楷体_GB2312" panose="02010609030101010101" charset="-122"/>
              </a:rPr>
              <a:t>，不想回去。</a:t>
            </a:r>
            <a:endParaRPr lang="zh-CN" altLang="en-US" sz="54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157" name="图片 156"/>
          <p:cNvPicPr>
            <a:picLocks noChangeAspect="1"/>
          </p:cNvPicPr>
          <p:nvPr/>
        </p:nvPicPr>
        <p:blipFill>
          <a:blip r:embed="rId1"/>
          <a:srcRect l="643" b="4156"/>
          <a:stretch>
            <a:fillRect/>
          </a:stretch>
        </p:blipFill>
        <p:spPr>
          <a:xfrm>
            <a:off x="454025" y="3923665"/>
            <a:ext cx="3801110" cy="2533650"/>
          </a:xfrm>
          <a:prstGeom prst="rect">
            <a:avLst/>
          </a:prstGeom>
        </p:spPr>
      </p:pic>
      <p:pic>
        <p:nvPicPr>
          <p:cNvPr id="158" name="图片 157"/>
          <p:cNvPicPr>
            <a:picLocks noChangeAspect="1"/>
          </p:cNvPicPr>
          <p:nvPr/>
        </p:nvPicPr>
        <p:blipFill>
          <a:blip r:embed="rId2"/>
          <a:srcRect l="394" t="4056" r="-394" b="-4056"/>
          <a:stretch>
            <a:fillRect/>
          </a:stretch>
        </p:blipFill>
        <p:spPr>
          <a:xfrm>
            <a:off x="4321810" y="3914140"/>
            <a:ext cx="3918585" cy="2662555"/>
          </a:xfrm>
          <a:prstGeom prst="rect">
            <a:avLst/>
          </a:prstGeom>
        </p:spPr>
      </p:pic>
      <p:pic>
        <p:nvPicPr>
          <p:cNvPr id="159" name="图片 158"/>
          <p:cNvPicPr>
            <a:picLocks noChangeAspect="1"/>
          </p:cNvPicPr>
          <p:nvPr/>
        </p:nvPicPr>
        <p:blipFill>
          <a:blip r:embed="rId3"/>
          <a:srcRect l="367" b="6597"/>
          <a:stretch>
            <a:fillRect/>
          </a:stretch>
        </p:blipFill>
        <p:spPr>
          <a:xfrm>
            <a:off x="8307070" y="3923665"/>
            <a:ext cx="3587115" cy="253365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95275" y="3216910"/>
            <a:ext cx="10626090" cy="706120"/>
            <a:chOff x="465" y="5066"/>
            <a:chExt cx="16734" cy="1112"/>
          </a:xfrm>
        </p:grpSpPr>
        <p:grpSp>
          <p:nvGrpSpPr>
            <p:cNvPr id="156" name="组合 155"/>
            <p:cNvGrpSpPr/>
            <p:nvPr/>
          </p:nvGrpSpPr>
          <p:grpSpPr>
            <a:xfrm>
              <a:off x="947" y="5066"/>
              <a:ext cx="16253" cy="1113"/>
              <a:chOff x="993" y="4822"/>
              <a:chExt cx="16253" cy="1113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93" y="4880"/>
                <a:ext cx="3621" cy="1040"/>
              </a:xfrm>
              <a:prstGeom prst="rect">
                <a:avLst/>
              </a:prstGeom>
            </p:spPr>
          </p:pic>
          <p:sp>
            <p:nvSpPr>
              <p:cNvPr id="155" name="文本框 154"/>
              <p:cNvSpPr txBox="1"/>
              <p:nvPr/>
            </p:nvSpPr>
            <p:spPr>
              <a:xfrm>
                <a:off x="4522" y="4822"/>
                <a:ext cx="12724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4000">
                    <a:latin typeface="楷体_GB2312" panose="02010609030101010101" charset="-122"/>
                    <a:ea typeface="楷体_GB2312" panose="02010609030101010101" charset="-122"/>
                  </a:rPr>
                  <a:t>：形容舍不得离开。</a:t>
                </a:r>
                <a:endParaRPr lang="en-US" altLang="zh-CN" sz="4000">
                  <a:latin typeface="楷体_GB2312" panose="02010609030101010101" charset="-122"/>
                  <a:ea typeface="楷体_GB2312" panose="02010609030101010101" charset="-122"/>
                </a:endParaRPr>
              </a:p>
            </p:txBody>
          </p:sp>
        </p:grpSp>
        <p:sp>
          <p:nvSpPr>
            <p:cNvPr id="7" name=" 219"/>
            <p:cNvSpPr/>
            <p:nvPr/>
          </p:nvSpPr>
          <p:spPr>
            <a:xfrm>
              <a:off x="465" y="5066"/>
              <a:ext cx="12617" cy="1097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947</Words>
  <Application>WPS 演示</Application>
  <PresentationFormat>宽屏</PresentationFormat>
  <Paragraphs>97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黑体</vt:lpstr>
      <vt:lpstr>楷体_GB2312</vt:lpstr>
      <vt:lpstr>汉仪良品线简</vt:lpstr>
      <vt:lpstr>Calibri</vt:lpstr>
      <vt:lpstr>微软雅黑</vt:lpstr>
      <vt:lpstr>新宋体</vt:lpstr>
      <vt:lpstr>Arial Unicode MS</vt:lpstr>
      <vt:lpstr>等线</vt:lpstr>
      <vt:lpstr>Segoe Print</vt:lpstr>
      <vt:lpstr>等线 Light</vt:lpstr>
      <vt:lpstr>Office 主题​​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Melody@_⌒</cp:lastModifiedBy>
  <cp:revision>7</cp:revision>
  <dcterms:created xsi:type="dcterms:W3CDTF">2018-01-03T08:47:00Z</dcterms:created>
  <dcterms:modified xsi:type="dcterms:W3CDTF">2018-02-11T15:26:59Z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