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702" r:id="rId1"/>
  </p:sldMasterIdLst>
  <p:notesMasterIdLst>
    <p:notesMasterId r:id="rId30"/>
  </p:notesMasterIdLst>
  <p:handoutMasterIdLst>
    <p:handoutMasterId r:id="rId31"/>
  </p:handoutMasterIdLst>
  <p:sldIdLst>
    <p:sldId id="323" r:id="rId2"/>
    <p:sldId id="523" r:id="rId3"/>
    <p:sldId id="1012" r:id="rId4"/>
    <p:sldId id="1042" r:id="rId5"/>
    <p:sldId id="1110" r:id="rId6"/>
    <p:sldId id="1080" r:id="rId7"/>
    <p:sldId id="1086" r:id="rId8"/>
    <p:sldId id="1013" r:id="rId9"/>
    <p:sldId id="928" r:id="rId10"/>
    <p:sldId id="1087" r:id="rId11"/>
    <p:sldId id="1088" r:id="rId12"/>
    <p:sldId id="1089" r:id="rId13"/>
    <p:sldId id="1090" r:id="rId14"/>
    <p:sldId id="1091" r:id="rId15"/>
    <p:sldId id="1092" r:id="rId16"/>
    <p:sldId id="1093" r:id="rId17"/>
    <p:sldId id="1097" r:id="rId18"/>
    <p:sldId id="1094" r:id="rId19"/>
    <p:sldId id="1095" r:id="rId20"/>
    <p:sldId id="1096" r:id="rId21"/>
    <p:sldId id="1098" r:id="rId22"/>
    <p:sldId id="1099" r:id="rId23"/>
    <p:sldId id="936" r:id="rId24"/>
    <p:sldId id="937" r:id="rId25"/>
    <p:sldId id="938" r:id="rId26"/>
    <p:sldId id="939" r:id="rId27"/>
    <p:sldId id="940" r:id="rId28"/>
    <p:sldId id="971" r:id="rId29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32"/>
    </p:embeddedFont>
    <p:embeddedFont>
      <p:font typeface="楷体" panose="02010609060101010101" pitchFamily="49" charset="-122"/>
      <p:regular r:id="rId33"/>
    </p:embeddedFont>
    <p:embeddedFont>
      <p:font typeface="微软雅黑" panose="020B0503020204020204" pitchFamily="34" charset="-122"/>
      <p:regular r:id="rId34"/>
      <p:bold r:id="rId35"/>
    </p:embeddedFont>
    <p:embeddedFont>
      <p:font typeface="幼圆" panose="02010509060101010101" pitchFamily="49" charset="-122"/>
      <p:regular r:id="rId36"/>
    </p:embeddedFont>
    <p:embeddedFont>
      <p:font typeface="Calibri" panose="020F0502020204030204" pitchFamily="34" charset="0"/>
      <p:regular r:id="rId37"/>
      <p:bold r:id="rId38"/>
      <p:italic r:id="rId39"/>
      <p:boldItalic r:id="rId40"/>
    </p:embeddedFont>
    <p:embeddedFont>
      <p:font typeface="Wingdings 2" panose="05020102010507070707" pitchFamily="18" charset="2"/>
      <p:regular r:id="rId41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2">
          <p15:clr>
            <a:srgbClr val="A4A3A4"/>
          </p15:clr>
        </p15:guide>
        <p15:guide id="2" pos="575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51">
          <p15:clr>
            <a:srgbClr val="A4A3A4"/>
          </p15:clr>
        </p15:guide>
        <p15:guide id="2" pos="226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0066FF"/>
    <a:srgbClr val="A38302"/>
    <a:srgbClr val="FEFCDE"/>
    <a:srgbClr val="00B050"/>
    <a:srgbClr val="FF00FF"/>
    <a:srgbClr val="FFFFFF"/>
    <a:srgbClr val="FF66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79" autoAdjust="0"/>
    <p:restoredTop sz="94705" autoAdjust="0"/>
  </p:normalViewPr>
  <p:slideViewPr>
    <p:cSldViewPr>
      <p:cViewPr varScale="1">
        <p:scale>
          <a:sx n="90" d="100"/>
          <a:sy n="90" d="100"/>
        </p:scale>
        <p:origin x="846" y="78"/>
      </p:cViewPr>
      <p:guideLst>
        <p:guide orient="horz" pos="3162"/>
        <p:guide pos="5759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051"/>
        <p:guide pos="226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3.fntdata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2.fntdata"/><Relationship Id="rId38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1.fntdata"/><Relationship Id="rId37" Type="http://schemas.openxmlformats.org/officeDocument/2006/relationships/font" Target="fonts/font6.fntdata"/><Relationship Id="rId40" Type="http://schemas.openxmlformats.org/officeDocument/2006/relationships/font" Target="fonts/font9.fntdata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5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font" Target="fonts/font4.fntdata"/><Relationship Id="rId43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  <a:t>2019/7/31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  <a:t>2019/7/31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1</a:t>
            </a:r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altLang="zh-CN"/>
              <a:t>10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2762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altLang="zh-CN"/>
              <a:t>11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126005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altLang="zh-CN"/>
              <a:t>12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624169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altLang="zh-CN"/>
              <a:t>13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1894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altLang="zh-CN"/>
              <a:t>14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433661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altLang="zh-CN"/>
              <a:t>15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66805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altLang="zh-CN"/>
              <a:t>16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886210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altLang="zh-CN"/>
              <a:t>17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87158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altLang="zh-CN"/>
              <a:t>18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387032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altLang="zh-CN"/>
              <a:t>19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93496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2</a:t>
            </a:r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altLang="zh-CN"/>
              <a:t>20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339308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altLang="zh-CN"/>
              <a:t>21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160908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altLang="zh-CN"/>
              <a:t>22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420333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altLang="zh-CN"/>
              <a:t>23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104888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altLang="zh-CN"/>
              <a:t>24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822716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altLang="zh-CN"/>
              <a:t>25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328314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altLang="zh-CN"/>
              <a:t>26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838680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altLang="zh-CN"/>
              <a:t>27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112103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altLang="zh-CN"/>
              <a:t>28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22719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altLang="zh-CN"/>
              <a:t>3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0373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altLang="zh-CN"/>
              <a:t>4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06127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altLang="zh-CN"/>
              <a:t>5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07949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altLang="zh-CN"/>
              <a:t>6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99484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altLang="zh-CN"/>
              <a:t>7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90328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8</a:t>
            </a:r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altLang="zh-CN"/>
              <a:t>9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03793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65" name="Group 17">
            <a:extLst>
              <a:ext uri="{FF2B5EF4-FFF2-40B4-BE49-F238E27FC236}">
                <a16:creationId xmlns:a16="http://schemas.microsoft.com/office/drawing/2014/main" id="{9B359E7C-9029-4C86-BCCE-33737FEC84D7}"/>
              </a:ext>
            </a:extLst>
          </p:cNvPr>
          <p:cNvGrpSpPr>
            <a:grpSpLocks/>
          </p:cNvGrpSpPr>
          <p:nvPr/>
        </p:nvGrpSpPr>
        <p:grpSpPr bwMode="auto">
          <a:xfrm>
            <a:off x="554038" y="27385"/>
            <a:ext cx="7891462" cy="5116115"/>
            <a:chOff x="349" y="23"/>
            <a:chExt cx="4971" cy="4297"/>
          </a:xfrm>
        </p:grpSpPr>
        <p:sp>
          <p:nvSpPr>
            <p:cNvPr id="27666" name="Rectangle 18">
              <a:extLst>
                <a:ext uri="{FF2B5EF4-FFF2-40B4-BE49-F238E27FC236}">
                  <a16:creationId xmlns:a16="http://schemas.microsoft.com/office/drawing/2014/main" id="{661B3396-088A-4670-8801-2109AF369A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67" name="Freeform 19">
              <a:extLst>
                <a:ext uri="{FF2B5EF4-FFF2-40B4-BE49-F238E27FC236}">
                  <a16:creationId xmlns:a16="http://schemas.microsoft.com/office/drawing/2014/main" id="{A68B1448-5224-40EB-BBBA-BFAEAD97EFF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68" name="Freeform 20">
              <a:extLst>
                <a:ext uri="{FF2B5EF4-FFF2-40B4-BE49-F238E27FC236}">
                  <a16:creationId xmlns:a16="http://schemas.microsoft.com/office/drawing/2014/main" id="{7908FFA5-18E2-478C-BB06-9CDFDE3A762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69" name="Freeform 21">
              <a:extLst>
                <a:ext uri="{FF2B5EF4-FFF2-40B4-BE49-F238E27FC236}">
                  <a16:creationId xmlns:a16="http://schemas.microsoft.com/office/drawing/2014/main" id="{F44903E5-ADE2-4701-B14E-C5C4041FA05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70" name="Freeform 22">
              <a:extLst>
                <a:ext uri="{FF2B5EF4-FFF2-40B4-BE49-F238E27FC236}">
                  <a16:creationId xmlns:a16="http://schemas.microsoft.com/office/drawing/2014/main" id="{209196EB-916A-426C-BF0D-DF25624C38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71" name="Freeform 23">
              <a:extLst>
                <a:ext uri="{FF2B5EF4-FFF2-40B4-BE49-F238E27FC236}">
                  <a16:creationId xmlns:a16="http://schemas.microsoft.com/office/drawing/2014/main" id="{2C9614F5-9CFF-4E7C-810E-7CF4E35B1ED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72" name="Freeform 24">
              <a:extLst>
                <a:ext uri="{FF2B5EF4-FFF2-40B4-BE49-F238E27FC236}">
                  <a16:creationId xmlns:a16="http://schemas.microsoft.com/office/drawing/2014/main" id="{45E2225A-10A2-4B8F-B439-9C7E88EE8A8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73" name="Freeform 25">
              <a:extLst>
                <a:ext uri="{FF2B5EF4-FFF2-40B4-BE49-F238E27FC236}">
                  <a16:creationId xmlns:a16="http://schemas.microsoft.com/office/drawing/2014/main" id="{D25EB29B-1578-431E-8FCC-443A64EA0C3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74" name="Freeform 26">
              <a:extLst>
                <a:ext uri="{FF2B5EF4-FFF2-40B4-BE49-F238E27FC236}">
                  <a16:creationId xmlns:a16="http://schemas.microsoft.com/office/drawing/2014/main" id="{29036DE2-028E-4692-A8C8-6857D727364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75" name="Freeform 27">
              <a:extLst>
                <a:ext uri="{FF2B5EF4-FFF2-40B4-BE49-F238E27FC236}">
                  <a16:creationId xmlns:a16="http://schemas.microsoft.com/office/drawing/2014/main" id="{EF70B415-D84C-44F4-9F81-5561BF43971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76" name="Freeform 28">
              <a:extLst>
                <a:ext uri="{FF2B5EF4-FFF2-40B4-BE49-F238E27FC236}">
                  <a16:creationId xmlns:a16="http://schemas.microsoft.com/office/drawing/2014/main" id="{43FEF992-9129-46E7-AF2D-253CA2DFA6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77" name="Rectangle 29">
              <a:extLst>
                <a:ext uri="{FF2B5EF4-FFF2-40B4-BE49-F238E27FC236}">
                  <a16:creationId xmlns:a16="http://schemas.microsoft.com/office/drawing/2014/main" id="{7AFE7ACD-3D6B-46D8-9EA2-A4FC74559E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78" name="Rectangle 30">
              <a:extLst>
                <a:ext uri="{FF2B5EF4-FFF2-40B4-BE49-F238E27FC236}">
                  <a16:creationId xmlns:a16="http://schemas.microsoft.com/office/drawing/2014/main" id="{1D3079FF-1C06-43CC-8D7F-57C34B51C1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79" name="Freeform 31">
              <a:extLst>
                <a:ext uri="{FF2B5EF4-FFF2-40B4-BE49-F238E27FC236}">
                  <a16:creationId xmlns:a16="http://schemas.microsoft.com/office/drawing/2014/main" id="{C0E46AB9-5F18-457F-B1EF-ECE37D239B3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80" name="Freeform 32">
              <a:extLst>
                <a:ext uri="{FF2B5EF4-FFF2-40B4-BE49-F238E27FC236}">
                  <a16:creationId xmlns:a16="http://schemas.microsoft.com/office/drawing/2014/main" id="{020BEB87-E896-4E40-8B8F-1EF65AFA3BB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81" name="Freeform 33">
              <a:extLst>
                <a:ext uri="{FF2B5EF4-FFF2-40B4-BE49-F238E27FC236}">
                  <a16:creationId xmlns:a16="http://schemas.microsoft.com/office/drawing/2014/main" id="{18BDA9E8-CBC3-4210-9FE8-ED363BFC78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82" name="Freeform 34">
              <a:extLst>
                <a:ext uri="{FF2B5EF4-FFF2-40B4-BE49-F238E27FC236}">
                  <a16:creationId xmlns:a16="http://schemas.microsoft.com/office/drawing/2014/main" id="{E5518512-330B-4328-A453-2F8AA4B2F0B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83" name="Freeform 35">
              <a:extLst>
                <a:ext uri="{FF2B5EF4-FFF2-40B4-BE49-F238E27FC236}">
                  <a16:creationId xmlns:a16="http://schemas.microsoft.com/office/drawing/2014/main" id="{6920B997-05A5-4399-9025-0C24A76477D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84" name="Freeform 36">
              <a:extLst>
                <a:ext uri="{FF2B5EF4-FFF2-40B4-BE49-F238E27FC236}">
                  <a16:creationId xmlns:a16="http://schemas.microsoft.com/office/drawing/2014/main" id="{B921F108-5738-44BD-B6C5-F6A47731AE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85" name="Freeform 37">
              <a:extLst>
                <a:ext uri="{FF2B5EF4-FFF2-40B4-BE49-F238E27FC236}">
                  <a16:creationId xmlns:a16="http://schemas.microsoft.com/office/drawing/2014/main" id="{AEF8E70C-599C-43BA-8B75-30FB281191E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86" name="Freeform 38">
              <a:extLst>
                <a:ext uri="{FF2B5EF4-FFF2-40B4-BE49-F238E27FC236}">
                  <a16:creationId xmlns:a16="http://schemas.microsoft.com/office/drawing/2014/main" id="{3DE9BBBF-ACA5-4AE6-AAFA-F1EEA4AD2B1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87" name="Freeform 39">
              <a:extLst>
                <a:ext uri="{FF2B5EF4-FFF2-40B4-BE49-F238E27FC236}">
                  <a16:creationId xmlns:a16="http://schemas.microsoft.com/office/drawing/2014/main" id="{490A04C7-0FBC-46E6-BD62-E5548A5472A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88" name="Freeform 40">
              <a:extLst>
                <a:ext uri="{FF2B5EF4-FFF2-40B4-BE49-F238E27FC236}">
                  <a16:creationId xmlns:a16="http://schemas.microsoft.com/office/drawing/2014/main" id="{C4117A90-1DC2-4839-9754-B02EAE79179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89" name="Rectangle 41">
              <a:extLst>
                <a:ext uri="{FF2B5EF4-FFF2-40B4-BE49-F238E27FC236}">
                  <a16:creationId xmlns:a16="http://schemas.microsoft.com/office/drawing/2014/main" id="{4CA91371-F0A1-43C1-BC8B-976F2DBAF2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90" name="Rectangle 42">
              <a:extLst>
                <a:ext uri="{FF2B5EF4-FFF2-40B4-BE49-F238E27FC236}">
                  <a16:creationId xmlns:a16="http://schemas.microsoft.com/office/drawing/2014/main" id="{9AF18AC3-62DF-481D-A4A6-9ADC58C8D9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91" name="Freeform 43">
              <a:extLst>
                <a:ext uri="{FF2B5EF4-FFF2-40B4-BE49-F238E27FC236}">
                  <a16:creationId xmlns:a16="http://schemas.microsoft.com/office/drawing/2014/main" id="{958BDEB1-E882-41CB-84E9-E5DC0160DA1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92" name="Freeform 44">
              <a:extLst>
                <a:ext uri="{FF2B5EF4-FFF2-40B4-BE49-F238E27FC236}">
                  <a16:creationId xmlns:a16="http://schemas.microsoft.com/office/drawing/2014/main" id="{09212C6C-74E9-41FB-BEC4-B77618A8EEF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93" name="Freeform 45">
              <a:extLst>
                <a:ext uri="{FF2B5EF4-FFF2-40B4-BE49-F238E27FC236}">
                  <a16:creationId xmlns:a16="http://schemas.microsoft.com/office/drawing/2014/main" id="{071E0504-09D3-4C43-9449-9EC83A0AC90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94" name="Freeform 46">
              <a:extLst>
                <a:ext uri="{FF2B5EF4-FFF2-40B4-BE49-F238E27FC236}">
                  <a16:creationId xmlns:a16="http://schemas.microsoft.com/office/drawing/2014/main" id="{16C2AF71-B1CC-4EE9-B0D5-F374AF1E30C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95" name="Freeform 47">
              <a:extLst>
                <a:ext uri="{FF2B5EF4-FFF2-40B4-BE49-F238E27FC236}">
                  <a16:creationId xmlns:a16="http://schemas.microsoft.com/office/drawing/2014/main" id="{EBD7C80B-DE6A-40E8-830B-F74A18C2271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96" name="Freeform 48">
              <a:extLst>
                <a:ext uri="{FF2B5EF4-FFF2-40B4-BE49-F238E27FC236}">
                  <a16:creationId xmlns:a16="http://schemas.microsoft.com/office/drawing/2014/main" id="{60D0D868-B945-4098-B282-07C97F3D1CC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97" name="Freeform 49">
              <a:extLst>
                <a:ext uri="{FF2B5EF4-FFF2-40B4-BE49-F238E27FC236}">
                  <a16:creationId xmlns:a16="http://schemas.microsoft.com/office/drawing/2014/main" id="{3184C747-42F7-4F0C-803D-52FE79DBFE1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98" name="Freeform 50">
              <a:extLst>
                <a:ext uri="{FF2B5EF4-FFF2-40B4-BE49-F238E27FC236}">
                  <a16:creationId xmlns:a16="http://schemas.microsoft.com/office/drawing/2014/main" id="{0BC3BDCD-FBA1-4C49-97DA-832C50F788A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99" name="Freeform 51">
              <a:extLst>
                <a:ext uri="{FF2B5EF4-FFF2-40B4-BE49-F238E27FC236}">
                  <a16:creationId xmlns:a16="http://schemas.microsoft.com/office/drawing/2014/main" id="{A1397160-D462-4538-9ABF-A89BC4A8BE2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00" name="Freeform 52">
              <a:extLst>
                <a:ext uri="{FF2B5EF4-FFF2-40B4-BE49-F238E27FC236}">
                  <a16:creationId xmlns:a16="http://schemas.microsoft.com/office/drawing/2014/main" id="{4B03B484-E6BC-49AB-8CBB-FB348944496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01" name="Rectangle 53">
              <a:extLst>
                <a:ext uri="{FF2B5EF4-FFF2-40B4-BE49-F238E27FC236}">
                  <a16:creationId xmlns:a16="http://schemas.microsoft.com/office/drawing/2014/main" id="{73E8D48F-5010-4190-88B2-A494996CB7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02" name="Rectangle 54">
              <a:extLst>
                <a:ext uri="{FF2B5EF4-FFF2-40B4-BE49-F238E27FC236}">
                  <a16:creationId xmlns:a16="http://schemas.microsoft.com/office/drawing/2014/main" id="{6AB91FB6-82BE-4435-9FF4-25DDEF624C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03" name="Freeform 55">
              <a:extLst>
                <a:ext uri="{FF2B5EF4-FFF2-40B4-BE49-F238E27FC236}">
                  <a16:creationId xmlns:a16="http://schemas.microsoft.com/office/drawing/2014/main" id="{BBFB155F-2D9A-465A-A4F6-1F17AB062EA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04" name="Freeform 56">
              <a:extLst>
                <a:ext uri="{FF2B5EF4-FFF2-40B4-BE49-F238E27FC236}">
                  <a16:creationId xmlns:a16="http://schemas.microsoft.com/office/drawing/2014/main" id="{C426A414-8DB6-4C9B-932D-4070CCCC668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05" name="Freeform 57">
              <a:extLst>
                <a:ext uri="{FF2B5EF4-FFF2-40B4-BE49-F238E27FC236}">
                  <a16:creationId xmlns:a16="http://schemas.microsoft.com/office/drawing/2014/main" id="{F34B96EB-B102-4385-A283-ED1A025DC4E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06" name="Freeform 58">
              <a:extLst>
                <a:ext uri="{FF2B5EF4-FFF2-40B4-BE49-F238E27FC236}">
                  <a16:creationId xmlns:a16="http://schemas.microsoft.com/office/drawing/2014/main" id="{47E90CB4-0E0D-40E2-BE0A-5C2C5D2C945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07" name="Freeform 59">
              <a:extLst>
                <a:ext uri="{FF2B5EF4-FFF2-40B4-BE49-F238E27FC236}">
                  <a16:creationId xmlns:a16="http://schemas.microsoft.com/office/drawing/2014/main" id="{A820781A-3C7D-4BEA-866E-CF2D1B2BB2A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08" name="Freeform 60">
              <a:extLst>
                <a:ext uri="{FF2B5EF4-FFF2-40B4-BE49-F238E27FC236}">
                  <a16:creationId xmlns:a16="http://schemas.microsoft.com/office/drawing/2014/main" id="{FDFCAE29-D1A5-4283-BCEC-9ED7146AED5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09" name="Freeform 61">
              <a:extLst>
                <a:ext uri="{FF2B5EF4-FFF2-40B4-BE49-F238E27FC236}">
                  <a16:creationId xmlns:a16="http://schemas.microsoft.com/office/drawing/2014/main" id="{DEC1B17C-23CC-462B-8311-3E3D464F67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10" name="Freeform 62">
              <a:extLst>
                <a:ext uri="{FF2B5EF4-FFF2-40B4-BE49-F238E27FC236}">
                  <a16:creationId xmlns:a16="http://schemas.microsoft.com/office/drawing/2014/main" id="{D2D1EF09-B43F-4DF2-9EF7-21FF7B23096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11" name="Freeform 63">
              <a:extLst>
                <a:ext uri="{FF2B5EF4-FFF2-40B4-BE49-F238E27FC236}">
                  <a16:creationId xmlns:a16="http://schemas.microsoft.com/office/drawing/2014/main" id="{2A6C6ED3-3227-4327-98E9-369F9F34EDF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12" name="Freeform 64">
              <a:extLst>
                <a:ext uri="{FF2B5EF4-FFF2-40B4-BE49-F238E27FC236}">
                  <a16:creationId xmlns:a16="http://schemas.microsoft.com/office/drawing/2014/main" id="{744A1B00-D5F0-4E5F-9DF2-CE461D61566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13" name="Rectangle 65">
              <a:extLst>
                <a:ext uri="{FF2B5EF4-FFF2-40B4-BE49-F238E27FC236}">
                  <a16:creationId xmlns:a16="http://schemas.microsoft.com/office/drawing/2014/main" id="{A0758210-9BDF-45F6-84C2-F75354EED5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14" name="Rectangle 66">
              <a:extLst>
                <a:ext uri="{FF2B5EF4-FFF2-40B4-BE49-F238E27FC236}">
                  <a16:creationId xmlns:a16="http://schemas.microsoft.com/office/drawing/2014/main" id="{645680DE-98BA-4EC3-ABB2-18F6A02392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15" name="Freeform 67">
              <a:extLst>
                <a:ext uri="{FF2B5EF4-FFF2-40B4-BE49-F238E27FC236}">
                  <a16:creationId xmlns:a16="http://schemas.microsoft.com/office/drawing/2014/main" id="{7ABD579E-8811-42CD-A8D0-48E9C64DE64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16" name="Freeform 68">
              <a:extLst>
                <a:ext uri="{FF2B5EF4-FFF2-40B4-BE49-F238E27FC236}">
                  <a16:creationId xmlns:a16="http://schemas.microsoft.com/office/drawing/2014/main" id="{A0228659-AB28-4B55-AB56-6528A58796D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17" name="Freeform 69">
              <a:extLst>
                <a:ext uri="{FF2B5EF4-FFF2-40B4-BE49-F238E27FC236}">
                  <a16:creationId xmlns:a16="http://schemas.microsoft.com/office/drawing/2014/main" id="{48684D35-94BB-4263-8952-3F041426FC1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18" name="Freeform 70">
              <a:extLst>
                <a:ext uri="{FF2B5EF4-FFF2-40B4-BE49-F238E27FC236}">
                  <a16:creationId xmlns:a16="http://schemas.microsoft.com/office/drawing/2014/main" id="{311CFBBC-5F9A-4C67-B573-53F66BE1351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19" name="Freeform 71">
              <a:extLst>
                <a:ext uri="{FF2B5EF4-FFF2-40B4-BE49-F238E27FC236}">
                  <a16:creationId xmlns:a16="http://schemas.microsoft.com/office/drawing/2014/main" id="{8617060C-0159-4E4E-B8B1-DB70E954005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20" name="Freeform 72">
              <a:extLst>
                <a:ext uri="{FF2B5EF4-FFF2-40B4-BE49-F238E27FC236}">
                  <a16:creationId xmlns:a16="http://schemas.microsoft.com/office/drawing/2014/main" id="{6DC7C175-A822-41B0-B65E-2E9F3AE8CA7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21" name="Freeform 73">
              <a:extLst>
                <a:ext uri="{FF2B5EF4-FFF2-40B4-BE49-F238E27FC236}">
                  <a16:creationId xmlns:a16="http://schemas.microsoft.com/office/drawing/2014/main" id="{9D23E123-80AC-428E-A1A6-840FAEA5033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22" name="Freeform 74">
              <a:extLst>
                <a:ext uri="{FF2B5EF4-FFF2-40B4-BE49-F238E27FC236}">
                  <a16:creationId xmlns:a16="http://schemas.microsoft.com/office/drawing/2014/main" id="{E1D1A109-48F9-4640-A1A1-ED720D58452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23" name="Freeform 75">
              <a:extLst>
                <a:ext uri="{FF2B5EF4-FFF2-40B4-BE49-F238E27FC236}">
                  <a16:creationId xmlns:a16="http://schemas.microsoft.com/office/drawing/2014/main" id="{B5675428-0288-4D1B-ADB2-C3CB68FCD1E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24" name="Freeform 76">
              <a:extLst>
                <a:ext uri="{FF2B5EF4-FFF2-40B4-BE49-F238E27FC236}">
                  <a16:creationId xmlns:a16="http://schemas.microsoft.com/office/drawing/2014/main" id="{0E6EBAB3-C34A-4D08-8C21-469A3B3DE40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25" name="Rectangle 77">
              <a:extLst>
                <a:ext uri="{FF2B5EF4-FFF2-40B4-BE49-F238E27FC236}">
                  <a16:creationId xmlns:a16="http://schemas.microsoft.com/office/drawing/2014/main" id="{08411273-6677-41F8-AAF0-93909B8A52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26" name="Rectangle 78">
              <a:extLst>
                <a:ext uri="{FF2B5EF4-FFF2-40B4-BE49-F238E27FC236}">
                  <a16:creationId xmlns:a16="http://schemas.microsoft.com/office/drawing/2014/main" id="{B2ADE695-9097-427E-BEA3-590C4F94A3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27" name="Freeform 79">
              <a:extLst>
                <a:ext uri="{FF2B5EF4-FFF2-40B4-BE49-F238E27FC236}">
                  <a16:creationId xmlns:a16="http://schemas.microsoft.com/office/drawing/2014/main" id="{D75C6183-30DA-44EF-A9EA-9FF72DDF30F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28" name="Freeform 80">
              <a:extLst>
                <a:ext uri="{FF2B5EF4-FFF2-40B4-BE49-F238E27FC236}">
                  <a16:creationId xmlns:a16="http://schemas.microsoft.com/office/drawing/2014/main" id="{AAC81347-00C2-4649-9A2B-692F3677F2E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29" name="Freeform 81">
              <a:extLst>
                <a:ext uri="{FF2B5EF4-FFF2-40B4-BE49-F238E27FC236}">
                  <a16:creationId xmlns:a16="http://schemas.microsoft.com/office/drawing/2014/main" id="{5B388995-E996-4928-AE56-3F013714315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30" name="Freeform 82">
              <a:extLst>
                <a:ext uri="{FF2B5EF4-FFF2-40B4-BE49-F238E27FC236}">
                  <a16:creationId xmlns:a16="http://schemas.microsoft.com/office/drawing/2014/main" id="{617B93AC-2A13-49BE-A125-80A66774C37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31" name="Freeform 83">
              <a:extLst>
                <a:ext uri="{FF2B5EF4-FFF2-40B4-BE49-F238E27FC236}">
                  <a16:creationId xmlns:a16="http://schemas.microsoft.com/office/drawing/2014/main" id="{C8483AFD-38C0-4ED4-9C2D-3A545CEDB57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32" name="Freeform 84">
              <a:extLst>
                <a:ext uri="{FF2B5EF4-FFF2-40B4-BE49-F238E27FC236}">
                  <a16:creationId xmlns:a16="http://schemas.microsoft.com/office/drawing/2014/main" id="{688E0738-9C67-4F7A-B07B-44584F2942A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33" name="Freeform 85">
              <a:extLst>
                <a:ext uri="{FF2B5EF4-FFF2-40B4-BE49-F238E27FC236}">
                  <a16:creationId xmlns:a16="http://schemas.microsoft.com/office/drawing/2014/main" id="{5703424A-9A3B-47BD-8643-8888EF3473D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34" name="Freeform 86">
              <a:extLst>
                <a:ext uri="{FF2B5EF4-FFF2-40B4-BE49-F238E27FC236}">
                  <a16:creationId xmlns:a16="http://schemas.microsoft.com/office/drawing/2014/main" id="{9D35FC2E-4A5F-497F-ABA4-9F66F875922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35" name="Freeform 87">
              <a:extLst>
                <a:ext uri="{FF2B5EF4-FFF2-40B4-BE49-F238E27FC236}">
                  <a16:creationId xmlns:a16="http://schemas.microsoft.com/office/drawing/2014/main" id="{1EF21D46-1EA2-41D7-A88F-D335842B817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36" name="Freeform 88">
              <a:extLst>
                <a:ext uri="{FF2B5EF4-FFF2-40B4-BE49-F238E27FC236}">
                  <a16:creationId xmlns:a16="http://schemas.microsoft.com/office/drawing/2014/main" id="{F88AE136-6DAC-406A-9FFC-CDCE29D8CF6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37" name="Rectangle 89">
              <a:extLst>
                <a:ext uri="{FF2B5EF4-FFF2-40B4-BE49-F238E27FC236}">
                  <a16:creationId xmlns:a16="http://schemas.microsoft.com/office/drawing/2014/main" id="{DA634DA3-E5C1-4251-BDBB-D59B8BE9C9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38" name="Rectangle 90">
              <a:extLst>
                <a:ext uri="{FF2B5EF4-FFF2-40B4-BE49-F238E27FC236}">
                  <a16:creationId xmlns:a16="http://schemas.microsoft.com/office/drawing/2014/main" id="{08DB9809-7B34-4278-9C2D-CCA1DD0B58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39" name="Freeform 91">
              <a:extLst>
                <a:ext uri="{FF2B5EF4-FFF2-40B4-BE49-F238E27FC236}">
                  <a16:creationId xmlns:a16="http://schemas.microsoft.com/office/drawing/2014/main" id="{AF09ED02-DE9A-470A-9CB3-296770D0374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40" name="Freeform 92">
              <a:extLst>
                <a:ext uri="{FF2B5EF4-FFF2-40B4-BE49-F238E27FC236}">
                  <a16:creationId xmlns:a16="http://schemas.microsoft.com/office/drawing/2014/main" id="{745B8122-ACE4-40C3-9EA3-6EA69868BD0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41" name="Freeform 93">
              <a:extLst>
                <a:ext uri="{FF2B5EF4-FFF2-40B4-BE49-F238E27FC236}">
                  <a16:creationId xmlns:a16="http://schemas.microsoft.com/office/drawing/2014/main" id="{30C9DF4D-29D7-458B-A5B1-292BDCBD0B7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42" name="Freeform 94">
              <a:extLst>
                <a:ext uri="{FF2B5EF4-FFF2-40B4-BE49-F238E27FC236}">
                  <a16:creationId xmlns:a16="http://schemas.microsoft.com/office/drawing/2014/main" id="{2BB9E7C1-843E-4B28-A653-2BCF7E13A38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43" name="Freeform 95">
              <a:extLst>
                <a:ext uri="{FF2B5EF4-FFF2-40B4-BE49-F238E27FC236}">
                  <a16:creationId xmlns:a16="http://schemas.microsoft.com/office/drawing/2014/main" id="{0E6B75C9-E873-4BD1-AD3B-7325949367B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44" name="Freeform 96">
              <a:extLst>
                <a:ext uri="{FF2B5EF4-FFF2-40B4-BE49-F238E27FC236}">
                  <a16:creationId xmlns:a16="http://schemas.microsoft.com/office/drawing/2014/main" id="{53606702-1F38-4827-8398-F5C2A8EAA5D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45" name="Freeform 97">
              <a:extLst>
                <a:ext uri="{FF2B5EF4-FFF2-40B4-BE49-F238E27FC236}">
                  <a16:creationId xmlns:a16="http://schemas.microsoft.com/office/drawing/2014/main" id="{D423C9CE-9D63-464C-B4E5-188540263C8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46" name="Freeform 98">
              <a:extLst>
                <a:ext uri="{FF2B5EF4-FFF2-40B4-BE49-F238E27FC236}">
                  <a16:creationId xmlns:a16="http://schemas.microsoft.com/office/drawing/2014/main" id="{3D889C09-6E01-4314-B6D1-3FC4B876930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47" name="Freeform 99">
              <a:extLst>
                <a:ext uri="{FF2B5EF4-FFF2-40B4-BE49-F238E27FC236}">
                  <a16:creationId xmlns:a16="http://schemas.microsoft.com/office/drawing/2014/main" id="{7D06A206-A341-4891-A2C0-091C2E1B432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48" name="Freeform 100">
              <a:extLst>
                <a:ext uri="{FF2B5EF4-FFF2-40B4-BE49-F238E27FC236}">
                  <a16:creationId xmlns:a16="http://schemas.microsoft.com/office/drawing/2014/main" id="{0E47B0A6-866D-4173-BC40-6EAFB9DB514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49" name="Rectangle 101">
              <a:extLst>
                <a:ext uri="{FF2B5EF4-FFF2-40B4-BE49-F238E27FC236}">
                  <a16:creationId xmlns:a16="http://schemas.microsoft.com/office/drawing/2014/main" id="{DAF88984-7DCF-4007-B1F9-336298629C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50" name="Rectangle 102">
              <a:extLst>
                <a:ext uri="{FF2B5EF4-FFF2-40B4-BE49-F238E27FC236}">
                  <a16:creationId xmlns:a16="http://schemas.microsoft.com/office/drawing/2014/main" id="{B56A6704-C08A-4FCF-8D41-B70696A78B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51" name="Freeform 103">
              <a:extLst>
                <a:ext uri="{FF2B5EF4-FFF2-40B4-BE49-F238E27FC236}">
                  <a16:creationId xmlns:a16="http://schemas.microsoft.com/office/drawing/2014/main" id="{2B668817-965F-4FAF-837D-C4B23101B71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52" name="Freeform 104">
              <a:extLst>
                <a:ext uri="{FF2B5EF4-FFF2-40B4-BE49-F238E27FC236}">
                  <a16:creationId xmlns:a16="http://schemas.microsoft.com/office/drawing/2014/main" id="{39D1A7CB-4BC6-4613-A861-9D88D276F5B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53" name="Freeform 105">
              <a:extLst>
                <a:ext uri="{FF2B5EF4-FFF2-40B4-BE49-F238E27FC236}">
                  <a16:creationId xmlns:a16="http://schemas.microsoft.com/office/drawing/2014/main" id="{41A33C4D-1FE7-43AF-BA74-B725CA6001A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54" name="Freeform 106">
              <a:extLst>
                <a:ext uri="{FF2B5EF4-FFF2-40B4-BE49-F238E27FC236}">
                  <a16:creationId xmlns:a16="http://schemas.microsoft.com/office/drawing/2014/main" id="{E93F75A4-7782-4669-90EC-A4C29436D70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55" name="Freeform 107">
              <a:extLst>
                <a:ext uri="{FF2B5EF4-FFF2-40B4-BE49-F238E27FC236}">
                  <a16:creationId xmlns:a16="http://schemas.microsoft.com/office/drawing/2014/main" id="{D7726D8D-3978-4982-A17F-A403771717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56" name="Freeform 108">
              <a:extLst>
                <a:ext uri="{FF2B5EF4-FFF2-40B4-BE49-F238E27FC236}">
                  <a16:creationId xmlns:a16="http://schemas.microsoft.com/office/drawing/2014/main" id="{44422571-667E-486D-B46D-755DF4FCE7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57" name="Freeform 109">
              <a:extLst>
                <a:ext uri="{FF2B5EF4-FFF2-40B4-BE49-F238E27FC236}">
                  <a16:creationId xmlns:a16="http://schemas.microsoft.com/office/drawing/2014/main" id="{1C267050-DAFE-445A-A2C5-8E6BD063B41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58" name="Freeform 110">
              <a:extLst>
                <a:ext uri="{FF2B5EF4-FFF2-40B4-BE49-F238E27FC236}">
                  <a16:creationId xmlns:a16="http://schemas.microsoft.com/office/drawing/2014/main" id="{19BB9C71-150B-458D-99AF-D0C07165D8D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59" name="Freeform 111">
              <a:extLst>
                <a:ext uri="{FF2B5EF4-FFF2-40B4-BE49-F238E27FC236}">
                  <a16:creationId xmlns:a16="http://schemas.microsoft.com/office/drawing/2014/main" id="{6947C6AE-A44D-497E-9939-60C48512ADD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60" name="Freeform 112">
              <a:extLst>
                <a:ext uri="{FF2B5EF4-FFF2-40B4-BE49-F238E27FC236}">
                  <a16:creationId xmlns:a16="http://schemas.microsoft.com/office/drawing/2014/main" id="{CBE16B5D-130B-4268-8C9F-D4DE1219D2A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61" name="Rectangle 113">
              <a:extLst>
                <a:ext uri="{FF2B5EF4-FFF2-40B4-BE49-F238E27FC236}">
                  <a16:creationId xmlns:a16="http://schemas.microsoft.com/office/drawing/2014/main" id="{B343FCCD-4170-4292-8593-EE1AF79743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62" name="Rectangle 114">
              <a:extLst>
                <a:ext uri="{FF2B5EF4-FFF2-40B4-BE49-F238E27FC236}">
                  <a16:creationId xmlns:a16="http://schemas.microsoft.com/office/drawing/2014/main" id="{DA7EDDE5-403C-4E98-84A1-135FD98416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63" name="Freeform 115">
              <a:extLst>
                <a:ext uri="{FF2B5EF4-FFF2-40B4-BE49-F238E27FC236}">
                  <a16:creationId xmlns:a16="http://schemas.microsoft.com/office/drawing/2014/main" id="{E9C77716-4E3B-4928-8A3A-D5E4BD26A42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64" name="Freeform 116">
              <a:extLst>
                <a:ext uri="{FF2B5EF4-FFF2-40B4-BE49-F238E27FC236}">
                  <a16:creationId xmlns:a16="http://schemas.microsoft.com/office/drawing/2014/main" id="{2C1373E3-0F9A-4FC4-85FE-71012015DFA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65" name="Freeform 117">
              <a:extLst>
                <a:ext uri="{FF2B5EF4-FFF2-40B4-BE49-F238E27FC236}">
                  <a16:creationId xmlns:a16="http://schemas.microsoft.com/office/drawing/2014/main" id="{A168E3D3-9067-45B5-95F4-89938340150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66" name="Freeform 118">
              <a:extLst>
                <a:ext uri="{FF2B5EF4-FFF2-40B4-BE49-F238E27FC236}">
                  <a16:creationId xmlns:a16="http://schemas.microsoft.com/office/drawing/2014/main" id="{A31B5869-806D-43B5-A760-1C8766F48CD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67" name="Freeform 119">
              <a:extLst>
                <a:ext uri="{FF2B5EF4-FFF2-40B4-BE49-F238E27FC236}">
                  <a16:creationId xmlns:a16="http://schemas.microsoft.com/office/drawing/2014/main" id="{5A4FDE91-7E02-4E5A-83A0-2D06A113C6B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68" name="Freeform 120">
              <a:extLst>
                <a:ext uri="{FF2B5EF4-FFF2-40B4-BE49-F238E27FC236}">
                  <a16:creationId xmlns:a16="http://schemas.microsoft.com/office/drawing/2014/main" id="{2E8EEDED-B8CA-4EC5-BFFF-7BD5A39C96A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69" name="Freeform 121">
              <a:extLst>
                <a:ext uri="{FF2B5EF4-FFF2-40B4-BE49-F238E27FC236}">
                  <a16:creationId xmlns:a16="http://schemas.microsoft.com/office/drawing/2014/main" id="{B7B26691-302C-4F42-95BA-D545133C1FC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70" name="Freeform 122">
              <a:extLst>
                <a:ext uri="{FF2B5EF4-FFF2-40B4-BE49-F238E27FC236}">
                  <a16:creationId xmlns:a16="http://schemas.microsoft.com/office/drawing/2014/main" id="{1169F634-3935-4B39-B568-0D7E1706FDE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71" name="Freeform 123">
              <a:extLst>
                <a:ext uri="{FF2B5EF4-FFF2-40B4-BE49-F238E27FC236}">
                  <a16:creationId xmlns:a16="http://schemas.microsoft.com/office/drawing/2014/main" id="{94F3901A-C82E-47B3-8DDE-D9039CC07C3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72" name="Freeform 124">
              <a:extLst>
                <a:ext uri="{FF2B5EF4-FFF2-40B4-BE49-F238E27FC236}">
                  <a16:creationId xmlns:a16="http://schemas.microsoft.com/office/drawing/2014/main" id="{657E8C1E-4C28-4EDC-88E2-15F7CF8915B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73" name="Rectangle 125">
              <a:extLst>
                <a:ext uri="{FF2B5EF4-FFF2-40B4-BE49-F238E27FC236}">
                  <a16:creationId xmlns:a16="http://schemas.microsoft.com/office/drawing/2014/main" id="{101666B2-8E6E-42C4-AD53-C3DB28FCC4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74" name="Rectangle 126">
              <a:extLst>
                <a:ext uri="{FF2B5EF4-FFF2-40B4-BE49-F238E27FC236}">
                  <a16:creationId xmlns:a16="http://schemas.microsoft.com/office/drawing/2014/main" id="{EC5EBD68-B455-4B3A-8719-D99693EFC3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75" name="Freeform 127">
              <a:extLst>
                <a:ext uri="{FF2B5EF4-FFF2-40B4-BE49-F238E27FC236}">
                  <a16:creationId xmlns:a16="http://schemas.microsoft.com/office/drawing/2014/main" id="{CEE883FC-513B-4453-895F-8A438C5F014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76" name="Freeform 128">
              <a:extLst>
                <a:ext uri="{FF2B5EF4-FFF2-40B4-BE49-F238E27FC236}">
                  <a16:creationId xmlns:a16="http://schemas.microsoft.com/office/drawing/2014/main" id="{A25D4F0B-94AB-4A5E-A560-82D89B68339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77" name="Freeform 129">
              <a:extLst>
                <a:ext uri="{FF2B5EF4-FFF2-40B4-BE49-F238E27FC236}">
                  <a16:creationId xmlns:a16="http://schemas.microsoft.com/office/drawing/2014/main" id="{B1E6E578-8191-4C05-9A8A-3F68FF8D03D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78" name="Freeform 130">
              <a:extLst>
                <a:ext uri="{FF2B5EF4-FFF2-40B4-BE49-F238E27FC236}">
                  <a16:creationId xmlns:a16="http://schemas.microsoft.com/office/drawing/2014/main" id="{9CF6CC82-8CD9-4036-B9E0-3D13F283973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79" name="Freeform 131">
              <a:extLst>
                <a:ext uri="{FF2B5EF4-FFF2-40B4-BE49-F238E27FC236}">
                  <a16:creationId xmlns:a16="http://schemas.microsoft.com/office/drawing/2014/main" id="{492A089D-9698-442C-A21F-E3C820AEB8E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80" name="Freeform 132">
              <a:extLst>
                <a:ext uri="{FF2B5EF4-FFF2-40B4-BE49-F238E27FC236}">
                  <a16:creationId xmlns:a16="http://schemas.microsoft.com/office/drawing/2014/main" id="{B9F1A09B-46D9-4986-B6B0-CC95B1A7672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81" name="Freeform 133">
              <a:extLst>
                <a:ext uri="{FF2B5EF4-FFF2-40B4-BE49-F238E27FC236}">
                  <a16:creationId xmlns:a16="http://schemas.microsoft.com/office/drawing/2014/main" id="{82702514-C3D5-4579-B406-954562E281A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82" name="Freeform 134">
              <a:extLst>
                <a:ext uri="{FF2B5EF4-FFF2-40B4-BE49-F238E27FC236}">
                  <a16:creationId xmlns:a16="http://schemas.microsoft.com/office/drawing/2014/main" id="{769DEC45-DA4E-4DC8-B799-47D822D03EC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83" name="Freeform 135">
              <a:extLst>
                <a:ext uri="{FF2B5EF4-FFF2-40B4-BE49-F238E27FC236}">
                  <a16:creationId xmlns:a16="http://schemas.microsoft.com/office/drawing/2014/main" id="{C0466365-5B98-43EB-A7D0-38DB0A8F38E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84" name="Freeform 136">
              <a:extLst>
                <a:ext uri="{FF2B5EF4-FFF2-40B4-BE49-F238E27FC236}">
                  <a16:creationId xmlns:a16="http://schemas.microsoft.com/office/drawing/2014/main" id="{BC6F1F8A-CDDA-4BFD-B968-FFA11356C27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85" name="Rectangle 137">
              <a:extLst>
                <a:ext uri="{FF2B5EF4-FFF2-40B4-BE49-F238E27FC236}">
                  <a16:creationId xmlns:a16="http://schemas.microsoft.com/office/drawing/2014/main" id="{7E94D4EB-4DEE-48DD-A644-FC138BABD3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86" name="Rectangle 138">
              <a:extLst>
                <a:ext uri="{FF2B5EF4-FFF2-40B4-BE49-F238E27FC236}">
                  <a16:creationId xmlns:a16="http://schemas.microsoft.com/office/drawing/2014/main" id="{5BB918CC-25CA-4F49-82F3-8CBE6FB782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87" name="Freeform 139">
              <a:extLst>
                <a:ext uri="{FF2B5EF4-FFF2-40B4-BE49-F238E27FC236}">
                  <a16:creationId xmlns:a16="http://schemas.microsoft.com/office/drawing/2014/main" id="{11A063FD-603A-4ACD-8479-C1AEA4D1CC5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88" name="Freeform 140">
              <a:extLst>
                <a:ext uri="{FF2B5EF4-FFF2-40B4-BE49-F238E27FC236}">
                  <a16:creationId xmlns:a16="http://schemas.microsoft.com/office/drawing/2014/main" id="{C0D9A4F0-42E9-4276-849E-5771F93C0BD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89" name="Freeform 141">
              <a:extLst>
                <a:ext uri="{FF2B5EF4-FFF2-40B4-BE49-F238E27FC236}">
                  <a16:creationId xmlns:a16="http://schemas.microsoft.com/office/drawing/2014/main" id="{12545264-7E80-4C05-8DA1-901298BCF38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90" name="Freeform 142">
              <a:extLst>
                <a:ext uri="{FF2B5EF4-FFF2-40B4-BE49-F238E27FC236}">
                  <a16:creationId xmlns:a16="http://schemas.microsoft.com/office/drawing/2014/main" id="{9F228275-8EA9-4038-9A0D-F1F3C90990E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91" name="Freeform 143">
              <a:extLst>
                <a:ext uri="{FF2B5EF4-FFF2-40B4-BE49-F238E27FC236}">
                  <a16:creationId xmlns:a16="http://schemas.microsoft.com/office/drawing/2014/main" id="{BB6E7C75-AE32-4A0E-959B-F2A05EA256B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92" name="Freeform 144">
              <a:extLst>
                <a:ext uri="{FF2B5EF4-FFF2-40B4-BE49-F238E27FC236}">
                  <a16:creationId xmlns:a16="http://schemas.microsoft.com/office/drawing/2014/main" id="{D7BA6C69-5AD5-4E41-A689-3DA9D46E110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93" name="Freeform 145">
              <a:extLst>
                <a:ext uri="{FF2B5EF4-FFF2-40B4-BE49-F238E27FC236}">
                  <a16:creationId xmlns:a16="http://schemas.microsoft.com/office/drawing/2014/main" id="{6F1CF6D2-DE93-4C0A-AB26-1DD55722132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94" name="Freeform 146">
              <a:extLst>
                <a:ext uri="{FF2B5EF4-FFF2-40B4-BE49-F238E27FC236}">
                  <a16:creationId xmlns:a16="http://schemas.microsoft.com/office/drawing/2014/main" id="{796C9796-BEDE-43AF-AE88-1E893E5F72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95" name="Freeform 147">
              <a:extLst>
                <a:ext uri="{FF2B5EF4-FFF2-40B4-BE49-F238E27FC236}">
                  <a16:creationId xmlns:a16="http://schemas.microsoft.com/office/drawing/2014/main" id="{533A7D64-A438-49FB-8458-B73933805E3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96" name="Freeform 148">
              <a:extLst>
                <a:ext uri="{FF2B5EF4-FFF2-40B4-BE49-F238E27FC236}">
                  <a16:creationId xmlns:a16="http://schemas.microsoft.com/office/drawing/2014/main" id="{8D538C70-F563-44E2-8365-2BD42796D79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97" name="Rectangle 149">
              <a:extLst>
                <a:ext uri="{FF2B5EF4-FFF2-40B4-BE49-F238E27FC236}">
                  <a16:creationId xmlns:a16="http://schemas.microsoft.com/office/drawing/2014/main" id="{97CEC21F-C0D7-4497-BE4A-D85B2FCA70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98" name="Rectangle 150">
              <a:extLst>
                <a:ext uri="{FF2B5EF4-FFF2-40B4-BE49-F238E27FC236}">
                  <a16:creationId xmlns:a16="http://schemas.microsoft.com/office/drawing/2014/main" id="{730D0168-C54B-42F7-AD6C-AB5E29A587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99" name="Freeform 151">
              <a:extLst>
                <a:ext uri="{FF2B5EF4-FFF2-40B4-BE49-F238E27FC236}">
                  <a16:creationId xmlns:a16="http://schemas.microsoft.com/office/drawing/2014/main" id="{16B6DD5E-6155-41DB-980B-86C24D19E6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800" name="Freeform 152">
              <a:extLst>
                <a:ext uri="{FF2B5EF4-FFF2-40B4-BE49-F238E27FC236}">
                  <a16:creationId xmlns:a16="http://schemas.microsoft.com/office/drawing/2014/main" id="{9AC6D8CE-7BDE-4B0B-91C0-12F7E85071B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801" name="Freeform 153">
              <a:extLst>
                <a:ext uri="{FF2B5EF4-FFF2-40B4-BE49-F238E27FC236}">
                  <a16:creationId xmlns:a16="http://schemas.microsoft.com/office/drawing/2014/main" id="{56C744C6-C59C-4363-9086-9E9D3D8D957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802" name="Freeform 154">
              <a:extLst>
                <a:ext uri="{FF2B5EF4-FFF2-40B4-BE49-F238E27FC236}">
                  <a16:creationId xmlns:a16="http://schemas.microsoft.com/office/drawing/2014/main" id="{06EDD152-24A2-4415-950B-463C336E017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803" name="Freeform 155">
              <a:extLst>
                <a:ext uri="{FF2B5EF4-FFF2-40B4-BE49-F238E27FC236}">
                  <a16:creationId xmlns:a16="http://schemas.microsoft.com/office/drawing/2014/main" id="{D6389B32-A918-4F1C-B29B-996BA36F0BB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804" name="Freeform 156">
              <a:extLst>
                <a:ext uri="{FF2B5EF4-FFF2-40B4-BE49-F238E27FC236}">
                  <a16:creationId xmlns:a16="http://schemas.microsoft.com/office/drawing/2014/main" id="{C7384179-9249-427D-ADF4-4530AB8198E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805" name="Freeform 157">
              <a:extLst>
                <a:ext uri="{FF2B5EF4-FFF2-40B4-BE49-F238E27FC236}">
                  <a16:creationId xmlns:a16="http://schemas.microsoft.com/office/drawing/2014/main" id="{4DEB55DC-7B23-42E8-9486-691B56EF018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806" name="Freeform 158">
              <a:extLst>
                <a:ext uri="{FF2B5EF4-FFF2-40B4-BE49-F238E27FC236}">
                  <a16:creationId xmlns:a16="http://schemas.microsoft.com/office/drawing/2014/main" id="{C66C20AC-013E-4906-A5DF-D80F44C1992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807" name="Freeform 159">
              <a:extLst>
                <a:ext uri="{FF2B5EF4-FFF2-40B4-BE49-F238E27FC236}">
                  <a16:creationId xmlns:a16="http://schemas.microsoft.com/office/drawing/2014/main" id="{BD4339D9-60B9-4E11-82F1-1657290E8C3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808" name="Freeform 160">
              <a:extLst>
                <a:ext uri="{FF2B5EF4-FFF2-40B4-BE49-F238E27FC236}">
                  <a16:creationId xmlns:a16="http://schemas.microsoft.com/office/drawing/2014/main" id="{144CBD9A-32C7-4BC1-84DA-EED711EB4C5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809" name="Rectangle 161">
              <a:extLst>
                <a:ext uri="{FF2B5EF4-FFF2-40B4-BE49-F238E27FC236}">
                  <a16:creationId xmlns:a16="http://schemas.microsoft.com/office/drawing/2014/main" id="{A974A7F3-61EC-454A-8242-8487329FDE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810" name="Freeform 162">
              <a:extLst>
                <a:ext uri="{FF2B5EF4-FFF2-40B4-BE49-F238E27FC236}">
                  <a16:creationId xmlns:a16="http://schemas.microsoft.com/office/drawing/2014/main" id="{3F0AF22B-4E78-49C2-B287-97AA9FFB9283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" y="3304"/>
              <a:ext cx="20" cy="10"/>
            </a:xfrm>
            <a:custGeom>
              <a:avLst/>
              <a:gdLst>
                <a:gd name="T0" fmla="*/ 0 w 4"/>
                <a:gd name="T1" fmla="*/ 1 h 2"/>
                <a:gd name="T2" fmla="*/ 0 w 4"/>
                <a:gd name="T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7811" name="Rectangle 163">
            <a:extLst>
              <a:ext uri="{FF2B5EF4-FFF2-40B4-BE49-F238E27FC236}">
                <a16:creationId xmlns:a16="http://schemas.microsoft.com/office/drawing/2014/main" id="{10C175FE-B12E-4F8F-96F9-923BF7597B70}"/>
              </a:ext>
            </a:extLst>
          </p:cNvPr>
          <p:cNvSpPr>
            <a:spLocks noGrp="1" noRot="1" noChangeArrowheads="1"/>
          </p:cNvSpPr>
          <p:nvPr>
            <p:ph type="ctrTitle"/>
          </p:nvPr>
        </p:nvSpPr>
        <p:spPr>
          <a:xfrm>
            <a:off x="685800" y="1543050"/>
            <a:ext cx="7772400" cy="85725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/>
              <a:t>单击此处编辑母版标题样式</a:t>
            </a:r>
          </a:p>
        </p:txBody>
      </p:sp>
      <p:sp>
        <p:nvSpPr>
          <p:cNvPr id="27812" name="Rectangle 164">
            <a:extLst>
              <a:ext uri="{FF2B5EF4-FFF2-40B4-BE49-F238E27FC236}">
                <a16:creationId xmlns:a16="http://schemas.microsoft.com/office/drawing/2014/main" id="{B8F2035F-5587-47DE-8CBF-ED3E566BF33B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>
          <a:xfrm>
            <a:off x="301626" y="4686300"/>
            <a:ext cx="2289175" cy="3571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E18E95-67E3-42D4-8169-A971880CC541}" type="datetime1">
              <a:rPr lang="zh-CN" altLang="en-US" smtClean="0"/>
              <a:t>2019/7/31</a:t>
            </a:fld>
            <a:endParaRPr lang="zh-CN" altLang="en-US"/>
          </a:p>
        </p:txBody>
      </p:sp>
      <p:sp>
        <p:nvSpPr>
          <p:cNvPr id="27813" name="Rectangle 165">
            <a:extLst>
              <a:ext uri="{FF2B5EF4-FFF2-40B4-BE49-F238E27FC236}">
                <a16:creationId xmlns:a16="http://schemas.microsoft.com/office/drawing/2014/main" id="{FBE8C96D-F608-477A-9165-C8389359AF5B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4686300"/>
            <a:ext cx="2895600" cy="3571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7814" name="Rectangle 166">
            <a:extLst>
              <a:ext uri="{FF2B5EF4-FFF2-40B4-BE49-F238E27FC236}">
                <a16:creationId xmlns:a16="http://schemas.microsoft.com/office/drawing/2014/main" id="{E5EAFF93-5B9D-4C2B-BCE1-B699017CD7E6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1" y="4686300"/>
            <a:ext cx="2289175" cy="357188"/>
          </a:xfrm>
        </p:spPr>
        <p:txBody>
          <a:bodyPr/>
          <a:lstStyle>
            <a:lvl1pPr>
              <a:defRPr/>
            </a:lvl1pPr>
          </a:lstStyle>
          <a:p>
            <a:fld id="{6AD8ECE7-4EFA-4CD6-ADDE-28E64060BD38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7815" name="Rectangle 167">
            <a:extLst>
              <a:ext uri="{FF2B5EF4-FFF2-40B4-BE49-F238E27FC236}">
                <a16:creationId xmlns:a16="http://schemas.microsoft.com/office/drawing/2014/main" id="{E491E652-3670-4C49-ADF5-79E6B4626CBD}"/>
              </a:ext>
            </a:extLst>
          </p:cNvPr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2628900"/>
            <a:ext cx="6400800" cy="131445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zh-CN" altLang="en-US" noProof="0"/>
              <a:t>单击此处编辑母版副标题样式</a:t>
            </a:r>
          </a:p>
        </p:txBody>
      </p:sp>
      <p:pic>
        <p:nvPicPr>
          <p:cNvPr id="191" name="Picture 39" descr="구름">
            <a:extLst>
              <a:ext uri="{FF2B5EF4-FFF2-40B4-BE49-F238E27FC236}">
                <a16:creationId xmlns:a16="http://schemas.microsoft.com/office/drawing/2014/main" id="{4E446967-4866-4D84-9641-36B926AB2F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0338" y="327422"/>
            <a:ext cx="1295400" cy="51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045240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AB37B91-9789-4D5C-A935-F11FB1542C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8E3D1BE-7698-4500-9406-CE0D56F2C46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70A5C95-E696-47D1-9A3F-FB3B3768C5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72C1A0-B42F-4421-B5C5-D57C76B66442}" type="datetime1">
              <a:rPr lang="zh-CN" altLang="en-US" smtClean="0"/>
              <a:t>2019/7/31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10A9FD5-5550-466F-9517-1FC0F5B17E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F4C5D63-F3E7-4C29-BAD4-E34086BA53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AA3E3D-C25F-47A9-ABD8-72DEF4A7202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79669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C595EEE9-B13B-4FB3-B488-9C2831AAD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704014" y="171451"/>
            <a:ext cx="2135187" cy="4402931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251664A-4F4A-491D-A3EE-76ABAC6BDEE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298451" y="171451"/>
            <a:ext cx="6253163" cy="4402931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2CC6125-0C7C-400F-95E7-97A9AD79CE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070FD9-49A0-44B1-8055-BE4C3634BF05}" type="datetime1">
              <a:rPr lang="zh-CN" altLang="en-US" smtClean="0"/>
              <a:t>2019/7/31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31A4CBC-4425-47CC-A5D4-7EA2CEE328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0F4A225-B6DF-44DD-B560-27D758EF95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5AE975-F526-4BF9-AFB4-9BC1F129D1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25956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90474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94929986"/>
      </p:ext>
    </p:extLst>
  </p:cSld>
  <p:clrMapOvr>
    <a:masterClrMapping/>
  </p:clrMapOvr>
  <p:transition spd="slow" advTm="0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24692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281CDC4-41F9-4006-B764-F3A306EA25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50FF104-1C5A-4758-AC51-EB6332BC40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D684ABC-4E1F-450E-BB2D-D8784F33C7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DD26B7-EC45-46B2-BCF0-D6D4449C52C4}" type="datetime1">
              <a:rPr lang="zh-CN" altLang="en-US" smtClean="0"/>
              <a:t>2019/7/31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77D9F5A-7567-4D95-966E-656074A23B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518D785-BF3C-4712-B5B7-30B709656E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BAA9A8-F4A2-463D-A184-6C7383FD0FD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31037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77E4359-EEAE-4A1B-B64E-B1FBF88587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B5A3A9-996E-44FD-92D9-B554354618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/>
            </a:lvl1pPr>
            <a:lvl2pPr marL="342900" indent="0">
              <a:buNone/>
              <a:defRPr sz="1500"/>
            </a:lvl2pPr>
            <a:lvl3pPr marL="685800" indent="0">
              <a:buNone/>
              <a:defRPr sz="13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B591FA9-1D7E-4EA3-8242-7336F03B2C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54F185-3B75-4811-AFAF-B4BCB44E9588}" type="datetime1">
              <a:rPr lang="zh-CN" altLang="en-US" smtClean="0"/>
              <a:t>2019/7/31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24C8E87-0E38-46D7-A9FF-57F128233F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869779E-23FB-4AE9-8051-2DF0BEEAA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784659-3EE6-4575-8C40-AF8F43E3007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45899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ABE6182-DB66-4506-8A0E-AA3E0F7A16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9779EF1-10D5-4324-8865-D769DBC72A9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09600" y="1200151"/>
            <a:ext cx="4000500" cy="337423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38D80B7B-23F9-40BE-98FC-4183E2BD8F5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762500" y="1200151"/>
            <a:ext cx="4000500" cy="337423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91A84A0-FF6D-49E5-AE74-5A236003FE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0D9336-5E6B-4E79-A395-960856A6213C}" type="datetime1">
              <a:rPr lang="zh-CN" altLang="en-US" smtClean="0"/>
              <a:t>2019/7/31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D98DD50-CD04-4A41-8A18-A881EEC34B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F9F7EF4-616D-4A41-B03D-BC9DF07578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EB384B-E3D7-42CB-A844-6099A91AFC2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47452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50E3684-1607-4BFA-BD5D-5795099E9E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3334748-6F3D-4786-A985-A2330EC669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9" y="1260872"/>
            <a:ext cx="3868737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42A4262F-785D-4703-A4E3-4662D40482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9" y="1878806"/>
            <a:ext cx="3868737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543EA825-DAF6-4456-8358-525A8DF2385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788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C8608E7E-53BE-40E5-8E92-E6C641FD6BC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788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0B6D9AB1-613F-44B2-8F5D-0D02710913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B6A5DE-36C1-49F9-AC5C-F563C881368A}" type="datetime1">
              <a:rPr lang="zh-CN" altLang="en-US" smtClean="0"/>
              <a:t>2019/7/31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4A2AD93-77C6-44A4-836F-390FB33687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07965EE-283B-43B0-9189-93A723CBC3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3886B3-4319-46DE-A805-5C2F3951ADD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62019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AFD9D94-62B6-4A3E-A7B3-DBF47F425D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72054F9-701D-4826-8BA0-C15FD9EBF0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1B39A5-F01D-40E3-B603-DEE6682E4CC2}" type="datetime1">
              <a:rPr lang="zh-CN" altLang="en-US" smtClean="0"/>
              <a:t>2019/7/31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29711DC1-88A4-4F2C-BDF4-0FFE325C68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A607BE01-3AB3-40A0-91A6-15D0C8240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BEC65F-34C7-4D47-B1DE-CF0AEE2D3F8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56298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4F47AD34-0A2A-49F4-9BCD-9120FA11EE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3AB898-CEB8-40CB-BE50-FF2DF381A076}" type="datetime1">
              <a:rPr lang="zh-CN" altLang="en-US" smtClean="0"/>
              <a:t>2019/7/31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55AB4FFD-2BB8-4676-8937-FE085DF846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A68CCE7-F62A-4A9F-A54A-4D11DC1008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708473-2AC3-4830-A48A-A722933CD25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7745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504AA48-E86A-4196-A10F-1249E91713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9" y="342900"/>
            <a:ext cx="2949575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27F19FD-598C-4485-8DB1-B9E503A610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C97616C-DC6C-4796-9B44-F06B9CF4D5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9" y="1543050"/>
            <a:ext cx="2949575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9DC9E8C-B775-406A-88CD-2F2FCC9F41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DEA605-05AD-4D95-9376-A5F92CE88BC2}" type="datetime1">
              <a:rPr lang="zh-CN" altLang="en-US" smtClean="0"/>
              <a:t>2019/7/31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A4A9885-1D89-4D06-AD35-3F25E12102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58C27B9-C069-4DF9-8A66-B67691C84E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30D067-0741-401A-8029-EE75C691D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27689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C9432DD-64A9-451B-8618-AE9B44FF90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9" y="342900"/>
            <a:ext cx="2949575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CDA7FF89-BB1B-430E-8144-109F8EE8C73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882FABA-8562-46AC-90DE-9B4E41CD139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9" y="1543050"/>
            <a:ext cx="2949575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20D85EA-7D5B-4992-B069-6E3C3270D9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3CD32D-17E9-4321-AE74-51F992A396AF}" type="datetime1">
              <a:rPr lang="zh-CN" altLang="en-US" smtClean="0"/>
              <a:t>2019/7/31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6307198-0402-481B-AD1E-C54D1447BA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66789C1-9997-4C72-A5F1-207D8AC6FC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027F3E-3BD5-4336-8916-A135C17E57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97270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6" name="Group 2">
            <a:extLst>
              <a:ext uri="{FF2B5EF4-FFF2-40B4-BE49-F238E27FC236}">
                <a16:creationId xmlns:a16="http://schemas.microsoft.com/office/drawing/2014/main" id="{45980915-73EF-4649-8798-FB0F4CE4FFDA}"/>
              </a:ext>
            </a:extLst>
          </p:cNvPr>
          <p:cNvGrpSpPr>
            <a:grpSpLocks/>
          </p:cNvGrpSpPr>
          <p:nvPr/>
        </p:nvGrpSpPr>
        <p:grpSpPr bwMode="auto">
          <a:xfrm>
            <a:off x="566738" y="0"/>
            <a:ext cx="7891462" cy="5116116"/>
            <a:chOff x="349" y="23"/>
            <a:chExt cx="4971" cy="4297"/>
          </a:xfrm>
        </p:grpSpPr>
        <p:sp>
          <p:nvSpPr>
            <p:cNvPr id="26627" name="Rectangle 3">
              <a:extLst>
                <a:ext uri="{FF2B5EF4-FFF2-40B4-BE49-F238E27FC236}">
                  <a16:creationId xmlns:a16="http://schemas.microsoft.com/office/drawing/2014/main" id="{2E2B17EF-8D55-4EA0-87BE-570F115B50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28" name="Freeform 4">
              <a:extLst>
                <a:ext uri="{FF2B5EF4-FFF2-40B4-BE49-F238E27FC236}">
                  <a16:creationId xmlns:a16="http://schemas.microsoft.com/office/drawing/2014/main" id="{3887DCDD-613B-46D4-8696-B94659CC4B6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29" name="Freeform 5">
              <a:extLst>
                <a:ext uri="{FF2B5EF4-FFF2-40B4-BE49-F238E27FC236}">
                  <a16:creationId xmlns:a16="http://schemas.microsoft.com/office/drawing/2014/main" id="{854FDC03-81FA-4413-BC6E-64C8C7B2A0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30" name="Freeform 6">
              <a:extLst>
                <a:ext uri="{FF2B5EF4-FFF2-40B4-BE49-F238E27FC236}">
                  <a16:creationId xmlns:a16="http://schemas.microsoft.com/office/drawing/2014/main" id="{7585386B-069D-4BBA-8A3B-ACF24B13573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31" name="Freeform 7">
              <a:extLst>
                <a:ext uri="{FF2B5EF4-FFF2-40B4-BE49-F238E27FC236}">
                  <a16:creationId xmlns:a16="http://schemas.microsoft.com/office/drawing/2014/main" id="{10D5A9A5-15DF-4C75-BE1C-CC6365F334C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32" name="Freeform 8">
              <a:extLst>
                <a:ext uri="{FF2B5EF4-FFF2-40B4-BE49-F238E27FC236}">
                  <a16:creationId xmlns:a16="http://schemas.microsoft.com/office/drawing/2014/main" id="{E415C69D-3882-4BAF-B476-03B5E4F6ED7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33" name="Freeform 9">
              <a:extLst>
                <a:ext uri="{FF2B5EF4-FFF2-40B4-BE49-F238E27FC236}">
                  <a16:creationId xmlns:a16="http://schemas.microsoft.com/office/drawing/2014/main" id="{58C73636-A6AA-45DD-A914-BE94A3D6ED6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34" name="Freeform 10">
              <a:extLst>
                <a:ext uri="{FF2B5EF4-FFF2-40B4-BE49-F238E27FC236}">
                  <a16:creationId xmlns:a16="http://schemas.microsoft.com/office/drawing/2014/main" id="{6FABC143-1157-48F9-B0DA-B9520949F86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35" name="Freeform 11">
              <a:extLst>
                <a:ext uri="{FF2B5EF4-FFF2-40B4-BE49-F238E27FC236}">
                  <a16:creationId xmlns:a16="http://schemas.microsoft.com/office/drawing/2014/main" id="{761FBABD-1C0A-4C3E-9E3F-3B786D56318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36" name="Freeform 12">
              <a:extLst>
                <a:ext uri="{FF2B5EF4-FFF2-40B4-BE49-F238E27FC236}">
                  <a16:creationId xmlns:a16="http://schemas.microsoft.com/office/drawing/2014/main" id="{1400776F-EEB7-4CDF-9231-66841A2EC61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37" name="Freeform 13">
              <a:extLst>
                <a:ext uri="{FF2B5EF4-FFF2-40B4-BE49-F238E27FC236}">
                  <a16:creationId xmlns:a16="http://schemas.microsoft.com/office/drawing/2014/main" id="{5F161240-AA6E-4857-9139-33EACF3318B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38" name="Rectangle 14">
              <a:extLst>
                <a:ext uri="{FF2B5EF4-FFF2-40B4-BE49-F238E27FC236}">
                  <a16:creationId xmlns:a16="http://schemas.microsoft.com/office/drawing/2014/main" id="{13272AB2-79F0-419F-AB32-40D06B2C63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39" name="Rectangle 15">
              <a:extLst>
                <a:ext uri="{FF2B5EF4-FFF2-40B4-BE49-F238E27FC236}">
                  <a16:creationId xmlns:a16="http://schemas.microsoft.com/office/drawing/2014/main" id="{0F6A3F9D-108E-492E-A518-8CECAACC3B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40" name="Freeform 16">
              <a:extLst>
                <a:ext uri="{FF2B5EF4-FFF2-40B4-BE49-F238E27FC236}">
                  <a16:creationId xmlns:a16="http://schemas.microsoft.com/office/drawing/2014/main" id="{3C849156-535C-480E-B90D-5C2BCAE2A5E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41" name="Freeform 17">
              <a:extLst>
                <a:ext uri="{FF2B5EF4-FFF2-40B4-BE49-F238E27FC236}">
                  <a16:creationId xmlns:a16="http://schemas.microsoft.com/office/drawing/2014/main" id="{CD51A3B3-B974-46F3-B015-8AE169C1836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42" name="Freeform 18">
              <a:extLst>
                <a:ext uri="{FF2B5EF4-FFF2-40B4-BE49-F238E27FC236}">
                  <a16:creationId xmlns:a16="http://schemas.microsoft.com/office/drawing/2014/main" id="{AC272976-3F2D-4116-B94E-BD083BD3E23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43" name="Freeform 19">
              <a:extLst>
                <a:ext uri="{FF2B5EF4-FFF2-40B4-BE49-F238E27FC236}">
                  <a16:creationId xmlns:a16="http://schemas.microsoft.com/office/drawing/2014/main" id="{5904C7F2-16D3-4CF3-8421-6381CECE97D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44" name="Freeform 20">
              <a:extLst>
                <a:ext uri="{FF2B5EF4-FFF2-40B4-BE49-F238E27FC236}">
                  <a16:creationId xmlns:a16="http://schemas.microsoft.com/office/drawing/2014/main" id="{9B5B59F1-79AA-4748-A19B-4101E0DCBA4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45" name="Freeform 21">
              <a:extLst>
                <a:ext uri="{FF2B5EF4-FFF2-40B4-BE49-F238E27FC236}">
                  <a16:creationId xmlns:a16="http://schemas.microsoft.com/office/drawing/2014/main" id="{7BA6E411-548A-414F-8F25-EFF0133E4C4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46" name="Freeform 22">
              <a:extLst>
                <a:ext uri="{FF2B5EF4-FFF2-40B4-BE49-F238E27FC236}">
                  <a16:creationId xmlns:a16="http://schemas.microsoft.com/office/drawing/2014/main" id="{D3E17B9A-C727-4B44-AD91-B7CDA5CA01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47" name="Freeform 23">
              <a:extLst>
                <a:ext uri="{FF2B5EF4-FFF2-40B4-BE49-F238E27FC236}">
                  <a16:creationId xmlns:a16="http://schemas.microsoft.com/office/drawing/2014/main" id="{33939996-A212-487B-B3E9-E8226588F64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48" name="Freeform 24">
              <a:extLst>
                <a:ext uri="{FF2B5EF4-FFF2-40B4-BE49-F238E27FC236}">
                  <a16:creationId xmlns:a16="http://schemas.microsoft.com/office/drawing/2014/main" id="{4CFADACC-D0B1-439E-B5D2-C742FFC3649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49" name="Freeform 25">
              <a:extLst>
                <a:ext uri="{FF2B5EF4-FFF2-40B4-BE49-F238E27FC236}">
                  <a16:creationId xmlns:a16="http://schemas.microsoft.com/office/drawing/2014/main" id="{CFDAE32B-DF92-493F-9087-60052D63CD1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0" name="Rectangle 26">
              <a:extLst>
                <a:ext uri="{FF2B5EF4-FFF2-40B4-BE49-F238E27FC236}">
                  <a16:creationId xmlns:a16="http://schemas.microsoft.com/office/drawing/2014/main" id="{A5EAFFC2-2F9A-46E7-9504-58D84EC1B2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1" name="Rectangle 27">
              <a:extLst>
                <a:ext uri="{FF2B5EF4-FFF2-40B4-BE49-F238E27FC236}">
                  <a16:creationId xmlns:a16="http://schemas.microsoft.com/office/drawing/2014/main" id="{03A90E2A-4B68-4F77-9202-4AE18C6BDB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2" name="Freeform 28">
              <a:extLst>
                <a:ext uri="{FF2B5EF4-FFF2-40B4-BE49-F238E27FC236}">
                  <a16:creationId xmlns:a16="http://schemas.microsoft.com/office/drawing/2014/main" id="{9CE8C80D-E198-4946-99C3-BA7B7B70BE2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3" name="Freeform 29">
              <a:extLst>
                <a:ext uri="{FF2B5EF4-FFF2-40B4-BE49-F238E27FC236}">
                  <a16:creationId xmlns:a16="http://schemas.microsoft.com/office/drawing/2014/main" id="{9B71028E-0EFA-4DA0-86A0-62547CEB6FA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4" name="Freeform 30">
              <a:extLst>
                <a:ext uri="{FF2B5EF4-FFF2-40B4-BE49-F238E27FC236}">
                  <a16:creationId xmlns:a16="http://schemas.microsoft.com/office/drawing/2014/main" id="{16154BC0-AFAC-4CC9-BFFE-1948B5658BA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5" name="Freeform 31">
              <a:extLst>
                <a:ext uri="{FF2B5EF4-FFF2-40B4-BE49-F238E27FC236}">
                  <a16:creationId xmlns:a16="http://schemas.microsoft.com/office/drawing/2014/main" id="{01E54C31-253A-47D5-AF56-88A8B00AD8C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6" name="Freeform 32">
              <a:extLst>
                <a:ext uri="{FF2B5EF4-FFF2-40B4-BE49-F238E27FC236}">
                  <a16:creationId xmlns:a16="http://schemas.microsoft.com/office/drawing/2014/main" id="{2F2D518C-756F-4C31-88BF-3993E5783A9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7" name="Freeform 33">
              <a:extLst>
                <a:ext uri="{FF2B5EF4-FFF2-40B4-BE49-F238E27FC236}">
                  <a16:creationId xmlns:a16="http://schemas.microsoft.com/office/drawing/2014/main" id="{0D7BB62E-5244-44F4-9DF6-1CB22153612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8" name="Freeform 34">
              <a:extLst>
                <a:ext uri="{FF2B5EF4-FFF2-40B4-BE49-F238E27FC236}">
                  <a16:creationId xmlns:a16="http://schemas.microsoft.com/office/drawing/2014/main" id="{593A5A74-1768-4647-8819-4EC9365F75E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9" name="Freeform 35">
              <a:extLst>
                <a:ext uri="{FF2B5EF4-FFF2-40B4-BE49-F238E27FC236}">
                  <a16:creationId xmlns:a16="http://schemas.microsoft.com/office/drawing/2014/main" id="{AEB3CBF3-E9A2-4CF8-8291-814EF18A124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60" name="Freeform 36">
              <a:extLst>
                <a:ext uri="{FF2B5EF4-FFF2-40B4-BE49-F238E27FC236}">
                  <a16:creationId xmlns:a16="http://schemas.microsoft.com/office/drawing/2014/main" id="{F2CC9C20-48B7-4050-94CF-4DE43AAFF65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61" name="Freeform 37">
              <a:extLst>
                <a:ext uri="{FF2B5EF4-FFF2-40B4-BE49-F238E27FC236}">
                  <a16:creationId xmlns:a16="http://schemas.microsoft.com/office/drawing/2014/main" id="{ACD1143C-E1DE-4930-8FE8-8C549536301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62" name="Rectangle 38">
              <a:extLst>
                <a:ext uri="{FF2B5EF4-FFF2-40B4-BE49-F238E27FC236}">
                  <a16:creationId xmlns:a16="http://schemas.microsoft.com/office/drawing/2014/main" id="{B53A2864-54B0-48E3-9F6F-B2A2ACBD5C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63" name="Rectangle 39">
              <a:extLst>
                <a:ext uri="{FF2B5EF4-FFF2-40B4-BE49-F238E27FC236}">
                  <a16:creationId xmlns:a16="http://schemas.microsoft.com/office/drawing/2014/main" id="{922BED66-24BB-412F-9F7D-A5B3823440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64" name="Freeform 40">
              <a:extLst>
                <a:ext uri="{FF2B5EF4-FFF2-40B4-BE49-F238E27FC236}">
                  <a16:creationId xmlns:a16="http://schemas.microsoft.com/office/drawing/2014/main" id="{F79EB919-D3F4-4C02-A978-CB55EB55CCF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65" name="Freeform 41">
              <a:extLst>
                <a:ext uri="{FF2B5EF4-FFF2-40B4-BE49-F238E27FC236}">
                  <a16:creationId xmlns:a16="http://schemas.microsoft.com/office/drawing/2014/main" id="{1F98C738-237C-4791-AB8A-5B69264CD78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66" name="Freeform 42">
              <a:extLst>
                <a:ext uri="{FF2B5EF4-FFF2-40B4-BE49-F238E27FC236}">
                  <a16:creationId xmlns:a16="http://schemas.microsoft.com/office/drawing/2014/main" id="{B9E5604D-57D3-46C8-A4DD-1BF83FA952C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67" name="Freeform 43">
              <a:extLst>
                <a:ext uri="{FF2B5EF4-FFF2-40B4-BE49-F238E27FC236}">
                  <a16:creationId xmlns:a16="http://schemas.microsoft.com/office/drawing/2014/main" id="{CA8DC8F2-BBD6-4C64-A3C9-9A7F3BA5DE7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68" name="Freeform 44">
              <a:extLst>
                <a:ext uri="{FF2B5EF4-FFF2-40B4-BE49-F238E27FC236}">
                  <a16:creationId xmlns:a16="http://schemas.microsoft.com/office/drawing/2014/main" id="{05BD55F5-008E-4C25-AC9F-7919B057E86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69" name="Freeform 45">
              <a:extLst>
                <a:ext uri="{FF2B5EF4-FFF2-40B4-BE49-F238E27FC236}">
                  <a16:creationId xmlns:a16="http://schemas.microsoft.com/office/drawing/2014/main" id="{A98E692C-75F6-4B5A-9F4E-8185675F944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70" name="Freeform 46">
              <a:extLst>
                <a:ext uri="{FF2B5EF4-FFF2-40B4-BE49-F238E27FC236}">
                  <a16:creationId xmlns:a16="http://schemas.microsoft.com/office/drawing/2014/main" id="{B8CFB4D9-7B4F-431E-A9A0-94D155AAD2D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71" name="Freeform 47">
              <a:extLst>
                <a:ext uri="{FF2B5EF4-FFF2-40B4-BE49-F238E27FC236}">
                  <a16:creationId xmlns:a16="http://schemas.microsoft.com/office/drawing/2014/main" id="{9BBB9ABA-1F00-4486-9BC8-1236B3A6FF8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72" name="Freeform 48">
              <a:extLst>
                <a:ext uri="{FF2B5EF4-FFF2-40B4-BE49-F238E27FC236}">
                  <a16:creationId xmlns:a16="http://schemas.microsoft.com/office/drawing/2014/main" id="{4EF5A1A0-E4BD-488C-A769-4F650B8C637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73" name="Freeform 49">
              <a:extLst>
                <a:ext uri="{FF2B5EF4-FFF2-40B4-BE49-F238E27FC236}">
                  <a16:creationId xmlns:a16="http://schemas.microsoft.com/office/drawing/2014/main" id="{A3E6F0A6-5D70-453E-B85E-2022217614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74" name="Rectangle 50">
              <a:extLst>
                <a:ext uri="{FF2B5EF4-FFF2-40B4-BE49-F238E27FC236}">
                  <a16:creationId xmlns:a16="http://schemas.microsoft.com/office/drawing/2014/main" id="{6742CCCE-994E-46A2-9012-5CC799624C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75" name="Rectangle 51">
              <a:extLst>
                <a:ext uri="{FF2B5EF4-FFF2-40B4-BE49-F238E27FC236}">
                  <a16:creationId xmlns:a16="http://schemas.microsoft.com/office/drawing/2014/main" id="{BF43F05F-FA42-4D3F-BF95-E1478AFDE2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76" name="Freeform 52">
              <a:extLst>
                <a:ext uri="{FF2B5EF4-FFF2-40B4-BE49-F238E27FC236}">
                  <a16:creationId xmlns:a16="http://schemas.microsoft.com/office/drawing/2014/main" id="{2C2B55AA-4E16-4160-B976-80226C0FB6D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77" name="Freeform 53">
              <a:extLst>
                <a:ext uri="{FF2B5EF4-FFF2-40B4-BE49-F238E27FC236}">
                  <a16:creationId xmlns:a16="http://schemas.microsoft.com/office/drawing/2014/main" id="{10BEEEDC-9E5D-4D5A-9BD6-05B02DF3228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78" name="Freeform 54">
              <a:extLst>
                <a:ext uri="{FF2B5EF4-FFF2-40B4-BE49-F238E27FC236}">
                  <a16:creationId xmlns:a16="http://schemas.microsoft.com/office/drawing/2014/main" id="{C9992BB0-BC19-43A3-A676-D3F7108E969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79" name="Freeform 55">
              <a:extLst>
                <a:ext uri="{FF2B5EF4-FFF2-40B4-BE49-F238E27FC236}">
                  <a16:creationId xmlns:a16="http://schemas.microsoft.com/office/drawing/2014/main" id="{2325FC93-DD7E-45B9-85B8-A19F583C3BF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80" name="Freeform 56">
              <a:extLst>
                <a:ext uri="{FF2B5EF4-FFF2-40B4-BE49-F238E27FC236}">
                  <a16:creationId xmlns:a16="http://schemas.microsoft.com/office/drawing/2014/main" id="{5EAE16C4-4458-46B7-A2B0-FE06BE82BE5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81" name="Freeform 57">
              <a:extLst>
                <a:ext uri="{FF2B5EF4-FFF2-40B4-BE49-F238E27FC236}">
                  <a16:creationId xmlns:a16="http://schemas.microsoft.com/office/drawing/2014/main" id="{314B1DB1-1CB1-4446-9502-211324AF4CD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82" name="Freeform 58">
              <a:extLst>
                <a:ext uri="{FF2B5EF4-FFF2-40B4-BE49-F238E27FC236}">
                  <a16:creationId xmlns:a16="http://schemas.microsoft.com/office/drawing/2014/main" id="{E04C8017-FA9F-436D-9DD2-FDF75B334B0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83" name="Freeform 59">
              <a:extLst>
                <a:ext uri="{FF2B5EF4-FFF2-40B4-BE49-F238E27FC236}">
                  <a16:creationId xmlns:a16="http://schemas.microsoft.com/office/drawing/2014/main" id="{71BC0AD8-2F38-4F25-ADF9-D96E728514A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84" name="Freeform 60">
              <a:extLst>
                <a:ext uri="{FF2B5EF4-FFF2-40B4-BE49-F238E27FC236}">
                  <a16:creationId xmlns:a16="http://schemas.microsoft.com/office/drawing/2014/main" id="{DEA6D442-9983-48C5-B1B3-A40CA12FEE3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85" name="Freeform 61">
              <a:extLst>
                <a:ext uri="{FF2B5EF4-FFF2-40B4-BE49-F238E27FC236}">
                  <a16:creationId xmlns:a16="http://schemas.microsoft.com/office/drawing/2014/main" id="{5A367194-0123-451A-AC43-FE339B655D0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86" name="Rectangle 62">
              <a:extLst>
                <a:ext uri="{FF2B5EF4-FFF2-40B4-BE49-F238E27FC236}">
                  <a16:creationId xmlns:a16="http://schemas.microsoft.com/office/drawing/2014/main" id="{E5CA9B3E-FCBB-4CA8-949B-62A4F64CF5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87" name="Rectangle 63">
              <a:extLst>
                <a:ext uri="{FF2B5EF4-FFF2-40B4-BE49-F238E27FC236}">
                  <a16:creationId xmlns:a16="http://schemas.microsoft.com/office/drawing/2014/main" id="{7A8468AD-4D48-407A-BD85-D8F9E5B1C4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88" name="Freeform 64">
              <a:extLst>
                <a:ext uri="{FF2B5EF4-FFF2-40B4-BE49-F238E27FC236}">
                  <a16:creationId xmlns:a16="http://schemas.microsoft.com/office/drawing/2014/main" id="{80EFD5AE-5DCC-458D-8591-160351F6A46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89" name="Freeform 65">
              <a:extLst>
                <a:ext uri="{FF2B5EF4-FFF2-40B4-BE49-F238E27FC236}">
                  <a16:creationId xmlns:a16="http://schemas.microsoft.com/office/drawing/2014/main" id="{89C97EAE-D2AD-456A-9809-D51BEB00F3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90" name="Freeform 66">
              <a:extLst>
                <a:ext uri="{FF2B5EF4-FFF2-40B4-BE49-F238E27FC236}">
                  <a16:creationId xmlns:a16="http://schemas.microsoft.com/office/drawing/2014/main" id="{4435F8EC-2887-4424-8286-A55FACE6AC6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91" name="Freeform 67">
              <a:extLst>
                <a:ext uri="{FF2B5EF4-FFF2-40B4-BE49-F238E27FC236}">
                  <a16:creationId xmlns:a16="http://schemas.microsoft.com/office/drawing/2014/main" id="{6B5C6351-9B2B-4C5E-9E39-1C7115B4C59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92" name="Freeform 68">
              <a:extLst>
                <a:ext uri="{FF2B5EF4-FFF2-40B4-BE49-F238E27FC236}">
                  <a16:creationId xmlns:a16="http://schemas.microsoft.com/office/drawing/2014/main" id="{1DF8110C-0F81-4A39-8BC7-CCA6516BA3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93" name="Freeform 69">
              <a:extLst>
                <a:ext uri="{FF2B5EF4-FFF2-40B4-BE49-F238E27FC236}">
                  <a16:creationId xmlns:a16="http://schemas.microsoft.com/office/drawing/2014/main" id="{1B120566-0F12-4F42-BDA8-3B0A54BA2D1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94" name="Freeform 70">
              <a:extLst>
                <a:ext uri="{FF2B5EF4-FFF2-40B4-BE49-F238E27FC236}">
                  <a16:creationId xmlns:a16="http://schemas.microsoft.com/office/drawing/2014/main" id="{2C4D8B34-1CCB-4A52-AAEB-63D90B1626E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95" name="Freeform 71">
              <a:extLst>
                <a:ext uri="{FF2B5EF4-FFF2-40B4-BE49-F238E27FC236}">
                  <a16:creationId xmlns:a16="http://schemas.microsoft.com/office/drawing/2014/main" id="{85CEBBCA-AF52-42DC-90D7-2784D53882D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96" name="Freeform 72">
              <a:extLst>
                <a:ext uri="{FF2B5EF4-FFF2-40B4-BE49-F238E27FC236}">
                  <a16:creationId xmlns:a16="http://schemas.microsoft.com/office/drawing/2014/main" id="{2A48B9DE-100B-46CF-83EC-9573A38311B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97" name="Freeform 73">
              <a:extLst>
                <a:ext uri="{FF2B5EF4-FFF2-40B4-BE49-F238E27FC236}">
                  <a16:creationId xmlns:a16="http://schemas.microsoft.com/office/drawing/2014/main" id="{DE90B620-D9CB-4C30-95EA-2A27C8341EE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98" name="Rectangle 74">
              <a:extLst>
                <a:ext uri="{FF2B5EF4-FFF2-40B4-BE49-F238E27FC236}">
                  <a16:creationId xmlns:a16="http://schemas.microsoft.com/office/drawing/2014/main" id="{E8D7A5A0-007D-4641-B4D9-B6BCA57027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99" name="Rectangle 75">
              <a:extLst>
                <a:ext uri="{FF2B5EF4-FFF2-40B4-BE49-F238E27FC236}">
                  <a16:creationId xmlns:a16="http://schemas.microsoft.com/office/drawing/2014/main" id="{BEC4C044-46D6-43E6-B046-F0BAD0977C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00" name="Freeform 76">
              <a:extLst>
                <a:ext uri="{FF2B5EF4-FFF2-40B4-BE49-F238E27FC236}">
                  <a16:creationId xmlns:a16="http://schemas.microsoft.com/office/drawing/2014/main" id="{B3B4566F-17CA-4E1F-8274-C1F1143941D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01" name="Freeform 77">
              <a:extLst>
                <a:ext uri="{FF2B5EF4-FFF2-40B4-BE49-F238E27FC236}">
                  <a16:creationId xmlns:a16="http://schemas.microsoft.com/office/drawing/2014/main" id="{55E13669-E9B1-48F8-983C-5DCEBB00C8B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02" name="Freeform 78">
              <a:extLst>
                <a:ext uri="{FF2B5EF4-FFF2-40B4-BE49-F238E27FC236}">
                  <a16:creationId xmlns:a16="http://schemas.microsoft.com/office/drawing/2014/main" id="{753F3F2D-00F4-4D8A-9112-004D89FE985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03" name="Freeform 79">
              <a:extLst>
                <a:ext uri="{FF2B5EF4-FFF2-40B4-BE49-F238E27FC236}">
                  <a16:creationId xmlns:a16="http://schemas.microsoft.com/office/drawing/2014/main" id="{FC3D54BC-85F9-4835-9FAD-C854733A736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04" name="Freeform 80">
              <a:extLst>
                <a:ext uri="{FF2B5EF4-FFF2-40B4-BE49-F238E27FC236}">
                  <a16:creationId xmlns:a16="http://schemas.microsoft.com/office/drawing/2014/main" id="{E492B083-6A65-4719-9287-0979C677654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05" name="Freeform 81">
              <a:extLst>
                <a:ext uri="{FF2B5EF4-FFF2-40B4-BE49-F238E27FC236}">
                  <a16:creationId xmlns:a16="http://schemas.microsoft.com/office/drawing/2014/main" id="{07265CA0-6F2F-45BC-A182-9C6743F0BAA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06" name="Freeform 82">
              <a:extLst>
                <a:ext uri="{FF2B5EF4-FFF2-40B4-BE49-F238E27FC236}">
                  <a16:creationId xmlns:a16="http://schemas.microsoft.com/office/drawing/2014/main" id="{22E4A25C-7FBF-4EAA-8FD0-2F83965FB8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07" name="Freeform 83">
              <a:extLst>
                <a:ext uri="{FF2B5EF4-FFF2-40B4-BE49-F238E27FC236}">
                  <a16:creationId xmlns:a16="http://schemas.microsoft.com/office/drawing/2014/main" id="{1DFFABFE-5B72-4831-A42A-09BA687602D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08" name="Freeform 84">
              <a:extLst>
                <a:ext uri="{FF2B5EF4-FFF2-40B4-BE49-F238E27FC236}">
                  <a16:creationId xmlns:a16="http://schemas.microsoft.com/office/drawing/2014/main" id="{BF36D80B-E99C-44C6-82A1-900492284F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09" name="Freeform 85">
              <a:extLst>
                <a:ext uri="{FF2B5EF4-FFF2-40B4-BE49-F238E27FC236}">
                  <a16:creationId xmlns:a16="http://schemas.microsoft.com/office/drawing/2014/main" id="{CA7398AA-2AB8-4CBD-8402-3C4B8D9189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10" name="Rectangle 86">
              <a:extLst>
                <a:ext uri="{FF2B5EF4-FFF2-40B4-BE49-F238E27FC236}">
                  <a16:creationId xmlns:a16="http://schemas.microsoft.com/office/drawing/2014/main" id="{2930F403-1BE9-497D-90DC-EA7AD5B60C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11" name="Rectangle 87">
              <a:extLst>
                <a:ext uri="{FF2B5EF4-FFF2-40B4-BE49-F238E27FC236}">
                  <a16:creationId xmlns:a16="http://schemas.microsoft.com/office/drawing/2014/main" id="{A34FE95A-D601-49E7-8FE1-72EE04F56E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12" name="Freeform 88">
              <a:extLst>
                <a:ext uri="{FF2B5EF4-FFF2-40B4-BE49-F238E27FC236}">
                  <a16:creationId xmlns:a16="http://schemas.microsoft.com/office/drawing/2014/main" id="{AC41A8DE-BA53-4F6A-BE8A-912D30505B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13" name="Freeform 89">
              <a:extLst>
                <a:ext uri="{FF2B5EF4-FFF2-40B4-BE49-F238E27FC236}">
                  <a16:creationId xmlns:a16="http://schemas.microsoft.com/office/drawing/2014/main" id="{B8632077-B06D-47C1-BAFD-A08AC1D660F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14" name="Freeform 90">
              <a:extLst>
                <a:ext uri="{FF2B5EF4-FFF2-40B4-BE49-F238E27FC236}">
                  <a16:creationId xmlns:a16="http://schemas.microsoft.com/office/drawing/2014/main" id="{2CEC052D-CCC1-4E4E-A6FA-B3CD83E3DB2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15" name="Freeform 91">
              <a:extLst>
                <a:ext uri="{FF2B5EF4-FFF2-40B4-BE49-F238E27FC236}">
                  <a16:creationId xmlns:a16="http://schemas.microsoft.com/office/drawing/2014/main" id="{641ED947-A089-47FF-A21E-73A728F4009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16" name="Freeform 92">
              <a:extLst>
                <a:ext uri="{FF2B5EF4-FFF2-40B4-BE49-F238E27FC236}">
                  <a16:creationId xmlns:a16="http://schemas.microsoft.com/office/drawing/2014/main" id="{B3C5D628-7D97-4E1D-A809-D59DF2E6F45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17" name="Freeform 93">
              <a:extLst>
                <a:ext uri="{FF2B5EF4-FFF2-40B4-BE49-F238E27FC236}">
                  <a16:creationId xmlns:a16="http://schemas.microsoft.com/office/drawing/2014/main" id="{9E4D1557-8352-4B9D-9049-31D97DA7238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18" name="Freeform 94">
              <a:extLst>
                <a:ext uri="{FF2B5EF4-FFF2-40B4-BE49-F238E27FC236}">
                  <a16:creationId xmlns:a16="http://schemas.microsoft.com/office/drawing/2014/main" id="{82F69D3F-4B17-4D9B-B5DC-C15B2720EBC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19" name="Freeform 95">
              <a:extLst>
                <a:ext uri="{FF2B5EF4-FFF2-40B4-BE49-F238E27FC236}">
                  <a16:creationId xmlns:a16="http://schemas.microsoft.com/office/drawing/2014/main" id="{43B25E7A-264A-4C17-A08C-C0D14C4E45C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20" name="Freeform 96">
              <a:extLst>
                <a:ext uri="{FF2B5EF4-FFF2-40B4-BE49-F238E27FC236}">
                  <a16:creationId xmlns:a16="http://schemas.microsoft.com/office/drawing/2014/main" id="{2AB76401-C0AB-4AD5-92C0-F6652BAB95E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21" name="Freeform 97">
              <a:extLst>
                <a:ext uri="{FF2B5EF4-FFF2-40B4-BE49-F238E27FC236}">
                  <a16:creationId xmlns:a16="http://schemas.microsoft.com/office/drawing/2014/main" id="{ED7A7A78-8E51-47B9-8C10-594067A39B3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22" name="Rectangle 98">
              <a:extLst>
                <a:ext uri="{FF2B5EF4-FFF2-40B4-BE49-F238E27FC236}">
                  <a16:creationId xmlns:a16="http://schemas.microsoft.com/office/drawing/2014/main" id="{91127455-01FF-4110-8298-79941FD954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23" name="Rectangle 99">
              <a:extLst>
                <a:ext uri="{FF2B5EF4-FFF2-40B4-BE49-F238E27FC236}">
                  <a16:creationId xmlns:a16="http://schemas.microsoft.com/office/drawing/2014/main" id="{C7142C7B-BAA8-46A0-BB75-5CCE4CAA3E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24" name="Freeform 100">
              <a:extLst>
                <a:ext uri="{FF2B5EF4-FFF2-40B4-BE49-F238E27FC236}">
                  <a16:creationId xmlns:a16="http://schemas.microsoft.com/office/drawing/2014/main" id="{9C57A5DD-12F1-4243-ADC8-620C6CA2579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25" name="Freeform 101">
              <a:extLst>
                <a:ext uri="{FF2B5EF4-FFF2-40B4-BE49-F238E27FC236}">
                  <a16:creationId xmlns:a16="http://schemas.microsoft.com/office/drawing/2014/main" id="{EE49865D-EDB0-45ED-9664-65DEBC52975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26" name="Freeform 102">
              <a:extLst>
                <a:ext uri="{FF2B5EF4-FFF2-40B4-BE49-F238E27FC236}">
                  <a16:creationId xmlns:a16="http://schemas.microsoft.com/office/drawing/2014/main" id="{FBC87BF7-93C0-4E52-AF55-E37A14FC8C2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27" name="Freeform 103">
              <a:extLst>
                <a:ext uri="{FF2B5EF4-FFF2-40B4-BE49-F238E27FC236}">
                  <a16:creationId xmlns:a16="http://schemas.microsoft.com/office/drawing/2014/main" id="{61A50917-4FBD-4144-8508-8A18968E0B8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28" name="Freeform 104">
              <a:extLst>
                <a:ext uri="{FF2B5EF4-FFF2-40B4-BE49-F238E27FC236}">
                  <a16:creationId xmlns:a16="http://schemas.microsoft.com/office/drawing/2014/main" id="{5BD7B838-3962-40C5-B24B-BBB8BCD07D2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29" name="Freeform 105">
              <a:extLst>
                <a:ext uri="{FF2B5EF4-FFF2-40B4-BE49-F238E27FC236}">
                  <a16:creationId xmlns:a16="http://schemas.microsoft.com/office/drawing/2014/main" id="{5E6979E1-6F87-48C5-8132-3AA6272EE70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30" name="Freeform 106">
              <a:extLst>
                <a:ext uri="{FF2B5EF4-FFF2-40B4-BE49-F238E27FC236}">
                  <a16:creationId xmlns:a16="http://schemas.microsoft.com/office/drawing/2014/main" id="{99E91376-D346-459F-85A5-7EBA177D26A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31" name="Freeform 107">
              <a:extLst>
                <a:ext uri="{FF2B5EF4-FFF2-40B4-BE49-F238E27FC236}">
                  <a16:creationId xmlns:a16="http://schemas.microsoft.com/office/drawing/2014/main" id="{DD8AB68C-202F-486A-98AC-3DFB8316FD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32" name="Freeform 108">
              <a:extLst>
                <a:ext uri="{FF2B5EF4-FFF2-40B4-BE49-F238E27FC236}">
                  <a16:creationId xmlns:a16="http://schemas.microsoft.com/office/drawing/2014/main" id="{5CB0B817-71D1-4702-B78E-F264CE48EF8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33" name="Freeform 109">
              <a:extLst>
                <a:ext uri="{FF2B5EF4-FFF2-40B4-BE49-F238E27FC236}">
                  <a16:creationId xmlns:a16="http://schemas.microsoft.com/office/drawing/2014/main" id="{053C5892-FF01-4A0B-BB37-2E3654BE343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34" name="Rectangle 110">
              <a:extLst>
                <a:ext uri="{FF2B5EF4-FFF2-40B4-BE49-F238E27FC236}">
                  <a16:creationId xmlns:a16="http://schemas.microsoft.com/office/drawing/2014/main" id="{C107BE84-6301-4D33-A522-6B5FC033B2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35" name="Rectangle 111">
              <a:extLst>
                <a:ext uri="{FF2B5EF4-FFF2-40B4-BE49-F238E27FC236}">
                  <a16:creationId xmlns:a16="http://schemas.microsoft.com/office/drawing/2014/main" id="{DB78AF81-D4E3-4279-A9FB-B2E36C9307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36" name="Freeform 112">
              <a:extLst>
                <a:ext uri="{FF2B5EF4-FFF2-40B4-BE49-F238E27FC236}">
                  <a16:creationId xmlns:a16="http://schemas.microsoft.com/office/drawing/2014/main" id="{CF3D0587-1A59-430E-BBA0-5E947C55F32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37" name="Freeform 113">
              <a:extLst>
                <a:ext uri="{FF2B5EF4-FFF2-40B4-BE49-F238E27FC236}">
                  <a16:creationId xmlns:a16="http://schemas.microsoft.com/office/drawing/2014/main" id="{981951AA-01EE-4D52-AAB7-134C65EADDD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38" name="Freeform 114">
              <a:extLst>
                <a:ext uri="{FF2B5EF4-FFF2-40B4-BE49-F238E27FC236}">
                  <a16:creationId xmlns:a16="http://schemas.microsoft.com/office/drawing/2014/main" id="{9159B4DE-EA34-4D1B-9A78-64CA82F9CB7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39" name="Freeform 115">
              <a:extLst>
                <a:ext uri="{FF2B5EF4-FFF2-40B4-BE49-F238E27FC236}">
                  <a16:creationId xmlns:a16="http://schemas.microsoft.com/office/drawing/2014/main" id="{61553ED3-DEC5-4474-A94F-ED727983453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40" name="Freeform 116">
              <a:extLst>
                <a:ext uri="{FF2B5EF4-FFF2-40B4-BE49-F238E27FC236}">
                  <a16:creationId xmlns:a16="http://schemas.microsoft.com/office/drawing/2014/main" id="{1D5F1E98-B1C3-4519-829B-0518BCD3E9E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41" name="Freeform 117">
              <a:extLst>
                <a:ext uri="{FF2B5EF4-FFF2-40B4-BE49-F238E27FC236}">
                  <a16:creationId xmlns:a16="http://schemas.microsoft.com/office/drawing/2014/main" id="{80094D25-C926-4A6F-A43F-AC4B1ACF39C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42" name="Freeform 118">
              <a:extLst>
                <a:ext uri="{FF2B5EF4-FFF2-40B4-BE49-F238E27FC236}">
                  <a16:creationId xmlns:a16="http://schemas.microsoft.com/office/drawing/2014/main" id="{FA91BECB-7B81-41FF-BA65-F6A6CC99E68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43" name="Freeform 119">
              <a:extLst>
                <a:ext uri="{FF2B5EF4-FFF2-40B4-BE49-F238E27FC236}">
                  <a16:creationId xmlns:a16="http://schemas.microsoft.com/office/drawing/2014/main" id="{136D82A1-0D81-4023-B538-F07A5363E41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44" name="Freeform 120">
              <a:extLst>
                <a:ext uri="{FF2B5EF4-FFF2-40B4-BE49-F238E27FC236}">
                  <a16:creationId xmlns:a16="http://schemas.microsoft.com/office/drawing/2014/main" id="{6777C93A-51F7-4951-A44D-28DCFDC5174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45" name="Freeform 121">
              <a:extLst>
                <a:ext uri="{FF2B5EF4-FFF2-40B4-BE49-F238E27FC236}">
                  <a16:creationId xmlns:a16="http://schemas.microsoft.com/office/drawing/2014/main" id="{C764C0CA-4219-4ABF-A589-0A68479A327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46" name="Rectangle 122">
              <a:extLst>
                <a:ext uri="{FF2B5EF4-FFF2-40B4-BE49-F238E27FC236}">
                  <a16:creationId xmlns:a16="http://schemas.microsoft.com/office/drawing/2014/main" id="{C356364D-26CF-49CF-90D7-082F4EA391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47" name="Rectangle 123">
              <a:extLst>
                <a:ext uri="{FF2B5EF4-FFF2-40B4-BE49-F238E27FC236}">
                  <a16:creationId xmlns:a16="http://schemas.microsoft.com/office/drawing/2014/main" id="{04BF02F5-C671-4727-9BC4-D662C82C07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48" name="Freeform 124">
              <a:extLst>
                <a:ext uri="{FF2B5EF4-FFF2-40B4-BE49-F238E27FC236}">
                  <a16:creationId xmlns:a16="http://schemas.microsoft.com/office/drawing/2014/main" id="{FFF98C4B-AB5C-4BA0-8EBE-3D771786C8A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49" name="Freeform 125">
              <a:extLst>
                <a:ext uri="{FF2B5EF4-FFF2-40B4-BE49-F238E27FC236}">
                  <a16:creationId xmlns:a16="http://schemas.microsoft.com/office/drawing/2014/main" id="{E0315D8D-3B71-4339-B0EC-37A9752ACE7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50" name="Freeform 126">
              <a:extLst>
                <a:ext uri="{FF2B5EF4-FFF2-40B4-BE49-F238E27FC236}">
                  <a16:creationId xmlns:a16="http://schemas.microsoft.com/office/drawing/2014/main" id="{BB0616C6-275B-4D40-946C-E03222C7102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51" name="Freeform 127">
              <a:extLst>
                <a:ext uri="{FF2B5EF4-FFF2-40B4-BE49-F238E27FC236}">
                  <a16:creationId xmlns:a16="http://schemas.microsoft.com/office/drawing/2014/main" id="{7A3194FC-4388-4C72-B06E-C8DCEBAED67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52" name="Freeform 128">
              <a:extLst>
                <a:ext uri="{FF2B5EF4-FFF2-40B4-BE49-F238E27FC236}">
                  <a16:creationId xmlns:a16="http://schemas.microsoft.com/office/drawing/2014/main" id="{5585B64C-A085-406A-8A19-278940184CA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53" name="Freeform 129">
              <a:extLst>
                <a:ext uri="{FF2B5EF4-FFF2-40B4-BE49-F238E27FC236}">
                  <a16:creationId xmlns:a16="http://schemas.microsoft.com/office/drawing/2014/main" id="{717BA862-1B23-476F-8239-BFC43A2B95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54" name="Freeform 130">
              <a:extLst>
                <a:ext uri="{FF2B5EF4-FFF2-40B4-BE49-F238E27FC236}">
                  <a16:creationId xmlns:a16="http://schemas.microsoft.com/office/drawing/2014/main" id="{09B311F8-3643-4AAF-9FFD-45B25653536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55" name="Freeform 131">
              <a:extLst>
                <a:ext uri="{FF2B5EF4-FFF2-40B4-BE49-F238E27FC236}">
                  <a16:creationId xmlns:a16="http://schemas.microsoft.com/office/drawing/2014/main" id="{E67D7A61-B7BA-43FC-9EC1-7D406F66256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56" name="Freeform 132">
              <a:extLst>
                <a:ext uri="{FF2B5EF4-FFF2-40B4-BE49-F238E27FC236}">
                  <a16:creationId xmlns:a16="http://schemas.microsoft.com/office/drawing/2014/main" id="{5ADDE7E1-9504-477F-8EBE-7757D097C7E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57" name="Freeform 133">
              <a:extLst>
                <a:ext uri="{FF2B5EF4-FFF2-40B4-BE49-F238E27FC236}">
                  <a16:creationId xmlns:a16="http://schemas.microsoft.com/office/drawing/2014/main" id="{E8E4D97C-8384-4F00-A3AC-68B6D09BAF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58" name="Rectangle 134">
              <a:extLst>
                <a:ext uri="{FF2B5EF4-FFF2-40B4-BE49-F238E27FC236}">
                  <a16:creationId xmlns:a16="http://schemas.microsoft.com/office/drawing/2014/main" id="{7C0E5F67-4DFE-4E8A-9ADE-55C929E2EA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59" name="Rectangle 135">
              <a:extLst>
                <a:ext uri="{FF2B5EF4-FFF2-40B4-BE49-F238E27FC236}">
                  <a16:creationId xmlns:a16="http://schemas.microsoft.com/office/drawing/2014/main" id="{1E3B644D-98C2-467E-865B-12989F4A41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60" name="Freeform 136">
              <a:extLst>
                <a:ext uri="{FF2B5EF4-FFF2-40B4-BE49-F238E27FC236}">
                  <a16:creationId xmlns:a16="http://schemas.microsoft.com/office/drawing/2014/main" id="{DA347ABF-824B-455A-8605-5157DCDE101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61" name="Freeform 137">
              <a:extLst>
                <a:ext uri="{FF2B5EF4-FFF2-40B4-BE49-F238E27FC236}">
                  <a16:creationId xmlns:a16="http://schemas.microsoft.com/office/drawing/2014/main" id="{3C7F6D75-75FA-4BD1-AA52-08CF69F8C8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62" name="Freeform 138">
              <a:extLst>
                <a:ext uri="{FF2B5EF4-FFF2-40B4-BE49-F238E27FC236}">
                  <a16:creationId xmlns:a16="http://schemas.microsoft.com/office/drawing/2014/main" id="{4EA6C0E1-4DB5-452F-BAFB-1F8F7C619B7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63" name="Freeform 139">
              <a:extLst>
                <a:ext uri="{FF2B5EF4-FFF2-40B4-BE49-F238E27FC236}">
                  <a16:creationId xmlns:a16="http://schemas.microsoft.com/office/drawing/2014/main" id="{72D44676-60CF-41B7-9D3A-71B70B2EDD9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64" name="Freeform 140">
              <a:extLst>
                <a:ext uri="{FF2B5EF4-FFF2-40B4-BE49-F238E27FC236}">
                  <a16:creationId xmlns:a16="http://schemas.microsoft.com/office/drawing/2014/main" id="{B8DB08E2-A1AA-4C45-88B1-EAEC9E265A3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65" name="Freeform 141">
              <a:extLst>
                <a:ext uri="{FF2B5EF4-FFF2-40B4-BE49-F238E27FC236}">
                  <a16:creationId xmlns:a16="http://schemas.microsoft.com/office/drawing/2014/main" id="{0CA13585-0624-44CC-ABE2-406CDE1E0E7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66" name="Freeform 142">
              <a:extLst>
                <a:ext uri="{FF2B5EF4-FFF2-40B4-BE49-F238E27FC236}">
                  <a16:creationId xmlns:a16="http://schemas.microsoft.com/office/drawing/2014/main" id="{D06998E7-8387-4CD0-846E-27A0CDED591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67" name="Freeform 143">
              <a:extLst>
                <a:ext uri="{FF2B5EF4-FFF2-40B4-BE49-F238E27FC236}">
                  <a16:creationId xmlns:a16="http://schemas.microsoft.com/office/drawing/2014/main" id="{D928B8C3-EA9A-4322-9007-129E1B1D4F0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68" name="Freeform 144">
              <a:extLst>
                <a:ext uri="{FF2B5EF4-FFF2-40B4-BE49-F238E27FC236}">
                  <a16:creationId xmlns:a16="http://schemas.microsoft.com/office/drawing/2014/main" id="{728CC0D5-CB18-4A65-B916-1B7AB46F429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69" name="Freeform 145">
              <a:extLst>
                <a:ext uri="{FF2B5EF4-FFF2-40B4-BE49-F238E27FC236}">
                  <a16:creationId xmlns:a16="http://schemas.microsoft.com/office/drawing/2014/main" id="{B13A90A4-DF85-491F-B5F3-A42ADB5FF0F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70" name="Rectangle 146">
              <a:extLst>
                <a:ext uri="{FF2B5EF4-FFF2-40B4-BE49-F238E27FC236}">
                  <a16:creationId xmlns:a16="http://schemas.microsoft.com/office/drawing/2014/main" id="{E49F9B49-C94A-4A03-A1BF-5928017578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71" name="Freeform 147">
              <a:extLst>
                <a:ext uri="{FF2B5EF4-FFF2-40B4-BE49-F238E27FC236}">
                  <a16:creationId xmlns:a16="http://schemas.microsoft.com/office/drawing/2014/main" id="{92EF394F-F566-4A90-98F3-16099F4D37B5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" y="3304"/>
              <a:ext cx="20" cy="10"/>
            </a:xfrm>
            <a:custGeom>
              <a:avLst/>
              <a:gdLst>
                <a:gd name="T0" fmla="*/ 0 w 4"/>
                <a:gd name="T1" fmla="*/ 1 h 2"/>
                <a:gd name="T2" fmla="*/ 0 w 4"/>
                <a:gd name="T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6772" name="Group 148">
            <a:extLst>
              <a:ext uri="{FF2B5EF4-FFF2-40B4-BE49-F238E27FC236}">
                <a16:creationId xmlns:a16="http://schemas.microsoft.com/office/drawing/2014/main" id="{E487A3AF-EFEF-4B1A-9422-1C27605C2532}"/>
              </a:ext>
            </a:extLst>
          </p:cNvPr>
          <p:cNvGrpSpPr>
            <a:grpSpLocks/>
          </p:cNvGrpSpPr>
          <p:nvPr/>
        </p:nvGrpSpPr>
        <p:grpSpPr bwMode="auto">
          <a:xfrm>
            <a:off x="1066800" y="2583657"/>
            <a:ext cx="533400" cy="369094"/>
            <a:chOff x="96" y="2784"/>
            <a:chExt cx="1062" cy="981"/>
          </a:xfrm>
        </p:grpSpPr>
        <p:sp>
          <p:nvSpPr>
            <p:cNvPr id="26773" name="Freeform 149">
              <a:extLst>
                <a:ext uri="{FF2B5EF4-FFF2-40B4-BE49-F238E27FC236}">
                  <a16:creationId xmlns:a16="http://schemas.microsoft.com/office/drawing/2014/main" id="{5C0F34B9-1E1B-4432-82C1-2E2D55503C4A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" y="2784"/>
              <a:ext cx="207" cy="81"/>
            </a:xfrm>
            <a:custGeom>
              <a:avLst/>
              <a:gdLst>
                <a:gd name="T0" fmla="*/ 30 w 41"/>
                <a:gd name="T1" fmla="*/ 12 h 16"/>
                <a:gd name="T2" fmla="*/ 37 w 41"/>
                <a:gd name="T3" fmla="*/ 10 h 16"/>
                <a:gd name="T4" fmla="*/ 38 w 41"/>
                <a:gd name="T5" fmla="*/ 9 h 16"/>
                <a:gd name="T6" fmla="*/ 31 w 41"/>
                <a:gd name="T7" fmla="*/ 1 h 16"/>
                <a:gd name="T8" fmla="*/ 8 w 41"/>
                <a:gd name="T9" fmla="*/ 11 h 16"/>
                <a:gd name="T10" fmla="*/ 30 w 41"/>
                <a:gd name="T11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74" name="Freeform 150">
              <a:extLst>
                <a:ext uri="{FF2B5EF4-FFF2-40B4-BE49-F238E27FC236}">
                  <a16:creationId xmlns:a16="http://schemas.microsoft.com/office/drawing/2014/main" id="{40DC51E2-2FD2-4A1C-B566-AB573AE32BA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" y="2789"/>
              <a:ext cx="1062" cy="976"/>
            </a:xfrm>
            <a:custGeom>
              <a:avLst/>
              <a:gdLst>
                <a:gd name="T0" fmla="*/ 163 w 210"/>
                <a:gd name="T1" fmla="*/ 155 h 193"/>
                <a:gd name="T2" fmla="*/ 152 w 210"/>
                <a:gd name="T3" fmla="*/ 125 h 193"/>
                <a:gd name="T4" fmla="*/ 142 w 210"/>
                <a:gd name="T5" fmla="*/ 99 h 193"/>
                <a:gd name="T6" fmla="*/ 165 w 210"/>
                <a:gd name="T7" fmla="*/ 93 h 193"/>
                <a:gd name="T8" fmla="*/ 146 w 210"/>
                <a:gd name="T9" fmla="*/ 82 h 193"/>
                <a:gd name="T10" fmla="*/ 157 w 210"/>
                <a:gd name="T11" fmla="*/ 83 h 193"/>
                <a:gd name="T12" fmla="*/ 157 w 210"/>
                <a:gd name="T13" fmla="*/ 77 h 193"/>
                <a:gd name="T14" fmla="*/ 135 w 210"/>
                <a:gd name="T15" fmla="*/ 78 h 193"/>
                <a:gd name="T16" fmla="*/ 128 w 210"/>
                <a:gd name="T17" fmla="*/ 125 h 193"/>
                <a:gd name="T18" fmla="*/ 124 w 210"/>
                <a:gd name="T19" fmla="*/ 84 h 193"/>
                <a:gd name="T20" fmla="*/ 118 w 210"/>
                <a:gd name="T21" fmla="*/ 67 h 193"/>
                <a:gd name="T22" fmla="*/ 124 w 210"/>
                <a:gd name="T23" fmla="*/ 51 h 193"/>
                <a:gd name="T24" fmla="*/ 121 w 210"/>
                <a:gd name="T25" fmla="*/ 37 h 193"/>
                <a:gd name="T26" fmla="*/ 119 w 210"/>
                <a:gd name="T27" fmla="*/ 24 h 193"/>
                <a:gd name="T28" fmla="*/ 132 w 210"/>
                <a:gd name="T29" fmla="*/ 39 h 193"/>
                <a:gd name="T30" fmla="*/ 149 w 210"/>
                <a:gd name="T31" fmla="*/ 18 h 193"/>
                <a:gd name="T32" fmla="*/ 147 w 210"/>
                <a:gd name="T33" fmla="*/ 36 h 193"/>
                <a:gd name="T34" fmla="*/ 143 w 210"/>
                <a:gd name="T35" fmla="*/ 48 h 193"/>
                <a:gd name="T36" fmla="*/ 144 w 210"/>
                <a:gd name="T37" fmla="*/ 67 h 193"/>
                <a:gd name="T38" fmla="*/ 199 w 210"/>
                <a:gd name="T39" fmla="*/ 29 h 193"/>
                <a:gd name="T40" fmla="*/ 90 w 210"/>
                <a:gd name="T41" fmla="*/ 1 h 193"/>
                <a:gd name="T42" fmla="*/ 56 w 210"/>
                <a:gd name="T43" fmla="*/ 8 h 193"/>
                <a:gd name="T44" fmla="*/ 85 w 210"/>
                <a:gd name="T45" fmla="*/ 12 h 193"/>
                <a:gd name="T46" fmla="*/ 60 w 210"/>
                <a:gd name="T47" fmla="*/ 22 h 193"/>
                <a:gd name="T48" fmla="*/ 58 w 210"/>
                <a:gd name="T49" fmla="*/ 29 h 193"/>
                <a:gd name="T50" fmla="*/ 38 w 210"/>
                <a:gd name="T51" fmla="*/ 17 h 193"/>
                <a:gd name="T52" fmla="*/ 13 w 210"/>
                <a:gd name="T53" fmla="*/ 115 h 193"/>
                <a:gd name="T54" fmla="*/ 61 w 210"/>
                <a:gd name="T55" fmla="*/ 146 h 193"/>
                <a:gd name="T56" fmla="*/ 45 w 210"/>
                <a:gd name="T57" fmla="*/ 133 h 193"/>
                <a:gd name="T58" fmla="*/ 35 w 210"/>
                <a:gd name="T59" fmla="*/ 145 h 193"/>
                <a:gd name="T60" fmla="*/ 32 w 210"/>
                <a:gd name="T61" fmla="*/ 128 h 193"/>
                <a:gd name="T62" fmla="*/ 46 w 210"/>
                <a:gd name="T63" fmla="*/ 86 h 193"/>
                <a:gd name="T64" fmla="*/ 67 w 210"/>
                <a:gd name="T65" fmla="*/ 83 h 193"/>
                <a:gd name="T66" fmla="*/ 71 w 210"/>
                <a:gd name="T67" fmla="*/ 95 h 193"/>
                <a:gd name="T68" fmla="*/ 61 w 210"/>
                <a:gd name="T69" fmla="*/ 121 h 193"/>
                <a:gd name="T70" fmla="*/ 91 w 210"/>
                <a:gd name="T71" fmla="*/ 180 h 193"/>
                <a:gd name="T72" fmla="*/ 186 w 210"/>
                <a:gd name="T73" fmla="*/ 166 h 193"/>
                <a:gd name="T74" fmla="*/ 182 w 210"/>
                <a:gd name="T75" fmla="*/ 66 h 193"/>
                <a:gd name="T76" fmla="*/ 165 w 210"/>
                <a:gd name="T77" fmla="*/ 60 h 193"/>
                <a:gd name="T78" fmla="*/ 113 w 210"/>
                <a:gd name="T79" fmla="*/ 61 h 193"/>
                <a:gd name="T80" fmla="*/ 108 w 210"/>
                <a:gd name="T81" fmla="*/ 87 h 193"/>
                <a:gd name="T82" fmla="*/ 114 w 210"/>
                <a:gd name="T83" fmla="*/ 50 h 193"/>
                <a:gd name="T84" fmla="*/ 89 w 210"/>
                <a:gd name="T85" fmla="*/ 26 h 193"/>
                <a:gd name="T86" fmla="*/ 105 w 210"/>
                <a:gd name="T87" fmla="*/ 35 h 193"/>
                <a:gd name="T88" fmla="*/ 61 w 210"/>
                <a:gd name="T89" fmla="*/ 72 h 193"/>
                <a:gd name="T90" fmla="*/ 24 w 210"/>
                <a:gd name="T91" fmla="*/ 37 h 193"/>
                <a:gd name="T92" fmla="*/ 68 w 210"/>
                <a:gd name="T93" fmla="*/ 40 h 193"/>
                <a:gd name="T94" fmla="*/ 79 w 210"/>
                <a:gd name="T95" fmla="*/ 40 h 193"/>
                <a:gd name="T96" fmla="*/ 108 w 210"/>
                <a:gd name="T97" fmla="*/ 45 h 193"/>
                <a:gd name="T98" fmla="*/ 99 w 210"/>
                <a:gd name="T99" fmla="*/ 93 h 193"/>
                <a:gd name="T100" fmla="*/ 93 w 210"/>
                <a:gd name="T101" fmla="*/ 51 h 193"/>
                <a:gd name="T102" fmla="*/ 61 w 210"/>
                <a:gd name="T103" fmla="*/ 72 h 193"/>
                <a:gd name="T104" fmla="*/ 80 w 210"/>
                <a:gd name="T105" fmla="*/ 82 h 193"/>
                <a:gd name="T106" fmla="*/ 88 w 210"/>
                <a:gd name="T107" fmla="*/ 58 h 193"/>
                <a:gd name="T108" fmla="*/ 102 w 210"/>
                <a:gd name="T109" fmla="*/ 145 h 193"/>
                <a:gd name="T110" fmla="*/ 82 w 210"/>
                <a:gd name="T111" fmla="*/ 96 h 193"/>
                <a:gd name="T112" fmla="*/ 117 w 210"/>
                <a:gd name="T113" fmla="*/ 10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75" name="Freeform 151">
              <a:extLst>
                <a:ext uri="{FF2B5EF4-FFF2-40B4-BE49-F238E27FC236}">
                  <a16:creationId xmlns:a16="http://schemas.microsoft.com/office/drawing/2014/main" id="{87E3B2BA-4557-4416-A404-E6779D5FEDEF}"/>
                </a:ext>
              </a:extLst>
            </p:cNvPr>
            <p:cNvSpPr>
              <a:spLocks/>
            </p:cNvSpPr>
            <p:nvPr/>
          </p:nvSpPr>
          <p:spPr bwMode="auto">
            <a:xfrm>
              <a:off x="348" y="3254"/>
              <a:ext cx="86" cy="102"/>
            </a:xfrm>
            <a:custGeom>
              <a:avLst/>
              <a:gdLst>
                <a:gd name="T0" fmla="*/ 14 w 17"/>
                <a:gd name="T1" fmla="*/ 5 h 20"/>
                <a:gd name="T2" fmla="*/ 9 w 17"/>
                <a:gd name="T3" fmla="*/ 20 h 20"/>
                <a:gd name="T4" fmla="*/ 14 w 17"/>
                <a:gd name="T5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76" name="Freeform 152">
              <a:extLst>
                <a:ext uri="{FF2B5EF4-FFF2-40B4-BE49-F238E27FC236}">
                  <a16:creationId xmlns:a16="http://schemas.microsoft.com/office/drawing/2014/main" id="{54C9051C-2950-46E1-AF0F-B2489ECFB7B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" y="3295"/>
              <a:ext cx="76" cy="136"/>
            </a:xfrm>
            <a:custGeom>
              <a:avLst/>
              <a:gdLst>
                <a:gd name="T0" fmla="*/ 7 w 15"/>
                <a:gd name="T1" fmla="*/ 10 h 27"/>
                <a:gd name="T2" fmla="*/ 4 w 15"/>
                <a:gd name="T3" fmla="*/ 25 h 27"/>
                <a:gd name="T4" fmla="*/ 15 w 15"/>
                <a:gd name="T5" fmla="*/ 16 h 27"/>
                <a:gd name="T6" fmla="*/ 13 w 15"/>
                <a:gd name="T7" fmla="*/ 8 h 27"/>
                <a:gd name="T8" fmla="*/ 7 w 15"/>
                <a:gd name="T9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77" name="Freeform 153">
              <a:extLst>
                <a:ext uri="{FF2B5EF4-FFF2-40B4-BE49-F238E27FC236}">
                  <a16:creationId xmlns:a16="http://schemas.microsoft.com/office/drawing/2014/main" id="{F916BE45-F0F4-4B8B-A4C4-8CABB978B197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3022"/>
              <a:ext cx="243" cy="116"/>
            </a:xfrm>
            <a:custGeom>
              <a:avLst/>
              <a:gdLst>
                <a:gd name="T0" fmla="*/ 40 w 48"/>
                <a:gd name="T1" fmla="*/ 2 h 23"/>
                <a:gd name="T2" fmla="*/ 9 w 48"/>
                <a:gd name="T3" fmla="*/ 1 h 23"/>
                <a:gd name="T4" fmla="*/ 1 w 48"/>
                <a:gd name="T5" fmla="*/ 9 h 23"/>
                <a:gd name="T6" fmla="*/ 22 w 48"/>
                <a:gd name="T7" fmla="*/ 21 h 23"/>
                <a:gd name="T8" fmla="*/ 34 w 48"/>
                <a:gd name="T9" fmla="*/ 20 h 23"/>
                <a:gd name="T10" fmla="*/ 40 w 48"/>
                <a:gd name="T11" fmla="*/ 19 h 23"/>
                <a:gd name="T12" fmla="*/ 40 w 48"/>
                <a:gd name="T13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78" name="Freeform 154">
              <a:extLst>
                <a:ext uri="{FF2B5EF4-FFF2-40B4-BE49-F238E27FC236}">
                  <a16:creationId xmlns:a16="http://schemas.microsoft.com/office/drawing/2014/main" id="{2CC59640-2749-46F7-83EE-8E0F9D77B4A5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" y="3345"/>
              <a:ext cx="177" cy="187"/>
            </a:xfrm>
            <a:custGeom>
              <a:avLst/>
              <a:gdLst>
                <a:gd name="T0" fmla="*/ 24 w 35"/>
                <a:gd name="T1" fmla="*/ 2 h 37"/>
                <a:gd name="T2" fmla="*/ 11 w 35"/>
                <a:gd name="T3" fmla="*/ 2 h 37"/>
                <a:gd name="T4" fmla="*/ 4 w 35"/>
                <a:gd name="T5" fmla="*/ 20 h 37"/>
                <a:gd name="T6" fmla="*/ 28 w 35"/>
                <a:gd name="T7" fmla="*/ 22 h 37"/>
                <a:gd name="T8" fmla="*/ 24 w 35"/>
                <a:gd name="T9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79" name="Freeform 155">
              <a:extLst>
                <a:ext uri="{FF2B5EF4-FFF2-40B4-BE49-F238E27FC236}">
                  <a16:creationId xmlns:a16="http://schemas.microsoft.com/office/drawing/2014/main" id="{A0F8B724-8D76-406E-B760-84AAB13B48E1}"/>
                </a:ext>
              </a:extLst>
            </p:cNvPr>
            <p:cNvSpPr>
              <a:spLocks/>
            </p:cNvSpPr>
            <p:nvPr/>
          </p:nvSpPr>
          <p:spPr bwMode="auto">
            <a:xfrm>
              <a:off x="905" y="3158"/>
              <a:ext cx="177" cy="36"/>
            </a:xfrm>
            <a:custGeom>
              <a:avLst/>
              <a:gdLst>
                <a:gd name="T0" fmla="*/ 5 w 35"/>
                <a:gd name="T1" fmla="*/ 0 h 7"/>
                <a:gd name="T2" fmla="*/ 14 w 35"/>
                <a:gd name="T3" fmla="*/ 5 h 7"/>
                <a:gd name="T4" fmla="*/ 5 w 35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80" name="Freeform 156">
              <a:extLst>
                <a:ext uri="{FF2B5EF4-FFF2-40B4-BE49-F238E27FC236}">
                  <a16:creationId xmlns:a16="http://schemas.microsoft.com/office/drawing/2014/main" id="{93D64342-3FEA-4C0F-BF3E-064C8F61C9BC}"/>
                </a:ext>
              </a:extLst>
            </p:cNvPr>
            <p:cNvSpPr>
              <a:spLocks/>
            </p:cNvSpPr>
            <p:nvPr/>
          </p:nvSpPr>
          <p:spPr bwMode="auto">
            <a:xfrm>
              <a:off x="965" y="3153"/>
              <a:ext cx="137" cy="81"/>
            </a:xfrm>
            <a:custGeom>
              <a:avLst/>
              <a:gdLst>
                <a:gd name="T0" fmla="*/ 7 w 27"/>
                <a:gd name="T1" fmla="*/ 13 h 16"/>
                <a:gd name="T2" fmla="*/ 25 w 27"/>
                <a:gd name="T3" fmla="*/ 6 h 16"/>
                <a:gd name="T4" fmla="*/ 17 w 27"/>
                <a:gd name="T5" fmla="*/ 1 h 16"/>
                <a:gd name="T6" fmla="*/ 7 w 27"/>
                <a:gd name="T7" fmla="*/ 11 h 16"/>
                <a:gd name="T8" fmla="*/ 7 w 27"/>
                <a:gd name="T9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81" name="Freeform 157">
              <a:extLst>
                <a:ext uri="{FF2B5EF4-FFF2-40B4-BE49-F238E27FC236}">
                  <a16:creationId xmlns:a16="http://schemas.microsoft.com/office/drawing/2014/main" id="{5B3B8B27-0AFA-4B02-893D-0EDDE1785D2A}"/>
                </a:ext>
              </a:extLst>
            </p:cNvPr>
            <p:cNvSpPr>
              <a:spLocks/>
            </p:cNvSpPr>
            <p:nvPr/>
          </p:nvSpPr>
          <p:spPr bwMode="auto">
            <a:xfrm>
              <a:off x="960" y="3204"/>
              <a:ext cx="177" cy="86"/>
            </a:xfrm>
            <a:custGeom>
              <a:avLst/>
              <a:gdLst>
                <a:gd name="T0" fmla="*/ 25 w 35"/>
                <a:gd name="T1" fmla="*/ 6 h 17"/>
                <a:gd name="T2" fmla="*/ 8 w 35"/>
                <a:gd name="T3" fmla="*/ 10 h 17"/>
                <a:gd name="T4" fmla="*/ 6 w 35"/>
                <a:gd name="T5" fmla="*/ 13 h 17"/>
                <a:gd name="T6" fmla="*/ 27 w 35"/>
                <a:gd name="T7" fmla="*/ 12 h 17"/>
                <a:gd name="T8" fmla="*/ 25 w 35"/>
                <a:gd name="T9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82" name="Freeform 158">
              <a:extLst>
                <a:ext uri="{FF2B5EF4-FFF2-40B4-BE49-F238E27FC236}">
                  <a16:creationId xmlns:a16="http://schemas.microsoft.com/office/drawing/2014/main" id="{AEAA5E19-EC9D-41BE-843F-7748ED20D861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" y="3285"/>
              <a:ext cx="248" cy="60"/>
            </a:xfrm>
            <a:custGeom>
              <a:avLst/>
              <a:gdLst>
                <a:gd name="T0" fmla="*/ 40 w 49"/>
                <a:gd name="T1" fmla="*/ 3 h 12"/>
                <a:gd name="T2" fmla="*/ 29 w 49"/>
                <a:gd name="T3" fmla="*/ 1 h 12"/>
                <a:gd name="T4" fmla="*/ 7 w 49"/>
                <a:gd name="T5" fmla="*/ 0 h 12"/>
                <a:gd name="T6" fmla="*/ 2 w 49"/>
                <a:gd name="T7" fmla="*/ 5 h 12"/>
                <a:gd name="T8" fmla="*/ 20 w 49"/>
                <a:gd name="T9" fmla="*/ 8 h 12"/>
                <a:gd name="T10" fmla="*/ 41 w 49"/>
                <a:gd name="T11" fmla="*/ 8 h 12"/>
                <a:gd name="T12" fmla="*/ 40 w 49"/>
                <a:gd name="T1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83" name="Freeform 159">
              <a:extLst>
                <a:ext uri="{FF2B5EF4-FFF2-40B4-BE49-F238E27FC236}">
                  <a16:creationId xmlns:a16="http://schemas.microsoft.com/office/drawing/2014/main" id="{714B918C-A601-46DB-A4AB-B8C33DD77FC3}"/>
                </a:ext>
              </a:extLst>
            </p:cNvPr>
            <p:cNvSpPr>
              <a:spLocks/>
            </p:cNvSpPr>
            <p:nvPr/>
          </p:nvSpPr>
          <p:spPr bwMode="auto">
            <a:xfrm>
              <a:off x="869" y="3340"/>
              <a:ext cx="203" cy="56"/>
            </a:xfrm>
            <a:custGeom>
              <a:avLst/>
              <a:gdLst>
                <a:gd name="T0" fmla="*/ 37 w 40"/>
                <a:gd name="T1" fmla="*/ 2 h 11"/>
                <a:gd name="T2" fmla="*/ 26 w 40"/>
                <a:gd name="T3" fmla="*/ 4 h 11"/>
                <a:gd name="T4" fmla="*/ 13 w 40"/>
                <a:gd name="T5" fmla="*/ 3 h 11"/>
                <a:gd name="T6" fmla="*/ 1 w 40"/>
                <a:gd name="T7" fmla="*/ 2 h 11"/>
                <a:gd name="T8" fmla="*/ 35 w 40"/>
                <a:gd name="T9" fmla="*/ 8 h 11"/>
                <a:gd name="T10" fmla="*/ 37 w 40"/>
                <a:gd name="T11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84" name="Freeform 160">
              <a:extLst>
                <a:ext uri="{FF2B5EF4-FFF2-40B4-BE49-F238E27FC236}">
                  <a16:creationId xmlns:a16="http://schemas.microsoft.com/office/drawing/2014/main" id="{2FAB23C1-4580-4130-9F07-EBBB5B774083}"/>
                </a:ext>
              </a:extLst>
            </p:cNvPr>
            <p:cNvSpPr>
              <a:spLocks/>
            </p:cNvSpPr>
            <p:nvPr/>
          </p:nvSpPr>
          <p:spPr bwMode="auto">
            <a:xfrm>
              <a:off x="859" y="3386"/>
              <a:ext cx="207" cy="172"/>
            </a:xfrm>
            <a:custGeom>
              <a:avLst/>
              <a:gdLst>
                <a:gd name="T0" fmla="*/ 28 w 41"/>
                <a:gd name="T1" fmla="*/ 9 h 34"/>
                <a:gd name="T2" fmla="*/ 13 w 41"/>
                <a:gd name="T3" fmla="*/ 6 h 34"/>
                <a:gd name="T4" fmla="*/ 4 w 41"/>
                <a:gd name="T5" fmla="*/ 15 h 34"/>
                <a:gd name="T6" fmla="*/ 1 w 41"/>
                <a:gd name="T7" fmla="*/ 19 h 34"/>
                <a:gd name="T8" fmla="*/ 9 w 41"/>
                <a:gd name="T9" fmla="*/ 19 h 34"/>
                <a:gd name="T10" fmla="*/ 17 w 41"/>
                <a:gd name="T11" fmla="*/ 27 h 34"/>
                <a:gd name="T12" fmla="*/ 21 w 41"/>
                <a:gd name="T13" fmla="*/ 30 h 34"/>
                <a:gd name="T14" fmla="*/ 29 w 41"/>
                <a:gd name="T15" fmla="*/ 19 h 34"/>
                <a:gd name="T16" fmla="*/ 39 w 41"/>
                <a:gd name="T17" fmla="*/ 19 h 34"/>
                <a:gd name="T18" fmla="*/ 28 w 41"/>
                <a:gd name="T19" fmla="*/ 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85" name="Freeform 161">
              <a:extLst>
                <a:ext uri="{FF2B5EF4-FFF2-40B4-BE49-F238E27FC236}">
                  <a16:creationId xmlns:a16="http://schemas.microsoft.com/office/drawing/2014/main" id="{32286900-7B52-482A-A7D8-D6B733E880E4}"/>
                </a:ext>
              </a:extLst>
            </p:cNvPr>
            <p:cNvSpPr>
              <a:spLocks/>
            </p:cNvSpPr>
            <p:nvPr/>
          </p:nvSpPr>
          <p:spPr bwMode="auto">
            <a:xfrm>
              <a:off x="996" y="3305"/>
              <a:ext cx="126" cy="318"/>
            </a:xfrm>
            <a:custGeom>
              <a:avLst/>
              <a:gdLst>
                <a:gd name="T0" fmla="*/ 22 w 25"/>
                <a:gd name="T1" fmla="*/ 2 h 63"/>
                <a:gd name="T2" fmla="*/ 18 w 25"/>
                <a:gd name="T3" fmla="*/ 17 h 63"/>
                <a:gd name="T4" fmla="*/ 7 w 25"/>
                <a:gd name="T5" fmla="*/ 20 h 63"/>
                <a:gd name="T6" fmla="*/ 7 w 25"/>
                <a:gd name="T7" fmla="*/ 23 h 63"/>
                <a:gd name="T8" fmla="*/ 17 w 25"/>
                <a:gd name="T9" fmla="*/ 34 h 63"/>
                <a:gd name="T10" fmla="*/ 12 w 25"/>
                <a:gd name="T11" fmla="*/ 45 h 63"/>
                <a:gd name="T12" fmla="*/ 0 w 25"/>
                <a:gd name="T13" fmla="*/ 55 h 63"/>
                <a:gd name="T14" fmla="*/ 5 w 25"/>
                <a:gd name="T15" fmla="*/ 58 h 63"/>
                <a:gd name="T16" fmla="*/ 16 w 25"/>
                <a:gd name="T17" fmla="*/ 62 h 63"/>
                <a:gd name="T18" fmla="*/ 23 w 25"/>
                <a:gd name="T19" fmla="*/ 57 h 63"/>
                <a:gd name="T20" fmla="*/ 25 w 25"/>
                <a:gd name="T21" fmla="*/ 14 h 63"/>
                <a:gd name="T22" fmla="*/ 25 w 25"/>
                <a:gd name="T23" fmla="*/ 2 h 63"/>
                <a:gd name="T24" fmla="*/ 22 w 25"/>
                <a:gd name="T25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6786" name="Group 162">
            <a:extLst>
              <a:ext uri="{FF2B5EF4-FFF2-40B4-BE49-F238E27FC236}">
                <a16:creationId xmlns:a16="http://schemas.microsoft.com/office/drawing/2014/main" id="{63CD529C-A381-4AAC-94D9-DEB412DE4E5E}"/>
              </a:ext>
            </a:extLst>
          </p:cNvPr>
          <p:cNvGrpSpPr>
            <a:grpSpLocks/>
          </p:cNvGrpSpPr>
          <p:nvPr/>
        </p:nvGrpSpPr>
        <p:grpSpPr bwMode="auto">
          <a:xfrm>
            <a:off x="1066800" y="3414713"/>
            <a:ext cx="533400" cy="369094"/>
            <a:chOff x="96" y="2784"/>
            <a:chExt cx="1062" cy="981"/>
          </a:xfrm>
        </p:grpSpPr>
        <p:sp>
          <p:nvSpPr>
            <p:cNvPr id="26787" name="Freeform 163">
              <a:extLst>
                <a:ext uri="{FF2B5EF4-FFF2-40B4-BE49-F238E27FC236}">
                  <a16:creationId xmlns:a16="http://schemas.microsoft.com/office/drawing/2014/main" id="{0C220ACC-56CA-4140-B147-0E291217871B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" y="2784"/>
              <a:ext cx="207" cy="81"/>
            </a:xfrm>
            <a:custGeom>
              <a:avLst/>
              <a:gdLst>
                <a:gd name="T0" fmla="*/ 30 w 41"/>
                <a:gd name="T1" fmla="*/ 12 h 16"/>
                <a:gd name="T2" fmla="*/ 37 w 41"/>
                <a:gd name="T3" fmla="*/ 10 h 16"/>
                <a:gd name="T4" fmla="*/ 38 w 41"/>
                <a:gd name="T5" fmla="*/ 9 h 16"/>
                <a:gd name="T6" fmla="*/ 31 w 41"/>
                <a:gd name="T7" fmla="*/ 1 h 16"/>
                <a:gd name="T8" fmla="*/ 8 w 41"/>
                <a:gd name="T9" fmla="*/ 11 h 16"/>
                <a:gd name="T10" fmla="*/ 30 w 41"/>
                <a:gd name="T11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88" name="Freeform 164">
              <a:extLst>
                <a:ext uri="{FF2B5EF4-FFF2-40B4-BE49-F238E27FC236}">
                  <a16:creationId xmlns:a16="http://schemas.microsoft.com/office/drawing/2014/main" id="{DC0A1711-CF97-4C5A-96E7-43DE919ACC6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" y="2789"/>
              <a:ext cx="1062" cy="976"/>
            </a:xfrm>
            <a:custGeom>
              <a:avLst/>
              <a:gdLst>
                <a:gd name="T0" fmla="*/ 163 w 210"/>
                <a:gd name="T1" fmla="*/ 155 h 193"/>
                <a:gd name="T2" fmla="*/ 152 w 210"/>
                <a:gd name="T3" fmla="*/ 125 h 193"/>
                <a:gd name="T4" fmla="*/ 142 w 210"/>
                <a:gd name="T5" fmla="*/ 99 h 193"/>
                <a:gd name="T6" fmla="*/ 165 w 210"/>
                <a:gd name="T7" fmla="*/ 93 h 193"/>
                <a:gd name="T8" fmla="*/ 146 w 210"/>
                <a:gd name="T9" fmla="*/ 82 h 193"/>
                <a:gd name="T10" fmla="*/ 157 w 210"/>
                <a:gd name="T11" fmla="*/ 83 h 193"/>
                <a:gd name="T12" fmla="*/ 157 w 210"/>
                <a:gd name="T13" fmla="*/ 77 h 193"/>
                <a:gd name="T14" fmla="*/ 135 w 210"/>
                <a:gd name="T15" fmla="*/ 78 h 193"/>
                <a:gd name="T16" fmla="*/ 128 w 210"/>
                <a:gd name="T17" fmla="*/ 125 h 193"/>
                <a:gd name="T18" fmla="*/ 124 w 210"/>
                <a:gd name="T19" fmla="*/ 84 h 193"/>
                <a:gd name="T20" fmla="*/ 118 w 210"/>
                <a:gd name="T21" fmla="*/ 67 h 193"/>
                <a:gd name="T22" fmla="*/ 124 w 210"/>
                <a:gd name="T23" fmla="*/ 51 h 193"/>
                <a:gd name="T24" fmla="*/ 121 w 210"/>
                <a:gd name="T25" fmla="*/ 37 h 193"/>
                <a:gd name="T26" fmla="*/ 119 w 210"/>
                <a:gd name="T27" fmla="*/ 24 h 193"/>
                <a:gd name="T28" fmla="*/ 132 w 210"/>
                <a:gd name="T29" fmla="*/ 39 h 193"/>
                <a:gd name="T30" fmla="*/ 149 w 210"/>
                <a:gd name="T31" fmla="*/ 18 h 193"/>
                <a:gd name="T32" fmla="*/ 147 w 210"/>
                <a:gd name="T33" fmla="*/ 36 h 193"/>
                <a:gd name="T34" fmla="*/ 143 w 210"/>
                <a:gd name="T35" fmla="*/ 48 h 193"/>
                <a:gd name="T36" fmla="*/ 144 w 210"/>
                <a:gd name="T37" fmla="*/ 67 h 193"/>
                <a:gd name="T38" fmla="*/ 199 w 210"/>
                <a:gd name="T39" fmla="*/ 29 h 193"/>
                <a:gd name="T40" fmla="*/ 90 w 210"/>
                <a:gd name="T41" fmla="*/ 1 h 193"/>
                <a:gd name="T42" fmla="*/ 56 w 210"/>
                <a:gd name="T43" fmla="*/ 8 h 193"/>
                <a:gd name="T44" fmla="*/ 85 w 210"/>
                <a:gd name="T45" fmla="*/ 12 h 193"/>
                <a:gd name="T46" fmla="*/ 60 w 210"/>
                <a:gd name="T47" fmla="*/ 22 h 193"/>
                <a:gd name="T48" fmla="*/ 58 w 210"/>
                <a:gd name="T49" fmla="*/ 29 h 193"/>
                <a:gd name="T50" fmla="*/ 38 w 210"/>
                <a:gd name="T51" fmla="*/ 17 h 193"/>
                <a:gd name="T52" fmla="*/ 13 w 210"/>
                <a:gd name="T53" fmla="*/ 115 h 193"/>
                <a:gd name="T54" fmla="*/ 61 w 210"/>
                <a:gd name="T55" fmla="*/ 146 h 193"/>
                <a:gd name="T56" fmla="*/ 45 w 210"/>
                <a:gd name="T57" fmla="*/ 133 h 193"/>
                <a:gd name="T58" fmla="*/ 35 w 210"/>
                <a:gd name="T59" fmla="*/ 145 h 193"/>
                <a:gd name="T60" fmla="*/ 32 w 210"/>
                <a:gd name="T61" fmla="*/ 128 h 193"/>
                <a:gd name="T62" fmla="*/ 46 w 210"/>
                <a:gd name="T63" fmla="*/ 86 h 193"/>
                <a:gd name="T64" fmla="*/ 67 w 210"/>
                <a:gd name="T65" fmla="*/ 83 h 193"/>
                <a:gd name="T66" fmla="*/ 71 w 210"/>
                <a:gd name="T67" fmla="*/ 95 h 193"/>
                <a:gd name="T68" fmla="*/ 61 w 210"/>
                <a:gd name="T69" fmla="*/ 121 h 193"/>
                <a:gd name="T70" fmla="*/ 91 w 210"/>
                <a:gd name="T71" fmla="*/ 180 h 193"/>
                <a:gd name="T72" fmla="*/ 186 w 210"/>
                <a:gd name="T73" fmla="*/ 166 h 193"/>
                <a:gd name="T74" fmla="*/ 182 w 210"/>
                <a:gd name="T75" fmla="*/ 66 h 193"/>
                <a:gd name="T76" fmla="*/ 165 w 210"/>
                <a:gd name="T77" fmla="*/ 60 h 193"/>
                <a:gd name="T78" fmla="*/ 113 w 210"/>
                <a:gd name="T79" fmla="*/ 61 h 193"/>
                <a:gd name="T80" fmla="*/ 108 w 210"/>
                <a:gd name="T81" fmla="*/ 87 h 193"/>
                <a:gd name="T82" fmla="*/ 114 w 210"/>
                <a:gd name="T83" fmla="*/ 50 h 193"/>
                <a:gd name="T84" fmla="*/ 89 w 210"/>
                <a:gd name="T85" fmla="*/ 26 h 193"/>
                <a:gd name="T86" fmla="*/ 105 w 210"/>
                <a:gd name="T87" fmla="*/ 35 h 193"/>
                <a:gd name="T88" fmla="*/ 61 w 210"/>
                <a:gd name="T89" fmla="*/ 72 h 193"/>
                <a:gd name="T90" fmla="*/ 24 w 210"/>
                <a:gd name="T91" fmla="*/ 37 h 193"/>
                <a:gd name="T92" fmla="*/ 68 w 210"/>
                <a:gd name="T93" fmla="*/ 40 h 193"/>
                <a:gd name="T94" fmla="*/ 79 w 210"/>
                <a:gd name="T95" fmla="*/ 40 h 193"/>
                <a:gd name="T96" fmla="*/ 108 w 210"/>
                <a:gd name="T97" fmla="*/ 45 h 193"/>
                <a:gd name="T98" fmla="*/ 99 w 210"/>
                <a:gd name="T99" fmla="*/ 93 h 193"/>
                <a:gd name="T100" fmla="*/ 93 w 210"/>
                <a:gd name="T101" fmla="*/ 51 h 193"/>
                <a:gd name="T102" fmla="*/ 61 w 210"/>
                <a:gd name="T103" fmla="*/ 72 h 193"/>
                <a:gd name="T104" fmla="*/ 80 w 210"/>
                <a:gd name="T105" fmla="*/ 82 h 193"/>
                <a:gd name="T106" fmla="*/ 88 w 210"/>
                <a:gd name="T107" fmla="*/ 58 h 193"/>
                <a:gd name="T108" fmla="*/ 102 w 210"/>
                <a:gd name="T109" fmla="*/ 145 h 193"/>
                <a:gd name="T110" fmla="*/ 82 w 210"/>
                <a:gd name="T111" fmla="*/ 96 h 193"/>
                <a:gd name="T112" fmla="*/ 117 w 210"/>
                <a:gd name="T113" fmla="*/ 10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89" name="Freeform 165">
              <a:extLst>
                <a:ext uri="{FF2B5EF4-FFF2-40B4-BE49-F238E27FC236}">
                  <a16:creationId xmlns:a16="http://schemas.microsoft.com/office/drawing/2014/main" id="{C9B37E0A-1656-4775-84A4-CE16206A08E9}"/>
                </a:ext>
              </a:extLst>
            </p:cNvPr>
            <p:cNvSpPr>
              <a:spLocks/>
            </p:cNvSpPr>
            <p:nvPr/>
          </p:nvSpPr>
          <p:spPr bwMode="auto">
            <a:xfrm>
              <a:off x="348" y="3254"/>
              <a:ext cx="86" cy="102"/>
            </a:xfrm>
            <a:custGeom>
              <a:avLst/>
              <a:gdLst>
                <a:gd name="T0" fmla="*/ 14 w 17"/>
                <a:gd name="T1" fmla="*/ 5 h 20"/>
                <a:gd name="T2" fmla="*/ 9 w 17"/>
                <a:gd name="T3" fmla="*/ 20 h 20"/>
                <a:gd name="T4" fmla="*/ 14 w 17"/>
                <a:gd name="T5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90" name="Freeform 166">
              <a:extLst>
                <a:ext uri="{FF2B5EF4-FFF2-40B4-BE49-F238E27FC236}">
                  <a16:creationId xmlns:a16="http://schemas.microsoft.com/office/drawing/2014/main" id="{F7B4028C-F890-443A-962E-A99B7B67D8A5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" y="3295"/>
              <a:ext cx="76" cy="136"/>
            </a:xfrm>
            <a:custGeom>
              <a:avLst/>
              <a:gdLst>
                <a:gd name="T0" fmla="*/ 7 w 15"/>
                <a:gd name="T1" fmla="*/ 10 h 27"/>
                <a:gd name="T2" fmla="*/ 4 w 15"/>
                <a:gd name="T3" fmla="*/ 25 h 27"/>
                <a:gd name="T4" fmla="*/ 15 w 15"/>
                <a:gd name="T5" fmla="*/ 16 h 27"/>
                <a:gd name="T6" fmla="*/ 13 w 15"/>
                <a:gd name="T7" fmla="*/ 8 h 27"/>
                <a:gd name="T8" fmla="*/ 7 w 15"/>
                <a:gd name="T9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91" name="Freeform 167">
              <a:extLst>
                <a:ext uri="{FF2B5EF4-FFF2-40B4-BE49-F238E27FC236}">
                  <a16:creationId xmlns:a16="http://schemas.microsoft.com/office/drawing/2014/main" id="{C48EC7B5-EA45-4381-88A5-A33B0497040A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3022"/>
              <a:ext cx="243" cy="116"/>
            </a:xfrm>
            <a:custGeom>
              <a:avLst/>
              <a:gdLst>
                <a:gd name="T0" fmla="*/ 40 w 48"/>
                <a:gd name="T1" fmla="*/ 2 h 23"/>
                <a:gd name="T2" fmla="*/ 9 w 48"/>
                <a:gd name="T3" fmla="*/ 1 h 23"/>
                <a:gd name="T4" fmla="*/ 1 w 48"/>
                <a:gd name="T5" fmla="*/ 9 h 23"/>
                <a:gd name="T6" fmla="*/ 22 w 48"/>
                <a:gd name="T7" fmla="*/ 21 h 23"/>
                <a:gd name="T8" fmla="*/ 34 w 48"/>
                <a:gd name="T9" fmla="*/ 20 h 23"/>
                <a:gd name="T10" fmla="*/ 40 w 48"/>
                <a:gd name="T11" fmla="*/ 19 h 23"/>
                <a:gd name="T12" fmla="*/ 40 w 48"/>
                <a:gd name="T13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92" name="Freeform 168">
              <a:extLst>
                <a:ext uri="{FF2B5EF4-FFF2-40B4-BE49-F238E27FC236}">
                  <a16:creationId xmlns:a16="http://schemas.microsoft.com/office/drawing/2014/main" id="{32AE7C81-FEB0-4FDA-A374-B35A0477779E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" y="3345"/>
              <a:ext cx="177" cy="187"/>
            </a:xfrm>
            <a:custGeom>
              <a:avLst/>
              <a:gdLst>
                <a:gd name="T0" fmla="*/ 24 w 35"/>
                <a:gd name="T1" fmla="*/ 2 h 37"/>
                <a:gd name="T2" fmla="*/ 11 w 35"/>
                <a:gd name="T3" fmla="*/ 2 h 37"/>
                <a:gd name="T4" fmla="*/ 4 w 35"/>
                <a:gd name="T5" fmla="*/ 20 h 37"/>
                <a:gd name="T6" fmla="*/ 28 w 35"/>
                <a:gd name="T7" fmla="*/ 22 h 37"/>
                <a:gd name="T8" fmla="*/ 24 w 35"/>
                <a:gd name="T9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93" name="Freeform 169">
              <a:extLst>
                <a:ext uri="{FF2B5EF4-FFF2-40B4-BE49-F238E27FC236}">
                  <a16:creationId xmlns:a16="http://schemas.microsoft.com/office/drawing/2014/main" id="{F02C48AA-757B-4BFE-993E-63A464254614}"/>
                </a:ext>
              </a:extLst>
            </p:cNvPr>
            <p:cNvSpPr>
              <a:spLocks/>
            </p:cNvSpPr>
            <p:nvPr/>
          </p:nvSpPr>
          <p:spPr bwMode="auto">
            <a:xfrm>
              <a:off x="905" y="3158"/>
              <a:ext cx="177" cy="36"/>
            </a:xfrm>
            <a:custGeom>
              <a:avLst/>
              <a:gdLst>
                <a:gd name="T0" fmla="*/ 5 w 35"/>
                <a:gd name="T1" fmla="*/ 0 h 7"/>
                <a:gd name="T2" fmla="*/ 14 w 35"/>
                <a:gd name="T3" fmla="*/ 5 h 7"/>
                <a:gd name="T4" fmla="*/ 5 w 35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94" name="Freeform 170">
              <a:extLst>
                <a:ext uri="{FF2B5EF4-FFF2-40B4-BE49-F238E27FC236}">
                  <a16:creationId xmlns:a16="http://schemas.microsoft.com/office/drawing/2014/main" id="{03FE80D9-4788-4D87-9692-96ABD6495F68}"/>
                </a:ext>
              </a:extLst>
            </p:cNvPr>
            <p:cNvSpPr>
              <a:spLocks/>
            </p:cNvSpPr>
            <p:nvPr/>
          </p:nvSpPr>
          <p:spPr bwMode="auto">
            <a:xfrm>
              <a:off x="965" y="3153"/>
              <a:ext cx="137" cy="81"/>
            </a:xfrm>
            <a:custGeom>
              <a:avLst/>
              <a:gdLst>
                <a:gd name="T0" fmla="*/ 7 w 27"/>
                <a:gd name="T1" fmla="*/ 13 h 16"/>
                <a:gd name="T2" fmla="*/ 25 w 27"/>
                <a:gd name="T3" fmla="*/ 6 h 16"/>
                <a:gd name="T4" fmla="*/ 17 w 27"/>
                <a:gd name="T5" fmla="*/ 1 h 16"/>
                <a:gd name="T6" fmla="*/ 7 w 27"/>
                <a:gd name="T7" fmla="*/ 11 h 16"/>
                <a:gd name="T8" fmla="*/ 7 w 27"/>
                <a:gd name="T9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95" name="Freeform 171">
              <a:extLst>
                <a:ext uri="{FF2B5EF4-FFF2-40B4-BE49-F238E27FC236}">
                  <a16:creationId xmlns:a16="http://schemas.microsoft.com/office/drawing/2014/main" id="{E7B1284B-5025-42E4-9656-178BD5346F51}"/>
                </a:ext>
              </a:extLst>
            </p:cNvPr>
            <p:cNvSpPr>
              <a:spLocks/>
            </p:cNvSpPr>
            <p:nvPr/>
          </p:nvSpPr>
          <p:spPr bwMode="auto">
            <a:xfrm>
              <a:off x="960" y="3204"/>
              <a:ext cx="177" cy="86"/>
            </a:xfrm>
            <a:custGeom>
              <a:avLst/>
              <a:gdLst>
                <a:gd name="T0" fmla="*/ 25 w 35"/>
                <a:gd name="T1" fmla="*/ 6 h 17"/>
                <a:gd name="T2" fmla="*/ 8 w 35"/>
                <a:gd name="T3" fmla="*/ 10 h 17"/>
                <a:gd name="T4" fmla="*/ 6 w 35"/>
                <a:gd name="T5" fmla="*/ 13 h 17"/>
                <a:gd name="T6" fmla="*/ 27 w 35"/>
                <a:gd name="T7" fmla="*/ 12 h 17"/>
                <a:gd name="T8" fmla="*/ 25 w 35"/>
                <a:gd name="T9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96" name="Freeform 172">
              <a:extLst>
                <a:ext uri="{FF2B5EF4-FFF2-40B4-BE49-F238E27FC236}">
                  <a16:creationId xmlns:a16="http://schemas.microsoft.com/office/drawing/2014/main" id="{41E40996-4C49-4535-A298-3EA97CEDA96F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" y="3285"/>
              <a:ext cx="248" cy="60"/>
            </a:xfrm>
            <a:custGeom>
              <a:avLst/>
              <a:gdLst>
                <a:gd name="T0" fmla="*/ 40 w 49"/>
                <a:gd name="T1" fmla="*/ 3 h 12"/>
                <a:gd name="T2" fmla="*/ 29 w 49"/>
                <a:gd name="T3" fmla="*/ 1 h 12"/>
                <a:gd name="T4" fmla="*/ 7 w 49"/>
                <a:gd name="T5" fmla="*/ 0 h 12"/>
                <a:gd name="T6" fmla="*/ 2 w 49"/>
                <a:gd name="T7" fmla="*/ 5 h 12"/>
                <a:gd name="T8" fmla="*/ 20 w 49"/>
                <a:gd name="T9" fmla="*/ 8 h 12"/>
                <a:gd name="T10" fmla="*/ 41 w 49"/>
                <a:gd name="T11" fmla="*/ 8 h 12"/>
                <a:gd name="T12" fmla="*/ 40 w 49"/>
                <a:gd name="T1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97" name="Freeform 173">
              <a:extLst>
                <a:ext uri="{FF2B5EF4-FFF2-40B4-BE49-F238E27FC236}">
                  <a16:creationId xmlns:a16="http://schemas.microsoft.com/office/drawing/2014/main" id="{7C8DA577-650A-4719-A73D-8C4E39BB4334}"/>
                </a:ext>
              </a:extLst>
            </p:cNvPr>
            <p:cNvSpPr>
              <a:spLocks/>
            </p:cNvSpPr>
            <p:nvPr/>
          </p:nvSpPr>
          <p:spPr bwMode="auto">
            <a:xfrm>
              <a:off x="869" y="3340"/>
              <a:ext cx="203" cy="56"/>
            </a:xfrm>
            <a:custGeom>
              <a:avLst/>
              <a:gdLst>
                <a:gd name="T0" fmla="*/ 37 w 40"/>
                <a:gd name="T1" fmla="*/ 2 h 11"/>
                <a:gd name="T2" fmla="*/ 26 w 40"/>
                <a:gd name="T3" fmla="*/ 4 h 11"/>
                <a:gd name="T4" fmla="*/ 13 w 40"/>
                <a:gd name="T5" fmla="*/ 3 h 11"/>
                <a:gd name="T6" fmla="*/ 1 w 40"/>
                <a:gd name="T7" fmla="*/ 2 h 11"/>
                <a:gd name="T8" fmla="*/ 35 w 40"/>
                <a:gd name="T9" fmla="*/ 8 h 11"/>
                <a:gd name="T10" fmla="*/ 37 w 40"/>
                <a:gd name="T11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98" name="Freeform 174">
              <a:extLst>
                <a:ext uri="{FF2B5EF4-FFF2-40B4-BE49-F238E27FC236}">
                  <a16:creationId xmlns:a16="http://schemas.microsoft.com/office/drawing/2014/main" id="{DB57A585-44F7-49CF-8FED-860978BAF35A}"/>
                </a:ext>
              </a:extLst>
            </p:cNvPr>
            <p:cNvSpPr>
              <a:spLocks/>
            </p:cNvSpPr>
            <p:nvPr/>
          </p:nvSpPr>
          <p:spPr bwMode="auto">
            <a:xfrm>
              <a:off x="859" y="3386"/>
              <a:ext cx="207" cy="172"/>
            </a:xfrm>
            <a:custGeom>
              <a:avLst/>
              <a:gdLst>
                <a:gd name="T0" fmla="*/ 28 w 41"/>
                <a:gd name="T1" fmla="*/ 9 h 34"/>
                <a:gd name="T2" fmla="*/ 13 w 41"/>
                <a:gd name="T3" fmla="*/ 6 h 34"/>
                <a:gd name="T4" fmla="*/ 4 w 41"/>
                <a:gd name="T5" fmla="*/ 15 h 34"/>
                <a:gd name="T6" fmla="*/ 1 w 41"/>
                <a:gd name="T7" fmla="*/ 19 h 34"/>
                <a:gd name="T8" fmla="*/ 9 w 41"/>
                <a:gd name="T9" fmla="*/ 19 h 34"/>
                <a:gd name="T10" fmla="*/ 17 w 41"/>
                <a:gd name="T11" fmla="*/ 27 h 34"/>
                <a:gd name="T12" fmla="*/ 21 w 41"/>
                <a:gd name="T13" fmla="*/ 30 h 34"/>
                <a:gd name="T14" fmla="*/ 29 w 41"/>
                <a:gd name="T15" fmla="*/ 19 h 34"/>
                <a:gd name="T16" fmla="*/ 39 w 41"/>
                <a:gd name="T17" fmla="*/ 19 h 34"/>
                <a:gd name="T18" fmla="*/ 28 w 41"/>
                <a:gd name="T19" fmla="*/ 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99" name="Freeform 175">
              <a:extLst>
                <a:ext uri="{FF2B5EF4-FFF2-40B4-BE49-F238E27FC236}">
                  <a16:creationId xmlns:a16="http://schemas.microsoft.com/office/drawing/2014/main" id="{F0CBC335-64D6-4204-A501-627CEE1284ED}"/>
                </a:ext>
              </a:extLst>
            </p:cNvPr>
            <p:cNvSpPr>
              <a:spLocks/>
            </p:cNvSpPr>
            <p:nvPr/>
          </p:nvSpPr>
          <p:spPr bwMode="auto">
            <a:xfrm>
              <a:off x="996" y="3305"/>
              <a:ext cx="126" cy="318"/>
            </a:xfrm>
            <a:custGeom>
              <a:avLst/>
              <a:gdLst>
                <a:gd name="T0" fmla="*/ 22 w 25"/>
                <a:gd name="T1" fmla="*/ 2 h 63"/>
                <a:gd name="T2" fmla="*/ 18 w 25"/>
                <a:gd name="T3" fmla="*/ 17 h 63"/>
                <a:gd name="T4" fmla="*/ 7 w 25"/>
                <a:gd name="T5" fmla="*/ 20 h 63"/>
                <a:gd name="T6" fmla="*/ 7 w 25"/>
                <a:gd name="T7" fmla="*/ 23 h 63"/>
                <a:gd name="T8" fmla="*/ 17 w 25"/>
                <a:gd name="T9" fmla="*/ 34 h 63"/>
                <a:gd name="T10" fmla="*/ 12 w 25"/>
                <a:gd name="T11" fmla="*/ 45 h 63"/>
                <a:gd name="T12" fmla="*/ 0 w 25"/>
                <a:gd name="T13" fmla="*/ 55 h 63"/>
                <a:gd name="T14" fmla="*/ 5 w 25"/>
                <a:gd name="T15" fmla="*/ 58 h 63"/>
                <a:gd name="T16" fmla="*/ 16 w 25"/>
                <a:gd name="T17" fmla="*/ 62 h 63"/>
                <a:gd name="T18" fmla="*/ 23 w 25"/>
                <a:gd name="T19" fmla="*/ 57 h 63"/>
                <a:gd name="T20" fmla="*/ 25 w 25"/>
                <a:gd name="T21" fmla="*/ 14 h 63"/>
                <a:gd name="T22" fmla="*/ 25 w 25"/>
                <a:gd name="T23" fmla="*/ 2 h 63"/>
                <a:gd name="T24" fmla="*/ 22 w 25"/>
                <a:gd name="T25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6800" name="Group 176">
            <a:extLst>
              <a:ext uri="{FF2B5EF4-FFF2-40B4-BE49-F238E27FC236}">
                <a16:creationId xmlns:a16="http://schemas.microsoft.com/office/drawing/2014/main" id="{06F05C34-5E96-413A-95F3-846A13E0F8AC}"/>
              </a:ext>
            </a:extLst>
          </p:cNvPr>
          <p:cNvGrpSpPr>
            <a:grpSpLocks/>
          </p:cNvGrpSpPr>
          <p:nvPr/>
        </p:nvGrpSpPr>
        <p:grpSpPr bwMode="auto">
          <a:xfrm>
            <a:off x="1066800" y="4171950"/>
            <a:ext cx="533400" cy="369094"/>
            <a:chOff x="96" y="2784"/>
            <a:chExt cx="1062" cy="981"/>
          </a:xfrm>
        </p:grpSpPr>
        <p:sp>
          <p:nvSpPr>
            <p:cNvPr id="26801" name="Freeform 177">
              <a:extLst>
                <a:ext uri="{FF2B5EF4-FFF2-40B4-BE49-F238E27FC236}">
                  <a16:creationId xmlns:a16="http://schemas.microsoft.com/office/drawing/2014/main" id="{7CEA2055-1766-414C-A95E-C6484443074B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" y="2784"/>
              <a:ext cx="207" cy="81"/>
            </a:xfrm>
            <a:custGeom>
              <a:avLst/>
              <a:gdLst>
                <a:gd name="T0" fmla="*/ 30 w 41"/>
                <a:gd name="T1" fmla="*/ 12 h 16"/>
                <a:gd name="T2" fmla="*/ 37 w 41"/>
                <a:gd name="T3" fmla="*/ 10 h 16"/>
                <a:gd name="T4" fmla="*/ 38 w 41"/>
                <a:gd name="T5" fmla="*/ 9 h 16"/>
                <a:gd name="T6" fmla="*/ 31 w 41"/>
                <a:gd name="T7" fmla="*/ 1 h 16"/>
                <a:gd name="T8" fmla="*/ 8 w 41"/>
                <a:gd name="T9" fmla="*/ 11 h 16"/>
                <a:gd name="T10" fmla="*/ 30 w 41"/>
                <a:gd name="T11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02" name="Freeform 178">
              <a:extLst>
                <a:ext uri="{FF2B5EF4-FFF2-40B4-BE49-F238E27FC236}">
                  <a16:creationId xmlns:a16="http://schemas.microsoft.com/office/drawing/2014/main" id="{D661D12D-7478-44FE-AEAA-27FBC28B5F7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" y="2789"/>
              <a:ext cx="1062" cy="976"/>
            </a:xfrm>
            <a:custGeom>
              <a:avLst/>
              <a:gdLst>
                <a:gd name="T0" fmla="*/ 163 w 210"/>
                <a:gd name="T1" fmla="*/ 155 h 193"/>
                <a:gd name="T2" fmla="*/ 152 w 210"/>
                <a:gd name="T3" fmla="*/ 125 h 193"/>
                <a:gd name="T4" fmla="*/ 142 w 210"/>
                <a:gd name="T5" fmla="*/ 99 h 193"/>
                <a:gd name="T6" fmla="*/ 165 w 210"/>
                <a:gd name="T7" fmla="*/ 93 h 193"/>
                <a:gd name="T8" fmla="*/ 146 w 210"/>
                <a:gd name="T9" fmla="*/ 82 h 193"/>
                <a:gd name="T10" fmla="*/ 157 w 210"/>
                <a:gd name="T11" fmla="*/ 83 h 193"/>
                <a:gd name="T12" fmla="*/ 157 w 210"/>
                <a:gd name="T13" fmla="*/ 77 h 193"/>
                <a:gd name="T14" fmla="*/ 135 w 210"/>
                <a:gd name="T15" fmla="*/ 78 h 193"/>
                <a:gd name="T16" fmla="*/ 128 w 210"/>
                <a:gd name="T17" fmla="*/ 125 h 193"/>
                <a:gd name="T18" fmla="*/ 124 w 210"/>
                <a:gd name="T19" fmla="*/ 84 h 193"/>
                <a:gd name="T20" fmla="*/ 118 w 210"/>
                <a:gd name="T21" fmla="*/ 67 h 193"/>
                <a:gd name="T22" fmla="*/ 124 w 210"/>
                <a:gd name="T23" fmla="*/ 51 h 193"/>
                <a:gd name="T24" fmla="*/ 121 w 210"/>
                <a:gd name="T25" fmla="*/ 37 h 193"/>
                <a:gd name="T26" fmla="*/ 119 w 210"/>
                <a:gd name="T27" fmla="*/ 24 h 193"/>
                <a:gd name="T28" fmla="*/ 132 w 210"/>
                <a:gd name="T29" fmla="*/ 39 h 193"/>
                <a:gd name="T30" fmla="*/ 149 w 210"/>
                <a:gd name="T31" fmla="*/ 18 h 193"/>
                <a:gd name="T32" fmla="*/ 147 w 210"/>
                <a:gd name="T33" fmla="*/ 36 h 193"/>
                <a:gd name="T34" fmla="*/ 143 w 210"/>
                <a:gd name="T35" fmla="*/ 48 h 193"/>
                <a:gd name="T36" fmla="*/ 144 w 210"/>
                <a:gd name="T37" fmla="*/ 67 h 193"/>
                <a:gd name="T38" fmla="*/ 199 w 210"/>
                <a:gd name="T39" fmla="*/ 29 h 193"/>
                <a:gd name="T40" fmla="*/ 90 w 210"/>
                <a:gd name="T41" fmla="*/ 1 h 193"/>
                <a:gd name="T42" fmla="*/ 56 w 210"/>
                <a:gd name="T43" fmla="*/ 8 h 193"/>
                <a:gd name="T44" fmla="*/ 85 w 210"/>
                <a:gd name="T45" fmla="*/ 12 h 193"/>
                <a:gd name="T46" fmla="*/ 60 w 210"/>
                <a:gd name="T47" fmla="*/ 22 h 193"/>
                <a:gd name="T48" fmla="*/ 58 w 210"/>
                <a:gd name="T49" fmla="*/ 29 h 193"/>
                <a:gd name="T50" fmla="*/ 38 w 210"/>
                <a:gd name="T51" fmla="*/ 17 h 193"/>
                <a:gd name="T52" fmla="*/ 13 w 210"/>
                <a:gd name="T53" fmla="*/ 115 h 193"/>
                <a:gd name="T54" fmla="*/ 61 w 210"/>
                <a:gd name="T55" fmla="*/ 146 h 193"/>
                <a:gd name="T56" fmla="*/ 45 w 210"/>
                <a:gd name="T57" fmla="*/ 133 h 193"/>
                <a:gd name="T58" fmla="*/ 35 w 210"/>
                <a:gd name="T59" fmla="*/ 145 h 193"/>
                <a:gd name="T60" fmla="*/ 32 w 210"/>
                <a:gd name="T61" fmla="*/ 128 h 193"/>
                <a:gd name="T62" fmla="*/ 46 w 210"/>
                <a:gd name="T63" fmla="*/ 86 h 193"/>
                <a:gd name="T64" fmla="*/ 67 w 210"/>
                <a:gd name="T65" fmla="*/ 83 h 193"/>
                <a:gd name="T66" fmla="*/ 71 w 210"/>
                <a:gd name="T67" fmla="*/ 95 h 193"/>
                <a:gd name="T68" fmla="*/ 61 w 210"/>
                <a:gd name="T69" fmla="*/ 121 h 193"/>
                <a:gd name="T70" fmla="*/ 91 w 210"/>
                <a:gd name="T71" fmla="*/ 180 h 193"/>
                <a:gd name="T72" fmla="*/ 186 w 210"/>
                <a:gd name="T73" fmla="*/ 166 h 193"/>
                <a:gd name="T74" fmla="*/ 182 w 210"/>
                <a:gd name="T75" fmla="*/ 66 h 193"/>
                <a:gd name="T76" fmla="*/ 165 w 210"/>
                <a:gd name="T77" fmla="*/ 60 h 193"/>
                <a:gd name="T78" fmla="*/ 113 w 210"/>
                <a:gd name="T79" fmla="*/ 61 h 193"/>
                <a:gd name="T80" fmla="*/ 108 w 210"/>
                <a:gd name="T81" fmla="*/ 87 h 193"/>
                <a:gd name="T82" fmla="*/ 114 w 210"/>
                <a:gd name="T83" fmla="*/ 50 h 193"/>
                <a:gd name="T84" fmla="*/ 89 w 210"/>
                <a:gd name="T85" fmla="*/ 26 h 193"/>
                <a:gd name="T86" fmla="*/ 105 w 210"/>
                <a:gd name="T87" fmla="*/ 35 h 193"/>
                <a:gd name="T88" fmla="*/ 61 w 210"/>
                <a:gd name="T89" fmla="*/ 72 h 193"/>
                <a:gd name="T90" fmla="*/ 24 w 210"/>
                <a:gd name="T91" fmla="*/ 37 h 193"/>
                <a:gd name="T92" fmla="*/ 68 w 210"/>
                <a:gd name="T93" fmla="*/ 40 h 193"/>
                <a:gd name="T94" fmla="*/ 79 w 210"/>
                <a:gd name="T95" fmla="*/ 40 h 193"/>
                <a:gd name="T96" fmla="*/ 108 w 210"/>
                <a:gd name="T97" fmla="*/ 45 h 193"/>
                <a:gd name="T98" fmla="*/ 99 w 210"/>
                <a:gd name="T99" fmla="*/ 93 h 193"/>
                <a:gd name="T100" fmla="*/ 93 w 210"/>
                <a:gd name="T101" fmla="*/ 51 h 193"/>
                <a:gd name="T102" fmla="*/ 61 w 210"/>
                <a:gd name="T103" fmla="*/ 72 h 193"/>
                <a:gd name="T104" fmla="*/ 80 w 210"/>
                <a:gd name="T105" fmla="*/ 82 h 193"/>
                <a:gd name="T106" fmla="*/ 88 w 210"/>
                <a:gd name="T107" fmla="*/ 58 h 193"/>
                <a:gd name="T108" fmla="*/ 102 w 210"/>
                <a:gd name="T109" fmla="*/ 145 h 193"/>
                <a:gd name="T110" fmla="*/ 82 w 210"/>
                <a:gd name="T111" fmla="*/ 96 h 193"/>
                <a:gd name="T112" fmla="*/ 117 w 210"/>
                <a:gd name="T113" fmla="*/ 10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03" name="Freeform 179">
              <a:extLst>
                <a:ext uri="{FF2B5EF4-FFF2-40B4-BE49-F238E27FC236}">
                  <a16:creationId xmlns:a16="http://schemas.microsoft.com/office/drawing/2014/main" id="{6B59856D-A72B-4EE9-9C3C-BE0F11AC7C93}"/>
                </a:ext>
              </a:extLst>
            </p:cNvPr>
            <p:cNvSpPr>
              <a:spLocks/>
            </p:cNvSpPr>
            <p:nvPr/>
          </p:nvSpPr>
          <p:spPr bwMode="auto">
            <a:xfrm>
              <a:off x="348" y="3254"/>
              <a:ext cx="86" cy="102"/>
            </a:xfrm>
            <a:custGeom>
              <a:avLst/>
              <a:gdLst>
                <a:gd name="T0" fmla="*/ 14 w 17"/>
                <a:gd name="T1" fmla="*/ 5 h 20"/>
                <a:gd name="T2" fmla="*/ 9 w 17"/>
                <a:gd name="T3" fmla="*/ 20 h 20"/>
                <a:gd name="T4" fmla="*/ 14 w 17"/>
                <a:gd name="T5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04" name="Freeform 180">
              <a:extLst>
                <a:ext uri="{FF2B5EF4-FFF2-40B4-BE49-F238E27FC236}">
                  <a16:creationId xmlns:a16="http://schemas.microsoft.com/office/drawing/2014/main" id="{340AB4AF-938B-4984-9EBB-43A1755E4B5A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" y="3295"/>
              <a:ext cx="76" cy="136"/>
            </a:xfrm>
            <a:custGeom>
              <a:avLst/>
              <a:gdLst>
                <a:gd name="T0" fmla="*/ 7 w 15"/>
                <a:gd name="T1" fmla="*/ 10 h 27"/>
                <a:gd name="T2" fmla="*/ 4 w 15"/>
                <a:gd name="T3" fmla="*/ 25 h 27"/>
                <a:gd name="T4" fmla="*/ 15 w 15"/>
                <a:gd name="T5" fmla="*/ 16 h 27"/>
                <a:gd name="T6" fmla="*/ 13 w 15"/>
                <a:gd name="T7" fmla="*/ 8 h 27"/>
                <a:gd name="T8" fmla="*/ 7 w 15"/>
                <a:gd name="T9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05" name="Freeform 181">
              <a:extLst>
                <a:ext uri="{FF2B5EF4-FFF2-40B4-BE49-F238E27FC236}">
                  <a16:creationId xmlns:a16="http://schemas.microsoft.com/office/drawing/2014/main" id="{E13F62A9-5ABC-454A-8F20-4729E9BCCA67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3022"/>
              <a:ext cx="243" cy="116"/>
            </a:xfrm>
            <a:custGeom>
              <a:avLst/>
              <a:gdLst>
                <a:gd name="T0" fmla="*/ 40 w 48"/>
                <a:gd name="T1" fmla="*/ 2 h 23"/>
                <a:gd name="T2" fmla="*/ 9 w 48"/>
                <a:gd name="T3" fmla="*/ 1 h 23"/>
                <a:gd name="T4" fmla="*/ 1 w 48"/>
                <a:gd name="T5" fmla="*/ 9 h 23"/>
                <a:gd name="T6" fmla="*/ 22 w 48"/>
                <a:gd name="T7" fmla="*/ 21 h 23"/>
                <a:gd name="T8" fmla="*/ 34 w 48"/>
                <a:gd name="T9" fmla="*/ 20 h 23"/>
                <a:gd name="T10" fmla="*/ 40 w 48"/>
                <a:gd name="T11" fmla="*/ 19 h 23"/>
                <a:gd name="T12" fmla="*/ 40 w 48"/>
                <a:gd name="T13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06" name="Freeform 182">
              <a:extLst>
                <a:ext uri="{FF2B5EF4-FFF2-40B4-BE49-F238E27FC236}">
                  <a16:creationId xmlns:a16="http://schemas.microsoft.com/office/drawing/2014/main" id="{A371434B-63AE-4861-B11C-9619F219A744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" y="3345"/>
              <a:ext cx="177" cy="187"/>
            </a:xfrm>
            <a:custGeom>
              <a:avLst/>
              <a:gdLst>
                <a:gd name="T0" fmla="*/ 24 w 35"/>
                <a:gd name="T1" fmla="*/ 2 h 37"/>
                <a:gd name="T2" fmla="*/ 11 w 35"/>
                <a:gd name="T3" fmla="*/ 2 h 37"/>
                <a:gd name="T4" fmla="*/ 4 w 35"/>
                <a:gd name="T5" fmla="*/ 20 h 37"/>
                <a:gd name="T6" fmla="*/ 28 w 35"/>
                <a:gd name="T7" fmla="*/ 22 h 37"/>
                <a:gd name="T8" fmla="*/ 24 w 35"/>
                <a:gd name="T9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07" name="Freeform 183">
              <a:extLst>
                <a:ext uri="{FF2B5EF4-FFF2-40B4-BE49-F238E27FC236}">
                  <a16:creationId xmlns:a16="http://schemas.microsoft.com/office/drawing/2014/main" id="{B337D11C-F2A4-40AE-846D-9B4142E4564D}"/>
                </a:ext>
              </a:extLst>
            </p:cNvPr>
            <p:cNvSpPr>
              <a:spLocks/>
            </p:cNvSpPr>
            <p:nvPr/>
          </p:nvSpPr>
          <p:spPr bwMode="auto">
            <a:xfrm>
              <a:off x="905" y="3158"/>
              <a:ext cx="177" cy="36"/>
            </a:xfrm>
            <a:custGeom>
              <a:avLst/>
              <a:gdLst>
                <a:gd name="T0" fmla="*/ 5 w 35"/>
                <a:gd name="T1" fmla="*/ 0 h 7"/>
                <a:gd name="T2" fmla="*/ 14 w 35"/>
                <a:gd name="T3" fmla="*/ 5 h 7"/>
                <a:gd name="T4" fmla="*/ 5 w 35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08" name="Freeform 184">
              <a:extLst>
                <a:ext uri="{FF2B5EF4-FFF2-40B4-BE49-F238E27FC236}">
                  <a16:creationId xmlns:a16="http://schemas.microsoft.com/office/drawing/2014/main" id="{DD4504FC-A3CD-4C04-BB99-75AF9AE6CF47}"/>
                </a:ext>
              </a:extLst>
            </p:cNvPr>
            <p:cNvSpPr>
              <a:spLocks/>
            </p:cNvSpPr>
            <p:nvPr/>
          </p:nvSpPr>
          <p:spPr bwMode="auto">
            <a:xfrm>
              <a:off x="965" y="3153"/>
              <a:ext cx="137" cy="81"/>
            </a:xfrm>
            <a:custGeom>
              <a:avLst/>
              <a:gdLst>
                <a:gd name="T0" fmla="*/ 7 w 27"/>
                <a:gd name="T1" fmla="*/ 13 h 16"/>
                <a:gd name="T2" fmla="*/ 25 w 27"/>
                <a:gd name="T3" fmla="*/ 6 h 16"/>
                <a:gd name="T4" fmla="*/ 17 w 27"/>
                <a:gd name="T5" fmla="*/ 1 h 16"/>
                <a:gd name="T6" fmla="*/ 7 w 27"/>
                <a:gd name="T7" fmla="*/ 11 h 16"/>
                <a:gd name="T8" fmla="*/ 7 w 27"/>
                <a:gd name="T9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09" name="Freeform 185">
              <a:extLst>
                <a:ext uri="{FF2B5EF4-FFF2-40B4-BE49-F238E27FC236}">
                  <a16:creationId xmlns:a16="http://schemas.microsoft.com/office/drawing/2014/main" id="{F34D0919-6E48-4859-9BE8-53D8FE6FF897}"/>
                </a:ext>
              </a:extLst>
            </p:cNvPr>
            <p:cNvSpPr>
              <a:spLocks/>
            </p:cNvSpPr>
            <p:nvPr/>
          </p:nvSpPr>
          <p:spPr bwMode="auto">
            <a:xfrm>
              <a:off x="960" y="3204"/>
              <a:ext cx="177" cy="86"/>
            </a:xfrm>
            <a:custGeom>
              <a:avLst/>
              <a:gdLst>
                <a:gd name="T0" fmla="*/ 25 w 35"/>
                <a:gd name="T1" fmla="*/ 6 h 17"/>
                <a:gd name="T2" fmla="*/ 8 w 35"/>
                <a:gd name="T3" fmla="*/ 10 h 17"/>
                <a:gd name="T4" fmla="*/ 6 w 35"/>
                <a:gd name="T5" fmla="*/ 13 h 17"/>
                <a:gd name="T6" fmla="*/ 27 w 35"/>
                <a:gd name="T7" fmla="*/ 12 h 17"/>
                <a:gd name="T8" fmla="*/ 25 w 35"/>
                <a:gd name="T9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10" name="Freeform 186">
              <a:extLst>
                <a:ext uri="{FF2B5EF4-FFF2-40B4-BE49-F238E27FC236}">
                  <a16:creationId xmlns:a16="http://schemas.microsoft.com/office/drawing/2014/main" id="{38884EDC-7285-499A-906A-5658FCCFA467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" y="3285"/>
              <a:ext cx="248" cy="60"/>
            </a:xfrm>
            <a:custGeom>
              <a:avLst/>
              <a:gdLst>
                <a:gd name="T0" fmla="*/ 40 w 49"/>
                <a:gd name="T1" fmla="*/ 3 h 12"/>
                <a:gd name="T2" fmla="*/ 29 w 49"/>
                <a:gd name="T3" fmla="*/ 1 h 12"/>
                <a:gd name="T4" fmla="*/ 7 w 49"/>
                <a:gd name="T5" fmla="*/ 0 h 12"/>
                <a:gd name="T6" fmla="*/ 2 w 49"/>
                <a:gd name="T7" fmla="*/ 5 h 12"/>
                <a:gd name="T8" fmla="*/ 20 w 49"/>
                <a:gd name="T9" fmla="*/ 8 h 12"/>
                <a:gd name="T10" fmla="*/ 41 w 49"/>
                <a:gd name="T11" fmla="*/ 8 h 12"/>
                <a:gd name="T12" fmla="*/ 40 w 49"/>
                <a:gd name="T1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11" name="Freeform 187">
              <a:extLst>
                <a:ext uri="{FF2B5EF4-FFF2-40B4-BE49-F238E27FC236}">
                  <a16:creationId xmlns:a16="http://schemas.microsoft.com/office/drawing/2014/main" id="{3EFCC1CA-63DF-447A-A2E1-6F81E50AA959}"/>
                </a:ext>
              </a:extLst>
            </p:cNvPr>
            <p:cNvSpPr>
              <a:spLocks/>
            </p:cNvSpPr>
            <p:nvPr/>
          </p:nvSpPr>
          <p:spPr bwMode="auto">
            <a:xfrm>
              <a:off x="869" y="3340"/>
              <a:ext cx="203" cy="56"/>
            </a:xfrm>
            <a:custGeom>
              <a:avLst/>
              <a:gdLst>
                <a:gd name="T0" fmla="*/ 37 w 40"/>
                <a:gd name="T1" fmla="*/ 2 h 11"/>
                <a:gd name="T2" fmla="*/ 26 w 40"/>
                <a:gd name="T3" fmla="*/ 4 h 11"/>
                <a:gd name="T4" fmla="*/ 13 w 40"/>
                <a:gd name="T5" fmla="*/ 3 h 11"/>
                <a:gd name="T6" fmla="*/ 1 w 40"/>
                <a:gd name="T7" fmla="*/ 2 h 11"/>
                <a:gd name="T8" fmla="*/ 35 w 40"/>
                <a:gd name="T9" fmla="*/ 8 h 11"/>
                <a:gd name="T10" fmla="*/ 37 w 40"/>
                <a:gd name="T11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12" name="Freeform 188">
              <a:extLst>
                <a:ext uri="{FF2B5EF4-FFF2-40B4-BE49-F238E27FC236}">
                  <a16:creationId xmlns:a16="http://schemas.microsoft.com/office/drawing/2014/main" id="{957E7023-FD31-4CAF-9640-ABF754BE3270}"/>
                </a:ext>
              </a:extLst>
            </p:cNvPr>
            <p:cNvSpPr>
              <a:spLocks/>
            </p:cNvSpPr>
            <p:nvPr/>
          </p:nvSpPr>
          <p:spPr bwMode="auto">
            <a:xfrm>
              <a:off x="859" y="3386"/>
              <a:ext cx="207" cy="172"/>
            </a:xfrm>
            <a:custGeom>
              <a:avLst/>
              <a:gdLst>
                <a:gd name="T0" fmla="*/ 28 w 41"/>
                <a:gd name="T1" fmla="*/ 9 h 34"/>
                <a:gd name="T2" fmla="*/ 13 w 41"/>
                <a:gd name="T3" fmla="*/ 6 h 34"/>
                <a:gd name="T4" fmla="*/ 4 w 41"/>
                <a:gd name="T5" fmla="*/ 15 h 34"/>
                <a:gd name="T6" fmla="*/ 1 w 41"/>
                <a:gd name="T7" fmla="*/ 19 h 34"/>
                <a:gd name="T8" fmla="*/ 9 w 41"/>
                <a:gd name="T9" fmla="*/ 19 h 34"/>
                <a:gd name="T10" fmla="*/ 17 w 41"/>
                <a:gd name="T11" fmla="*/ 27 h 34"/>
                <a:gd name="T12" fmla="*/ 21 w 41"/>
                <a:gd name="T13" fmla="*/ 30 h 34"/>
                <a:gd name="T14" fmla="*/ 29 w 41"/>
                <a:gd name="T15" fmla="*/ 19 h 34"/>
                <a:gd name="T16" fmla="*/ 39 w 41"/>
                <a:gd name="T17" fmla="*/ 19 h 34"/>
                <a:gd name="T18" fmla="*/ 28 w 41"/>
                <a:gd name="T19" fmla="*/ 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13" name="Freeform 189">
              <a:extLst>
                <a:ext uri="{FF2B5EF4-FFF2-40B4-BE49-F238E27FC236}">
                  <a16:creationId xmlns:a16="http://schemas.microsoft.com/office/drawing/2014/main" id="{EEF05F37-66BD-433D-A9B8-C6117E97CD83}"/>
                </a:ext>
              </a:extLst>
            </p:cNvPr>
            <p:cNvSpPr>
              <a:spLocks/>
            </p:cNvSpPr>
            <p:nvPr/>
          </p:nvSpPr>
          <p:spPr bwMode="auto">
            <a:xfrm>
              <a:off x="996" y="3305"/>
              <a:ext cx="126" cy="318"/>
            </a:xfrm>
            <a:custGeom>
              <a:avLst/>
              <a:gdLst>
                <a:gd name="T0" fmla="*/ 22 w 25"/>
                <a:gd name="T1" fmla="*/ 2 h 63"/>
                <a:gd name="T2" fmla="*/ 18 w 25"/>
                <a:gd name="T3" fmla="*/ 17 h 63"/>
                <a:gd name="T4" fmla="*/ 7 w 25"/>
                <a:gd name="T5" fmla="*/ 20 h 63"/>
                <a:gd name="T6" fmla="*/ 7 w 25"/>
                <a:gd name="T7" fmla="*/ 23 h 63"/>
                <a:gd name="T8" fmla="*/ 17 w 25"/>
                <a:gd name="T9" fmla="*/ 34 h 63"/>
                <a:gd name="T10" fmla="*/ 12 w 25"/>
                <a:gd name="T11" fmla="*/ 45 h 63"/>
                <a:gd name="T12" fmla="*/ 0 w 25"/>
                <a:gd name="T13" fmla="*/ 55 h 63"/>
                <a:gd name="T14" fmla="*/ 5 w 25"/>
                <a:gd name="T15" fmla="*/ 58 h 63"/>
                <a:gd name="T16" fmla="*/ 16 w 25"/>
                <a:gd name="T17" fmla="*/ 62 h 63"/>
                <a:gd name="T18" fmla="*/ 23 w 25"/>
                <a:gd name="T19" fmla="*/ 57 h 63"/>
                <a:gd name="T20" fmla="*/ 25 w 25"/>
                <a:gd name="T21" fmla="*/ 14 h 63"/>
                <a:gd name="T22" fmla="*/ 25 w 25"/>
                <a:gd name="T23" fmla="*/ 2 h 63"/>
                <a:gd name="T24" fmla="*/ 22 w 25"/>
                <a:gd name="T25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6814" name="Group 190">
            <a:extLst>
              <a:ext uri="{FF2B5EF4-FFF2-40B4-BE49-F238E27FC236}">
                <a16:creationId xmlns:a16="http://schemas.microsoft.com/office/drawing/2014/main" id="{1BBC0336-760B-4619-8A9F-E56252C25751}"/>
              </a:ext>
            </a:extLst>
          </p:cNvPr>
          <p:cNvGrpSpPr>
            <a:grpSpLocks/>
          </p:cNvGrpSpPr>
          <p:nvPr/>
        </p:nvGrpSpPr>
        <p:grpSpPr bwMode="auto">
          <a:xfrm>
            <a:off x="381000" y="2971800"/>
            <a:ext cx="533400" cy="369094"/>
            <a:chOff x="96" y="2784"/>
            <a:chExt cx="1062" cy="981"/>
          </a:xfrm>
        </p:grpSpPr>
        <p:sp>
          <p:nvSpPr>
            <p:cNvPr id="26815" name="Freeform 191">
              <a:extLst>
                <a:ext uri="{FF2B5EF4-FFF2-40B4-BE49-F238E27FC236}">
                  <a16:creationId xmlns:a16="http://schemas.microsoft.com/office/drawing/2014/main" id="{2C85D01B-64B3-4881-AD27-590CBA6FB933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" y="2784"/>
              <a:ext cx="207" cy="81"/>
            </a:xfrm>
            <a:custGeom>
              <a:avLst/>
              <a:gdLst>
                <a:gd name="T0" fmla="*/ 30 w 41"/>
                <a:gd name="T1" fmla="*/ 12 h 16"/>
                <a:gd name="T2" fmla="*/ 37 w 41"/>
                <a:gd name="T3" fmla="*/ 10 h 16"/>
                <a:gd name="T4" fmla="*/ 38 w 41"/>
                <a:gd name="T5" fmla="*/ 9 h 16"/>
                <a:gd name="T6" fmla="*/ 31 w 41"/>
                <a:gd name="T7" fmla="*/ 1 h 16"/>
                <a:gd name="T8" fmla="*/ 8 w 41"/>
                <a:gd name="T9" fmla="*/ 11 h 16"/>
                <a:gd name="T10" fmla="*/ 30 w 41"/>
                <a:gd name="T11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16" name="Freeform 192">
              <a:extLst>
                <a:ext uri="{FF2B5EF4-FFF2-40B4-BE49-F238E27FC236}">
                  <a16:creationId xmlns:a16="http://schemas.microsoft.com/office/drawing/2014/main" id="{30A088B6-FDEB-4B96-BD2F-5142743B581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" y="2789"/>
              <a:ext cx="1062" cy="976"/>
            </a:xfrm>
            <a:custGeom>
              <a:avLst/>
              <a:gdLst>
                <a:gd name="T0" fmla="*/ 163 w 210"/>
                <a:gd name="T1" fmla="*/ 155 h 193"/>
                <a:gd name="T2" fmla="*/ 152 w 210"/>
                <a:gd name="T3" fmla="*/ 125 h 193"/>
                <a:gd name="T4" fmla="*/ 142 w 210"/>
                <a:gd name="T5" fmla="*/ 99 h 193"/>
                <a:gd name="T6" fmla="*/ 165 w 210"/>
                <a:gd name="T7" fmla="*/ 93 h 193"/>
                <a:gd name="T8" fmla="*/ 146 w 210"/>
                <a:gd name="T9" fmla="*/ 82 h 193"/>
                <a:gd name="T10" fmla="*/ 157 w 210"/>
                <a:gd name="T11" fmla="*/ 83 h 193"/>
                <a:gd name="T12" fmla="*/ 157 w 210"/>
                <a:gd name="T13" fmla="*/ 77 h 193"/>
                <a:gd name="T14" fmla="*/ 135 w 210"/>
                <a:gd name="T15" fmla="*/ 78 h 193"/>
                <a:gd name="T16" fmla="*/ 128 w 210"/>
                <a:gd name="T17" fmla="*/ 125 h 193"/>
                <a:gd name="T18" fmla="*/ 124 w 210"/>
                <a:gd name="T19" fmla="*/ 84 h 193"/>
                <a:gd name="T20" fmla="*/ 118 w 210"/>
                <a:gd name="T21" fmla="*/ 67 h 193"/>
                <a:gd name="T22" fmla="*/ 124 w 210"/>
                <a:gd name="T23" fmla="*/ 51 h 193"/>
                <a:gd name="T24" fmla="*/ 121 w 210"/>
                <a:gd name="T25" fmla="*/ 37 h 193"/>
                <a:gd name="T26" fmla="*/ 119 w 210"/>
                <a:gd name="T27" fmla="*/ 24 h 193"/>
                <a:gd name="T28" fmla="*/ 132 w 210"/>
                <a:gd name="T29" fmla="*/ 39 h 193"/>
                <a:gd name="T30" fmla="*/ 149 w 210"/>
                <a:gd name="T31" fmla="*/ 18 h 193"/>
                <a:gd name="T32" fmla="*/ 147 w 210"/>
                <a:gd name="T33" fmla="*/ 36 h 193"/>
                <a:gd name="T34" fmla="*/ 143 w 210"/>
                <a:gd name="T35" fmla="*/ 48 h 193"/>
                <a:gd name="T36" fmla="*/ 144 w 210"/>
                <a:gd name="T37" fmla="*/ 67 h 193"/>
                <a:gd name="T38" fmla="*/ 199 w 210"/>
                <a:gd name="T39" fmla="*/ 29 h 193"/>
                <a:gd name="T40" fmla="*/ 90 w 210"/>
                <a:gd name="T41" fmla="*/ 1 h 193"/>
                <a:gd name="T42" fmla="*/ 56 w 210"/>
                <a:gd name="T43" fmla="*/ 8 h 193"/>
                <a:gd name="T44" fmla="*/ 85 w 210"/>
                <a:gd name="T45" fmla="*/ 12 h 193"/>
                <a:gd name="T46" fmla="*/ 60 w 210"/>
                <a:gd name="T47" fmla="*/ 22 h 193"/>
                <a:gd name="T48" fmla="*/ 58 w 210"/>
                <a:gd name="T49" fmla="*/ 29 h 193"/>
                <a:gd name="T50" fmla="*/ 38 w 210"/>
                <a:gd name="T51" fmla="*/ 17 h 193"/>
                <a:gd name="T52" fmla="*/ 13 w 210"/>
                <a:gd name="T53" fmla="*/ 115 h 193"/>
                <a:gd name="T54" fmla="*/ 61 w 210"/>
                <a:gd name="T55" fmla="*/ 146 h 193"/>
                <a:gd name="T56" fmla="*/ 45 w 210"/>
                <a:gd name="T57" fmla="*/ 133 h 193"/>
                <a:gd name="T58" fmla="*/ 35 w 210"/>
                <a:gd name="T59" fmla="*/ 145 h 193"/>
                <a:gd name="T60" fmla="*/ 32 w 210"/>
                <a:gd name="T61" fmla="*/ 128 h 193"/>
                <a:gd name="T62" fmla="*/ 46 w 210"/>
                <a:gd name="T63" fmla="*/ 86 h 193"/>
                <a:gd name="T64" fmla="*/ 67 w 210"/>
                <a:gd name="T65" fmla="*/ 83 h 193"/>
                <a:gd name="T66" fmla="*/ 71 w 210"/>
                <a:gd name="T67" fmla="*/ 95 h 193"/>
                <a:gd name="T68" fmla="*/ 61 w 210"/>
                <a:gd name="T69" fmla="*/ 121 h 193"/>
                <a:gd name="T70" fmla="*/ 91 w 210"/>
                <a:gd name="T71" fmla="*/ 180 h 193"/>
                <a:gd name="T72" fmla="*/ 186 w 210"/>
                <a:gd name="T73" fmla="*/ 166 h 193"/>
                <a:gd name="T74" fmla="*/ 182 w 210"/>
                <a:gd name="T75" fmla="*/ 66 h 193"/>
                <a:gd name="T76" fmla="*/ 165 w 210"/>
                <a:gd name="T77" fmla="*/ 60 h 193"/>
                <a:gd name="T78" fmla="*/ 113 w 210"/>
                <a:gd name="T79" fmla="*/ 61 h 193"/>
                <a:gd name="T80" fmla="*/ 108 w 210"/>
                <a:gd name="T81" fmla="*/ 87 h 193"/>
                <a:gd name="T82" fmla="*/ 114 w 210"/>
                <a:gd name="T83" fmla="*/ 50 h 193"/>
                <a:gd name="T84" fmla="*/ 89 w 210"/>
                <a:gd name="T85" fmla="*/ 26 h 193"/>
                <a:gd name="T86" fmla="*/ 105 w 210"/>
                <a:gd name="T87" fmla="*/ 35 h 193"/>
                <a:gd name="T88" fmla="*/ 61 w 210"/>
                <a:gd name="T89" fmla="*/ 72 h 193"/>
                <a:gd name="T90" fmla="*/ 24 w 210"/>
                <a:gd name="T91" fmla="*/ 37 h 193"/>
                <a:gd name="T92" fmla="*/ 68 w 210"/>
                <a:gd name="T93" fmla="*/ 40 h 193"/>
                <a:gd name="T94" fmla="*/ 79 w 210"/>
                <a:gd name="T95" fmla="*/ 40 h 193"/>
                <a:gd name="T96" fmla="*/ 108 w 210"/>
                <a:gd name="T97" fmla="*/ 45 h 193"/>
                <a:gd name="T98" fmla="*/ 99 w 210"/>
                <a:gd name="T99" fmla="*/ 93 h 193"/>
                <a:gd name="T100" fmla="*/ 93 w 210"/>
                <a:gd name="T101" fmla="*/ 51 h 193"/>
                <a:gd name="T102" fmla="*/ 61 w 210"/>
                <a:gd name="T103" fmla="*/ 72 h 193"/>
                <a:gd name="T104" fmla="*/ 80 w 210"/>
                <a:gd name="T105" fmla="*/ 82 h 193"/>
                <a:gd name="T106" fmla="*/ 88 w 210"/>
                <a:gd name="T107" fmla="*/ 58 h 193"/>
                <a:gd name="T108" fmla="*/ 102 w 210"/>
                <a:gd name="T109" fmla="*/ 145 h 193"/>
                <a:gd name="T110" fmla="*/ 82 w 210"/>
                <a:gd name="T111" fmla="*/ 96 h 193"/>
                <a:gd name="T112" fmla="*/ 117 w 210"/>
                <a:gd name="T113" fmla="*/ 10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17" name="Freeform 193">
              <a:extLst>
                <a:ext uri="{FF2B5EF4-FFF2-40B4-BE49-F238E27FC236}">
                  <a16:creationId xmlns:a16="http://schemas.microsoft.com/office/drawing/2014/main" id="{F09DC561-F71A-4951-82EE-EEC068B7D426}"/>
                </a:ext>
              </a:extLst>
            </p:cNvPr>
            <p:cNvSpPr>
              <a:spLocks/>
            </p:cNvSpPr>
            <p:nvPr/>
          </p:nvSpPr>
          <p:spPr bwMode="auto">
            <a:xfrm>
              <a:off x="348" y="3254"/>
              <a:ext cx="86" cy="102"/>
            </a:xfrm>
            <a:custGeom>
              <a:avLst/>
              <a:gdLst>
                <a:gd name="T0" fmla="*/ 14 w 17"/>
                <a:gd name="T1" fmla="*/ 5 h 20"/>
                <a:gd name="T2" fmla="*/ 9 w 17"/>
                <a:gd name="T3" fmla="*/ 20 h 20"/>
                <a:gd name="T4" fmla="*/ 14 w 17"/>
                <a:gd name="T5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18" name="Freeform 194">
              <a:extLst>
                <a:ext uri="{FF2B5EF4-FFF2-40B4-BE49-F238E27FC236}">
                  <a16:creationId xmlns:a16="http://schemas.microsoft.com/office/drawing/2014/main" id="{572DF72A-2121-4C68-82DE-E50EB6653E6D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" y="3295"/>
              <a:ext cx="76" cy="136"/>
            </a:xfrm>
            <a:custGeom>
              <a:avLst/>
              <a:gdLst>
                <a:gd name="T0" fmla="*/ 7 w 15"/>
                <a:gd name="T1" fmla="*/ 10 h 27"/>
                <a:gd name="T2" fmla="*/ 4 w 15"/>
                <a:gd name="T3" fmla="*/ 25 h 27"/>
                <a:gd name="T4" fmla="*/ 15 w 15"/>
                <a:gd name="T5" fmla="*/ 16 h 27"/>
                <a:gd name="T6" fmla="*/ 13 w 15"/>
                <a:gd name="T7" fmla="*/ 8 h 27"/>
                <a:gd name="T8" fmla="*/ 7 w 15"/>
                <a:gd name="T9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19" name="Freeform 195">
              <a:extLst>
                <a:ext uri="{FF2B5EF4-FFF2-40B4-BE49-F238E27FC236}">
                  <a16:creationId xmlns:a16="http://schemas.microsoft.com/office/drawing/2014/main" id="{7EF8E7D4-C805-4DB2-A5D1-9163D0202A25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3022"/>
              <a:ext cx="243" cy="116"/>
            </a:xfrm>
            <a:custGeom>
              <a:avLst/>
              <a:gdLst>
                <a:gd name="T0" fmla="*/ 40 w 48"/>
                <a:gd name="T1" fmla="*/ 2 h 23"/>
                <a:gd name="T2" fmla="*/ 9 w 48"/>
                <a:gd name="T3" fmla="*/ 1 h 23"/>
                <a:gd name="T4" fmla="*/ 1 w 48"/>
                <a:gd name="T5" fmla="*/ 9 h 23"/>
                <a:gd name="T6" fmla="*/ 22 w 48"/>
                <a:gd name="T7" fmla="*/ 21 h 23"/>
                <a:gd name="T8" fmla="*/ 34 w 48"/>
                <a:gd name="T9" fmla="*/ 20 h 23"/>
                <a:gd name="T10" fmla="*/ 40 w 48"/>
                <a:gd name="T11" fmla="*/ 19 h 23"/>
                <a:gd name="T12" fmla="*/ 40 w 48"/>
                <a:gd name="T13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20" name="Freeform 196">
              <a:extLst>
                <a:ext uri="{FF2B5EF4-FFF2-40B4-BE49-F238E27FC236}">
                  <a16:creationId xmlns:a16="http://schemas.microsoft.com/office/drawing/2014/main" id="{5FA76823-CD5A-49A9-AF4E-9A162EE880F4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" y="3345"/>
              <a:ext cx="177" cy="187"/>
            </a:xfrm>
            <a:custGeom>
              <a:avLst/>
              <a:gdLst>
                <a:gd name="T0" fmla="*/ 24 w 35"/>
                <a:gd name="T1" fmla="*/ 2 h 37"/>
                <a:gd name="T2" fmla="*/ 11 w 35"/>
                <a:gd name="T3" fmla="*/ 2 h 37"/>
                <a:gd name="T4" fmla="*/ 4 w 35"/>
                <a:gd name="T5" fmla="*/ 20 h 37"/>
                <a:gd name="T6" fmla="*/ 28 w 35"/>
                <a:gd name="T7" fmla="*/ 22 h 37"/>
                <a:gd name="T8" fmla="*/ 24 w 35"/>
                <a:gd name="T9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21" name="Freeform 197">
              <a:extLst>
                <a:ext uri="{FF2B5EF4-FFF2-40B4-BE49-F238E27FC236}">
                  <a16:creationId xmlns:a16="http://schemas.microsoft.com/office/drawing/2014/main" id="{CFD876D8-B03E-41E4-8CCC-2DBE2C370E6E}"/>
                </a:ext>
              </a:extLst>
            </p:cNvPr>
            <p:cNvSpPr>
              <a:spLocks/>
            </p:cNvSpPr>
            <p:nvPr/>
          </p:nvSpPr>
          <p:spPr bwMode="auto">
            <a:xfrm>
              <a:off x="905" y="3158"/>
              <a:ext cx="177" cy="36"/>
            </a:xfrm>
            <a:custGeom>
              <a:avLst/>
              <a:gdLst>
                <a:gd name="T0" fmla="*/ 5 w 35"/>
                <a:gd name="T1" fmla="*/ 0 h 7"/>
                <a:gd name="T2" fmla="*/ 14 w 35"/>
                <a:gd name="T3" fmla="*/ 5 h 7"/>
                <a:gd name="T4" fmla="*/ 5 w 35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22" name="Freeform 198">
              <a:extLst>
                <a:ext uri="{FF2B5EF4-FFF2-40B4-BE49-F238E27FC236}">
                  <a16:creationId xmlns:a16="http://schemas.microsoft.com/office/drawing/2014/main" id="{85A19151-C5A6-4612-ACB7-FA8B16E7DF64}"/>
                </a:ext>
              </a:extLst>
            </p:cNvPr>
            <p:cNvSpPr>
              <a:spLocks/>
            </p:cNvSpPr>
            <p:nvPr/>
          </p:nvSpPr>
          <p:spPr bwMode="auto">
            <a:xfrm>
              <a:off x="965" y="3153"/>
              <a:ext cx="137" cy="81"/>
            </a:xfrm>
            <a:custGeom>
              <a:avLst/>
              <a:gdLst>
                <a:gd name="T0" fmla="*/ 7 w 27"/>
                <a:gd name="T1" fmla="*/ 13 h 16"/>
                <a:gd name="T2" fmla="*/ 25 w 27"/>
                <a:gd name="T3" fmla="*/ 6 h 16"/>
                <a:gd name="T4" fmla="*/ 17 w 27"/>
                <a:gd name="T5" fmla="*/ 1 h 16"/>
                <a:gd name="T6" fmla="*/ 7 w 27"/>
                <a:gd name="T7" fmla="*/ 11 h 16"/>
                <a:gd name="T8" fmla="*/ 7 w 27"/>
                <a:gd name="T9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23" name="Freeform 199">
              <a:extLst>
                <a:ext uri="{FF2B5EF4-FFF2-40B4-BE49-F238E27FC236}">
                  <a16:creationId xmlns:a16="http://schemas.microsoft.com/office/drawing/2014/main" id="{8E6DA268-6F11-4405-BF70-A39A73830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960" y="3204"/>
              <a:ext cx="177" cy="86"/>
            </a:xfrm>
            <a:custGeom>
              <a:avLst/>
              <a:gdLst>
                <a:gd name="T0" fmla="*/ 25 w 35"/>
                <a:gd name="T1" fmla="*/ 6 h 17"/>
                <a:gd name="T2" fmla="*/ 8 w 35"/>
                <a:gd name="T3" fmla="*/ 10 h 17"/>
                <a:gd name="T4" fmla="*/ 6 w 35"/>
                <a:gd name="T5" fmla="*/ 13 h 17"/>
                <a:gd name="T6" fmla="*/ 27 w 35"/>
                <a:gd name="T7" fmla="*/ 12 h 17"/>
                <a:gd name="T8" fmla="*/ 25 w 35"/>
                <a:gd name="T9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24" name="Freeform 200">
              <a:extLst>
                <a:ext uri="{FF2B5EF4-FFF2-40B4-BE49-F238E27FC236}">
                  <a16:creationId xmlns:a16="http://schemas.microsoft.com/office/drawing/2014/main" id="{ACD183CE-B8DB-4ED8-879A-9A14BE0D8AA0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" y="3285"/>
              <a:ext cx="248" cy="60"/>
            </a:xfrm>
            <a:custGeom>
              <a:avLst/>
              <a:gdLst>
                <a:gd name="T0" fmla="*/ 40 w 49"/>
                <a:gd name="T1" fmla="*/ 3 h 12"/>
                <a:gd name="T2" fmla="*/ 29 w 49"/>
                <a:gd name="T3" fmla="*/ 1 h 12"/>
                <a:gd name="T4" fmla="*/ 7 w 49"/>
                <a:gd name="T5" fmla="*/ 0 h 12"/>
                <a:gd name="T6" fmla="*/ 2 w 49"/>
                <a:gd name="T7" fmla="*/ 5 h 12"/>
                <a:gd name="T8" fmla="*/ 20 w 49"/>
                <a:gd name="T9" fmla="*/ 8 h 12"/>
                <a:gd name="T10" fmla="*/ 41 w 49"/>
                <a:gd name="T11" fmla="*/ 8 h 12"/>
                <a:gd name="T12" fmla="*/ 40 w 49"/>
                <a:gd name="T1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25" name="Freeform 201">
              <a:extLst>
                <a:ext uri="{FF2B5EF4-FFF2-40B4-BE49-F238E27FC236}">
                  <a16:creationId xmlns:a16="http://schemas.microsoft.com/office/drawing/2014/main" id="{9EBA1E58-B821-4CA6-81F2-B2A2D140C796}"/>
                </a:ext>
              </a:extLst>
            </p:cNvPr>
            <p:cNvSpPr>
              <a:spLocks/>
            </p:cNvSpPr>
            <p:nvPr/>
          </p:nvSpPr>
          <p:spPr bwMode="auto">
            <a:xfrm>
              <a:off x="869" y="3340"/>
              <a:ext cx="203" cy="56"/>
            </a:xfrm>
            <a:custGeom>
              <a:avLst/>
              <a:gdLst>
                <a:gd name="T0" fmla="*/ 37 w 40"/>
                <a:gd name="T1" fmla="*/ 2 h 11"/>
                <a:gd name="T2" fmla="*/ 26 w 40"/>
                <a:gd name="T3" fmla="*/ 4 h 11"/>
                <a:gd name="T4" fmla="*/ 13 w 40"/>
                <a:gd name="T5" fmla="*/ 3 h 11"/>
                <a:gd name="T6" fmla="*/ 1 w 40"/>
                <a:gd name="T7" fmla="*/ 2 h 11"/>
                <a:gd name="T8" fmla="*/ 35 w 40"/>
                <a:gd name="T9" fmla="*/ 8 h 11"/>
                <a:gd name="T10" fmla="*/ 37 w 40"/>
                <a:gd name="T11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26" name="Freeform 202">
              <a:extLst>
                <a:ext uri="{FF2B5EF4-FFF2-40B4-BE49-F238E27FC236}">
                  <a16:creationId xmlns:a16="http://schemas.microsoft.com/office/drawing/2014/main" id="{DBF51DAF-05E8-4D52-81F3-7CA3781A8935}"/>
                </a:ext>
              </a:extLst>
            </p:cNvPr>
            <p:cNvSpPr>
              <a:spLocks/>
            </p:cNvSpPr>
            <p:nvPr/>
          </p:nvSpPr>
          <p:spPr bwMode="auto">
            <a:xfrm>
              <a:off x="859" y="3386"/>
              <a:ext cx="207" cy="172"/>
            </a:xfrm>
            <a:custGeom>
              <a:avLst/>
              <a:gdLst>
                <a:gd name="T0" fmla="*/ 28 w 41"/>
                <a:gd name="T1" fmla="*/ 9 h 34"/>
                <a:gd name="T2" fmla="*/ 13 w 41"/>
                <a:gd name="T3" fmla="*/ 6 h 34"/>
                <a:gd name="T4" fmla="*/ 4 w 41"/>
                <a:gd name="T5" fmla="*/ 15 h 34"/>
                <a:gd name="T6" fmla="*/ 1 w 41"/>
                <a:gd name="T7" fmla="*/ 19 h 34"/>
                <a:gd name="T8" fmla="*/ 9 w 41"/>
                <a:gd name="T9" fmla="*/ 19 h 34"/>
                <a:gd name="T10" fmla="*/ 17 w 41"/>
                <a:gd name="T11" fmla="*/ 27 h 34"/>
                <a:gd name="T12" fmla="*/ 21 w 41"/>
                <a:gd name="T13" fmla="*/ 30 h 34"/>
                <a:gd name="T14" fmla="*/ 29 w 41"/>
                <a:gd name="T15" fmla="*/ 19 h 34"/>
                <a:gd name="T16" fmla="*/ 39 w 41"/>
                <a:gd name="T17" fmla="*/ 19 h 34"/>
                <a:gd name="T18" fmla="*/ 28 w 41"/>
                <a:gd name="T19" fmla="*/ 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27" name="Freeform 203">
              <a:extLst>
                <a:ext uri="{FF2B5EF4-FFF2-40B4-BE49-F238E27FC236}">
                  <a16:creationId xmlns:a16="http://schemas.microsoft.com/office/drawing/2014/main" id="{1313B8D6-477B-4749-94E5-5D8A824300BB}"/>
                </a:ext>
              </a:extLst>
            </p:cNvPr>
            <p:cNvSpPr>
              <a:spLocks/>
            </p:cNvSpPr>
            <p:nvPr/>
          </p:nvSpPr>
          <p:spPr bwMode="auto">
            <a:xfrm>
              <a:off x="996" y="3305"/>
              <a:ext cx="126" cy="318"/>
            </a:xfrm>
            <a:custGeom>
              <a:avLst/>
              <a:gdLst>
                <a:gd name="T0" fmla="*/ 22 w 25"/>
                <a:gd name="T1" fmla="*/ 2 h 63"/>
                <a:gd name="T2" fmla="*/ 18 w 25"/>
                <a:gd name="T3" fmla="*/ 17 h 63"/>
                <a:gd name="T4" fmla="*/ 7 w 25"/>
                <a:gd name="T5" fmla="*/ 20 h 63"/>
                <a:gd name="T6" fmla="*/ 7 w 25"/>
                <a:gd name="T7" fmla="*/ 23 h 63"/>
                <a:gd name="T8" fmla="*/ 17 w 25"/>
                <a:gd name="T9" fmla="*/ 34 h 63"/>
                <a:gd name="T10" fmla="*/ 12 w 25"/>
                <a:gd name="T11" fmla="*/ 45 h 63"/>
                <a:gd name="T12" fmla="*/ 0 w 25"/>
                <a:gd name="T13" fmla="*/ 55 h 63"/>
                <a:gd name="T14" fmla="*/ 5 w 25"/>
                <a:gd name="T15" fmla="*/ 58 h 63"/>
                <a:gd name="T16" fmla="*/ 16 w 25"/>
                <a:gd name="T17" fmla="*/ 62 h 63"/>
                <a:gd name="T18" fmla="*/ 23 w 25"/>
                <a:gd name="T19" fmla="*/ 57 h 63"/>
                <a:gd name="T20" fmla="*/ 25 w 25"/>
                <a:gd name="T21" fmla="*/ 14 h 63"/>
                <a:gd name="T22" fmla="*/ 25 w 25"/>
                <a:gd name="T23" fmla="*/ 2 h 63"/>
                <a:gd name="T24" fmla="*/ 22 w 25"/>
                <a:gd name="T25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6828" name="Group 204">
            <a:extLst>
              <a:ext uri="{FF2B5EF4-FFF2-40B4-BE49-F238E27FC236}">
                <a16:creationId xmlns:a16="http://schemas.microsoft.com/office/drawing/2014/main" id="{5847E35D-4F52-47B3-BAE7-9C52E7D44107}"/>
              </a:ext>
            </a:extLst>
          </p:cNvPr>
          <p:cNvGrpSpPr>
            <a:grpSpLocks/>
          </p:cNvGrpSpPr>
          <p:nvPr/>
        </p:nvGrpSpPr>
        <p:grpSpPr bwMode="auto">
          <a:xfrm>
            <a:off x="381000" y="3802857"/>
            <a:ext cx="533400" cy="369094"/>
            <a:chOff x="96" y="2784"/>
            <a:chExt cx="1062" cy="981"/>
          </a:xfrm>
        </p:grpSpPr>
        <p:sp>
          <p:nvSpPr>
            <p:cNvPr id="26829" name="Freeform 205">
              <a:extLst>
                <a:ext uri="{FF2B5EF4-FFF2-40B4-BE49-F238E27FC236}">
                  <a16:creationId xmlns:a16="http://schemas.microsoft.com/office/drawing/2014/main" id="{9B6017C9-C62C-46A2-B559-4710EEA7206C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" y="2784"/>
              <a:ext cx="207" cy="81"/>
            </a:xfrm>
            <a:custGeom>
              <a:avLst/>
              <a:gdLst>
                <a:gd name="T0" fmla="*/ 30 w 41"/>
                <a:gd name="T1" fmla="*/ 12 h 16"/>
                <a:gd name="T2" fmla="*/ 37 w 41"/>
                <a:gd name="T3" fmla="*/ 10 h 16"/>
                <a:gd name="T4" fmla="*/ 38 w 41"/>
                <a:gd name="T5" fmla="*/ 9 h 16"/>
                <a:gd name="T6" fmla="*/ 31 w 41"/>
                <a:gd name="T7" fmla="*/ 1 h 16"/>
                <a:gd name="T8" fmla="*/ 8 w 41"/>
                <a:gd name="T9" fmla="*/ 11 h 16"/>
                <a:gd name="T10" fmla="*/ 30 w 41"/>
                <a:gd name="T11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30" name="Freeform 206">
              <a:extLst>
                <a:ext uri="{FF2B5EF4-FFF2-40B4-BE49-F238E27FC236}">
                  <a16:creationId xmlns:a16="http://schemas.microsoft.com/office/drawing/2014/main" id="{4E58690C-8634-4DFF-A047-4675FE8C35D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" y="2789"/>
              <a:ext cx="1062" cy="976"/>
            </a:xfrm>
            <a:custGeom>
              <a:avLst/>
              <a:gdLst>
                <a:gd name="T0" fmla="*/ 163 w 210"/>
                <a:gd name="T1" fmla="*/ 155 h 193"/>
                <a:gd name="T2" fmla="*/ 152 w 210"/>
                <a:gd name="T3" fmla="*/ 125 h 193"/>
                <a:gd name="T4" fmla="*/ 142 w 210"/>
                <a:gd name="T5" fmla="*/ 99 h 193"/>
                <a:gd name="T6" fmla="*/ 165 w 210"/>
                <a:gd name="T7" fmla="*/ 93 h 193"/>
                <a:gd name="T8" fmla="*/ 146 w 210"/>
                <a:gd name="T9" fmla="*/ 82 h 193"/>
                <a:gd name="T10" fmla="*/ 157 w 210"/>
                <a:gd name="T11" fmla="*/ 83 h 193"/>
                <a:gd name="T12" fmla="*/ 157 w 210"/>
                <a:gd name="T13" fmla="*/ 77 h 193"/>
                <a:gd name="T14" fmla="*/ 135 w 210"/>
                <a:gd name="T15" fmla="*/ 78 h 193"/>
                <a:gd name="T16" fmla="*/ 128 w 210"/>
                <a:gd name="T17" fmla="*/ 125 h 193"/>
                <a:gd name="T18" fmla="*/ 124 w 210"/>
                <a:gd name="T19" fmla="*/ 84 h 193"/>
                <a:gd name="T20" fmla="*/ 118 w 210"/>
                <a:gd name="T21" fmla="*/ 67 h 193"/>
                <a:gd name="T22" fmla="*/ 124 w 210"/>
                <a:gd name="T23" fmla="*/ 51 h 193"/>
                <a:gd name="T24" fmla="*/ 121 w 210"/>
                <a:gd name="T25" fmla="*/ 37 h 193"/>
                <a:gd name="T26" fmla="*/ 119 w 210"/>
                <a:gd name="T27" fmla="*/ 24 h 193"/>
                <a:gd name="T28" fmla="*/ 132 w 210"/>
                <a:gd name="T29" fmla="*/ 39 h 193"/>
                <a:gd name="T30" fmla="*/ 149 w 210"/>
                <a:gd name="T31" fmla="*/ 18 h 193"/>
                <a:gd name="T32" fmla="*/ 147 w 210"/>
                <a:gd name="T33" fmla="*/ 36 h 193"/>
                <a:gd name="T34" fmla="*/ 143 w 210"/>
                <a:gd name="T35" fmla="*/ 48 h 193"/>
                <a:gd name="T36" fmla="*/ 144 w 210"/>
                <a:gd name="T37" fmla="*/ 67 h 193"/>
                <a:gd name="T38" fmla="*/ 199 w 210"/>
                <a:gd name="T39" fmla="*/ 29 h 193"/>
                <a:gd name="T40" fmla="*/ 90 w 210"/>
                <a:gd name="T41" fmla="*/ 1 h 193"/>
                <a:gd name="T42" fmla="*/ 56 w 210"/>
                <a:gd name="T43" fmla="*/ 8 h 193"/>
                <a:gd name="T44" fmla="*/ 85 w 210"/>
                <a:gd name="T45" fmla="*/ 12 h 193"/>
                <a:gd name="T46" fmla="*/ 60 w 210"/>
                <a:gd name="T47" fmla="*/ 22 h 193"/>
                <a:gd name="T48" fmla="*/ 58 w 210"/>
                <a:gd name="T49" fmla="*/ 29 h 193"/>
                <a:gd name="T50" fmla="*/ 38 w 210"/>
                <a:gd name="T51" fmla="*/ 17 h 193"/>
                <a:gd name="T52" fmla="*/ 13 w 210"/>
                <a:gd name="T53" fmla="*/ 115 h 193"/>
                <a:gd name="T54" fmla="*/ 61 w 210"/>
                <a:gd name="T55" fmla="*/ 146 h 193"/>
                <a:gd name="T56" fmla="*/ 45 w 210"/>
                <a:gd name="T57" fmla="*/ 133 h 193"/>
                <a:gd name="T58" fmla="*/ 35 w 210"/>
                <a:gd name="T59" fmla="*/ 145 h 193"/>
                <a:gd name="T60" fmla="*/ 32 w 210"/>
                <a:gd name="T61" fmla="*/ 128 h 193"/>
                <a:gd name="T62" fmla="*/ 46 w 210"/>
                <a:gd name="T63" fmla="*/ 86 h 193"/>
                <a:gd name="T64" fmla="*/ 67 w 210"/>
                <a:gd name="T65" fmla="*/ 83 h 193"/>
                <a:gd name="T66" fmla="*/ 71 w 210"/>
                <a:gd name="T67" fmla="*/ 95 h 193"/>
                <a:gd name="T68" fmla="*/ 61 w 210"/>
                <a:gd name="T69" fmla="*/ 121 h 193"/>
                <a:gd name="T70" fmla="*/ 91 w 210"/>
                <a:gd name="T71" fmla="*/ 180 h 193"/>
                <a:gd name="T72" fmla="*/ 186 w 210"/>
                <a:gd name="T73" fmla="*/ 166 h 193"/>
                <a:gd name="T74" fmla="*/ 182 w 210"/>
                <a:gd name="T75" fmla="*/ 66 h 193"/>
                <a:gd name="T76" fmla="*/ 165 w 210"/>
                <a:gd name="T77" fmla="*/ 60 h 193"/>
                <a:gd name="T78" fmla="*/ 113 w 210"/>
                <a:gd name="T79" fmla="*/ 61 h 193"/>
                <a:gd name="T80" fmla="*/ 108 w 210"/>
                <a:gd name="T81" fmla="*/ 87 h 193"/>
                <a:gd name="T82" fmla="*/ 114 w 210"/>
                <a:gd name="T83" fmla="*/ 50 h 193"/>
                <a:gd name="T84" fmla="*/ 89 w 210"/>
                <a:gd name="T85" fmla="*/ 26 h 193"/>
                <a:gd name="T86" fmla="*/ 105 w 210"/>
                <a:gd name="T87" fmla="*/ 35 h 193"/>
                <a:gd name="T88" fmla="*/ 61 w 210"/>
                <a:gd name="T89" fmla="*/ 72 h 193"/>
                <a:gd name="T90" fmla="*/ 24 w 210"/>
                <a:gd name="T91" fmla="*/ 37 h 193"/>
                <a:gd name="T92" fmla="*/ 68 w 210"/>
                <a:gd name="T93" fmla="*/ 40 h 193"/>
                <a:gd name="T94" fmla="*/ 79 w 210"/>
                <a:gd name="T95" fmla="*/ 40 h 193"/>
                <a:gd name="T96" fmla="*/ 108 w 210"/>
                <a:gd name="T97" fmla="*/ 45 h 193"/>
                <a:gd name="T98" fmla="*/ 99 w 210"/>
                <a:gd name="T99" fmla="*/ 93 h 193"/>
                <a:gd name="T100" fmla="*/ 93 w 210"/>
                <a:gd name="T101" fmla="*/ 51 h 193"/>
                <a:gd name="T102" fmla="*/ 61 w 210"/>
                <a:gd name="T103" fmla="*/ 72 h 193"/>
                <a:gd name="T104" fmla="*/ 80 w 210"/>
                <a:gd name="T105" fmla="*/ 82 h 193"/>
                <a:gd name="T106" fmla="*/ 88 w 210"/>
                <a:gd name="T107" fmla="*/ 58 h 193"/>
                <a:gd name="T108" fmla="*/ 102 w 210"/>
                <a:gd name="T109" fmla="*/ 145 h 193"/>
                <a:gd name="T110" fmla="*/ 82 w 210"/>
                <a:gd name="T111" fmla="*/ 96 h 193"/>
                <a:gd name="T112" fmla="*/ 117 w 210"/>
                <a:gd name="T113" fmla="*/ 10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31" name="Freeform 207">
              <a:extLst>
                <a:ext uri="{FF2B5EF4-FFF2-40B4-BE49-F238E27FC236}">
                  <a16:creationId xmlns:a16="http://schemas.microsoft.com/office/drawing/2014/main" id="{8C317154-8DA9-449D-B230-980D78494BCA}"/>
                </a:ext>
              </a:extLst>
            </p:cNvPr>
            <p:cNvSpPr>
              <a:spLocks/>
            </p:cNvSpPr>
            <p:nvPr/>
          </p:nvSpPr>
          <p:spPr bwMode="auto">
            <a:xfrm>
              <a:off x="348" y="3254"/>
              <a:ext cx="86" cy="102"/>
            </a:xfrm>
            <a:custGeom>
              <a:avLst/>
              <a:gdLst>
                <a:gd name="T0" fmla="*/ 14 w 17"/>
                <a:gd name="T1" fmla="*/ 5 h 20"/>
                <a:gd name="T2" fmla="*/ 9 w 17"/>
                <a:gd name="T3" fmla="*/ 20 h 20"/>
                <a:gd name="T4" fmla="*/ 14 w 17"/>
                <a:gd name="T5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32" name="Freeform 208">
              <a:extLst>
                <a:ext uri="{FF2B5EF4-FFF2-40B4-BE49-F238E27FC236}">
                  <a16:creationId xmlns:a16="http://schemas.microsoft.com/office/drawing/2014/main" id="{67F9098D-EC58-4BD8-9346-EA4F26EF7AB3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" y="3295"/>
              <a:ext cx="76" cy="136"/>
            </a:xfrm>
            <a:custGeom>
              <a:avLst/>
              <a:gdLst>
                <a:gd name="T0" fmla="*/ 7 w 15"/>
                <a:gd name="T1" fmla="*/ 10 h 27"/>
                <a:gd name="T2" fmla="*/ 4 w 15"/>
                <a:gd name="T3" fmla="*/ 25 h 27"/>
                <a:gd name="T4" fmla="*/ 15 w 15"/>
                <a:gd name="T5" fmla="*/ 16 h 27"/>
                <a:gd name="T6" fmla="*/ 13 w 15"/>
                <a:gd name="T7" fmla="*/ 8 h 27"/>
                <a:gd name="T8" fmla="*/ 7 w 15"/>
                <a:gd name="T9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33" name="Freeform 209">
              <a:extLst>
                <a:ext uri="{FF2B5EF4-FFF2-40B4-BE49-F238E27FC236}">
                  <a16:creationId xmlns:a16="http://schemas.microsoft.com/office/drawing/2014/main" id="{0FD2B083-D76B-4476-AC52-2CA1F8F6C96A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3022"/>
              <a:ext cx="243" cy="116"/>
            </a:xfrm>
            <a:custGeom>
              <a:avLst/>
              <a:gdLst>
                <a:gd name="T0" fmla="*/ 40 w 48"/>
                <a:gd name="T1" fmla="*/ 2 h 23"/>
                <a:gd name="T2" fmla="*/ 9 w 48"/>
                <a:gd name="T3" fmla="*/ 1 h 23"/>
                <a:gd name="T4" fmla="*/ 1 w 48"/>
                <a:gd name="T5" fmla="*/ 9 h 23"/>
                <a:gd name="T6" fmla="*/ 22 w 48"/>
                <a:gd name="T7" fmla="*/ 21 h 23"/>
                <a:gd name="T8" fmla="*/ 34 w 48"/>
                <a:gd name="T9" fmla="*/ 20 h 23"/>
                <a:gd name="T10" fmla="*/ 40 w 48"/>
                <a:gd name="T11" fmla="*/ 19 h 23"/>
                <a:gd name="T12" fmla="*/ 40 w 48"/>
                <a:gd name="T13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34" name="Freeform 210">
              <a:extLst>
                <a:ext uri="{FF2B5EF4-FFF2-40B4-BE49-F238E27FC236}">
                  <a16:creationId xmlns:a16="http://schemas.microsoft.com/office/drawing/2014/main" id="{E6C9B981-9997-4168-B3D9-9B4FB6C32F44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" y="3345"/>
              <a:ext cx="177" cy="187"/>
            </a:xfrm>
            <a:custGeom>
              <a:avLst/>
              <a:gdLst>
                <a:gd name="T0" fmla="*/ 24 w 35"/>
                <a:gd name="T1" fmla="*/ 2 h 37"/>
                <a:gd name="T2" fmla="*/ 11 w 35"/>
                <a:gd name="T3" fmla="*/ 2 h 37"/>
                <a:gd name="T4" fmla="*/ 4 w 35"/>
                <a:gd name="T5" fmla="*/ 20 h 37"/>
                <a:gd name="T6" fmla="*/ 28 w 35"/>
                <a:gd name="T7" fmla="*/ 22 h 37"/>
                <a:gd name="T8" fmla="*/ 24 w 35"/>
                <a:gd name="T9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35" name="Freeform 211">
              <a:extLst>
                <a:ext uri="{FF2B5EF4-FFF2-40B4-BE49-F238E27FC236}">
                  <a16:creationId xmlns:a16="http://schemas.microsoft.com/office/drawing/2014/main" id="{FF134498-E5A0-4C19-8F66-B0822021F397}"/>
                </a:ext>
              </a:extLst>
            </p:cNvPr>
            <p:cNvSpPr>
              <a:spLocks/>
            </p:cNvSpPr>
            <p:nvPr/>
          </p:nvSpPr>
          <p:spPr bwMode="auto">
            <a:xfrm>
              <a:off x="905" y="3158"/>
              <a:ext cx="177" cy="36"/>
            </a:xfrm>
            <a:custGeom>
              <a:avLst/>
              <a:gdLst>
                <a:gd name="T0" fmla="*/ 5 w 35"/>
                <a:gd name="T1" fmla="*/ 0 h 7"/>
                <a:gd name="T2" fmla="*/ 14 w 35"/>
                <a:gd name="T3" fmla="*/ 5 h 7"/>
                <a:gd name="T4" fmla="*/ 5 w 35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36" name="Freeform 212">
              <a:extLst>
                <a:ext uri="{FF2B5EF4-FFF2-40B4-BE49-F238E27FC236}">
                  <a16:creationId xmlns:a16="http://schemas.microsoft.com/office/drawing/2014/main" id="{FF8201F5-6138-44A8-86E2-AF800F533047}"/>
                </a:ext>
              </a:extLst>
            </p:cNvPr>
            <p:cNvSpPr>
              <a:spLocks/>
            </p:cNvSpPr>
            <p:nvPr/>
          </p:nvSpPr>
          <p:spPr bwMode="auto">
            <a:xfrm>
              <a:off x="965" y="3153"/>
              <a:ext cx="137" cy="81"/>
            </a:xfrm>
            <a:custGeom>
              <a:avLst/>
              <a:gdLst>
                <a:gd name="T0" fmla="*/ 7 w 27"/>
                <a:gd name="T1" fmla="*/ 13 h 16"/>
                <a:gd name="T2" fmla="*/ 25 w 27"/>
                <a:gd name="T3" fmla="*/ 6 h 16"/>
                <a:gd name="T4" fmla="*/ 17 w 27"/>
                <a:gd name="T5" fmla="*/ 1 h 16"/>
                <a:gd name="T6" fmla="*/ 7 w 27"/>
                <a:gd name="T7" fmla="*/ 11 h 16"/>
                <a:gd name="T8" fmla="*/ 7 w 27"/>
                <a:gd name="T9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37" name="Freeform 213">
              <a:extLst>
                <a:ext uri="{FF2B5EF4-FFF2-40B4-BE49-F238E27FC236}">
                  <a16:creationId xmlns:a16="http://schemas.microsoft.com/office/drawing/2014/main" id="{C50F167A-7FAE-4B32-A56C-A2CF2D85FE3D}"/>
                </a:ext>
              </a:extLst>
            </p:cNvPr>
            <p:cNvSpPr>
              <a:spLocks/>
            </p:cNvSpPr>
            <p:nvPr/>
          </p:nvSpPr>
          <p:spPr bwMode="auto">
            <a:xfrm>
              <a:off x="960" y="3204"/>
              <a:ext cx="177" cy="86"/>
            </a:xfrm>
            <a:custGeom>
              <a:avLst/>
              <a:gdLst>
                <a:gd name="T0" fmla="*/ 25 w 35"/>
                <a:gd name="T1" fmla="*/ 6 h 17"/>
                <a:gd name="T2" fmla="*/ 8 w 35"/>
                <a:gd name="T3" fmla="*/ 10 h 17"/>
                <a:gd name="T4" fmla="*/ 6 w 35"/>
                <a:gd name="T5" fmla="*/ 13 h 17"/>
                <a:gd name="T6" fmla="*/ 27 w 35"/>
                <a:gd name="T7" fmla="*/ 12 h 17"/>
                <a:gd name="T8" fmla="*/ 25 w 35"/>
                <a:gd name="T9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38" name="Freeform 214">
              <a:extLst>
                <a:ext uri="{FF2B5EF4-FFF2-40B4-BE49-F238E27FC236}">
                  <a16:creationId xmlns:a16="http://schemas.microsoft.com/office/drawing/2014/main" id="{9A447C11-EC34-4A1E-94A5-7946E0091843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" y="3285"/>
              <a:ext cx="248" cy="60"/>
            </a:xfrm>
            <a:custGeom>
              <a:avLst/>
              <a:gdLst>
                <a:gd name="T0" fmla="*/ 40 w 49"/>
                <a:gd name="T1" fmla="*/ 3 h 12"/>
                <a:gd name="T2" fmla="*/ 29 w 49"/>
                <a:gd name="T3" fmla="*/ 1 h 12"/>
                <a:gd name="T4" fmla="*/ 7 w 49"/>
                <a:gd name="T5" fmla="*/ 0 h 12"/>
                <a:gd name="T6" fmla="*/ 2 w 49"/>
                <a:gd name="T7" fmla="*/ 5 h 12"/>
                <a:gd name="T8" fmla="*/ 20 w 49"/>
                <a:gd name="T9" fmla="*/ 8 h 12"/>
                <a:gd name="T10" fmla="*/ 41 w 49"/>
                <a:gd name="T11" fmla="*/ 8 h 12"/>
                <a:gd name="T12" fmla="*/ 40 w 49"/>
                <a:gd name="T1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39" name="Freeform 215">
              <a:extLst>
                <a:ext uri="{FF2B5EF4-FFF2-40B4-BE49-F238E27FC236}">
                  <a16:creationId xmlns:a16="http://schemas.microsoft.com/office/drawing/2014/main" id="{96B63453-553D-4680-946D-D874F8CA7EEB}"/>
                </a:ext>
              </a:extLst>
            </p:cNvPr>
            <p:cNvSpPr>
              <a:spLocks/>
            </p:cNvSpPr>
            <p:nvPr/>
          </p:nvSpPr>
          <p:spPr bwMode="auto">
            <a:xfrm>
              <a:off x="869" y="3340"/>
              <a:ext cx="203" cy="56"/>
            </a:xfrm>
            <a:custGeom>
              <a:avLst/>
              <a:gdLst>
                <a:gd name="T0" fmla="*/ 37 w 40"/>
                <a:gd name="T1" fmla="*/ 2 h 11"/>
                <a:gd name="T2" fmla="*/ 26 w 40"/>
                <a:gd name="T3" fmla="*/ 4 h 11"/>
                <a:gd name="T4" fmla="*/ 13 w 40"/>
                <a:gd name="T5" fmla="*/ 3 h 11"/>
                <a:gd name="T6" fmla="*/ 1 w 40"/>
                <a:gd name="T7" fmla="*/ 2 h 11"/>
                <a:gd name="T8" fmla="*/ 35 w 40"/>
                <a:gd name="T9" fmla="*/ 8 h 11"/>
                <a:gd name="T10" fmla="*/ 37 w 40"/>
                <a:gd name="T11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40" name="Freeform 216">
              <a:extLst>
                <a:ext uri="{FF2B5EF4-FFF2-40B4-BE49-F238E27FC236}">
                  <a16:creationId xmlns:a16="http://schemas.microsoft.com/office/drawing/2014/main" id="{404DB9AD-A665-4D6E-B253-A2B45841B32F}"/>
                </a:ext>
              </a:extLst>
            </p:cNvPr>
            <p:cNvSpPr>
              <a:spLocks/>
            </p:cNvSpPr>
            <p:nvPr/>
          </p:nvSpPr>
          <p:spPr bwMode="auto">
            <a:xfrm>
              <a:off x="859" y="3386"/>
              <a:ext cx="207" cy="172"/>
            </a:xfrm>
            <a:custGeom>
              <a:avLst/>
              <a:gdLst>
                <a:gd name="T0" fmla="*/ 28 w 41"/>
                <a:gd name="T1" fmla="*/ 9 h 34"/>
                <a:gd name="T2" fmla="*/ 13 w 41"/>
                <a:gd name="T3" fmla="*/ 6 h 34"/>
                <a:gd name="T4" fmla="*/ 4 w 41"/>
                <a:gd name="T5" fmla="*/ 15 h 34"/>
                <a:gd name="T6" fmla="*/ 1 w 41"/>
                <a:gd name="T7" fmla="*/ 19 h 34"/>
                <a:gd name="T8" fmla="*/ 9 w 41"/>
                <a:gd name="T9" fmla="*/ 19 h 34"/>
                <a:gd name="T10" fmla="*/ 17 w 41"/>
                <a:gd name="T11" fmla="*/ 27 h 34"/>
                <a:gd name="T12" fmla="*/ 21 w 41"/>
                <a:gd name="T13" fmla="*/ 30 h 34"/>
                <a:gd name="T14" fmla="*/ 29 w 41"/>
                <a:gd name="T15" fmla="*/ 19 h 34"/>
                <a:gd name="T16" fmla="*/ 39 w 41"/>
                <a:gd name="T17" fmla="*/ 19 h 34"/>
                <a:gd name="T18" fmla="*/ 28 w 41"/>
                <a:gd name="T19" fmla="*/ 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41" name="Freeform 217">
              <a:extLst>
                <a:ext uri="{FF2B5EF4-FFF2-40B4-BE49-F238E27FC236}">
                  <a16:creationId xmlns:a16="http://schemas.microsoft.com/office/drawing/2014/main" id="{87CB6042-1AC1-451B-AECD-FD0ADD410F8E}"/>
                </a:ext>
              </a:extLst>
            </p:cNvPr>
            <p:cNvSpPr>
              <a:spLocks/>
            </p:cNvSpPr>
            <p:nvPr/>
          </p:nvSpPr>
          <p:spPr bwMode="auto">
            <a:xfrm>
              <a:off x="996" y="3305"/>
              <a:ext cx="126" cy="318"/>
            </a:xfrm>
            <a:custGeom>
              <a:avLst/>
              <a:gdLst>
                <a:gd name="T0" fmla="*/ 22 w 25"/>
                <a:gd name="T1" fmla="*/ 2 h 63"/>
                <a:gd name="T2" fmla="*/ 18 w 25"/>
                <a:gd name="T3" fmla="*/ 17 h 63"/>
                <a:gd name="T4" fmla="*/ 7 w 25"/>
                <a:gd name="T5" fmla="*/ 20 h 63"/>
                <a:gd name="T6" fmla="*/ 7 w 25"/>
                <a:gd name="T7" fmla="*/ 23 h 63"/>
                <a:gd name="T8" fmla="*/ 17 w 25"/>
                <a:gd name="T9" fmla="*/ 34 h 63"/>
                <a:gd name="T10" fmla="*/ 12 w 25"/>
                <a:gd name="T11" fmla="*/ 45 h 63"/>
                <a:gd name="T12" fmla="*/ 0 w 25"/>
                <a:gd name="T13" fmla="*/ 55 h 63"/>
                <a:gd name="T14" fmla="*/ 5 w 25"/>
                <a:gd name="T15" fmla="*/ 58 h 63"/>
                <a:gd name="T16" fmla="*/ 16 w 25"/>
                <a:gd name="T17" fmla="*/ 62 h 63"/>
                <a:gd name="T18" fmla="*/ 23 w 25"/>
                <a:gd name="T19" fmla="*/ 57 h 63"/>
                <a:gd name="T20" fmla="*/ 25 w 25"/>
                <a:gd name="T21" fmla="*/ 14 h 63"/>
                <a:gd name="T22" fmla="*/ 25 w 25"/>
                <a:gd name="T23" fmla="*/ 2 h 63"/>
                <a:gd name="T24" fmla="*/ 22 w 25"/>
                <a:gd name="T25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6842" name="Group 218">
            <a:extLst>
              <a:ext uri="{FF2B5EF4-FFF2-40B4-BE49-F238E27FC236}">
                <a16:creationId xmlns:a16="http://schemas.microsoft.com/office/drawing/2014/main" id="{DD096704-EF0A-4B11-8F38-39302BAC46E8}"/>
              </a:ext>
            </a:extLst>
          </p:cNvPr>
          <p:cNvGrpSpPr>
            <a:grpSpLocks/>
          </p:cNvGrpSpPr>
          <p:nvPr/>
        </p:nvGrpSpPr>
        <p:grpSpPr bwMode="auto">
          <a:xfrm>
            <a:off x="381000" y="4591050"/>
            <a:ext cx="533400" cy="369094"/>
            <a:chOff x="96" y="2784"/>
            <a:chExt cx="1062" cy="981"/>
          </a:xfrm>
        </p:grpSpPr>
        <p:sp>
          <p:nvSpPr>
            <p:cNvPr id="26843" name="Freeform 219">
              <a:extLst>
                <a:ext uri="{FF2B5EF4-FFF2-40B4-BE49-F238E27FC236}">
                  <a16:creationId xmlns:a16="http://schemas.microsoft.com/office/drawing/2014/main" id="{98A7A28D-3E23-4BF9-9448-0E357DDEE728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" y="2784"/>
              <a:ext cx="207" cy="81"/>
            </a:xfrm>
            <a:custGeom>
              <a:avLst/>
              <a:gdLst>
                <a:gd name="T0" fmla="*/ 30 w 41"/>
                <a:gd name="T1" fmla="*/ 12 h 16"/>
                <a:gd name="T2" fmla="*/ 37 w 41"/>
                <a:gd name="T3" fmla="*/ 10 h 16"/>
                <a:gd name="T4" fmla="*/ 38 w 41"/>
                <a:gd name="T5" fmla="*/ 9 h 16"/>
                <a:gd name="T6" fmla="*/ 31 w 41"/>
                <a:gd name="T7" fmla="*/ 1 h 16"/>
                <a:gd name="T8" fmla="*/ 8 w 41"/>
                <a:gd name="T9" fmla="*/ 11 h 16"/>
                <a:gd name="T10" fmla="*/ 30 w 41"/>
                <a:gd name="T11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44" name="Freeform 220">
              <a:extLst>
                <a:ext uri="{FF2B5EF4-FFF2-40B4-BE49-F238E27FC236}">
                  <a16:creationId xmlns:a16="http://schemas.microsoft.com/office/drawing/2014/main" id="{4A22D98B-D77A-411A-B081-9C5596AC11F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" y="2789"/>
              <a:ext cx="1062" cy="976"/>
            </a:xfrm>
            <a:custGeom>
              <a:avLst/>
              <a:gdLst>
                <a:gd name="T0" fmla="*/ 163 w 210"/>
                <a:gd name="T1" fmla="*/ 155 h 193"/>
                <a:gd name="T2" fmla="*/ 152 w 210"/>
                <a:gd name="T3" fmla="*/ 125 h 193"/>
                <a:gd name="T4" fmla="*/ 142 w 210"/>
                <a:gd name="T5" fmla="*/ 99 h 193"/>
                <a:gd name="T6" fmla="*/ 165 w 210"/>
                <a:gd name="T7" fmla="*/ 93 h 193"/>
                <a:gd name="T8" fmla="*/ 146 w 210"/>
                <a:gd name="T9" fmla="*/ 82 h 193"/>
                <a:gd name="T10" fmla="*/ 157 w 210"/>
                <a:gd name="T11" fmla="*/ 83 h 193"/>
                <a:gd name="T12" fmla="*/ 157 w 210"/>
                <a:gd name="T13" fmla="*/ 77 h 193"/>
                <a:gd name="T14" fmla="*/ 135 w 210"/>
                <a:gd name="T15" fmla="*/ 78 h 193"/>
                <a:gd name="T16" fmla="*/ 128 w 210"/>
                <a:gd name="T17" fmla="*/ 125 h 193"/>
                <a:gd name="T18" fmla="*/ 124 w 210"/>
                <a:gd name="T19" fmla="*/ 84 h 193"/>
                <a:gd name="T20" fmla="*/ 118 w 210"/>
                <a:gd name="T21" fmla="*/ 67 h 193"/>
                <a:gd name="T22" fmla="*/ 124 w 210"/>
                <a:gd name="T23" fmla="*/ 51 h 193"/>
                <a:gd name="T24" fmla="*/ 121 w 210"/>
                <a:gd name="T25" fmla="*/ 37 h 193"/>
                <a:gd name="T26" fmla="*/ 119 w 210"/>
                <a:gd name="T27" fmla="*/ 24 h 193"/>
                <a:gd name="T28" fmla="*/ 132 w 210"/>
                <a:gd name="T29" fmla="*/ 39 h 193"/>
                <a:gd name="T30" fmla="*/ 149 w 210"/>
                <a:gd name="T31" fmla="*/ 18 h 193"/>
                <a:gd name="T32" fmla="*/ 147 w 210"/>
                <a:gd name="T33" fmla="*/ 36 h 193"/>
                <a:gd name="T34" fmla="*/ 143 w 210"/>
                <a:gd name="T35" fmla="*/ 48 h 193"/>
                <a:gd name="T36" fmla="*/ 144 w 210"/>
                <a:gd name="T37" fmla="*/ 67 h 193"/>
                <a:gd name="T38" fmla="*/ 199 w 210"/>
                <a:gd name="T39" fmla="*/ 29 h 193"/>
                <a:gd name="T40" fmla="*/ 90 w 210"/>
                <a:gd name="T41" fmla="*/ 1 h 193"/>
                <a:gd name="T42" fmla="*/ 56 w 210"/>
                <a:gd name="T43" fmla="*/ 8 h 193"/>
                <a:gd name="T44" fmla="*/ 85 w 210"/>
                <a:gd name="T45" fmla="*/ 12 h 193"/>
                <a:gd name="T46" fmla="*/ 60 w 210"/>
                <a:gd name="T47" fmla="*/ 22 h 193"/>
                <a:gd name="T48" fmla="*/ 58 w 210"/>
                <a:gd name="T49" fmla="*/ 29 h 193"/>
                <a:gd name="T50" fmla="*/ 38 w 210"/>
                <a:gd name="T51" fmla="*/ 17 h 193"/>
                <a:gd name="T52" fmla="*/ 13 w 210"/>
                <a:gd name="T53" fmla="*/ 115 h 193"/>
                <a:gd name="T54" fmla="*/ 61 w 210"/>
                <a:gd name="T55" fmla="*/ 146 h 193"/>
                <a:gd name="T56" fmla="*/ 45 w 210"/>
                <a:gd name="T57" fmla="*/ 133 h 193"/>
                <a:gd name="T58" fmla="*/ 35 w 210"/>
                <a:gd name="T59" fmla="*/ 145 h 193"/>
                <a:gd name="T60" fmla="*/ 32 w 210"/>
                <a:gd name="T61" fmla="*/ 128 h 193"/>
                <a:gd name="T62" fmla="*/ 46 w 210"/>
                <a:gd name="T63" fmla="*/ 86 h 193"/>
                <a:gd name="T64" fmla="*/ 67 w 210"/>
                <a:gd name="T65" fmla="*/ 83 h 193"/>
                <a:gd name="T66" fmla="*/ 71 w 210"/>
                <a:gd name="T67" fmla="*/ 95 h 193"/>
                <a:gd name="T68" fmla="*/ 61 w 210"/>
                <a:gd name="T69" fmla="*/ 121 h 193"/>
                <a:gd name="T70" fmla="*/ 91 w 210"/>
                <a:gd name="T71" fmla="*/ 180 h 193"/>
                <a:gd name="T72" fmla="*/ 186 w 210"/>
                <a:gd name="T73" fmla="*/ 166 h 193"/>
                <a:gd name="T74" fmla="*/ 182 w 210"/>
                <a:gd name="T75" fmla="*/ 66 h 193"/>
                <a:gd name="T76" fmla="*/ 165 w 210"/>
                <a:gd name="T77" fmla="*/ 60 h 193"/>
                <a:gd name="T78" fmla="*/ 113 w 210"/>
                <a:gd name="T79" fmla="*/ 61 h 193"/>
                <a:gd name="T80" fmla="*/ 108 w 210"/>
                <a:gd name="T81" fmla="*/ 87 h 193"/>
                <a:gd name="T82" fmla="*/ 114 w 210"/>
                <a:gd name="T83" fmla="*/ 50 h 193"/>
                <a:gd name="T84" fmla="*/ 89 w 210"/>
                <a:gd name="T85" fmla="*/ 26 h 193"/>
                <a:gd name="T86" fmla="*/ 105 w 210"/>
                <a:gd name="T87" fmla="*/ 35 h 193"/>
                <a:gd name="T88" fmla="*/ 61 w 210"/>
                <a:gd name="T89" fmla="*/ 72 h 193"/>
                <a:gd name="T90" fmla="*/ 24 w 210"/>
                <a:gd name="T91" fmla="*/ 37 h 193"/>
                <a:gd name="T92" fmla="*/ 68 w 210"/>
                <a:gd name="T93" fmla="*/ 40 h 193"/>
                <a:gd name="T94" fmla="*/ 79 w 210"/>
                <a:gd name="T95" fmla="*/ 40 h 193"/>
                <a:gd name="T96" fmla="*/ 108 w 210"/>
                <a:gd name="T97" fmla="*/ 45 h 193"/>
                <a:gd name="T98" fmla="*/ 99 w 210"/>
                <a:gd name="T99" fmla="*/ 93 h 193"/>
                <a:gd name="T100" fmla="*/ 93 w 210"/>
                <a:gd name="T101" fmla="*/ 51 h 193"/>
                <a:gd name="T102" fmla="*/ 61 w 210"/>
                <a:gd name="T103" fmla="*/ 72 h 193"/>
                <a:gd name="T104" fmla="*/ 80 w 210"/>
                <a:gd name="T105" fmla="*/ 82 h 193"/>
                <a:gd name="T106" fmla="*/ 88 w 210"/>
                <a:gd name="T107" fmla="*/ 58 h 193"/>
                <a:gd name="T108" fmla="*/ 102 w 210"/>
                <a:gd name="T109" fmla="*/ 145 h 193"/>
                <a:gd name="T110" fmla="*/ 82 w 210"/>
                <a:gd name="T111" fmla="*/ 96 h 193"/>
                <a:gd name="T112" fmla="*/ 117 w 210"/>
                <a:gd name="T113" fmla="*/ 10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45" name="Freeform 221">
              <a:extLst>
                <a:ext uri="{FF2B5EF4-FFF2-40B4-BE49-F238E27FC236}">
                  <a16:creationId xmlns:a16="http://schemas.microsoft.com/office/drawing/2014/main" id="{1938ED19-0E1F-449B-B51E-9AD6EE1292B2}"/>
                </a:ext>
              </a:extLst>
            </p:cNvPr>
            <p:cNvSpPr>
              <a:spLocks/>
            </p:cNvSpPr>
            <p:nvPr/>
          </p:nvSpPr>
          <p:spPr bwMode="auto">
            <a:xfrm>
              <a:off x="348" y="3254"/>
              <a:ext cx="86" cy="102"/>
            </a:xfrm>
            <a:custGeom>
              <a:avLst/>
              <a:gdLst>
                <a:gd name="T0" fmla="*/ 14 w 17"/>
                <a:gd name="T1" fmla="*/ 5 h 20"/>
                <a:gd name="T2" fmla="*/ 9 w 17"/>
                <a:gd name="T3" fmla="*/ 20 h 20"/>
                <a:gd name="T4" fmla="*/ 14 w 17"/>
                <a:gd name="T5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46" name="Freeform 222">
              <a:extLst>
                <a:ext uri="{FF2B5EF4-FFF2-40B4-BE49-F238E27FC236}">
                  <a16:creationId xmlns:a16="http://schemas.microsoft.com/office/drawing/2014/main" id="{1C300D5C-1562-4FF8-B06E-866ACE3F3D4A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" y="3295"/>
              <a:ext cx="76" cy="136"/>
            </a:xfrm>
            <a:custGeom>
              <a:avLst/>
              <a:gdLst>
                <a:gd name="T0" fmla="*/ 7 w 15"/>
                <a:gd name="T1" fmla="*/ 10 h 27"/>
                <a:gd name="T2" fmla="*/ 4 w 15"/>
                <a:gd name="T3" fmla="*/ 25 h 27"/>
                <a:gd name="T4" fmla="*/ 15 w 15"/>
                <a:gd name="T5" fmla="*/ 16 h 27"/>
                <a:gd name="T6" fmla="*/ 13 w 15"/>
                <a:gd name="T7" fmla="*/ 8 h 27"/>
                <a:gd name="T8" fmla="*/ 7 w 15"/>
                <a:gd name="T9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47" name="Freeform 223">
              <a:extLst>
                <a:ext uri="{FF2B5EF4-FFF2-40B4-BE49-F238E27FC236}">
                  <a16:creationId xmlns:a16="http://schemas.microsoft.com/office/drawing/2014/main" id="{470E4EBD-295B-4024-A668-ED1965EB319F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" y="3022"/>
              <a:ext cx="243" cy="116"/>
            </a:xfrm>
            <a:custGeom>
              <a:avLst/>
              <a:gdLst>
                <a:gd name="T0" fmla="*/ 40 w 48"/>
                <a:gd name="T1" fmla="*/ 2 h 23"/>
                <a:gd name="T2" fmla="*/ 9 w 48"/>
                <a:gd name="T3" fmla="*/ 1 h 23"/>
                <a:gd name="T4" fmla="*/ 1 w 48"/>
                <a:gd name="T5" fmla="*/ 9 h 23"/>
                <a:gd name="T6" fmla="*/ 22 w 48"/>
                <a:gd name="T7" fmla="*/ 21 h 23"/>
                <a:gd name="T8" fmla="*/ 34 w 48"/>
                <a:gd name="T9" fmla="*/ 20 h 23"/>
                <a:gd name="T10" fmla="*/ 40 w 48"/>
                <a:gd name="T11" fmla="*/ 19 h 23"/>
                <a:gd name="T12" fmla="*/ 40 w 48"/>
                <a:gd name="T13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48" name="Freeform 224">
              <a:extLst>
                <a:ext uri="{FF2B5EF4-FFF2-40B4-BE49-F238E27FC236}">
                  <a16:creationId xmlns:a16="http://schemas.microsoft.com/office/drawing/2014/main" id="{3BB34053-D985-4E97-A5B8-9C1DB81D8D92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" y="3345"/>
              <a:ext cx="177" cy="187"/>
            </a:xfrm>
            <a:custGeom>
              <a:avLst/>
              <a:gdLst>
                <a:gd name="T0" fmla="*/ 24 w 35"/>
                <a:gd name="T1" fmla="*/ 2 h 37"/>
                <a:gd name="T2" fmla="*/ 11 w 35"/>
                <a:gd name="T3" fmla="*/ 2 h 37"/>
                <a:gd name="T4" fmla="*/ 4 w 35"/>
                <a:gd name="T5" fmla="*/ 20 h 37"/>
                <a:gd name="T6" fmla="*/ 28 w 35"/>
                <a:gd name="T7" fmla="*/ 22 h 37"/>
                <a:gd name="T8" fmla="*/ 24 w 35"/>
                <a:gd name="T9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49" name="Freeform 225">
              <a:extLst>
                <a:ext uri="{FF2B5EF4-FFF2-40B4-BE49-F238E27FC236}">
                  <a16:creationId xmlns:a16="http://schemas.microsoft.com/office/drawing/2014/main" id="{7819586D-B761-4E08-A719-A531C5B8A115}"/>
                </a:ext>
              </a:extLst>
            </p:cNvPr>
            <p:cNvSpPr>
              <a:spLocks/>
            </p:cNvSpPr>
            <p:nvPr/>
          </p:nvSpPr>
          <p:spPr bwMode="auto">
            <a:xfrm>
              <a:off x="905" y="3158"/>
              <a:ext cx="177" cy="36"/>
            </a:xfrm>
            <a:custGeom>
              <a:avLst/>
              <a:gdLst>
                <a:gd name="T0" fmla="*/ 5 w 35"/>
                <a:gd name="T1" fmla="*/ 0 h 7"/>
                <a:gd name="T2" fmla="*/ 14 w 35"/>
                <a:gd name="T3" fmla="*/ 5 h 7"/>
                <a:gd name="T4" fmla="*/ 5 w 35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50" name="Freeform 226">
              <a:extLst>
                <a:ext uri="{FF2B5EF4-FFF2-40B4-BE49-F238E27FC236}">
                  <a16:creationId xmlns:a16="http://schemas.microsoft.com/office/drawing/2014/main" id="{06710EB9-487A-496A-BB8E-343C3563C3FE}"/>
                </a:ext>
              </a:extLst>
            </p:cNvPr>
            <p:cNvSpPr>
              <a:spLocks/>
            </p:cNvSpPr>
            <p:nvPr/>
          </p:nvSpPr>
          <p:spPr bwMode="auto">
            <a:xfrm>
              <a:off x="965" y="3153"/>
              <a:ext cx="137" cy="81"/>
            </a:xfrm>
            <a:custGeom>
              <a:avLst/>
              <a:gdLst>
                <a:gd name="T0" fmla="*/ 7 w 27"/>
                <a:gd name="T1" fmla="*/ 13 h 16"/>
                <a:gd name="T2" fmla="*/ 25 w 27"/>
                <a:gd name="T3" fmla="*/ 6 h 16"/>
                <a:gd name="T4" fmla="*/ 17 w 27"/>
                <a:gd name="T5" fmla="*/ 1 h 16"/>
                <a:gd name="T6" fmla="*/ 7 w 27"/>
                <a:gd name="T7" fmla="*/ 11 h 16"/>
                <a:gd name="T8" fmla="*/ 7 w 27"/>
                <a:gd name="T9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51" name="Freeform 227">
              <a:extLst>
                <a:ext uri="{FF2B5EF4-FFF2-40B4-BE49-F238E27FC236}">
                  <a16:creationId xmlns:a16="http://schemas.microsoft.com/office/drawing/2014/main" id="{7C10958D-9308-4612-90DB-B7AA8E28C60C}"/>
                </a:ext>
              </a:extLst>
            </p:cNvPr>
            <p:cNvSpPr>
              <a:spLocks/>
            </p:cNvSpPr>
            <p:nvPr/>
          </p:nvSpPr>
          <p:spPr bwMode="auto">
            <a:xfrm>
              <a:off x="960" y="3204"/>
              <a:ext cx="177" cy="86"/>
            </a:xfrm>
            <a:custGeom>
              <a:avLst/>
              <a:gdLst>
                <a:gd name="T0" fmla="*/ 25 w 35"/>
                <a:gd name="T1" fmla="*/ 6 h 17"/>
                <a:gd name="T2" fmla="*/ 8 w 35"/>
                <a:gd name="T3" fmla="*/ 10 h 17"/>
                <a:gd name="T4" fmla="*/ 6 w 35"/>
                <a:gd name="T5" fmla="*/ 13 h 17"/>
                <a:gd name="T6" fmla="*/ 27 w 35"/>
                <a:gd name="T7" fmla="*/ 12 h 17"/>
                <a:gd name="T8" fmla="*/ 25 w 35"/>
                <a:gd name="T9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52" name="Freeform 228">
              <a:extLst>
                <a:ext uri="{FF2B5EF4-FFF2-40B4-BE49-F238E27FC236}">
                  <a16:creationId xmlns:a16="http://schemas.microsoft.com/office/drawing/2014/main" id="{EBE3B6EF-7D93-4056-8724-0BF5ED858594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" y="3285"/>
              <a:ext cx="248" cy="60"/>
            </a:xfrm>
            <a:custGeom>
              <a:avLst/>
              <a:gdLst>
                <a:gd name="T0" fmla="*/ 40 w 49"/>
                <a:gd name="T1" fmla="*/ 3 h 12"/>
                <a:gd name="T2" fmla="*/ 29 w 49"/>
                <a:gd name="T3" fmla="*/ 1 h 12"/>
                <a:gd name="T4" fmla="*/ 7 w 49"/>
                <a:gd name="T5" fmla="*/ 0 h 12"/>
                <a:gd name="T6" fmla="*/ 2 w 49"/>
                <a:gd name="T7" fmla="*/ 5 h 12"/>
                <a:gd name="T8" fmla="*/ 20 w 49"/>
                <a:gd name="T9" fmla="*/ 8 h 12"/>
                <a:gd name="T10" fmla="*/ 41 w 49"/>
                <a:gd name="T11" fmla="*/ 8 h 12"/>
                <a:gd name="T12" fmla="*/ 40 w 49"/>
                <a:gd name="T1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53" name="Freeform 229">
              <a:extLst>
                <a:ext uri="{FF2B5EF4-FFF2-40B4-BE49-F238E27FC236}">
                  <a16:creationId xmlns:a16="http://schemas.microsoft.com/office/drawing/2014/main" id="{40093DE2-CB5E-4E12-A988-D4D418A7A0A4}"/>
                </a:ext>
              </a:extLst>
            </p:cNvPr>
            <p:cNvSpPr>
              <a:spLocks/>
            </p:cNvSpPr>
            <p:nvPr/>
          </p:nvSpPr>
          <p:spPr bwMode="auto">
            <a:xfrm>
              <a:off x="869" y="3340"/>
              <a:ext cx="203" cy="56"/>
            </a:xfrm>
            <a:custGeom>
              <a:avLst/>
              <a:gdLst>
                <a:gd name="T0" fmla="*/ 37 w 40"/>
                <a:gd name="T1" fmla="*/ 2 h 11"/>
                <a:gd name="T2" fmla="*/ 26 w 40"/>
                <a:gd name="T3" fmla="*/ 4 h 11"/>
                <a:gd name="T4" fmla="*/ 13 w 40"/>
                <a:gd name="T5" fmla="*/ 3 h 11"/>
                <a:gd name="T6" fmla="*/ 1 w 40"/>
                <a:gd name="T7" fmla="*/ 2 h 11"/>
                <a:gd name="T8" fmla="*/ 35 w 40"/>
                <a:gd name="T9" fmla="*/ 8 h 11"/>
                <a:gd name="T10" fmla="*/ 37 w 40"/>
                <a:gd name="T11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54" name="Freeform 230">
              <a:extLst>
                <a:ext uri="{FF2B5EF4-FFF2-40B4-BE49-F238E27FC236}">
                  <a16:creationId xmlns:a16="http://schemas.microsoft.com/office/drawing/2014/main" id="{39B25E70-2AF9-4A28-A82B-84553C52F392}"/>
                </a:ext>
              </a:extLst>
            </p:cNvPr>
            <p:cNvSpPr>
              <a:spLocks/>
            </p:cNvSpPr>
            <p:nvPr/>
          </p:nvSpPr>
          <p:spPr bwMode="auto">
            <a:xfrm>
              <a:off x="859" y="3386"/>
              <a:ext cx="207" cy="172"/>
            </a:xfrm>
            <a:custGeom>
              <a:avLst/>
              <a:gdLst>
                <a:gd name="T0" fmla="*/ 28 w 41"/>
                <a:gd name="T1" fmla="*/ 9 h 34"/>
                <a:gd name="T2" fmla="*/ 13 w 41"/>
                <a:gd name="T3" fmla="*/ 6 h 34"/>
                <a:gd name="T4" fmla="*/ 4 w 41"/>
                <a:gd name="T5" fmla="*/ 15 h 34"/>
                <a:gd name="T6" fmla="*/ 1 w 41"/>
                <a:gd name="T7" fmla="*/ 19 h 34"/>
                <a:gd name="T8" fmla="*/ 9 w 41"/>
                <a:gd name="T9" fmla="*/ 19 h 34"/>
                <a:gd name="T10" fmla="*/ 17 w 41"/>
                <a:gd name="T11" fmla="*/ 27 h 34"/>
                <a:gd name="T12" fmla="*/ 21 w 41"/>
                <a:gd name="T13" fmla="*/ 30 h 34"/>
                <a:gd name="T14" fmla="*/ 29 w 41"/>
                <a:gd name="T15" fmla="*/ 19 h 34"/>
                <a:gd name="T16" fmla="*/ 39 w 41"/>
                <a:gd name="T17" fmla="*/ 19 h 34"/>
                <a:gd name="T18" fmla="*/ 28 w 41"/>
                <a:gd name="T19" fmla="*/ 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55" name="Freeform 231">
              <a:extLst>
                <a:ext uri="{FF2B5EF4-FFF2-40B4-BE49-F238E27FC236}">
                  <a16:creationId xmlns:a16="http://schemas.microsoft.com/office/drawing/2014/main" id="{FB0C6738-C3E2-43A4-80D2-340A4CC365CF}"/>
                </a:ext>
              </a:extLst>
            </p:cNvPr>
            <p:cNvSpPr>
              <a:spLocks/>
            </p:cNvSpPr>
            <p:nvPr/>
          </p:nvSpPr>
          <p:spPr bwMode="auto">
            <a:xfrm>
              <a:off x="996" y="3305"/>
              <a:ext cx="126" cy="318"/>
            </a:xfrm>
            <a:custGeom>
              <a:avLst/>
              <a:gdLst>
                <a:gd name="T0" fmla="*/ 22 w 25"/>
                <a:gd name="T1" fmla="*/ 2 h 63"/>
                <a:gd name="T2" fmla="*/ 18 w 25"/>
                <a:gd name="T3" fmla="*/ 17 h 63"/>
                <a:gd name="T4" fmla="*/ 7 w 25"/>
                <a:gd name="T5" fmla="*/ 20 h 63"/>
                <a:gd name="T6" fmla="*/ 7 w 25"/>
                <a:gd name="T7" fmla="*/ 23 h 63"/>
                <a:gd name="T8" fmla="*/ 17 w 25"/>
                <a:gd name="T9" fmla="*/ 34 h 63"/>
                <a:gd name="T10" fmla="*/ 12 w 25"/>
                <a:gd name="T11" fmla="*/ 45 h 63"/>
                <a:gd name="T12" fmla="*/ 0 w 25"/>
                <a:gd name="T13" fmla="*/ 55 h 63"/>
                <a:gd name="T14" fmla="*/ 5 w 25"/>
                <a:gd name="T15" fmla="*/ 58 h 63"/>
                <a:gd name="T16" fmla="*/ 16 w 25"/>
                <a:gd name="T17" fmla="*/ 62 h 63"/>
                <a:gd name="T18" fmla="*/ 23 w 25"/>
                <a:gd name="T19" fmla="*/ 57 h 63"/>
                <a:gd name="T20" fmla="*/ 25 w 25"/>
                <a:gd name="T21" fmla="*/ 14 h 63"/>
                <a:gd name="T22" fmla="*/ 25 w 25"/>
                <a:gd name="T23" fmla="*/ 2 h 63"/>
                <a:gd name="T24" fmla="*/ 22 w 25"/>
                <a:gd name="T25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6872" name="Rectangle 248">
            <a:extLst>
              <a:ext uri="{FF2B5EF4-FFF2-40B4-BE49-F238E27FC236}">
                <a16:creationId xmlns:a16="http://schemas.microsoft.com/office/drawing/2014/main" id="{22DE19B3-3696-422D-9014-0E49EF39FDF4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 bwMode="auto">
          <a:xfrm>
            <a:off x="298450" y="171450"/>
            <a:ext cx="8540750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6873" name="Rectangle 249">
            <a:extLst>
              <a:ext uri="{FF2B5EF4-FFF2-40B4-BE49-F238E27FC236}">
                <a16:creationId xmlns:a16="http://schemas.microsoft.com/office/drawing/2014/main" id="{90D150AB-5F17-49AA-BA29-DE8C9F5FFE89}"/>
              </a:ext>
            </a:extLst>
          </p:cNvPr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609600" y="1200151"/>
            <a:ext cx="8153400" cy="33742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26874" name="Rectangle 250">
            <a:extLst>
              <a:ext uri="{FF2B5EF4-FFF2-40B4-BE49-F238E27FC236}">
                <a16:creationId xmlns:a16="http://schemas.microsoft.com/office/drawing/2014/main" id="{54F5A753-ED2E-4E93-8719-93C8BD126E41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98451" y="4683919"/>
            <a:ext cx="2289175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50"/>
            </a:lvl1pPr>
          </a:lstStyle>
          <a:p>
            <a:pPr>
              <a:defRPr/>
            </a:pPr>
            <a:fld id="{A0DC1D63-9E04-490B-9397-54817E696DA9}" type="datetime1">
              <a:rPr lang="zh-CN" altLang="en-US" smtClean="0"/>
              <a:t>2019/7/31</a:t>
            </a:fld>
            <a:endParaRPr lang="zh-CN" altLang="en-US"/>
          </a:p>
        </p:txBody>
      </p:sp>
      <p:sp>
        <p:nvSpPr>
          <p:cNvPr id="26875" name="Rectangle 251">
            <a:extLst>
              <a:ext uri="{FF2B5EF4-FFF2-40B4-BE49-F238E27FC236}">
                <a16:creationId xmlns:a16="http://schemas.microsoft.com/office/drawing/2014/main" id="{F1FB9B7E-98AD-4BEC-BA3F-40E896643FF2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4683919"/>
            <a:ext cx="2895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5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6876" name="Rectangle 252">
            <a:extLst>
              <a:ext uri="{FF2B5EF4-FFF2-40B4-BE49-F238E27FC236}">
                <a16:creationId xmlns:a16="http://schemas.microsoft.com/office/drawing/2014/main" id="{4FA6FEE3-5D67-406E-AB19-52FDD98B09E7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4683919"/>
            <a:ext cx="2289175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50"/>
            </a:lvl1pPr>
          </a:lstStyle>
          <a:p>
            <a:r>
              <a:rPr lang="en-US" altLang="zh-CN"/>
              <a:t>‹#›</a:t>
            </a:r>
            <a:endParaRPr lang="zh-CN" altLang="en-US"/>
          </a:p>
        </p:txBody>
      </p:sp>
      <p:sp>
        <p:nvSpPr>
          <p:cNvPr id="237" name="矩形 236">
            <a:extLst>
              <a:ext uri="{FF2B5EF4-FFF2-40B4-BE49-F238E27FC236}">
                <a16:creationId xmlns:a16="http://schemas.microsoft.com/office/drawing/2014/main" id="{7567599D-E932-4600-B897-DCB82D316E11}"/>
              </a:ext>
            </a:extLst>
          </p:cNvPr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38" name="文本框 10">
            <a:extLst>
              <a:ext uri="{FF2B5EF4-FFF2-40B4-BE49-F238E27FC236}">
                <a16:creationId xmlns:a16="http://schemas.microsoft.com/office/drawing/2014/main" id="{6B3841BF-11AD-4C8C-A8CF-7EA76DA4D4A2}"/>
              </a:ext>
            </a:extLst>
          </p:cNvPr>
          <p:cNvSpPr txBox="1"/>
          <p:nvPr userDrawn="1"/>
        </p:nvSpPr>
        <p:spPr>
          <a:xfrm>
            <a:off x="193237" y="92978"/>
            <a:ext cx="1214120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>
                <a:latin typeface="Heiti SC Light" panose="02000000000000000000" pitchFamily="2" charset="-128"/>
                <a:ea typeface="Heiti SC Light" panose="02000000000000000000" pitchFamily="2" charset="-128"/>
              </a:rPr>
              <a:t>19  </a:t>
            </a:r>
            <a:r>
              <a:rPr kumimoji="1" lang="zh-CN" altLang="en-US" sz="1200">
                <a:latin typeface="Heiti SC Light" panose="02000000000000000000" pitchFamily="2" charset="-128"/>
                <a:ea typeface="Heiti SC Light" panose="02000000000000000000" pitchFamily="2" charset="-128"/>
              </a:rPr>
              <a:t>三黑和土地</a:t>
            </a:r>
            <a:endParaRPr kumimoji="1" lang="zh-CN" altLang="en-US" sz="1200" dirty="0">
              <a:latin typeface="Heiti SC Light" panose="02000000000000000000" pitchFamily="2" charset="-128"/>
              <a:ea typeface="Heiti SC Light" panose="02000000000000000000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618821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  <p:sldLayoutId id="2147483714" r:id="rId12"/>
    <p:sldLayoutId id="2147483715" r:id="rId13"/>
    <p:sldLayoutId id="2147483716" r:id="rId14"/>
    <p:sldLayoutId id="2147483649" r:id="rId15"/>
    <p:sldLayoutId id="2147483650" r:id="rId16"/>
    <p:sldLayoutId id="2147483651" r:id="rId17"/>
    <p:sldLayoutId id="2147483652" r:id="rId18"/>
    <p:sldLayoutId id="2147483654" r:id="rId19"/>
    <p:sldLayoutId id="2147483655" r:id="rId20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hf hdr="0" ft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3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3429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6858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0287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3716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257175" indent="-257175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anose="05000000000000000000" pitchFamily="2" charset="2"/>
        <a:buChar char="Ø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 2" panose="05020102010507070707" pitchFamily="18" charset="2"/>
        <a:buChar char="¡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anose="05000000000000000000" pitchFamily="2" charset="2"/>
        <a:buChar char="Ø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Picture 2" descr="http://pic13.nipic.com/20110419/2457331_102354651000_2.jpg"/>
          <p:cNvPicPr>
            <a:picLocks noChangeAspect="1" noChangeArrowheads="1"/>
          </p:cNvPicPr>
          <p:nvPr/>
        </p:nvPicPr>
        <p:blipFill>
          <a:blip r:embed="rId3" cstate="print"/>
          <a:srcRect b="14474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pic>
        <p:nvPicPr>
          <p:cNvPr id="8397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973" name="Picture 5" descr="http://pic13.nipic.com/20110307/106792_215801470135_2.jpg"/>
          <p:cNvPicPr>
            <a:picLocks noChangeAspect="1" noChangeArrowheads="1"/>
          </p:cNvPicPr>
          <p:nvPr/>
        </p:nvPicPr>
        <p:blipFill>
          <a:blip r:embed="rId5" cstate="print"/>
          <a:srcRect b="16329"/>
          <a:stretch>
            <a:fillRect/>
          </a:stretch>
        </p:blipFill>
        <p:spPr bwMode="auto">
          <a:xfrm>
            <a:off x="-1" y="0"/>
            <a:ext cx="9144001" cy="51435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827584" y="627534"/>
            <a:ext cx="7848872" cy="2038350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pPr indent="457200" algn="just"/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土地，是劳动人民赖以生存的家园，今天我们就一起走进三黑的土地，走进诗歌的王国，去感受土地带给劳动人民的快乐吧。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08C12E-4679-44CC-8FC3-FF8AE86003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B5BC111-FEDC-48A2-8789-E952C6C8C627}" type="datetime1">
              <a:rPr lang="zh-CN" altLang="en-US" smtClean="0"/>
              <a:t>2019/7/31</a:t>
            </a:fld>
            <a:endParaRPr lang="zh-CN" altLang="en-US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C282236E-D239-453F-B12F-E1EAACA706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8473-2AC3-4830-A48A-A722933CD255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3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3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555526"/>
            <a:ext cx="7200800" cy="2676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农民一有了土地，</a:t>
            </a:r>
          </a:p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就把整个生命投入了土地。</a:t>
            </a:r>
          </a:p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活像旱天的鹅，</a:t>
            </a:r>
          </a:p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一见了水就连头带尾巴钻进水里。</a:t>
            </a:r>
          </a:p>
          <a:p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0290" name="Picture 2"/>
          <p:cNvPicPr>
            <a:picLocks noChangeAspect="1" noChangeArrowheads="1"/>
          </p:cNvPicPr>
          <p:nvPr/>
        </p:nvPicPr>
        <p:blipFill>
          <a:blip r:embed="rId3" cstate="print">
            <a:lum contrast="6000"/>
          </a:blip>
          <a:srcRect/>
          <a:stretch>
            <a:fillRect/>
          </a:stretch>
        </p:blipFill>
        <p:spPr bwMode="auto">
          <a:xfrm>
            <a:off x="395536" y="2643758"/>
            <a:ext cx="2088232" cy="15358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0291" name="Picture 3"/>
          <p:cNvPicPr>
            <a:picLocks noChangeAspect="1" noChangeArrowheads="1"/>
          </p:cNvPicPr>
          <p:nvPr/>
        </p:nvPicPr>
        <p:blipFill>
          <a:blip r:embed="rId4" cstate="print">
            <a:lum bright="6000" contrast="12000"/>
          </a:blip>
          <a:srcRect/>
          <a:stretch>
            <a:fillRect/>
          </a:stretch>
        </p:blipFill>
        <p:spPr bwMode="auto">
          <a:xfrm>
            <a:off x="2699792" y="2643758"/>
            <a:ext cx="2160240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6084168" y="2427734"/>
            <a:ext cx="1584176" cy="1464231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4000"/>
              <a:t>热爱</a:t>
            </a:r>
          </a:p>
          <a:p>
            <a:pPr algn="ctr"/>
            <a:r>
              <a:rPr lang="zh-CN" altLang="en-US" sz="4000"/>
              <a:t>依恋</a:t>
            </a:r>
            <a:endParaRPr lang="zh-CN" altLang="en-US" sz="4000" dirty="0"/>
          </a:p>
        </p:txBody>
      </p:sp>
      <p:sp>
        <p:nvSpPr>
          <p:cNvPr id="6" name="TextBox 5"/>
          <p:cNvSpPr txBox="1"/>
          <p:nvPr/>
        </p:nvSpPr>
        <p:spPr>
          <a:xfrm>
            <a:off x="6156176" y="1131590"/>
            <a:ext cx="1368152" cy="52322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800"/>
              <a:t>比喻</a:t>
            </a:r>
            <a:endParaRPr lang="zh-CN" altLang="en-US" sz="28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0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0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627534"/>
            <a:ext cx="7200800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恨不得把每一块土，</a:t>
            </a:r>
          </a:p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都送到舌头上，</a:t>
            </a:r>
          </a:p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是咸是甜，</a:t>
            </a:r>
          </a:p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自己先来尝一尝。</a:t>
            </a:r>
          </a:p>
          <a:p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恨不得自己变成一粒种子，</a:t>
            </a:r>
          </a:p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躺在土里试一试，</a:t>
            </a:r>
          </a:p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看温暖不温暖，</a:t>
            </a:r>
          </a:p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合适不合适。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0" y="627534"/>
            <a:ext cx="1008112" cy="5232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/>
              <a:t>反复</a:t>
            </a:r>
            <a:endParaRPr lang="zh-CN" altLang="en-US" sz="2800" dirty="0"/>
          </a:p>
        </p:txBody>
      </p:sp>
      <p:sp>
        <p:nvSpPr>
          <p:cNvPr id="4" name="矩形 3"/>
          <p:cNvSpPr/>
          <p:nvPr/>
        </p:nvSpPr>
        <p:spPr>
          <a:xfrm>
            <a:off x="4499992" y="1275606"/>
            <a:ext cx="4572000" cy="1938020"/>
          </a:xfrm>
          <a:prstGeom prst="rect">
            <a:avLst/>
          </a:prstGeom>
          <a:ln>
            <a:prstDash val="dashDot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反复，是根据表达需要，有意让一个句子或词语重复出现的修辞方法，反复就是为了强调某种意思，突出某种情感，特意重复使用某些词语、句子或者段落等。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16016" y="3507854"/>
            <a:ext cx="316835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>
                <a:solidFill>
                  <a:srgbClr val="FF0000"/>
                </a:solidFill>
              </a:rPr>
              <a:t>热爱土地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061" y="2163321"/>
            <a:ext cx="1104039" cy="1582166"/>
          </a:xfrm>
          <a:prstGeom prst="rect">
            <a:avLst/>
          </a:prstGeom>
        </p:spPr>
      </p:pic>
      <p:sp>
        <p:nvSpPr>
          <p:cNvPr id="141313" name="Rectangle 1"/>
          <p:cNvSpPr>
            <a:spLocks noChangeArrowheads="1"/>
          </p:cNvSpPr>
          <p:nvPr/>
        </p:nvSpPr>
        <p:spPr bwMode="auto">
          <a:xfrm>
            <a:off x="1566332" y="1464235"/>
            <a:ext cx="6984776" cy="26765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</a:t>
            </a:r>
            <a:r>
              <a:rPr kumimoji="0" lang="en-US" altLang="zh-CN" sz="2800" b="0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</a:t>
            </a:r>
            <a:r>
              <a:rPr kumimoji="0" lang="zh-CN" altLang="en-US" sz="2800" b="0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）读到特别能打动你的词句，多读几遍，读出自己的感受。               </a:t>
            </a:r>
          </a:p>
          <a:p>
            <a:pPr marL="0" marR="0" lvl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</a:t>
            </a:r>
            <a:r>
              <a:rPr kumimoji="0" lang="en-US" altLang="zh-CN" sz="2800" b="0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</a:t>
            </a:r>
            <a:r>
              <a:rPr kumimoji="0" lang="zh-CN" altLang="en-US" sz="2800" b="0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）圈点勾画自己喜欢的语句，思考这些语句好在哪里？</a:t>
            </a:r>
          </a:p>
          <a:p>
            <a:pPr marL="0" marR="0" lvl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</a:t>
            </a:r>
            <a:r>
              <a:rPr kumimoji="0" lang="en-US" altLang="zh-CN" sz="2800" b="0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3</a:t>
            </a:r>
            <a:r>
              <a:rPr kumimoji="0" lang="zh-CN" altLang="en-US" sz="2800" b="0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）“从来没睡过这么好的床”一句，有哪些含义？</a:t>
            </a:r>
            <a:endParaRPr kumimoji="0" lang="zh-CN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62995" y="710213"/>
            <a:ext cx="47525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朗读</a:t>
            </a: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4-9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小节回答问题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38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643758"/>
            <a:ext cx="2894001" cy="185167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3203848" y="555526"/>
            <a:ext cx="5094312" cy="2061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三黑就是这样地翻着土地。</a:t>
            </a:r>
          </a:p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从东到西，从南到北，</a:t>
            </a:r>
          </a:p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每一寸土都给翻起，</a:t>
            </a:r>
          </a:p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每一块土疙瘩都给细细打碎。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51920" y="2787774"/>
            <a:ext cx="38884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</a:rPr>
              <a:t>精耕细作，表达了对土地的热爱。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pic>
        <p:nvPicPr>
          <p:cNvPr id="14438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483518"/>
            <a:ext cx="2880320" cy="1944216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4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4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55576" y="627534"/>
            <a:ext cx="3816424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地翻好，又耙了几遍，</a:t>
            </a:r>
          </a:p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耙得又平又顺溜，</a:t>
            </a:r>
          </a:p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看起来</a:t>
            </a:r>
          </a:p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好像妇女们刚梳的头。</a:t>
            </a:r>
          </a:p>
          <a:p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这么松散的地，</a:t>
            </a:r>
          </a:p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简直是一张软床，</a:t>
            </a:r>
          </a:p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叫人想在上面打滚，</a:t>
            </a:r>
          </a:p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想在上面躺一躺。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54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224" y="627534"/>
            <a:ext cx="1803167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541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7984" y="627534"/>
            <a:ext cx="2085975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4427220" y="1923415"/>
            <a:ext cx="403352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比喻，写出了三黑辛勤耕耘，把土地耙得非常平整。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5976" y="2715766"/>
            <a:ext cx="2085975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541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88224" y="2715766"/>
            <a:ext cx="1944215" cy="1321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4356100" y="4083685"/>
            <a:ext cx="19577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平整	  柔软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5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5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5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555526"/>
            <a:ext cx="4572000" cy="396938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三黑</a:t>
            </a:r>
          </a:p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从来没睡过这么好的床，</a:t>
            </a:r>
          </a:p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今天准备好了，</a:t>
            </a:r>
          </a:p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叫麦籽儿睡上。</a:t>
            </a:r>
          </a:p>
          <a:p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这么好的床，</a:t>
            </a:r>
          </a:p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麦籽儿躺下去挺舒服，</a:t>
            </a:r>
          </a:p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就想发芽，</a:t>
            </a:r>
          </a:p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赶紧钻出来吸些雨露。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40242" y="771550"/>
            <a:ext cx="470375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>
                <a:solidFill>
                  <a:srgbClr val="0D0D0D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</a:rPr>
              <a:t>“从来没睡过这么好的床”一句，有哪些含义？</a:t>
            </a:r>
            <a:endParaRPr lang="zh-CN" alt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4572000" y="1779662"/>
            <a:ext cx="4176464" cy="267652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之前都是种地主的土地或者没有土地，劳动积极性不高，新中国成立前夕解放区进行的土地改革，让劳动人民重新获得宝贵的土地。本诗再现了以三黑为代表的农民们重获土地后的喜悦心情。</a:t>
            </a:r>
            <a:endParaRPr lang="zh-CN" altLang="zh-CN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555526"/>
            <a:ext cx="4572000" cy="18148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三黑耙过地，</a:t>
            </a:r>
          </a:p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坐下来歇一歇。</a:t>
            </a:r>
          </a:p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看见自己种的荞麦已经开花，白霎霎的像一片雪。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643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2355725"/>
            <a:ext cx="3168352" cy="2112235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643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20072" y="483518"/>
            <a:ext cx="2736304" cy="1802224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4427984" y="3291830"/>
            <a:ext cx="4464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荞麦开花，预示着丰收在望，表现出劳动人民的幸福感。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84168" y="2571750"/>
            <a:ext cx="1152128" cy="58477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/>
              <a:t>比喻</a:t>
            </a:r>
            <a:endParaRPr lang="zh-CN" altLang="en-US" sz="32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6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6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05" y="1522730"/>
            <a:ext cx="1290320" cy="1849120"/>
          </a:xfrm>
          <a:prstGeom prst="rect">
            <a:avLst/>
          </a:prstGeom>
        </p:spPr>
      </p:pic>
      <p:sp>
        <p:nvSpPr>
          <p:cNvPr id="141313" name="Rectangle 1"/>
          <p:cNvSpPr>
            <a:spLocks noChangeArrowheads="1"/>
          </p:cNvSpPr>
          <p:nvPr/>
        </p:nvSpPr>
        <p:spPr bwMode="auto">
          <a:xfrm>
            <a:off x="1763688" y="1658860"/>
            <a:ext cx="6984776" cy="11957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0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</a:t>
            </a:r>
            <a:r>
              <a:rPr kumimoji="0" lang="en-US" altLang="zh-CN" sz="3200" b="0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</a:t>
            </a:r>
            <a:r>
              <a:rPr kumimoji="0" lang="zh-CN" altLang="en-US" sz="3200" b="0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）土地改革前后，有什么不同？</a:t>
            </a:r>
          </a:p>
          <a:p>
            <a:pPr marL="0" marR="0" lvl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0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</a:t>
            </a:r>
            <a:r>
              <a:rPr kumimoji="0" lang="en-US" altLang="zh-CN" sz="3200" b="0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</a:t>
            </a:r>
            <a:r>
              <a:rPr kumimoji="0" lang="zh-CN" altLang="en-US" sz="3200" b="0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）诗歌塑造了三黑怎样的形象？</a:t>
            </a:r>
            <a:endParaRPr kumimoji="0" lang="zh-CN" altLang="zh-CN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1560" y="607343"/>
            <a:ext cx="47525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朗读</a:t>
            </a: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10-15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小节回答问题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483518"/>
            <a:ext cx="5472608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小时候因为逮蝈烟儿，</a:t>
            </a:r>
          </a:p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常常挨骂，</a:t>
            </a:r>
          </a:p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爹娘骂：不好好拾柴火。</a:t>
            </a:r>
          </a:p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地主骂：蹬坏了他的庄稼。</a:t>
            </a:r>
          </a:p>
          <a:p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现在</a:t>
            </a:r>
          </a:p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蝈蝈儿就在自己地里叫，</a:t>
            </a:r>
          </a:p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他想招呼从地头路过的那个孩子：</a:t>
            </a:r>
          </a:p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“快去逮吧，你听，叫得多好！”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76056" y="627534"/>
            <a:ext cx="3816424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</a:rPr>
              <a:t>爹娘骂：家庭贫穷，需要劳动</a:t>
            </a:r>
          </a:p>
          <a:p>
            <a:r>
              <a:rPr lang="zh-CN" altLang="en-US" sz="2800">
                <a:solidFill>
                  <a:srgbClr val="FF0000"/>
                </a:solidFill>
              </a:rPr>
              <a:t>地主骂：极端刻薄，不近人情</a:t>
            </a:r>
            <a:endParaRPr lang="zh-CN" altLang="en-US" sz="2800" dirty="0">
              <a:solidFill>
                <a:srgbClr val="0000FF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652120" y="3363838"/>
            <a:ext cx="381642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</a:rPr>
              <a:t>招呼</a:t>
            </a:r>
          </a:p>
          <a:p>
            <a:r>
              <a:rPr lang="zh-CN" altLang="en-US" sz="2800">
                <a:solidFill>
                  <a:srgbClr val="FF0000"/>
                </a:solidFill>
              </a:rPr>
              <a:t>内心满足，开心快乐</a:t>
            </a:r>
            <a:endParaRPr lang="zh-CN" altLang="en-US" sz="28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483518"/>
            <a:ext cx="5472608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小时候因为逮蝈烟儿，</a:t>
            </a:r>
          </a:p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常常挨骂，</a:t>
            </a:r>
          </a:p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爹娘骂：不好好拾柴火。</a:t>
            </a:r>
          </a:p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地主骂：蹬坏了他的庄稼。</a:t>
            </a:r>
          </a:p>
          <a:p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现在</a:t>
            </a:r>
          </a:p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蝈蝈儿就在自己地里叫，</a:t>
            </a:r>
          </a:p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他想招呼从地头路过的那个孩子：</a:t>
            </a:r>
          </a:p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“快去逮吧，你听，叫得多好！”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932040" y="1995686"/>
            <a:ext cx="4067944" cy="584775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/>
              <a:t>今昔对比（土改前后）</a:t>
            </a:r>
            <a:endParaRPr lang="zh-CN" alt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6372200" y="987574"/>
            <a:ext cx="1872208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</a:rPr>
              <a:t>不幸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372200" y="3291830"/>
            <a:ext cx="1872208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</a:rPr>
              <a:t>幸福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1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8"/>
          <p:cNvSpPr/>
          <p:nvPr/>
        </p:nvSpPr>
        <p:spPr>
          <a:xfrm flipH="1">
            <a:off x="0" y="123478"/>
            <a:ext cx="2771800" cy="252000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文本框 1"/>
          <p:cNvSpPr txBox="1"/>
          <p:nvPr/>
        </p:nvSpPr>
        <p:spPr>
          <a:xfrm>
            <a:off x="161281" y="110686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>
                <a:latin typeface="黑体" panose="02010609060101010101" pitchFamily="49" charset="-122"/>
                <a:ea typeface="黑体" panose="02010609060101010101" pitchFamily="49" charset="-122"/>
              </a:rPr>
              <a:t>人教版  语文  六年级  上册</a:t>
            </a:r>
            <a:endParaRPr kumimoji="1"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TextBox 48"/>
          <p:cNvSpPr txBox="1"/>
          <p:nvPr/>
        </p:nvSpPr>
        <p:spPr>
          <a:xfrm>
            <a:off x="1913548" y="1062246"/>
            <a:ext cx="5040560" cy="852805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5100" b="1">
                <a:ln w="0"/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19  </a:t>
            </a:r>
            <a:r>
              <a:rPr lang="zh-CN" altLang="en-US" sz="5100" b="1">
                <a:ln w="0"/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三黑和土地</a:t>
            </a:r>
            <a:endParaRPr lang="zh-CN" altLang="en-US" sz="5100" b="1" dirty="0">
              <a:ln w="0"/>
              <a:solidFill>
                <a:srgbClr val="FFFF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14:window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483518"/>
            <a:ext cx="8748464" cy="2526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他又在打算：明年要跟人合伙，把地浇得肥肥的，让庄稼长得更好，收得更多。</a:t>
            </a:r>
          </a:p>
          <a:p>
            <a:pPr>
              <a:lnSpc>
                <a:spcPct val="11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再买头小毛驴，打完场赶着送公粮；驮着老伴儿看闺女，上东庄。</a:t>
            </a:r>
          </a:p>
          <a:p>
            <a:pPr>
              <a:lnSpc>
                <a:spcPct val="11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三黑一边耙地，一边想着：翻身的人儿心里真甜。他笑嘻嘻的，连嘴都合不上。地里的蝈烟儿也叫得更欢。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81680" y="876935"/>
            <a:ext cx="17265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合伙种田 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019077" y="3320400"/>
            <a:ext cx="64087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>
                <a:solidFill>
                  <a:srgbClr val="FF0000"/>
                </a:solidFill>
              </a:rPr>
              <a:t>对未来美好的憧憬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  <p:sp>
        <p:nvSpPr>
          <p:cNvPr id="5" name="TextBox 2"/>
          <p:cNvSpPr txBox="1"/>
          <p:nvPr/>
        </p:nvSpPr>
        <p:spPr>
          <a:xfrm>
            <a:off x="2148840" y="1687830"/>
            <a:ext cx="23672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买毛驴交公粮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2"/>
          <p:cNvSpPr txBox="1"/>
          <p:nvPr/>
        </p:nvSpPr>
        <p:spPr>
          <a:xfrm>
            <a:off x="4916170" y="1687830"/>
            <a:ext cx="24733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上东庄看闺女 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99855" y="627534"/>
            <a:ext cx="7447280" cy="7683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>
                <a:latin typeface="黑体" panose="02010609060101010101" pitchFamily="49" charset="-122"/>
                <a:ea typeface="黑体" panose="02010609060101010101" pitchFamily="49" charset="-122"/>
              </a:rPr>
              <a:t>诗歌塑造了三黑怎样的形象？</a:t>
            </a:r>
            <a:endParaRPr lang="zh-CN" altLang="zh-CN" sz="4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99795" y="1635760"/>
            <a:ext cx="721106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辛勤劳动，精耕细作，内心善良，对未来充满希望。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75135" y="3189218"/>
            <a:ext cx="66967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</a:rPr>
              <a:t>三黑是广大劳动人民的代表。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215" y="617374"/>
            <a:ext cx="932688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诗歌通过塑造三黑和土地，表达了什么思想？</a:t>
            </a:r>
            <a:endParaRPr lang="zh-CN" altLang="zh-CN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7458" name="Rectangle 2"/>
          <p:cNvSpPr>
            <a:spLocks noChangeArrowheads="1"/>
          </p:cNvSpPr>
          <p:nvPr/>
        </p:nvSpPr>
        <p:spPr bwMode="auto">
          <a:xfrm>
            <a:off x="828040" y="1708150"/>
            <a:ext cx="7712710" cy="20612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indent="13335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3200" b="0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  本文写了新中国成立前夕解放区进行的土地改革，共产党让劳动人民重新获得宝贵的土地。本诗再现了以三黑为代表的农民们重获土地后的喜悦心情。</a:t>
            </a:r>
            <a:endParaRPr kumimoji="0" lang="zh-CN" altLang="en-US" sz="32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147457" name="图片 13" descr="学科网(www.zxxk.com)--教育资源门户，提供试卷、教案、课件、论文、素材及各类教学资源下载，还有大量而丰富的教学相关资讯！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57200"/>
            <a:ext cx="19050" cy="1905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7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745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5" name="Rectangle 3"/>
          <p:cNvSpPr>
            <a:spLocks noChangeArrowheads="1"/>
          </p:cNvSpPr>
          <p:nvPr/>
        </p:nvSpPr>
        <p:spPr bwMode="auto">
          <a:xfrm>
            <a:off x="0" y="572029"/>
            <a:ext cx="138564" cy="28469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6" name="文本框 14"/>
          <p:cNvSpPr txBox="1"/>
          <p:nvPr/>
        </p:nvSpPr>
        <p:spPr>
          <a:xfrm>
            <a:off x="624428" y="411510"/>
            <a:ext cx="2219380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结构梳理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8"/>
          </a:xfrm>
          <a:prstGeom prst="rect">
            <a:avLst/>
          </a:prstGeom>
        </p:spPr>
      </p:pic>
      <p:sp>
        <p:nvSpPr>
          <p:cNvPr id="19" name="圆角矩形 18"/>
          <p:cNvSpPr/>
          <p:nvPr/>
        </p:nvSpPr>
        <p:spPr>
          <a:xfrm>
            <a:off x="1027109" y="1028233"/>
            <a:ext cx="7073283" cy="2983677"/>
          </a:xfrm>
          <a:prstGeom prst="roundRect">
            <a:avLst/>
          </a:prstGeom>
          <a:solidFill>
            <a:srgbClr val="FFFFFF"/>
          </a:solidFill>
          <a:ln>
            <a:noFill/>
          </a:ln>
          <a:effectLst>
            <a:outerShdw blurRad="368300" dist="88900" dir="5400000" algn="t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1470852" y="1707654"/>
            <a:ext cx="553998" cy="1800493"/>
          </a:xfrm>
          <a:prstGeom prst="rect">
            <a:avLst/>
          </a:prstGeom>
          <a:noFill/>
        </p:spPr>
        <p:txBody>
          <a:bodyPr vert="eaVert" wrap="none" lIns="68580" tIns="34290" rIns="68580" bIns="34290" rtlCol="0">
            <a:spAutoFit/>
          </a:bodyPr>
          <a:lstStyle/>
          <a:p>
            <a:r>
              <a:rPr lang="zh-CN" altLang="en-US" sz="2700"/>
              <a:t>三黑和土地</a:t>
            </a:r>
            <a:endParaRPr lang="zh-CN" altLang="en-US" sz="2700" dirty="0"/>
          </a:p>
        </p:txBody>
      </p:sp>
      <p:sp>
        <p:nvSpPr>
          <p:cNvPr id="27" name="TextBox 26"/>
          <p:cNvSpPr txBox="1"/>
          <p:nvPr/>
        </p:nvSpPr>
        <p:spPr>
          <a:xfrm>
            <a:off x="2599615" y="1419622"/>
            <a:ext cx="2215991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700"/>
              <a:t>农民热爱土地</a:t>
            </a:r>
            <a:endParaRPr lang="zh-CN" altLang="en-US" sz="2700" dirty="0"/>
          </a:p>
        </p:txBody>
      </p:sp>
      <p:sp>
        <p:nvSpPr>
          <p:cNvPr id="28" name="TextBox 27"/>
          <p:cNvSpPr txBox="1"/>
          <p:nvPr/>
        </p:nvSpPr>
        <p:spPr>
          <a:xfrm>
            <a:off x="2671623" y="2211710"/>
            <a:ext cx="2908489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700"/>
              <a:t>三黑在土地里劳动</a:t>
            </a:r>
            <a:endParaRPr lang="zh-CN" altLang="en-US" sz="2700" dirty="0"/>
          </a:p>
        </p:txBody>
      </p:sp>
      <p:sp>
        <p:nvSpPr>
          <p:cNvPr id="14" name="TextBox 13"/>
          <p:cNvSpPr txBox="1"/>
          <p:nvPr/>
        </p:nvSpPr>
        <p:spPr>
          <a:xfrm>
            <a:off x="2743631" y="3147814"/>
            <a:ext cx="1869743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700"/>
              <a:t>幸福与希望</a:t>
            </a:r>
            <a:endParaRPr lang="zh-CN" altLang="en-US" sz="2700" dirty="0"/>
          </a:p>
        </p:txBody>
      </p:sp>
      <p:sp>
        <p:nvSpPr>
          <p:cNvPr id="15" name="TextBox 14"/>
          <p:cNvSpPr txBox="1"/>
          <p:nvPr/>
        </p:nvSpPr>
        <p:spPr>
          <a:xfrm>
            <a:off x="6144850" y="2067694"/>
            <a:ext cx="1523494" cy="90024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700"/>
              <a:t>重获土地</a:t>
            </a:r>
          </a:p>
          <a:p>
            <a:r>
              <a:rPr lang="zh-CN" altLang="en-US" sz="2700"/>
              <a:t>幸福喜悦</a:t>
            </a:r>
            <a:endParaRPr lang="zh-CN" altLang="en-US" sz="2700" dirty="0"/>
          </a:p>
        </p:txBody>
      </p:sp>
      <p:sp>
        <p:nvSpPr>
          <p:cNvPr id="17" name="左大括号 16"/>
          <p:cNvSpPr/>
          <p:nvPr/>
        </p:nvSpPr>
        <p:spPr>
          <a:xfrm>
            <a:off x="2123728" y="1419622"/>
            <a:ext cx="144016" cy="2376264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左大括号 19"/>
          <p:cNvSpPr/>
          <p:nvPr/>
        </p:nvSpPr>
        <p:spPr>
          <a:xfrm flipH="1">
            <a:off x="5724128" y="1419622"/>
            <a:ext cx="216024" cy="2376264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7" grpId="0"/>
      <p:bldP spid="28" grpId="0"/>
      <p:bldP spid="14" grpId="0"/>
      <p:bldP spid="15" grpId="0"/>
      <p:bldP spid="17" grpId="0" animBg="1"/>
      <p:bldP spid="2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971600" y="1347614"/>
            <a:ext cx="7262635" cy="265457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indent="13335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  本文写了新中国成立前夕解放区进行的土地改革，共产党让劳动人民重新获得宝贵的土地。本诗再现了以三黑为代表的农民们重获土地后的喜悦心情。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6" name="文本框 14"/>
          <p:cNvSpPr txBox="1"/>
          <p:nvPr/>
        </p:nvSpPr>
        <p:spPr>
          <a:xfrm>
            <a:off x="624427" y="411510"/>
            <a:ext cx="203675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主题概括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7"/>
            <a:ext cx="366860" cy="456338"/>
          </a:xfrm>
          <a:prstGeom prst="rect">
            <a:avLst/>
          </a:prstGeom>
        </p:spPr>
      </p:pic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02200" y="1285766"/>
            <a:ext cx="581025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3608" y="2098174"/>
            <a:ext cx="1085081" cy="4560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44209" y="2733546"/>
            <a:ext cx="648072" cy="4560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3808" y="3385810"/>
            <a:ext cx="720080" cy="4560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23528" y="1000818"/>
            <a:ext cx="6411784" cy="405574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        我爱这土地</a:t>
            </a:r>
            <a:b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          艾青</a:t>
            </a:r>
            <a:b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假如我是一只鸟，</a:t>
            </a:r>
            <a:b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我也应该用嘶哑的喉咙歌唱：</a:t>
            </a:r>
            <a:b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这被暴风雨所打击着的土地，</a:t>
            </a:r>
            <a:b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这永远汹涌着我们的悲愤的河流，</a:t>
            </a:r>
            <a:b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这无止息地吹刮着的激怒的风，</a:t>
            </a:r>
            <a:b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和那来自林间的无比温柔的黎明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b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</a:b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14"/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拓展延伸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7"/>
            <a:ext cx="366860" cy="456338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572000" y="627534"/>
            <a:ext cx="4572000" cy="18637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然后我死了，</a:t>
            </a:r>
            <a:b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连羽毛也腐烂在土地里面。</a:t>
            </a:r>
            <a:b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为什么我的眼里常含泪水？</a:t>
            </a:r>
            <a:b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因为我对这土地爱得深沉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4572000" y="699542"/>
            <a:ext cx="0" cy="2520280"/>
          </a:xfrm>
          <a:prstGeom prst="line">
            <a:avLst/>
          </a:prstGeom>
          <a:ln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80112" y="2499742"/>
            <a:ext cx="3024336" cy="18943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3" name="Rectangle 1"/>
          <p:cNvSpPr>
            <a:spLocks noChangeArrowheads="1"/>
          </p:cNvSpPr>
          <p:nvPr/>
        </p:nvSpPr>
        <p:spPr bwMode="auto">
          <a:xfrm>
            <a:off x="1115616" y="1729622"/>
            <a:ext cx="7019697" cy="2653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农民一有了土地，</a:t>
            </a: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就把整个生命投入了土地。</a:t>
            </a: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活像旱天的鹅，</a:t>
            </a: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一见了水就连头带尾巴钻进水里。</a:t>
            </a:r>
            <a:endParaRPr lang="zh-CN" altLang="en-US" sz="2800" b="1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1043608" y="1062638"/>
            <a:ext cx="7019697" cy="56169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一、根据课文内容填空。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0" name="文本框 14"/>
          <p:cNvSpPr txBox="1"/>
          <p:nvPr/>
        </p:nvSpPr>
        <p:spPr>
          <a:xfrm>
            <a:off x="624428" y="411510"/>
            <a:ext cx="1931348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课堂演练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6"/>
            <a:ext cx="366860" cy="456339"/>
          </a:xfrm>
          <a:prstGeom prst="rect">
            <a:avLst/>
          </a:prstGeom>
        </p:spPr>
      </p:pic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3608" y="2422654"/>
            <a:ext cx="4536504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3705210"/>
            <a:ext cx="6696744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0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51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33" grpId="0" bldLvl="0" animBg="1"/>
      <p:bldP spid="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1"/>
          <p:cNvSpPr>
            <a:spLocks noChangeArrowheads="1"/>
          </p:cNvSpPr>
          <p:nvPr/>
        </p:nvSpPr>
        <p:spPr bwMode="auto">
          <a:xfrm>
            <a:off x="1187624" y="1513598"/>
            <a:ext cx="4719929" cy="2653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这么松散的地，</a:t>
            </a:r>
          </a:p>
          <a:p>
            <a:pPr indent="20002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简直是一张软床，</a:t>
            </a:r>
          </a:p>
          <a:p>
            <a:pPr indent="20002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叫人想在上面打滚，</a:t>
            </a:r>
          </a:p>
          <a:p>
            <a:pPr indent="20002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想在上面躺一躺。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017765" y="1687076"/>
            <a:ext cx="3482012" cy="230759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那美丽的云朵，</a:t>
            </a:r>
          </a:p>
          <a:p>
            <a:pPr algn="just">
              <a:lnSpc>
                <a:spcPct val="13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就像一朵朵棉花糖，</a:t>
            </a:r>
          </a:p>
          <a:p>
            <a:pPr algn="just">
              <a:lnSpc>
                <a:spcPct val="13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叫人想要摸一摸，</a:t>
            </a:r>
          </a:p>
          <a:p>
            <a:pPr algn="just">
              <a:lnSpc>
                <a:spcPct val="13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想拿起来尝一尝。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51520" y="555526"/>
            <a:ext cx="508254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二、请仿照例句写一段话。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3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5" grpId="0" bldLvl="0" animBg="1"/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1"/>
          <p:cNvSpPr>
            <a:spLocks noChangeArrowheads="1"/>
          </p:cNvSpPr>
          <p:nvPr/>
        </p:nvSpPr>
        <p:spPr bwMode="auto">
          <a:xfrm>
            <a:off x="184785" y="622618"/>
            <a:ext cx="8774430" cy="10534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三、新中国成立到现在，祖国又有了新的变化，请拿起笔写一首现代诗，表现出这些变化。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72773" y="2043182"/>
            <a:ext cx="7992888" cy="181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岁月长河滚滚向前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我们的祖国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经历了惊涛骇浪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经历了悲欢离合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但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我的祖国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正在发生日新月异的变化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神州九号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飞向苍穹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蛟龙潜海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不辱使命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我的祖国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正在发生日新月异的变化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id="{BFA0FF1F-2B2C-41B5-8DA1-3AE472318B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42FF71A-5714-444A-9AD1-B9E5C2FAF34A}" type="datetime1">
              <a:rPr lang="zh-CN" altLang="en-US" smtClean="0"/>
              <a:t>2019/7/31</a:t>
            </a:fld>
            <a:endParaRPr lang="zh-CN" altLang="en-US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21560FA4-2258-418F-AE93-7B7479BA58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8473-2AC3-4830-A48A-A722933CD255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3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5" grpId="0" bldLvl="0" animBg="1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7365" y="696362"/>
            <a:ext cx="5904656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苏金伞，是中国五四以来最杰出的诗人之一，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大公报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介绍苏金伞时说，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"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他的诗讽刺深刻得体，当世无第二人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"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  <a:p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著有诗集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地层厂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窗外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鹁鸪鸟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苏金伞诗选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苏金伞诗文集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9873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80480" y="1026160"/>
            <a:ext cx="2661285" cy="288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1494" y="462591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+mj-ea"/>
              </a:rPr>
              <a:t>现代诗</a:t>
            </a:r>
            <a:endParaRPr lang="zh-CN" altLang="en-US" sz="3200" b="1" dirty="0">
              <a:solidFill>
                <a:srgbClr val="0000FF"/>
              </a:solidFill>
              <a:latin typeface="+mj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1597" y="1047105"/>
            <a:ext cx="8501090" cy="3538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     现代诗也叫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"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白话诗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"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，最早可追源到清末，是诗歌的一种，与古典诗歌相比而言，虽都为感于物而作，但一般不拘格式和韵律。</a:t>
            </a:r>
          </a:p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    现代诗形式自由，意涵丰富，意象经营重于修辞运用，完全突破了古诗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"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温柔敦厚，哀而不怨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"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的特点，更加强调自由开放和直率陈述与进行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"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可感与不可感之间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"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的沟通。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741680" y="1145540"/>
            <a:ext cx="766953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朗读课文两遍，注意读准字音、读通句子、读出情感。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2947035"/>
            <a:ext cx="6819265" cy="1649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527" y="2299581"/>
            <a:ext cx="850943" cy="697101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1480483" y="3148360"/>
            <a:ext cx="6048672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    边朗读边想象作者所描绘的景物画面，内心中充满对土地的热爱和未来美好生活的憧憬。可以读给同桌听，两人互相评价。</a:t>
            </a:r>
            <a:endParaRPr lang="zh-CN" altLang="en-US" sz="2400" dirty="0"/>
          </a:p>
        </p:txBody>
      </p:sp>
      <p:sp>
        <p:nvSpPr>
          <p:cNvPr id="17" name="文本框 10"/>
          <p:cNvSpPr txBox="1"/>
          <p:nvPr/>
        </p:nvSpPr>
        <p:spPr>
          <a:xfrm>
            <a:off x="1261448" y="2409190"/>
            <a:ext cx="3578860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朗读指导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36C3AF6-BFC9-4ADD-9BC7-E6651F7437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0FFB4FB-7DF0-46FF-8EF9-7115119CC6B4}" type="datetime1">
              <a:rPr lang="zh-CN" altLang="en-US" smtClean="0"/>
              <a:t>2019/7/31</a:t>
            </a:fld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113508E-1035-4E41-B772-C15C31A695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8473-2AC3-4830-A48A-A722933CD255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823595" y="1430655"/>
            <a:ext cx="7670165" cy="1918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理清思路，把握诗歌的主要内容。</a:t>
            </a:r>
          </a:p>
          <a:p>
            <a:pPr>
              <a:lnSpc>
                <a:spcPct val="110000"/>
              </a:lnSpc>
            </a:pP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课文主要写了什么事？可以分为几部分？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9" name="文本框 14"/>
          <p:cNvSpPr txBox="1"/>
          <p:nvPr/>
        </p:nvSpPr>
        <p:spPr>
          <a:xfrm>
            <a:off x="536936" y="436158"/>
            <a:ext cx="214737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整体感知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490" y="488835"/>
            <a:ext cx="366860" cy="4563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681" y="829707"/>
            <a:ext cx="8064896" cy="25019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 诗歌以“三黑和土地”为题，交代了写作对象，“三黑”是主人公，“土地”是三黑赖以生存的支柱。本文写了新中国成立前夕解放区进行的土地改革，共产党让劳动人民重新获得宝贵的土地。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1519074" y="3028466"/>
            <a:ext cx="335134" cy="47233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/>
          <p:nvPr/>
        </p:nvSpPr>
        <p:spPr>
          <a:xfrm>
            <a:off x="4589045" y="2726244"/>
            <a:ext cx="489558" cy="346249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927100" y="1369060"/>
            <a:ext cx="7040880" cy="19303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第一部分（     ）：土地是农民的生命</a:t>
            </a: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第二部分（     ）：三黑和土地</a:t>
            </a: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第三部分（     ）：今昔对比，畅想未来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27350" y="1534795"/>
            <a:ext cx="72199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1-3</a:t>
            </a:r>
            <a:endParaRPr lang="en-US" altLang="zh-CN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27350" y="2204085"/>
            <a:ext cx="72199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4-9</a:t>
            </a:r>
            <a:endParaRPr lang="en-US" altLang="zh-CN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747645" y="2806700"/>
            <a:ext cx="108140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10-15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27100" y="723900"/>
            <a:ext cx="385572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可以分为三部分。</a:t>
            </a:r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/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1340485" y="1362075"/>
            <a:ext cx="7323455" cy="19220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自由朗读</a:t>
            </a: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1-3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小节：</a:t>
            </a:r>
          </a:p>
          <a:p>
            <a:pPr>
              <a:lnSpc>
                <a:spcPct val="130000"/>
              </a:lnSpc>
            </a:pP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1.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说一说农民对土地有着什么样的感情？</a:t>
            </a:r>
          </a:p>
          <a:p>
            <a:pPr>
              <a:lnSpc>
                <a:spcPct val="130000"/>
              </a:lnSpc>
            </a:pP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2.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标出相关句子，说说你的看法。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6" name="文本框 14"/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互动课堂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194" y="464186"/>
            <a:ext cx="366861" cy="45633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443" y="1552585"/>
            <a:ext cx="1104039" cy="15821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theme/theme1.xml><?xml version="1.0" encoding="utf-8"?>
<a:theme xmlns:a="http://schemas.openxmlformats.org/drawingml/2006/main" name="吉祥如意">
  <a:themeElements>
    <a:clrScheme name="吉祥如意 1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EF8FF"/>
      </a:accent5>
      <a:accent6>
        <a:srgbClr val="E7CDB2"/>
      </a:accent6>
      <a:hlink>
        <a:srgbClr val="0066CC"/>
      </a:hlink>
      <a:folHlink>
        <a:srgbClr val="9F9FBF"/>
      </a:folHlink>
    </a:clrScheme>
    <a:fontScheme name="吉祥如意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吉祥如意 1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EF8FF"/>
        </a:accent5>
        <a:accent6>
          <a:srgbClr val="E7CDB2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2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3F3F3"/>
        </a:accent3>
        <a:accent4>
          <a:srgbClr val="4B4A25"/>
        </a:accent4>
        <a:accent5>
          <a:srgbClr val="E2F4FF"/>
        </a:accent5>
        <a:accent6>
          <a:srgbClr val="A1BEB4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3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2"/>
        </a:accent4>
        <a:accent5>
          <a:srgbClr val="FFE9E9"/>
        </a:accent5>
        <a:accent6>
          <a:srgbClr val="C8C8C8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4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BF2EE"/>
        </a:accent3>
        <a:accent4>
          <a:srgbClr val="000000"/>
        </a:accent4>
        <a:accent5>
          <a:srgbClr val="FFFFFF"/>
        </a:accent5>
        <a:accent6>
          <a:srgbClr val="99BBA0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5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F0FFFF"/>
        </a:accent3>
        <a:accent4>
          <a:srgbClr val="51517A"/>
        </a:accent4>
        <a:accent5>
          <a:srgbClr val="F3F3F3"/>
        </a:accent5>
        <a:accent6>
          <a:srgbClr val="E7CDB2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6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A"/>
        </a:accent3>
        <a:accent4>
          <a:srgbClr val="AE0056"/>
        </a:accent4>
        <a:accent5>
          <a:srgbClr val="FFFFE2"/>
        </a:accent5>
        <a:accent6>
          <a:srgbClr val="E7E7E7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7">
        <a:dk1>
          <a:srgbClr val="B60000"/>
        </a:dk1>
        <a:lt1>
          <a:srgbClr val="FFFF99"/>
        </a:lt1>
        <a:dk2>
          <a:srgbClr val="800000"/>
        </a:dk2>
        <a:lt2>
          <a:srgbClr val="FFFFFF"/>
        </a:lt2>
        <a:accent1>
          <a:srgbClr val="9888A4"/>
        </a:accent1>
        <a:accent2>
          <a:srgbClr val="A9335D"/>
        </a:accent2>
        <a:accent3>
          <a:srgbClr val="C0AAAA"/>
        </a:accent3>
        <a:accent4>
          <a:srgbClr val="DADA82"/>
        </a:accent4>
        <a:accent5>
          <a:srgbClr val="CAC3CF"/>
        </a:accent5>
        <a:accent6>
          <a:srgbClr val="992D53"/>
        </a:accent6>
        <a:hlink>
          <a:srgbClr val="CCECFF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吉祥如意 8">
        <a:dk1>
          <a:srgbClr val="808080"/>
        </a:dk1>
        <a:lt1>
          <a:srgbClr val="FFFFFF"/>
        </a:lt1>
        <a:dk2>
          <a:srgbClr val="1C1C1C"/>
        </a:dk2>
        <a:lt2>
          <a:srgbClr val="FFFF66"/>
        </a:lt2>
        <a:accent1>
          <a:srgbClr val="9898BA"/>
        </a:accent1>
        <a:accent2>
          <a:srgbClr val="777777"/>
        </a:accent2>
        <a:accent3>
          <a:srgbClr val="ABABAB"/>
        </a:accent3>
        <a:accent4>
          <a:srgbClr val="DADADA"/>
        </a:accent4>
        <a:accent5>
          <a:srgbClr val="CACAD9"/>
        </a:accent5>
        <a:accent6>
          <a:srgbClr val="6B6B6B"/>
        </a:accent6>
        <a:hlink>
          <a:srgbClr val="CCFF99"/>
        </a:hlink>
        <a:folHlink>
          <a:srgbClr val="E43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演示文稿1" id="{A37757B2-9EB4-4D70-83B5-585903255D9A}" vid="{67E6F494-BFA1-41DD-BB52-4F3C9BC8DD36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终极版1</Template>
  <TotalTime>0</TotalTime>
  <Words>1500</Words>
  <Application>Microsoft Office PowerPoint</Application>
  <PresentationFormat>全屏显示(16:9)</PresentationFormat>
  <Paragraphs>185</Paragraphs>
  <Slides>28</Slides>
  <Notes>28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0" baseType="lpstr">
      <vt:lpstr>Arial</vt:lpstr>
      <vt:lpstr>微软雅黑</vt:lpstr>
      <vt:lpstr>楷体</vt:lpstr>
      <vt:lpstr>Kaiti SC</vt:lpstr>
      <vt:lpstr>Wingdings 2</vt:lpstr>
      <vt:lpstr>宋体</vt:lpstr>
      <vt:lpstr>Wingdings</vt:lpstr>
      <vt:lpstr>黑体</vt:lpstr>
      <vt:lpstr>Calibri</vt:lpstr>
      <vt:lpstr>幼圆</vt:lpstr>
      <vt:lpstr>Heiti SC Light</vt:lpstr>
      <vt:lpstr>吉祥如意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2017-03-17T02:28:00Z</dcterms:created>
  <dcterms:modified xsi:type="dcterms:W3CDTF">2019-07-31T10:56:33Z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2052-10.1.0.7669</vt:lpwstr>
  </property>
  <property fmtid="{D5CDD505-2E9C-101B-9397-08002B2CF9AE}" pid="3" name="KSORubyTemplateID">
    <vt:lpwstr>13</vt:lpwstr>
  </property>
</Properties>
</file>