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2" r:id="rId3"/>
    <p:sldId id="310" r:id="rId4"/>
    <p:sldId id="281" r:id="rId5"/>
    <p:sldId id="311" r:id="rId6"/>
    <p:sldId id="312" r:id="rId7"/>
    <p:sldId id="282" r:id="rId8"/>
    <p:sldId id="313" r:id="rId9"/>
    <p:sldId id="283" r:id="rId10"/>
    <p:sldId id="314" r:id="rId11"/>
    <p:sldId id="284" r:id="rId12"/>
    <p:sldId id="315" r:id="rId13"/>
    <p:sldId id="301" r:id="rId14"/>
    <p:sldId id="318" r:id="rId15"/>
    <p:sldId id="303" r:id="rId16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a61ae61a-2f60-461e-8b6c-4d3fde1de78d}">
          <p14:sldIdLst/>
        </p14:section>
        <p14:section name="无标题节" id="{9cea2ba3-abcd-46e6-8946-142996aeec9e}">
          <p14:sldIdLst>
            <p14:sldId id="272"/>
            <p14:sldId id="310"/>
            <p14:sldId id="281"/>
            <p14:sldId id="311"/>
            <p14:sldId id="312"/>
            <p14:sldId id="282"/>
            <p14:sldId id="313"/>
            <p14:sldId id="283"/>
            <p14:sldId id="314"/>
            <p14:sldId id="284"/>
            <p14:sldId id="315"/>
            <p14:sldId id="301"/>
            <p14:sldId id="318"/>
            <p14:sldId id="30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-8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FB11"/>
            </a:gs>
            <a:gs pos="100000">
              <a:srgbClr val="83830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1" name="文本框 22530"/>
          <p:cNvSpPr txBox="1"/>
          <p:nvPr/>
        </p:nvSpPr>
        <p:spPr>
          <a:xfrm>
            <a:off x="1126490" y="533400"/>
            <a:ext cx="324866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48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口语交际</a:t>
            </a:r>
            <a:endParaRPr lang="zh-CN" altLang="en-US" sz="4800" b="1">
              <a:solidFill>
                <a:srgbClr val="0000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2532" name="文本框 22531"/>
          <p:cNvSpPr txBox="1"/>
          <p:nvPr/>
        </p:nvSpPr>
        <p:spPr>
          <a:xfrm>
            <a:off x="1126490" y="1253490"/>
            <a:ext cx="76962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6600" b="1" dirty="0">
                <a:solidFill>
                  <a:srgbClr val="FF0000"/>
                </a:solidFill>
                <a:latin typeface="Arial" panose="020B0604020202020204" pitchFamily="34" charset="0"/>
              </a:rPr>
              <a:t>有趣的动物</a:t>
            </a:r>
            <a:endParaRPr lang="zh-CN" altLang="en-US" sz="6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2533" name="文本框 22532"/>
          <p:cNvSpPr txBox="1"/>
          <p:nvPr/>
        </p:nvSpPr>
        <p:spPr>
          <a:xfrm>
            <a:off x="843915" y="2360930"/>
            <a:ext cx="809752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</a:rPr>
              <a:t>        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zh-CN" altLang="en-US" sz="4400" b="1" dirty="0">
                <a:solidFill>
                  <a:schemeClr val="tx1"/>
                </a:solidFill>
                <a:latin typeface="Arial" panose="020B0604020202020204" pitchFamily="34" charset="0"/>
              </a:rPr>
              <a:t>你喜欢动物吗？把你看到或了解到的有趣的动物，讲给同学听。听了以后有什么想法，大家交流交流。再评一评谁讲的内容有趣，谁说得好。</a:t>
            </a:r>
            <a:endParaRPr lang="zh-CN" altLang="en-US" sz="44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标题 3481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b="1" dirty="0"/>
              <a:t>黑猩猩</a:t>
            </a:r>
            <a:endParaRPr lang="zh-CN" altLang="en-US" b="1" dirty="0"/>
          </a:p>
        </p:txBody>
      </p:sp>
      <p:sp>
        <p:nvSpPr>
          <p:cNvPr id="34819" name="文本占位符 3481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r>
              <a:rPr lang="zh-CN" altLang="en-US" b="1" dirty="0"/>
              <a:t>有只黑猩猩，每次从箱子里取食</a:t>
            </a:r>
            <a:r>
              <a:rPr lang="en-US" altLang="zh-CN" b="1" dirty="0"/>
              <a:t>10</a:t>
            </a:r>
            <a:r>
              <a:rPr lang="zh-CN" altLang="en-US" b="1" dirty="0"/>
              <a:t>只香蕉。有一次，科学家在箱子里放了</a:t>
            </a:r>
            <a:r>
              <a:rPr lang="en-US" altLang="zh-CN" b="1" dirty="0"/>
              <a:t>8</a:t>
            </a:r>
            <a:r>
              <a:rPr lang="zh-CN" altLang="en-US" b="1" dirty="0"/>
              <a:t>只香蕉，黑猩猩吃完了，继续在箱子里找，科学家又给它一只，它还是不肯走开，一定要吃满</a:t>
            </a:r>
            <a:r>
              <a:rPr lang="en-US" altLang="zh-CN" b="1" dirty="0"/>
              <a:t>10</a:t>
            </a:r>
            <a:r>
              <a:rPr lang="zh-CN" altLang="en-US" b="1" dirty="0"/>
              <a:t>只才肯离开。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2" name="标题 10240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dirty="0"/>
          </a:p>
        </p:txBody>
      </p:sp>
      <p:sp>
        <p:nvSpPr>
          <p:cNvPr id="102403" name="文本占位符 10240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dirty="0"/>
          </a:p>
        </p:txBody>
      </p:sp>
      <p:pic>
        <p:nvPicPr>
          <p:cNvPr id="102405" name="图片 102404" descr="T01BBE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765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标题 870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dirty="0"/>
              <a:t>松鼠猴</a:t>
            </a:r>
            <a:endParaRPr lang="zh-CN" altLang="en-US" dirty="0"/>
          </a:p>
        </p:txBody>
      </p:sp>
      <p:sp>
        <p:nvSpPr>
          <p:cNvPr id="87043" name="文本占位符 8704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r>
              <a:rPr lang="zh-CN" altLang="en-US" dirty="0"/>
              <a:t>你们应该不知道吧？它的尾巴长长的，嘴巴黑黑的，它跑步比兔子还要快，它的身子小小的，很可爱。它一看我们就想要吃的。它最喜欢吃香蕉了。你们知道它为什么叫松鼠猴吗？因为它也能像松鼠一样在房子上或树上上窜下跳的。它的尾巴比松鼠的尾巴还要长。 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4" name="标题 10547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dirty="0"/>
          </a:p>
        </p:txBody>
      </p:sp>
      <p:sp>
        <p:nvSpPr>
          <p:cNvPr id="105475" name="文本占位符 10547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dirty="0"/>
          </a:p>
        </p:txBody>
      </p:sp>
      <p:pic>
        <p:nvPicPr>
          <p:cNvPr id="105477" name="图片 105476" descr="T01967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0" name="标题 890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dirty="0"/>
              <a:t>乌龟</a:t>
            </a:r>
            <a:endParaRPr lang="zh-CN" altLang="en-US" dirty="0"/>
          </a:p>
        </p:txBody>
      </p:sp>
      <p:sp>
        <p:nvSpPr>
          <p:cNvPr id="89091" name="文本占位符 89090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r>
              <a:rPr lang="en-US" altLang="zh-CN" dirty="0"/>
              <a:t> </a:t>
            </a:r>
            <a:r>
              <a:rPr lang="zh-CN" altLang="en-US" sz="3600" dirty="0"/>
              <a:t>乌龟是一种非常可爱的小动物，大家都知道，它可以将尾巴、小腿、头、四肢全都收到龟壳里，也能伸出来。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8" name="标题 962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dirty="0"/>
          </a:p>
        </p:txBody>
      </p:sp>
      <p:sp>
        <p:nvSpPr>
          <p:cNvPr id="96259" name="文本占位符 9625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dirty="0"/>
          </a:p>
        </p:txBody>
      </p:sp>
      <p:pic>
        <p:nvPicPr>
          <p:cNvPr id="96261" name="图片 96260" descr="T01FF4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200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标题 3174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b="1" dirty="0"/>
              <a:t>有趣的动物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31747" name="文本占位符 31746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r>
              <a:rPr lang="zh-CN" altLang="en-US" b="1" dirty="0"/>
              <a:t>海豚</a:t>
            </a:r>
            <a:r>
              <a:rPr lang="en-US" altLang="zh-CN" b="1" dirty="0"/>
              <a:t>,</a:t>
            </a:r>
            <a:r>
              <a:rPr lang="zh-CN" altLang="en-US" b="1" dirty="0"/>
              <a:t>世界上最聪明的动物</a:t>
            </a:r>
            <a:r>
              <a:rPr lang="en-US" altLang="zh-CN" b="1" dirty="0"/>
              <a:t>,</a:t>
            </a:r>
            <a:r>
              <a:rPr lang="zh-CN" altLang="en-US" b="1" dirty="0"/>
              <a:t>可以学会许多高难度动作，是人类的好朋友。海豚在混浊的海水里，能很快找到距离两个足球场远的一个垒球大小的物体，这得益于它先进的声纳系统。目前，人工机器仍无法企及海豚这种超凡的能力。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2" name="标题 9728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dirty="0"/>
          </a:p>
        </p:txBody>
      </p:sp>
      <p:sp>
        <p:nvSpPr>
          <p:cNvPr id="97283" name="文本占位符 9728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dirty="0"/>
          </a:p>
        </p:txBody>
      </p:sp>
      <p:pic>
        <p:nvPicPr>
          <p:cNvPr id="97285" name="图片 97284" descr="T01984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8306" name="标题 9830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dirty="0"/>
          </a:p>
        </p:txBody>
      </p:sp>
      <p:pic>
        <p:nvPicPr>
          <p:cNvPr id="98308" name="文本占位符 98307" descr="T01000~1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标题 3276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en-US" altLang="zh-CN" b="1" dirty="0"/>
              <a:t>.</a:t>
            </a:r>
            <a:r>
              <a:rPr lang="zh-CN" altLang="en-US" b="1" dirty="0"/>
              <a:t>跳鱼</a:t>
            </a:r>
            <a:endParaRPr lang="zh-CN" altLang="en-US" b="1" dirty="0"/>
          </a:p>
        </p:txBody>
      </p:sp>
      <p:sp>
        <p:nvSpPr>
          <p:cNvPr id="32771" name="文本占位符 32770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>
              <a:buNone/>
            </a:pPr>
            <a:r>
              <a:rPr lang="en-US" altLang="zh-CN" b="1" dirty="0"/>
              <a:t>  </a:t>
            </a:r>
            <a:r>
              <a:rPr lang="zh-CN" altLang="en-US" b="1" dirty="0"/>
              <a:t>人们常说“鱼儿离不开水”，可跳鱼离开了水照样生活得悠闲自在。那是因为跳鱼除了用腮呼吸外，还可以凭借皮肤和口腔的作用来呼吸。跳鱼的眼睛可亮了，稍有动静就钻到水里或洞中，要想抓住跳鱼可不容易。跳鱼弹跳力极强</a:t>
            </a:r>
            <a:r>
              <a:rPr lang="en-US" altLang="zh-CN" b="1" dirty="0"/>
              <a:t>,</a:t>
            </a:r>
            <a:r>
              <a:rPr lang="zh-CN" altLang="en-US" b="1" dirty="0"/>
              <a:t>身上又有淡蓝色花斑，有时，跳鱼在水中呆腻了，就跳到海滩上、树上玩玩。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0" name="标题 9932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dirty="0"/>
          </a:p>
        </p:txBody>
      </p:sp>
      <p:sp>
        <p:nvSpPr>
          <p:cNvPr id="99331" name="文本占位符 99330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dirty="0"/>
          </a:p>
        </p:txBody>
      </p:sp>
      <p:pic>
        <p:nvPicPr>
          <p:cNvPr id="99333" name="图片 99332" descr="T01BB5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040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标题 3379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b="1" dirty="0"/>
              <a:t>香猪</a:t>
            </a:r>
            <a:endParaRPr lang="zh-CN" altLang="en-US" b="1" dirty="0"/>
          </a:p>
        </p:txBody>
      </p:sp>
      <p:sp>
        <p:nvSpPr>
          <p:cNvPr id="33795" name="文本占位符 3379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r>
              <a:rPr lang="zh-CN" altLang="en-US" b="1" dirty="0"/>
              <a:t>它除了叫香猪，又叫“迷你猪”。它的鼻子和四个脚都是白白的，身子上黑黑的。你们知道它为什么叫香猪吗？因为它的肉很嫩，没有腥味，所以叫它香猪。它的身体短短的，小小的，矮矮的，很可爱。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8" name="标题 10137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dirty="0"/>
          </a:p>
        </p:txBody>
      </p:sp>
      <p:sp>
        <p:nvSpPr>
          <p:cNvPr id="101379" name="文本占位符 10137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dirty="0"/>
          </a:p>
        </p:txBody>
      </p:sp>
      <p:pic>
        <p:nvPicPr>
          <p:cNvPr id="101381" name="图片 101380" descr="T01DEC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914400"/>
            <a:ext cx="9144000" cy="7772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682</Words>
  <Application>WPS 演示</Application>
  <PresentationFormat>在屏幕上显示</PresentationFormat>
  <Paragraphs>30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隶书</vt:lpstr>
      <vt:lpstr>楷体_GB2312</vt:lpstr>
      <vt:lpstr>Times New Roman</vt:lpstr>
      <vt:lpstr>微软雅黑</vt:lpstr>
      <vt:lpstr>新宋体</vt:lpstr>
      <vt:lpstr>隶书</vt:lpstr>
      <vt:lpstr>华文新魏</vt:lpstr>
      <vt:lpstr>华文隶书</vt:lpstr>
      <vt:lpstr>Arial Unicode MS</vt:lpstr>
      <vt:lpstr>Calibri</vt:lpstr>
      <vt:lpstr>Segoe Print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16</cp:revision>
  <dcterms:created xsi:type="dcterms:W3CDTF">2017-08-10T05:26:20Z</dcterms:created>
  <dcterms:modified xsi:type="dcterms:W3CDTF">2017-08-10T05:36:18Z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2052-10.1.0.6690</vt:lpwstr>
  </property>
</Properties>
</file>