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356" r:id="rId5"/>
    <p:sldId id="357" r:id="rId7"/>
    <p:sldId id="358" r:id="rId8"/>
    <p:sldId id="392" r:id="rId9"/>
    <p:sldId id="342" r:id="rId10"/>
    <p:sldId id="345" r:id="rId11"/>
    <p:sldId id="362" r:id="rId12"/>
    <p:sldId id="363" r:id="rId13"/>
    <p:sldId id="359" r:id="rId14"/>
    <p:sldId id="360" r:id="rId15"/>
    <p:sldId id="344" r:id="rId16"/>
    <p:sldId id="343" r:id="rId17"/>
    <p:sldId id="368" r:id="rId18"/>
    <p:sldId id="369" r:id="rId19"/>
    <p:sldId id="371" r:id="rId20"/>
    <p:sldId id="372" r:id="rId21"/>
    <p:sldId id="364" r:id="rId22"/>
    <p:sldId id="365" r:id="rId23"/>
    <p:sldId id="366" r:id="rId24"/>
    <p:sldId id="367" r:id="rId25"/>
    <p:sldId id="378" r:id="rId26"/>
    <p:sldId id="379" r:id="rId27"/>
    <p:sldId id="385" r:id="rId28"/>
    <p:sldId id="386" r:id="rId29"/>
    <p:sldId id="387" r:id="rId30"/>
    <p:sldId id="388" r:id="rId31"/>
    <p:sldId id="389" r:id="rId32"/>
    <p:sldId id="391" r:id="rId33"/>
    <p:sldId id="394" r:id="rId34"/>
    <p:sldId id="354" r:id="rId35"/>
    <p:sldId id="355" r:id="rId36"/>
    <p:sldId id="353" r:id="rId37"/>
    <p:sldId id="338" r:id="rId38"/>
    <p:sldId id="339" r:id="rId39"/>
    <p:sldId id="340" r:id="rId40"/>
    <p:sldId id="330" r:id="rId41"/>
    <p:sldId id="331" r:id="rId42"/>
    <p:sldId id="332" r:id="rId43"/>
    <p:sldId id="333" r:id="rId44"/>
    <p:sldId id="336" r:id="rId45"/>
    <p:sldId id="335" r:id="rId46"/>
    <p:sldId id="341" r:id="rId47"/>
    <p:sldId id="346" r:id="rId48"/>
    <p:sldId id="347" r:id="rId49"/>
    <p:sldId id="383" r:id="rId50"/>
    <p:sldId id="393" r:id="rId5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2514" y="-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6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91139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114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audio" Target="file:///F:\&#22791;&#20221;2\&#19968;&#19978;&#36164;&#26009;\&#35821;&#25991;&#36164;&#26009;\&#26085;&#26376;&#26126;\&#40635;\music\&#26376;&#20142;.wav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9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image" Target="../media/image51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3408"/>
          <p:cNvSpPr txBox="1"/>
          <p:nvPr/>
        </p:nvSpPr>
        <p:spPr>
          <a:xfrm>
            <a:off x="3995738" y="981075"/>
            <a:ext cx="35718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8000" dirty="0">
                <a:latin typeface="黑体" panose="02010609060101010101" pitchFamily="2" charset="-122"/>
                <a:ea typeface="黑体" panose="02010609060101010101" pitchFamily="2" charset="-122"/>
              </a:rPr>
              <a:t>日月明</a:t>
            </a:r>
            <a:endParaRPr lang="zh-CN" altLang="en-US" sz="8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942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34" name="图片 952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6" name="文本框 95235"/>
          <p:cNvSpPr txBox="1"/>
          <p:nvPr/>
        </p:nvSpPr>
        <p:spPr>
          <a:xfrm>
            <a:off x="3348038" y="188913"/>
            <a:ext cx="2160587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8800" b="1" err="1">
                <a:latin typeface="Times New Roman" panose="02020603050405020304" pitchFamily="18" charset="0"/>
                <a:ea typeface="宋体" panose="02010600030101010101" pitchFamily="2" charset="-122"/>
              </a:rPr>
              <a:t>jiān</a:t>
            </a:r>
            <a:r>
              <a:rPr lang="en-US" altLang="zh-CN" sz="8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79" name="矩形 3"/>
          <p:cNvSpPr/>
          <p:nvPr/>
        </p:nvSpPr>
        <p:spPr>
          <a:xfrm>
            <a:off x="3643313" y="1214438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xiǎo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80" name="矩形 4"/>
          <p:cNvSpPr/>
          <p:nvPr/>
        </p:nvSpPr>
        <p:spPr>
          <a:xfrm>
            <a:off x="3643313" y="2071688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/>
        </p:nvSpPr>
        <p:spPr>
          <a:xfrm>
            <a:off x="3643313" y="3786188"/>
            <a:ext cx="696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dà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82" name="矩形 6"/>
          <p:cNvSpPr/>
          <p:nvPr/>
        </p:nvSpPr>
        <p:spPr>
          <a:xfrm>
            <a:off x="3643313" y="4643438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86250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4500563" y="3500438"/>
            <a:ext cx="1500188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286500" y="2500313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jiān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9375" y="3357563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尖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5787" name="Picture 2" descr="e:\program files\360se6\User Data\temp\u=4555452,643994934&amp;fm=21&amp;gp=0.jpg"/>
          <p:cNvPicPr>
            <a:picLocks noChangeAspect="1"/>
          </p:cNvPicPr>
          <p:nvPr/>
        </p:nvPicPr>
        <p:blipFill>
          <a:blip r:embed="rId1"/>
          <a:srcRect l="3409" t="3409" r="4546" b="4546"/>
          <a:stretch>
            <a:fillRect/>
          </a:stretch>
        </p:blipFill>
        <p:spPr>
          <a:xfrm>
            <a:off x="642938" y="3500438"/>
            <a:ext cx="1928812" cy="192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8" name="Picture 8" descr="e:\program files\360se6\User Data\temp\u=3149529367,1179688599&amp;fm=15&amp;gp=0.jpg"/>
          <p:cNvPicPr>
            <a:picLocks noChangeAspect="1"/>
          </p:cNvPicPr>
          <p:nvPr/>
        </p:nvPicPr>
        <p:blipFill>
          <a:blip r:embed="rId2"/>
          <a:srcRect l="30717" t="13989" r="25768" b="38635"/>
          <a:stretch>
            <a:fillRect/>
          </a:stretch>
        </p:blipFill>
        <p:spPr>
          <a:xfrm>
            <a:off x="571500" y="1285875"/>
            <a:ext cx="2333625" cy="190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731" name="矩形 7"/>
          <p:cNvSpPr/>
          <p:nvPr/>
        </p:nvSpPr>
        <p:spPr>
          <a:xfrm>
            <a:off x="4000500" y="1214438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xiǎo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732" name="矩形 8"/>
          <p:cNvSpPr/>
          <p:nvPr/>
        </p:nvSpPr>
        <p:spPr>
          <a:xfrm>
            <a:off x="4000500" y="207168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733" name="矩形 9"/>
          <p:cNvSpPr/>
          <p:nvPr/>
        </p:nvSpPr>
        <p:spPr>
          <a:xfrm>
            <a:off x="4000500" y="3786188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tǔ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734" name="矩形 10"/>
          <p:cNvSpPr/>
          <p:nvPr/>
        </p:nvSpPr>
        <p:spPr>
          <a:xfrm>
            <a:off x="4000500" y="464343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土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43438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4857750" y="3500438"/>
            <a:ext cx="1500188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643688" y="2500313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chén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86563" y="3357563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尘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646" name="Picture 6" descr="e:\program files\360se6\User Data\temp\u=1951567950,2459198114&amp;fm=2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00" y="1142984"/>
            <a:ext cx="2357454" cy="2231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50" name="Picture 10" descr="e:\program files\360se6\User Data\temp\u=2692524134,3577337861&amp;fm=21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643314"/>
            <a:ext cx="2943225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426" name="图片 1034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123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450" name="图片 104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2" name="文本框 104451"/>
          <p:cNvSpPr txBox="1"/>
          <p:nvPr/>
        </p:nvSpPr>
        <p:spPr>
          <a:xfrm>
            <a:off x="4716463" y="1484313"/>
            <a:ext cx="266382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8800" b="1" err="1">
                <a:latin typeface="Times New Roman" panose="02020603050405020304" pitchFamily="18" charset="0"/>
                <a:ea typeface="宋体" panose="02010600030101010101" pitchFamily="2" charset="-122"/>
              </a:rPr>
              <a:t>cónɡ</a:t>
            </a:r>
            <a:r>
              <a:rPr lang="en-US" altLang="zh-CN" sz="8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498" name="图片 1064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7522" name="图片 1075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4" name="文本框 107523"/>
          <p:cNvSpPr txBox="1"/>
          <p:nvPr/>
        </p:nvSpPr>
        <p:spPr>
          <a:xfrm>
            <a:off x="4572000" y="1196975"/>
            <a:ext cx="374332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8800" b="1" err="1">
                <a:latin typeface="Times New Roman" panose="02020603050405020304" pitchFamily="18" charset="0"/>
                <a:ea typeface="宋体" panose="02010600030101010101" pitchFamily="2" charset="-122"/>
              </a:rPr>
              <a:t>zhònɡ</a:t>
            </a:r>
            <a:r>
              <a:rPr lang="en-US" altLang="zh-CN" sz="8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0" name="图片 993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图片 100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25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6" name="文本框 100355"/>
          <p:cNvSpPr txBox="1"/>
          <p:nvPr/>
        </p:nvSpPr>
        <p:spPr>
          <a:xfrm>
            <a:off x="5651500" y="1412875"/>
            <a:ext cx="158432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8800" b="1" err="1">
                <a:latin typeface="Times New Roman" panose="02020603050405020304" pitchFamily="18" charset="0"/>
                <a:ea typeface="宋体" panose="02010600030101010101" pitchFamily="2" charset="-122"/>
              </a:rPr>
              <a:t>lín</a:t>
            </a:r>
            <a:r>
              <a:rPr lang="en-US" altLang="zh-CN" sz="8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54" name="Rectangle 22"/>
          <p:cNvSpPr/>
          <p:nvPr/>
        </p:nvSpPr>
        <p:spPr>
          <a:xfrm>
            <a:off x="0" y="0"/>
            <a:ext cx="9467850" cy="4365625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86B6FF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55" name="Rectangle 23"/>
          <p:cNvSpPr/>
          <p:nvPr/>
        </p:nvSpPr>
        <p:spPr>
          <a:xfrm>
            <a:off x="-107950" y="4292600"/>
            <a:ext cx="9467850" cy="2565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000000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58" name="Rectangle 26"/>
          <p:cNvSpPr/>
          <p:nvPr/>
        </p:nvSpPr>
        <p:spPr>
          <a:xfrm>
            <a:off x="-36512" y="-26987"/>
            <a:ext cx="9467850" cy="4365625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chemeClr val="bg1"/>
              </a:gs>
            </a:gsLst>
            <a:lin ang="5400000" scaled="1"/>
            <a:tileRect/>
          </a:gradFill>
          <a:ln w="38100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1836738" y="0"/>
            <a:ext cx="4679950" cy="4321175"/>
            <a:chOff x="1157" y="0"/>
            <a:chExt cx="2948" cy="2722"/>
          </a:xfrm>
        </p:grpSpPr>
        <p:sp>
          <p:nvSpPr>
            <p:cNvPr id="90119" name="Oval 20"/>
            <p:cNvSpPr/>
            <p:nvPr/>
          </p:nvSpPr>
          <p:spPr>
            <a:xfrm>
              <a:off x="1157" y="0"/>
              <a:ext cx="2948" cy="272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20" name="Oval 5"/>
            <p:cNvSpPr/>
            <p:nvPr/>
          </p:nvSpPr>
          <p:spPr>
            <a:xfrm>
              <a:off x="1837" y="663"/>
              <a:ext cx="1542" cy="1565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0121" name="Picture 6">
            <a:hlinkClick r:id="" action="ppaction://media"/>
          </p:cNvPr>
          <p:cNvPicPr>
            <a:picLocks noRot="1" noChangeAspect="1"/>
          </p:cNvPicPr>
          <p:nvPr>
            <p:ph sz="half" idx="1"/>
            <a:wavAudioFile r:embed="rId1" name="出土音乐.wav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7389813"/>
            <a:ext cx="304800" cy="304800"/>
          </a:xfrm>
          <a:ln/>
        </p:spPr>
      </p:pic>
      <p:sp>
        <p:nvSpPr>
          <p:cNvPr id="69659" name="Rectangle 27"/>
          <p:cNvSpPr/>
          <p:nvPr/>
        </p:nvSpPr>
        <p:spPr>
          <a:xfrm>
            <a:off x="-71437" y="4292600"/>
            <a:ext cx="9467850" cy="2565400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0000FF"/>
              </a:gs>
            </a:gsLst>
            <a:lin ang="5400000" scaled="1"/>
            <a:tileRect/>
          </a:gradFill>
          <a:ln w="38100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8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349" fill="hold"/>
                                        <p:tgtEl>
                                          <p:spTgt spid="90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6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21"/>
                </p:tgtEl>
              </p:cMediaNode>
            </p:audio>
          </p:childTnLst>
        </p:cTn>
      </p:par>
    </p:tnLst>
    <p:bldLst>
      <p:bldP spid="69654" grpId="0" animBg="1"/>
      <p:bldP spid="69655" grpId="0" animBg="1"/>
      <p:bldP spid="69658" grpId="0" animBg="1"/>
      <p:bldP spid="696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1013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1024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4" name="文本框 102403"/>
          <p:cNvSpPr txBox="1"/>
          <p:nvPr/>
        </p:nvSpPr>
        <p:spPr>
          <a:xfrm>
            <a:off x="5148263" y="836613"/>
            <a:ext cx="2519362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8800" b="1" err="1">
                <a:latin typeface="Times New Roman" panose="02020603050405020304" pitchFamily="18" charset="0"/>
                <a:ea typeface="宋体" panose="02010600030101010101" pitchFamily="2" charset="-122"/>
              </a:rPr>
              <a:t>sēn</a:t>
            </a:r>
            <a:endParaRPr lang="en-US" altLang="zh-CN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3666" name="组合 113665"/>
          <p:cNvGrpSpPr/>
          <p:nvPr/>
        </p:nvGrpSpPr>
        <p:grpSpPr>
          <a:xfrm>
            <a:off x="827088" y="2565400"/>
            <a:ext cx="7632700" cy="1946275"/>
            <a:chOff x="657" y="1615"/>
            <a:chExt cx="4808" cy="1226"/>
          </a:xfrm>
        </p:grpSpPr>
        <p:sp>
          <p:nvSpPr>
            <p:cNvPr id="113667" name="矩形 113666"/>
            <p:cNvSpPr/>
            <p:nvPr/>
          </p:nvSpPr>
          <p:spPr>
            <a:xfrm>
              <a:off x="657" y="1616"/>
              <a:ext cx="4808" cy="122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113668" name="图片 113667" descr="日"/>
            <p:cNvPicPr>
              <a:picLocks noChangeAspect="1"/>
            </p:cNvPicPr>
            <p:nvPr/>
          </p:nvPicPr>
          <p:blipFill>
            <a:blip r:embed="rId1">
              <a:lum contrast="24000"/>
            </a:blip>
            <a:srcRect l="4234" t="3494" r="4138" b="4892"/>
            <a:stretch>
              <a:fillRect/>
            </a:stretch>
          </p:blipFill>
          <p:spPr>
            <a:xfrm>
              <a:off x="703" y="1660"/>
              <a:ext cx="952" cy="11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669" name="图片 113668" descr="月"/>
            <p:cNvPicPr>
              <a:picLocks noChangeAspect="1"/>
            </p:cNvPicPr>
            <p:nvPr/>
          </p:nvPicPr>
          <p:blipFill>
            <a:blip r:embed="rId2">
              <a:lum contrast="24000"/>
            </a:blip>
            <a:srcRect l="4234" t="3746" r="8470" b="7655"/>
            <a:stretch>
              <a:fillRect/>
            </a:stretch>
          </p:blipFill>
          <p:spPr>
            <a:xfrm>
              <a:off x="1632" y="1615"/>
              <a:ext cx="1021" cy="12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670" name="图片 113669" descr="火"/>
            <p:cNvPicPr>
              <a:picLocks noChangeAspect="1"/>
            </p:cNvPicPr>
            <p:nvPr/>
          </p:nvPicPr>
          <p:blipFill>
            <a:blip r:embed="rId3">
              <a:lum contrast="24000"/>
            </a:blip>
            <a:srcRect l="4330" t="3589" r="4042" b="3915"/>
            <a:stretch>
              <a:fillRect/>
            </a:stretch>
          </p:blipFill>
          <p:spPr>
            <a:xfrm>
              <a:off x="2608" y="1706"/>
              <a:ext cx="952" cy="11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671" name="图片 113670" descr="木"/>
            <p:cNvPicPr>
              <a:picLocks noChangeAspect="1"/>
            </p:cNvPicPr>
            <p:nvPr/>
          </p:nvPicPr>
          <p:blipFill>
            <a:blip r:embed="rId4">
              <a:lum contrast="30000"/>
            </a:blip>
            <a:srcRect l="4428" t="6918" r="3946" b="2383"/>
            <a:stretch>
              <a:fillRect/>
            </a:stretch>
          </p:blipFill>
          <p:spPr>
            <a:xfrm>
              <a:off x="3561" y="1661"/>
              <a:ext cx="952" cy="11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3672" name="图片 113671" descr="羊"/>
            <p:cNvPicPr>
              <a:picLocks noChangeAspect="1"/>
            </p:cNvPicPr>
            <p:nvPr/>
          </p:nvPicPr>
          <p:blipFill>
            <a:blip r:embed="rId5">
              <a:lum contrast="24000"/>
            </a:blip>
            <a:srcRect l="4234" t="3360" r="4042" b="3688"/>
            <a:stretch>
              <a:fillRect/>
            </a:stretch>
          </p:blipFill>
          <p:spPr>
            <a:xfrm>
              <a:off x="4512" y="1706"/>
              <a:ext cx="953" cy="1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3673" name="文本框 113672"/>
          <p:cNvSpPr txBox="1"/>
          <p:nvPr/>
        </p:nvSpPr>
        <p:spPr>
          <a:xfrm>
            <a:off x="1187450" y="4868863"/>
            <a:ext cx="7056438" cy="1006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algn="dist" eaLnBrk="0" hangingPunct="0"/>
            <a:r>
              <a:rPr lang="zh-CN" altLang="en-US" sz="6000" b="1" dirty="0">
                <a:solidFill>
                  <a:srgbClr val="06561F"/>
                </a:solidFill>
                <a:latin typeface="Arial" panose="020B0604020202020204" pitchFamily="34" charset="0"/>
                <a:ea typeface="楷体_GB2312" pitchFamily="49" charset="-122"/>
              </a:rPr>
              <a:t>日 月 山 木 羊</a:t>
            </a:r>
            <a:endParaRPr lang="zh-CN" altLang="en-US" sz="6000" b="1" dirty="0">
              <a:solidFill>
                <a:srgbClr val="06561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4" name="矩形 113673"/>
          <p:cNvSpPr/>
          <p:nvPr/>
        </p:nvSpPr>
        <p:spPr>
          <a:xfrm>
            <a:off x="3419475" y="765175"/>
            <a:ext cx="2787650" cy="1174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087229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象形字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087229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13675" name="文本框 113674"/>
          <p:cNvSpPr txBox="1"/>
          <p:nvPr/>
        </p:nvSpPr>
        <p:spPr>
          <a:xfrm>
            <a:off x="7735888" y="0"/>
            <a:ext cx="1408112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87229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日月明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14689" descr="日"/>
          <p:cNvPicPr>
            <a:picLocks noChangeAspect="1"/>
          </p:cNvPicPr>
          <p:nvPr/>
        </p:nvPicPr>
        <p:blipFill>
          <a:blip r:embed="rId1">
            <a:lum contrast="48000"/>
          </a:blip>
          <a:srcRect l="17715" t="19646" r="26941" b="37480"/>
          <a:stretch>
            <a:fillRect/>
          </a:stretch>
        </p:blipFill>
        <p:spPr>
          <a:xfrm>
            <a:off x="611188" y="1916113"/>
            <a:ext cx="1800225" cy="1728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1" name="图片 114690" descr="月"/>
          <p:cNvPicPr>
            <a:picLocks noChangeAspect="1"/>
          </p:cNvPicPr>
          <p:nvPr/>
        </p:nvPicPr>
        <p:blipFill>
          <a:blip r:embed="rId2">
            <a:lum contrast="36000"/>
          </a:blip>
          <a:srcRect l="30164" t="15651" r="28119" b="35323"/>
          <a:stretch>
            <a:fillRect/>
          </a:stretch>
        </p:blipFill>
        <p:spPr>
          <a:xfrm>
            <a:off x="7451725" y="1844675"/>
            <a:ext cx="1295400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2" name="文本框 114691"/>
          <p:cNvSpPr txBox="1"/>
          <p:nvPr/>
        </p:nvSpPr>
        <p:spPr>
          <a:xfrm>
            <a:off x="4140200" y="4437063"/>
            <a:ext cx="1306513" cy="14335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8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明</a:t>
            </a:r>
            <a:endParaRPr lang="zh-CN" altLang="en-US" sz="88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4693" name="文本框 114692"/>
          <p:cNvSpPr txBox="1"/>
          <p:nvPr/>
        </p:nvSpPr>
        <p:spPr>
          <a:xfrm>
            <a:off x="7735888" y="0"/>
            <a:ext cx="1408112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87229"/>
            </a:outerShdw>
          </a:effectLst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日月明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4276E-6 L 0.27951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75087E-6 L -0.28333 0.005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1858" name="Picture 20" descr="男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24075" y="1196975"/>
            <a:ext cx="3386138" cy="4248150"/>
          </a:xfrm>
          <a:ln/>
        </p:spPr>
      </p:pic>
      <p:sp>
        <p:nvSpPr>
          <p:cNvPr id="121859" name="Text Box 5"/>
          <p:cNvSpPr txBox="1"/>
          <p:nvPr/>
        </p:nvSpPr>
        <p:spPr>
          <a:xfrm>
            <a:off x="7667625" y="3141663"/>
            <a:ext cx="1098550" cy="7953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从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男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1861" name="Text Box 7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1862" name="Rectangle 8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3" name="Rectangle 9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4" name="Rectangle 10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5" name="Rectangle 11"/>
          <p:cNvSpPr/>
          <p:nvPr/>
        </p:nvSpPr>
        <p:spPr>
          <a:xfrm>
            <a:off x="7740650" y="1198563"/>
            <a:ext cx="395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7" name="Rectangle 13"/>
          <p:cNvSpPr/>
          <p:nvPr/>
        </p:nvSpPr>
        <p:spPr>
          <a:xfrm>
            <a:off x="7740650" y="1412875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1868" name="Rectangle 14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50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0.23125 0.1141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2"/>
                  </p:tgtEl>
                </p:cond>
              </p:nextCondLst>
            </p:seq>
          </p:childTnLst>
        </p:cTn>
      </p:par>
    </p:tnLst>
    <p:bldLst>
      <p:bldP spid="45062" grpId="0"/>
      <p:bldP spid="4506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882" name="Text Box 3"/>
          <p:cNvSpPr txBox="1"/>
          <p:nvPr/>
        </p:nvSpPr>
        <p:spPr>
          <a:xfrm>
            <a:off x="7740650" y="4581525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从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83" name="Text Box 4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itchFamily="49" charset="-122"/>
                <a:ea typeface="楷体_GB2312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84" name="Text Box 5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086" name="Rectangle 6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886" name="Rectangle 7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887" name="Rectangle 8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890" name="Rectangle 11"/>
          <p:cNvSpPr/>
          <p:nvPr/>
        </p:nvSpPr>
        <p:spPr>
          <a:xfrm>
            <a:off x="7885113" y="1844675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891" name="Rectangle 12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22892" name="Picture 14" descr="尘土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692275" y="1557338"/>
            <a:ext cx="5238750" cy="38100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60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677 0.08403 " pathEditMode="relative" ptsTypes="AA">
                                      <p:cBhvr>
                                        <p:cTn id="9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6"/>
                  </p:tgtEl>
                </p:cond>
              </p:nextCondLst>
            </p:seq>
          </p:childTnLst>
        </p:cTn>
      </p:par>
    </p:tnLst>
    <p:bldLst>
      <p:bldP spid="46086" grpId="0"/>
      <p:bldP spid="4608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3906" name="Picture 251" descr="林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619250" y="1268413"/>
            <a:ext cx="4919663" cy="3771900"/>
          </a:xfrm>
          <a:ln/>
        </p:spPr>
      </p:pic>
      <p:sp>
        <p:nvSpPr>
          <p:cNvPr id="123907" name="Text Box 2"/>
          <p:cNvSpPr txBox="1"/>
          <p:nvPr/>
        </p:nvSpPr>
        <p:spPr>
          <a:xfrm>
            <a:off x="7740650" y="4581525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从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908" name="Text Box 3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itchFamily="49" charset="-122"/>
                <a:ea typeface="楷体_GB2312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909" name="Text Box 4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910" name="Rectangle 5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1" name="Rectangle 6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2" name="Rectangle 7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2" name="Rectangle 10"/>
          <p:cNvSpPr/>
          <p:nvPr/>
        </p:nvSpPr>
        <p:spPr>
          <a:xfrm>
            <a:off x="7740650" y="134143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6" name="Rectangle 11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44878 0.2206 " pathEditMode="relative" ptsTypes="AA">
                                      <p:cBhvr>
                                        <p:cTn id="9" dur="2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2"/>
                  </p:tgtEl>
                </p:cond>
              </p:nextCondLst>
            </p:seq>
          </p:childTnLst>
        </p:cTn>
      </p:par>
    </p:tnLst>
    <p:bldLst>
      <p:bldP spid="54282" grpId="0"/>
      <p:bldP spid="5428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4931" name="Text Box 2"/>
          <p:cNvSpPr txBox="1"/>
          <p:nvPr/>
        </p:nvSpPr>
        <p:spPr>
          <a:xfrm>
            <a:off x="7596188" y="4724400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从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2" name="Text Box 3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itchFamily="49" charset="-122"/>
                <a:ea typeface="楷体_GB2312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3" name="Text Box 4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4" name="Rectangle 5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4935" name="Rectangle 6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4936" name="Rectangle 7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2" name="Rectangle 10"/>
          <p:cNvSpPr/>
          <p:nvPr/>
        </p:nvSpPr>
        <p:spPr>
          <a:xfrm>
            <a:off x="7740650" y="134143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4938" name="Rectangle 11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24939" name="Group 10"/>
          <p:cNvGrpSpPr/>
          <p:nvPr/>
        </p:nvGrpSpPr>
        <p:grpSpPr>
          <a:xfrm>
            <a:off x="1692275" y="1916113"/>
            <a:ext cx="4826000" cy="3028950"/>
            <a:chOff x="1746" y="1797"/>
            <a:chExt cx="2242" cy="1455"/>
          </a:xfrm>
        </p:grpSpPr>
        <p:pic>
          <p:nvPicPr>
            <p:cNvPr id="124940" name="Picture 4" descr="人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6" y="1797"/>
              <a:ext cx="1563" cy="1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4941" name="Picture 7" descr="RM_117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794"/>
                </a:clrFrom>
                <a:clrTo>
                  <a:srgbClr val="FEE79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517" y="1797"/>
              <a:ext cx="1471" cy="145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2"/>
                  </p:tgtEl>
                </p:cond>
              </p:nextCondLst>
            </p:seq>
          </p:childTnLst>
        </p:cTn>
      </p:par>
    </p:tnLst>
    <p:bldLst>
      <p:bldP spid="124931" grpId="2"/>
      <p:bldP spid="542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5954" name="Text Box 2"/>
          <p:cNvSpPr txBox="1"/>
          <p:nvPr/>
        </p:nvSpPr>
        <p:spPr>
          <a:xfrm>
            <a:off x="7596188" y="4724400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从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5955" name="Text Box 3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itchFamily="49" charset="-122"/>
                <a:ea typeface="楷体_GB2312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5956" name="Text Box 4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5957" name="Rectangle 5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5958" name="Rectangle 6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5959" name="Rectangle 7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2" name="Rectangle 10"/>
          <p:cNvSpPr/>
          <p:nvPr/>
        </p:nvSpPr>
        <p:spPr>
          <a:xfrm>
            <a:off x="7740650" y="134143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5961" name="Rectangle 11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5966" name="文本框 125965"/>
          <p:cNvSpPr txBox="1"/>
          <p:nvPr/>
        </p:nvSpPr>
        <p:spPr>
          <a:xfrm>
            <a:off x="4840288" y="3433763"/>
            <a:ext cx="10271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5967" name="图片 125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52513"/>
            <a:ext cx="5867400" cy="540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2"/>
                  </p:tgtEl>
                </p:cond>
              </p:nextCondLst>
            </p:seq>
          </p:childTnLst>
        </p:cTn>
      </p:par>
    </p:tnLst>
    <p:bldLst>
      <p:bldP spid="54282" grpId="0"/>
      <p:bldP spid="1259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8002" name="Text Box 2"/>
          <p:cNvSpPr txBox="1"/>
          <p:nvPr/>
        </p:nvSpPr>
        <p:spPr>
          <a:xfrm>
            <a:off x="7596188" y="4724400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从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03" name="Text Box 3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itchFamily="49" charset="-122"/>
                <a:ea typeface="楷体_GB2312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04" name="Text Box 4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森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05" name="Rectangle 5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6" name="Rectangle 6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7" name="Rectangle 7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4282" name="Rectangle 10"/>
          <p:cNvSpPr/>
          <p:nvPr/>
        </p:nvSpPr>
        <p:spPr>
          <a:xfrm>
            <a:off x="7740650" y="134143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9" name="Rectangle 11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0" name="文本框 128009"/>
          <p:cNvSpPr txBox="1"/>
          <p:nvPr/>
        </p:nvSpPr>
        <p:spPr>
          <a:xfrm>
            <a:off x="4840288" y="3433763"/>
            <a:ext cx="10271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8011" name="图片 128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52513"/>
            <a:ext cx="5867400" cy="540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12" name="图片 1280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052513"/>
            <a:ext cx="5976938" cy="5329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2"/>
                  </p:tgtEl>
                </p:cond>
              </p:nextCondLst>
            </p:seq>
          </p:childTnLst>
        </p:cTn>
      </p:par>
    </p:tnLst>
    <p:bldLst>
      <p:bldP spid="54282" grpId="0"/>
      <p:bldP spid="1280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11"/>
          <p:cNvSpPr/>
          <p:nvPr/>
        </p:nvSpPr>
        <p:spPr>
          <a:xfrm>
            <a:off x="0" y="0"/>
            <a:ext cx="9828213" cy="71739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0" name="Rectangle 2"/>
          <p:cNvSpPr/>
          <p:nvPr/>
        </p:nvSpPr>
        <p:spPr>
          <a:xfrm>
            <a:off x="0" y="0"/>
            <a:ext cx="9467850" cy="4005263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000099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1" name="AutoShape 3"/>
          <p:cNvSpPr/>
          <p:nvPr/>
        </p:nvSpPr>
        <p:spPr>
          <a:xfrm>
            <a:off x="4067175" y="1412875"/>
            <a:ext cx="1081088" cy="1944688"/>
          </a:xfrm>
          <a:prstGeom prst="moon">
            <a:avLst>
              <a:gd name="adj" fmla="val 52894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0" scaled="1"/>
            <a:tileRect/>
          </a:gradFill>
          <a:ln w="57150" cap="flat" cmpd="sng">
            <a:solidFill>
              <a:srgbClr val="F4E76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2" name="Rectangle 4"/>
          <p:cNvSpPr/>
          <p:nvPr/>
        </p:nvSpPr>
        <p:spPr>
          <a:xfrm>
            <a:off x="-71437" y="3889375"/>
            <a:ext cx="9467850" cy="3284538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00FF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6" name="Line 5"/>
          <p:cNvSpPr/>
          <p:nvPr/>
        </p:nvSpPr>
        <p:spPr>
          <a:xfrm>
            <a:off x="1763713" y="4868863"/>
            <a:ext cx="863600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67" name="Line 6"/>
          <p:cNvSpPr/>
          <p:nvPr/>
        </p:nvSpPr>
        <p:spPr>
          <a:xfrm>
            <a:off x="3851275" y="4508500"/>
            <a:ext cx="2160588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68" name="Line 7"/>
          <p:cNvSpPr/>
          <p:nvPr/>
        </p:nvSpPr>
        <p:spPr>
          <a:xfrm>
            <a:off x="6156325" y="5589588"/>
            <a:ext cx="863600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69" name="Line 8"/>
          <p:cNvSpPr/>
          <p:nvPr/>
        </p:nvSpPr>
        <p:spPr>
          <a:xfrm>
            <a:off x="6659563" y="5805488"/>
            <a:ext cx="649287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57" name="Freeform 9"/>
          <p:cNvSpPr/>
          <p:nvPr/>
        </p:nvSpPr>
        <p:spPr>
          <a:xfrm>
            <a:off x="3635375" y="4149725"/>
            <a:ext cx="1873250" cy="1223963"/>
          </a:xfrm>
          <a:custGeom>
            <a:avLst/>
            <a:gdLst>
              <a:gd name="txL" fmla="*/ 0 w 904"/>
              <a:gd name="txT" fmla="*/ 0 h 840"/>
              <a:gd name="txR" fmla="*/ 904 w 904"/>
              <a:gd name="txB" fmla="*/ 840 h 840"/>
            </a:gdLst>
            <a:ahLst/>
            <a:cxnLst>
              <a:cxn ang="0">
                <a:pos x="598" y="18"/>
              </a:cxn>
              <a:cxn ang="0">
                <a:pos x="292" y="90"/>
              </a:cxn>
              <a:cxn ang="0">
                <a:pos x="202" y="162"/>
              </a:cxn>
              <a:cxn ang="0">
                <a:pos x="220" y="216"/>
              </a:cxn>
              <a:cxn ang="0">
                <a:pos x="202" y="270"/>
              </a:cxn>
              <a:cxn ang="0">
                <a:pos x="94" y="342"/>
              </a:cxn>
              <a:cxn ang="0">
                <a:pos x="76" y="396"/>
              </a:cxn>
              <a:cxn ang="0">
                <a:pos x="40" y="468"/>
              </a:cxn>
              <a:cxn ang="0">
                <a:pos x="4" y="522"/>
              </a:cxn>
              <a:cxn ang="0">
                <a:pos x="58" y="558"/>
              </a:cxn>
              <a:cxn ang="0">
                <a:pos x="112" y="612"/>
              </a:cxn>
              <a:cxn ang="0">
                <a:pos x="256" y="648"/>
              </a:cxn>
              <a:cxn ang="0">
                <a:pos x="274" y="720"/>
              </a:cxn>
              <a:cxn ang="0">
                <a:pos x="598" y="810"/>
              </a:cxn>
              <a:cxn ang="0">
                <a:pos x="796" y="810"/>
              </a:cxn>
              <a:cxn ang="0">
                <a:pos x="904" y="774"/>
              </a:cxn>
              <a:cxn ang="0">
                <a:pos x="886" y="720"/>
              </a:cxn>
              <a:cxn ang="0">
                <a:pos x="778" y="702"/>
              </a:cxn>
              <a:cxn ang="0">
                <a:pos x="670" y="648"/>
              </a:cxn>
              <a:cxn ang="0">
                <a:pos x="634" y="594"/>
              </a:cxn>
              <a:cxn ang="0">
                <a:pos x="598" y="486"/>
              </a:cxn>
              <a:cxn ang="0">
                <a:pos x="544" y="468"/>
              </a:cxn>
              <a:cxn ang="0">
                <a:pos x="526" y="414"/>
              </a:cxn>
              <a:cxn ang="0">
                <a:pos x="634" y="342"/>
              </a:cxn>
              <a:cxn ang="0">
                <a:pos x="652" y="288"/>
              </a:cxn>
              <a:cxn ang="0">
                <a:pos x="652" y="162"/>
              </a:cxn>
              <a:cxn ang="0">
                <a:pos x="706" y="144"/>
              </a:cxn>
              <a:cxn ang="0">
                <a:pos x="688" y="54"/>
              </a:cxn>
              <a:cxn ang="0">
                <a:pos x="598" y="18"/>
              </a:cxn>
            </a:cxnLst>
            <a:rect l="txL" t="txT" r="txR" b="txB"/>
            <a:pathLst>
              <a:path w="904" h="840">
                <a:moveTo>
                  <a:pt x="598" y="18"/>
                </a:moveTo>
                <a:cubicBezTo>
                  <a:pt x="498" y="84"/>
                  <a:pt x="417" y="78"/>
                  <a:pt x="292" y="90"/>
                </a:cubicBezTo>
                <a:cubicBezTo>
                  <a:pt x="250" y="104"/>
                  <a:pt x="212" y="105"/>
                  <a:pt x="202" y="162"/>
                </a:cubicBezTo>
                <a:cubicBezTo>
                  <a:pt x="199" y="181"/>
                  <a:pt x="214" y="198"/>
                  <a:pt x="220" y="216"/>
                </a:cubicBezTo>
                <a:cubicBezTo>
                  <a:pt x="214" y="234"/>
                  <a:pt x="215" y="257"/>
                  <a:pt x="202" y="270"/>
                </a:cubicBezTo>
                <a:cubicBezTo>
                  <a:pt x="171" y="301"/>
                  <a:pt x="94" y="342"/>
                  <a:pt x="94" y="342"/>
                </a:cubicBezTo>
                <a:cubicBezTo>
                  <a:pt x="88" y="360"/>
                  <a:pt x="76" y="377"/>
                  <a:pt x="76" y="396"/>
                </a:cubicBezTo>
                <a:cubicBezTo>
                  <a:pt x="76" y="476"/>
                  <a:pt x="136" y="436"/>
                  <a:pt x="40" y="468"/>
                </a:cubicBezTo>
                <a:cubicBezTo>
                  <a:pt x="28" y="486"/>
                  <a:pt x="0" y="501"/>
                  <a:pt x="4" y="522"/>
                </a:cubicBezTo>
                <a:cubicBezTo>
                  <a:pt x="8" y="543"/>
                  <a:pt x="41" y="544"/>
                  <a:pt x="58" y="558"/>
                </a:cubicBezTo>
                <a:cubicBezTo>
                  <a:pt x="78" y="574"/>
                  <a:pt x="91" y="598"/>
                  <a:pt x="112" y="612"/>
                </a:cubicBezTo>
                <a:cubicBezTo>
                  <a:pt x="136" y="628"/>
                  <a:pt x="243" y="645"/>
                  <a:pt x="256" y="648"/>
                </a:cubicBezTo>
                <a:cubicBezTo>
                  <a:pt x="262" y="672"/>
                  <a:pt x="262" y="699"/>
                  <a:pt x="274" y="720"/>
                </a:cubicBezTo>
                <a:cubicBezTo>
                  <a:pt x="334" y="826"/>
                  <a:pt x="510" y="803"/>
                  <a:pt x="598" y="810"/>
                </a:cubicBezTo>
                <a:cubicBezTo>
                  <a:pt x="687" y="840"/>
                  <a:pt x="660" y="839"/>
                  <a:pt x="796" y="810"/>
                </a:cubicBezTo>
                <a:cubicBezTo>
                  <a:pt x="833" y="802"/>
                  <a:pt x="904" y="774"/>
                  <a:pt x="904" y="774"/>
                </a:cubicBezTo>
                <a:cubicBezTo>
                  <a:pt x="898" y="756"/>
                  <a:pt x="902" y="729"/>
                  <a:pt x="886" y="720"/>
                </a:cubicBezTo>
                <a:cubicBezTo>
                  <a:pt x="854" y="702"/>
                  <a:pt x="814" y="710"/>
                  <a:pt x="778" y="702"/>
                </a:cubicBezTo>
                <a:cubicBezTo>
                  <a:pt x="722" y="690"/>
                  <a:pt x="719" y="680"/>
                  <a:pt x="670" y="648"/>
                </a:cubicBezTo>
                <a:cubicBezTo>
                  <a:pt x="658" y="630"/>
                  <a:pt x="643" y="614"/>
                  <a:pt x="634" y="594"/>
                </a:cubicBezTo>
                <a:cubicBezTo>
                  <a:pt x="619" y="559"/>
                  <a:pt x="634" y="498"/>
                  <a:pt x="598" y="486"/>
                </a:cubicBezTo>
                <a:cubicBezTo>
                  <a:pt x="580" y="480"/>
                  <a:pt x="562" y="474"/>
                  <a:pt x="544" y="468"/>
                </a:cubicBezTo>
                <a:cubicBezTo>
                  <a:pt x="538" y="450"/>
                  <a:pt x="515" y="429"/>
                  <a:pt x="526" y="414"/>
                </a:cubicBezTo>
                <a:cubicBezTo>
                  <a:pt x="551" y="379"/>
                  <a:pt x="634" y="342"/>
                  <a:pt x="634" y="342"/>
                </a:cubicBezTo>
                <a:cubicBezTo>
                  <a:pt x="640" y="324"/>
                  <a:pt x="652" y="307"/>
                  <a:pt x="652" y="288"/>
                </a:cubicBezTo>
                <a:cubicBezTo>
                  <a:pt x="652" y="226"/>
                  <a:pt x="596" y="232"/>
                  <a:pt x="652" y="162"/>
                </a:cubicBezTo>
                <a:cubicBezTo>
                  <a:pt x="664" y="147"/>
                  <a:pt x="688" y="150"/>
                  <a:pt x="706" y="144"/>
                </a:cubicBezTo>
                <a:cubicBezTo>
                  <a:pt x="700" y="114"/>
                  <a:pt x="712" y="72"/>
                  <a:pt x="688" y="54"/>
                </a:cubicBezTo>
                <a:cubicBezTo>
                  <a:pt x="616" y="0"/>
                  <a:pt x="503" y="66"/>
                  <a:pt x="598" y="18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 w="0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8858" name="月亮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9144000" y="75326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4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470" fill="hold"/>
                                        <p:tgtEl>
                                          <p:spTgt spid="788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858"/>
                </p:tgtEl>
              </p:cMediaNode>
            </p:audio>
          </p:childTnLst>
        </p:cTn>
      </p:par>
    </p:tnLst>
    <p:bldLst>
      <p:bldP spid="78850" grpId="0" animBg="1"/>
      <p:bldP spid="78851" grpId="0" animBg="1"/>
      <p:bldP spid="78852" grpId="0" animBg="1"/>
      <p:bldP spid="7885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5"/>
          <p:cNvSpPr txBox="1">
            <a:spLocks noChangeArrowheads="1"/>
          </p:cNvSpPr>
          <p:nvPr/>
        </p:nvSpPr>
        <p:spPr bwMode="auto">
          <a:xfrm>
            <a:off x="755650" y="188913"/>
            <a:ext cx="1871663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生字学习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3123" name="TextBox 3408"/>
          <p:cNvSpPr txBox="1"/>
          <p:nvPr/>
        </p:nvSpPr>
        <p:spPr>
          <a:xfrm>
            <a:off x="1117600" y="2286000"/>
            <a:ext cx="66690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明   力   尘   从  众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24" name="TextBox 3408"/>
          <p:cNvSpPr txBox="1"/>
          <p:nvPr/>
        </p:nvSpPr>
        <p:spPr>
          <a:xfrm>
            <a:off x="1000125" y="4071938"/>
            <a:ext cx="70008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双  木  林  森    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17600" y="1643063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mín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71775" y="1628775"/>
            <a:ext cx="833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  <a:ea typeface="zypyyb" pitchFamily="2" charset="-122"/>
              </a:rPr>
              <a:t>lì</a:t>
            </a:r>
            <a:r>
              <a:rPr lang="en-US" altLang="zh-CN" sz="400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57813" y="1643063"/>
            <a:ext cx="1428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cón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29063" y="1643063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chén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133129" name="矩形 29"/>
          <p:cNvSpPr/>
          <p:nvPr/>
        </p:nvSpPr>
        <p:spPr>
          <a:xfrm>
            <a:off x="468313" y="3284538"/>
            <a:ext cx="2160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shuāng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39975" y="3284538"/>
            <a:ext cx="947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mù</a:t>
            </a:r>
            <a:r>
              <a:rPr lang="en-US" altLang="zh-CN" sz="400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00563" y="3286125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sēn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29000" y="3286125"/>
            <a:ext cx="12398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lín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33" name="矩形 12"/>
          <p:cNvSpPr/>
          <p:nvPr/>
        </p:nvSpPr>
        <p:spPr>
          <a:xfrm>
            <a:off x="6715125" y="1643063"/>
            <a:ext cx="15287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zhòn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26" grpId="0"/>
      <p:bldP spid="27" grpId="0"/>
      <p:bldP spid="133129" grpId="0"/>
      <p:bldP spid="31" grpId="0"/>
      <p:bldP spid="32" grpId="0"/>
      <p:bldP spid="33" grpId="0"/>
      <p:bldP spid="1331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34819" name="Picture 3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563" y="5229225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5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850" y="40052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9" name="Picture 7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39581">
            <a:off x="7705725" y="2708275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Picture 9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5825" y="155733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6" name="Picture 10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663" y="18891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9" name="Text Box 13"/>
          <p:cNvSpPr txBox="1"/>
          <p:nvPr/>
        </p:nvSpPr>
        <p:spPr>
          <a:xfrm>
            <a:off x="7596188" y="2781300"/>
            <a:ext cx="12969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木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30" name="Text Box 14"/>
          <p:cNvSpPr txBox="1"/>
          <p:nvPr/>
        </p:nvSpPr>
        <p:spPr>
          <a:xfrm>
            <a:off x="7524750" y="4005263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双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74" name="Text Box 17"/>
          <p:cNvSpPr txBox="1"/>
          <p:nvPr/>
        </p:nvSpPr>
        <p:spPr>
          <a:xfrm>
            <a:off x="6732588" y="476250"/>
            <a:ext cx="9366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34" name="Text Box 18"/>
          <p:cNvSpPr txBox="1"/>
          <p:nvPr/>
        </p:nvSpPr>
        <p:spPr>
          <a:xfrm>
            <a:off x="7380288" y="1557338"/>
            <a:ext cx="10080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森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4835" name="Picture 19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55165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6" name="Picture 20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725" y="558958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7" name="Picture 21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55165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9" name="Picture 23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5516563"/>
            <a:ext cx="1581150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0" name="Text Box 24"/>
          <p:cNvSpPr txBox="1"/>
          <p:nvPr/>
        </p:nvSpPr>
        <p:spPr>
          <a:xfrm>
            <a:off x="5795963" y="5084763"/>
            <a:ext cx="863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从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1" name="Text Box 25"/>
          <p:cNvSpPr txBox="1"/>
          <p:nvPr/>
        </p:nvSpPr>
        <p:spPr>
          <a:xfrm>
            <a:off x="6732588" y="5084763"/>
            <a:ext cx="10080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众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2" name="Text Box 26"/>
          <p:cNvSpPr txBox="1"/>
          <p:nvPr/>
        </p:nvSpPr>
        <p:spPr>
          <a:xfrm>
            <a:off x="4356100" y="5013325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尘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3" name="Text Box 27"/>
          <p:cNvSpPr txBox="1"/>
          <p:nvPr/>
        </p:nvSpPr>
        <p:spPr>
          <a:xfrm>
            <a:off x="2916238" y="5013325"/>
            <a:ext cx="10080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力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4" name="Text Box 28"/>
          <p:cNvSpPr txBox="1"/>
          <p:nvPr/>
        </p:nvSpPr>
        <p:spPr>
          <a:xfrm>
            <a:off x="1331913" y="5084763"/>
            <a:ext cx="18145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明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8085" name="Freeform 30"/>
          <p:cNvSpPr/>
          <p:nvPr/>
        </p:nvSpPr>
        <p:spPr>
          <a:xfrm>
            <a:off x="971550" y="877888"/>
            <a:ext cx="7777163" cy="5575300"/>
          </a:xfrm>
          <a:custGeom>
            <a:avLst/>
            <a:gdLst>
              <a:gd name="txL" fmla="*/ 0 w 4516"/>
              <a:gd name="txT" fmla="*/ 0 h 3627"/>
              <a:gd name="txR" fmla="*/ 4516 w 4516"/>
              <a:gd name="txB" fmla="*/ 3627 h 3627"/>
            </a:gdLst>
            <a:ahLst/>
            <a:cxnLst>
              <a:cxn ang="0">
                <a:pos x="0" y="3253"/>
              </a:cxn>
              <a:cxn ang="0">
                <a:pos x="102" y="3321"/>
              </a:cxn>
              <a:cxn ang="0">
                <a:pos x="170" y="3343"/>
              </a:cxn>
              <a:cxn ang="0">
                <a:pos x="746" y="3513"/>
              </a:cxn>
              <a:cxn ang="0">
                <a:pos x="1175" y="3569"/>
              </a:cxn>
              <a:cxn ang="0">
                <a:pos x="1943" y="3592"/>
              </a:cxn>
              <a:cxn ang="0">
                <a:pos x="3490" y="3502"/>
              </a:cxn>
              <a:cxn ang="0">
                <a:pos x="3750" y="3377"/>
              </a:cxn>
              <a:cxn ang="0">
                <a:pos x="3852" y="3310"/>
              </a:cxn>
              <a:cxn ang="0">
                <a:pos x="3885" y="3287"/>
              </a:cxn>
              <a:cxn ang="0">
                <a:pos x="3919" y="3264"/>
              </a:cxn>
              <a:cxn ang="0">
                <a:pos x="3976" y="3208"/>
              </a:cxn>
              <a:cxn ang="0">
                <a:pos x="4044" y="3140"/>
              </a:cxn>
              <a:cxn ang="0">
                <a:pos x="4089" y="3084"/>
              </a:cxn>
              <a:cxn ang="0">
                <a:pos x="4134" y="3016"/>
              </a:cxn>
              <a:cxn ang="0">
                <a:pos x="4179" y="2959"/>
              </a:cxn>
              <a:cxn ang="0">
                <a:pos x="4190" y="2926"/>
              </a:cxn>
              <a:cxn ang="0">
                <a:pos x="4213" y="2892"/>
              </a:cxn>
              <a:cxn ang="0">
                <a:pos x="4315" y="2598"/>
              </a:cxn>
              <a:cxn ang="0">
                <a:pos x="4382" y="2463"/>
              </a:cxn>
              <a:cxn ang="0">
                <a:pos x="4416" y="2395"/>
              </a:cxn>
              <a:cxn ang="0">
                <a:pos x="4428" y="2169"/>
              </a:cxn>
              <a:cxn ang="0">
                <a:pos x="4473" y="1999"/>
              </a:cxn>
              <a:cxn ang="0">
                <a:pos x="4507" y="1367"/>
              </a:cxn>
              <a:cxn ang="0">
                <a:pos x="4450" y="1028"/>
              </a:cxn>
              <a:cxn ang="0">
                <a:pos x="4337" y="847"/>
              </a:cxn>
              <a:cxn ang="0">
                <a:pos x="4179" y="588"/>
              </a:cxn>
              <a:cxn ang="0">
                <a:pos x="4077" y="463"/>
              </a:cxn>
              <a:cxn ang="0">
                <a:pos x="3964" y="328"/>
              </a:cxn>
              <a:cxn ang="0">
                <a:pos x="3727" y="204"/>
              </a:cxn>
              <a:cxn ang="0">
                <a:pos x="3626" y="136"/>
              </a:cxn>
              <a:cxn ang="0">
                <a:pos x="3490" y="68"/>
              </a:cxn>
              <a:cxn ang="0">
                <a:pos x="3276" y="0"/>
              </a:cxn>
            </a:cxnLst>
            <a:rect l="txL" t="txT" r="txR" b="txB"/>
            <a:pathLst>
              <a:path w="4516" h="3627">
                <a:moveTo>
                  <a:pt x="0" y="3253"/>
                </a:moveTo>
                <a:cubicBezTo>
                  <a:pt x="79" y="3306"/>
                  <a:pt x="45" y="3283"/>
                  <a:pt x="102" y="3321"/>
                </a:cubicBezTo>
                <a:cubicBezTo>
                  <a:pt x="122" y="3334"/>
                  <a:pt x="170" y="3343"/>
                  <a:pt x="170" y="3343"/>
                </a:cubicBezTo>
                <a:cubicBezTo>
                  <a:pt x="324" y="3447"/>
                  <a:pt x="566" y="3491"/>
                  <a:pt x="746" y="3513"/>
                </a:cubicBezTo>
                <a:cubicBezTo>
                  <a:pt x="887" y="3530"/>
                  <a:pt x="1033" y="3563"/>
                  <a:pt x="1175" y="3569"/>
                </a:cubicBezTo>
                <a:cubicBezTo>
                  <a:pt x="1431" y="3579"/>
                  <a:pt x="1687" y="3583"/>
                  <a:pt x="1943" y="3592"/>
                </a:cubicBezTo>
                <a:cubicBezTo>
                  <a:pt x="2485" y="3586"/>
                  <a:pt x="2977" y="3627"/>
                  <a:pt x="3490" y="3502"/>
                </a:cubicBezTo>
                <a:cubicBezTo>
                  <a:pt x="3577" y="3458"/>
                  <a:pt x="3657" y="3409"/>
                  <a:pt x="3750" y="3377"/>
                </a:cubicBezTo>
                <a:cubicBezTo>
                  <a:pt x="3789" y="3364"/>
                  <a:pt x="3818" y="3333"/>
                  <a:pt x="3852" y="3310"/>
                </a:cubicBezTo>
                <a:cubicBezTo>
                  <a:pt x="3863" y="3303"/>
                  <a:pt x="3874" y="3295"/>
                  <a:pt x="3885" y="3287"/>
                </a:cubicBezTo>
                <a:cubicBezTo>
                  <a:pt x="3896" y="3279"/>
                  <a:pt x="3919" y="3264"/>
                  <a:pt x="3919" y="3264"/>
                </a:cubicBezTo>
                <a:cubicBezTo>
                  <a:pt x="3967" y="3195"/>
                  <a:pt x="3913" y="3264"/>
                  <a:pt x="3976" y="3208"/>
                </a:cubicBezTo>
                <a:cubicBezTo>
                  <a:pt x="4000" y="3187"/>
                  <a:pt x="4044" y="3140"/>
                  <a:pt x="4044" y="3140"/>
                </a:cubicBezTo>
                <a:cubicBezTo>
                  <a:pt x="4069" y="3063"/>
                  <a:pt x="4034" y="3147"/>
                  <a:pt x="4089" y="3084"/>
                </a:cubicBezTo>
                <a:cubicBezTo>
                  <a:pt x="4107" y="3064"/>
                  <a:pt x="4134" y="3016"/>
                  <a:pt x="4134" y="3016"/>
                </a:cubicBezTo>
                <a:cubicBezTo>
                  <a:pt x="4161" y="2933"/>
                  <a:pt x="4122" y="3030"/>
                  <a:pt x="4179" y="2959"/>
                </a:cubicBezTo>
                <a:cubicBezTo>
                  <a:pt x="4186" y="2950"/>
                  <a:pt x="4185" y="2936"/>
                  <a:pt x="4190" y="2926"/>
                </a:cubicBezTo>
                <a:cubicBezTo>
                  <a:pt x="4196" y="2914"/>
                  <a:pt x="4205" y="2903"/>
                  <a:pt x="4213" y="2892"/>
                </a:cubicBezTo>
                <a:cubicBezTo>
                  <a:pt x="4246" y="2795"/>
                  <a:pt x="4257" y="2684"/>
                  <a:pt x="4315" y="2598"/>
                </a:cubicBezTo>
                <a:cubicBezTo>
                  <a:pt x="4345" y="2504"/>
                  <a:pt x="4324" y="2550"/>
                  <a:pt x="4382" y="2463"/>
                </a:cubicBezTo>
                <a:cubicBezTo>
                  <a:pt x="4396" y="2442"/>
                  <a:pt x="4402" y="2416"/>
                  <a:pt x="4416" y="2395"/>
                </a:cubicBezTo>
                <a:cubicBezTo>
                  <a:pt x="4420" y="2320"/>
                  <a:pt x="4422" y="2244"/>
                  <a:pt x="4428" y="2169"/>
                </a:cubicBezTo>
                <a:cubicBezTo>
                  <a:pt x="4433" y="2113"/>
                  <a:pt x="4461" y="2055"/>
                  <a:pt x="4473" y="1999"/>
                </a:cubicBezTo>
                <a:cubicBezTo>
                  <a:pt x="4478" y="1735"/>
                  <a:pt x="4450" y="1581"/>
                  <a:pt x="4507" y="1367"/>
                </a:cubicBezTo>
                <a:cubicBezTo>
                  <a:pt x="4501" y="1255"/>
                  <a:pt x="4516" y="1126"/>
                  <a:pt x="4450" y="1028"/>
                </a:cubicBezTo>
                <a:cubicBezTo>
                  <a:pt x="4433" y="960"/>
                  <a:pt x="4407" y="872"/>
                  <a:pt x="4337" y="847"/>
                </a:cubicBezTo>
                <a:cubicBezTo>
                  <a:pt x="4280" y="761"/>
                  <a:pt x="4254" y="663"/>
                  <a:pt x="4179" y="588"/>
                </a:cubicBezTo>
                <a:cubicBezTo>
                  <a:pt x="4155" y="515"/>
                  <a:pt x="4120" y="518"/>
                  <a:pt x="4077" y="463"/>
                </a:cubicBezTo>
                <a:cubicBezTo>
                  <a:pt x="3967" y="322"/>
                  <a:pt x="4108" y="472"/>
                  <a:pt x="3964" y="328"/>
                </a:cubicBezTo>
                <a:cubicBezTo>
                  <a:pt x="3899" y="263"/>
                  <a:pt x="3806" y="243"/>
                  <a:pt x="3727" y="204"/>
                </a:cubicBezTo>
                <a:cubicBezTo>
                  <a:pt x="3693" y="170"/>
                  <a:pt x="3671" y="151"/>
                  <a:pt x="3626" y="136"/>
                </a:cubicBezTo>
                <a:cubicBezTo>
                  <a:pt x="3583" y="107"/>
                  <a:pt x="3536" y="90"/>
                  <a:pt x="3490" y="68"/>
                </a:cubicBezTo>
                <a:cubicBezTo>
                  <a:pt x="3421" y="34"/>
                  <a:pt x="3354" y="0"/>
                  <a:pt x="3276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86" name="Freeform 31"/>
          <p:cNvSpPr/>
          <p:nvPr/>
        </p:nvSpPr>
        <p:spPr>
          <a:xfrm>
            <a:off x="5110163" y="358775"/>
            <a:ext cx="1577975" cy="501650"/>
          </a:xfrm>
          <a:custGeom>
            <a:avLst/>
            <a:gdLst>
              <a:gd name="txL" fmla="*/ 0 w 994"/>
              <a:gd name="txT" fmla="*/ 0 h 316"/>
              <a:gd name="txR" fmla="*/ 994 w 994"/>
              <a:gd name="txB" fmla="*/ 316 h 316"/>
            </a:gdLst>
            <a:ahLst/>
            <a:cxnLst>
              <a:cxn ang="0">
                <a:pos x="994" y="316"/>
              </a:cxn>
              <a:cxn ang="0">
                <a:pos x="836" y="282"/>
              </a:cxn>
              <a:cxn ang="0">
                <a:pos x="768" y="237"/>
              </a:cxn>
              <a:cxn ang="0">
                <a:pos x="474" y="90"/>
              </a:cxn>
              <a:cxn ang="0">
                <a:pos x="260" y="102"/>
              </a:cxn>
              <a:cxn ang="0">
                <a:pos x="192" y="124"/>
              </a:cxn>
              <a:cxn ang="0">
                <a:pos x="158" y="147"/>
              </a:cxn>
              <a:cxn ang="0">
                <a:pos x="214" y="248"/>
              </a:cxn>
              <a:cxn ang="0">
                <a:pos x="350" y="237"/>
              </a:cxn>
              <a:cxn ang="0">
                <a:pos x="418" y="192"/>
              </a:cxn>
              <a:cxn ang="0">
                <a:pos x="214" y="11"/>
              </a:cxn>
              <a:cxn ang="0">
                <a:pos x="0" y="0"/>
              </a:cxn>
            </a:cxnLst>
            <a:rect l="txL" t="txT" r="txR" b="txB"/>
            <a:pathLst>
              <a:path w="994" h="316">
                <a:moveTo>
                  <a:pt x="994" y="316"/>
                </a:moveTo>
                <a:cubicBezTo>
                  <a:pt x="947" y="309"/>
                  <a:pt x="880" y="307"/>
                  <a:pt x="836" y="282"/>
                </a:cubicBezTo>
                <a:cubicBezTo>
                  <a:pt x="812" y="269"/>
                  <a:pt x="768" y="237"/>
                  <a:pt x="768" y="237"/>
                </a:cubicBezTo>
                <a:cubicBezTo>
                  <a:pt x="710" y="152"/>
                  <a:pt x="571" y="110"/>
                  <a:pt x="474" y="90"/>
                </a:cubicBezTo>
                <a:cubicBezTo>
                  <a:pt x="403" y="94"/>
                  <a:pt x="331" y="93"/>
                  <a:pt x="260" y="102"/>
                </a:cubicBezTo>
                <a:cubicBezTo>
                  <a:pt x="236" y="105"/>
                  <a:pt x="192" y="124"/>
                  <a:pt x="192" y="124"/>
                </a:cubicBezTo>
                <a:cubicBezTo>
                  <a:pt x="181" y="132"/>
                  <a:pt x="168" y="137"/>
                  <a:pt x="158" y="147"/>
                </a:cubicBezTo>
                <a:cubicBezTo>
                  <a:pt x="104" y="201"/>
                  <a:pt x="166" y="232"/>
                  <a:pt x="214" y="248"/>
                </a:cubicBezTo>
                <a:cubicBezTo>
                  <a:pt x="259" y="244"/>
                  <a:pt x="306" y="249"/>
                  <a:pt x="350" y="237"/>
                </a:cubicBezTo>
                <a:cubicBezTo>
                  <a:pt x="376" y="230"/>
                  <a:pt x="418" y="192"/>
                  <a:pt x="418" y="192"/>
                </a:cubicBezTo>
                <a:cubicBezTo>
                  <a:pt x="459" y="67"/>
                  <a:pt x="311" y="18"/>
                  <a:pt x="214" y="11"/>
                </a:cubicBezTo>
                <a:cubicBezTo>
                  <a:pt x="143" y="6"/>
                  <a:pt x="0" y="0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8087" name="Picture 32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95288" y="350043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9" name="AutoShape 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/>
      <p:bldP spid="34830" grpId="0"/>
      <p:bldP spid="34834" grpId="0"/>
      <p:bldP spid="34840" grpId="0"/>
      <p:bldP spid="34841" grpId="0"/>
      <p:bldP spid="34842" grpId="0"/>
      <p:bldP spid="34843" grpId="0"/>
      <p:bldP spid="348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5"/>
          <p:cNvSpPr txBox="1">
            <a:spLocks noChangeArrowheads="1"/>
          </p:cNvSpPr>
          <p:nvPr/>
        </p:nvSpPr>
        <p:spPr bwMode="auto">
          <a:xfrm>
            <a:off x="755650" y="188913"/>
            <a:ext cx="1871663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生字学习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9091" name="TextBox 3408"/>
          <p:cNvSpPr txBox="1"/>
          <p:nvPr/>
        </p:nvSpPr>
        <p:spPr>
          <a:xfrm>
            <a:off x="1117600" y="2286000"/>
            <a:ext cx="66690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明   力   尘   从  众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2" name="TextBox 3408"/>
          <p:cNvSpPr txBox="1"/>
          <p:nvPr/>
        </p:nvSpPr>
        <p:spPr>
          <a:xfrm>
            <a:off x="1000125" y="4071938"/>
            <a:ext cx="70008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双  木  林  森    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71775" y="1628775"/>
            <a:ext cx="43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89094" name="矩形 29"/>
          <p:cNvSpPr/>
          <p:nvPr/>
        </p:nvSpPr>
        <p:spPr>
          <a:xfrm>
            <a:off x="468313" y="3284538"/>
            <a:ext cx="2160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39975" y="3284538"/>
            <a:ext cx="43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9094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Picture 2" descr="过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3"/>
          <p:cNvSpPr/>
          <p:nvPr/>
        </p:nvSpPr>
        <p:spPr>
          <a:xfrm>
            <a:off x="7235825" y="3108325"/>
            <a:ext cx="184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5364163" y="3789363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三人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7" name="Rectangle 5"/>
          <p:cNvSpPr/>
          <p:nvPr/>
        </p:nvSpPr>
        <p:spPr>
          <a:xfrm>
            <a:off x="2051050" y="39004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田里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8" name="Rectangle 6"/>
          <p:cNvSpPr/>
          <p:nvPr/>
        </p:nvSpPr>
        <p:spPr>
          <a:xfrm>
            <a:off x="6251575" y="34290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双木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9" name="Rectangle 7"/>
          <p:cNvSpPr/>
          <p:nvPr/>
        </p:nvSpPr>
        <p:spPr>
          <a:xfrm>
            <a:off x="4716463" y="42926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二人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3059113" y="43322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小大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1" name="Rectangle 9"/>
          <p:cNvSpPr/>
          <p:nvPr/>
        </p:nvSpPr>
        <p:spPr>
          <a:xfrm>
            <a:off x="3995738" y="47640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小土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802" name="Picture 10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4776788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Picture 11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50825" y="40052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4" name="Rectangle 12"/>
          <p:cNvSpPr/>
          <p:nvPr/>
        </p:nvSpPr>
        <p:spPr>
          <a:xfrm>
            <a:off x="1042988" y="354012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日月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805" name="Picture 1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992688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6" name="Picture 1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009650" y="42211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7" name="Picture 15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5353050"/>
            <a:ext cx="792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8" name="Picture 16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874838" y="44370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9" name="Picture 17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7275" y="5568950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771775" y="4724400"/>
            <a:ext cx="609600" cy="75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5497513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2" name="Picture 20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635375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3" name="Picture 21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5300663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4" name="Picture 22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4716463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5" name="Picture 2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4848225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6" name="Picture 2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5653088" y="46529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7" name="Picture 25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6588125" y="425608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8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86043" name="文本框 86042"/>
          <p:cNvSpPr txBox="1"/>
          <p:nvPr/>
        </p:nvSpPr>
        <p:spPr>
          <a:xfrm>
            <a:off x="7575550" y="314642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4000" dirty="0">
                <a:latin typeface="Arial" panose="020B0604020202020204" pitchFamily="34" charset="0"/>
                <a:ea typeface="楷体_GB2312" pitchFamily="49" charset="-122"/>
              </a:rPr>
              <a:t>三木</a:t>
            </a:r>
            <a:endParaRPr lang="zh-CN" altLang="en-US" sz="40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5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860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604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41" dur="2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410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标题 686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1187450" y="765175"/>
            <a:ext cx="7848600" cy="5327650"/>
          </a:xfrm>
          <a:solidFill>
            <a:schemeClr val="bg1">
              <a:alpha val="100000"/>
            </a:schemeClr>
          </a:solidFill>
          <a:ln/>
        </p:spPr>
        <p:txBody>
          <a:bodyPr/>
          <a:p>
            <a:pPr>
              <a:buNone/>
            </a:pPr>
            <a:r>
              <a:rPr lang="zh-CN" altLang="en-US" sz="7200" dirty="0"/>
              <a:t>日月</a:t>
            </a:r>
            <a:r>
              <a:rPr lang="zh-CN" altLang="en-US" sz="7200" dirty="0">
                <a:solidFill>
                  <a:srgbClr val="FF0000"/>
                </a:solidFill>
              </a:rPr>
              <a:t>明</a:t>
            </a:r>
            <a:r>
              <a:rPr lang="zh-CN" altLang="en-US" sz="7200" dirty="0"/>
              <a:t>，田力</a:t>
            </a:r>
            <a:r>
              <a:rPr lang="zh-CN" altLang="en-US" sz="7200" dirty="0">
                <a:solidFill>
                  <a:srgbClr val="FF0000"/>
                </a:solidFill>
              </a:rPr>
              <a:t>男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小大</a:t>
            </a:r>
            <a:r>
              <a:rPr lang="zh-CN" altLang="en-US" sz="7200" dirty="0">
                <a:solidFill>
                  <a:srgbClr val="FF0000"/>
                </a:solidFill>
              </a:rPr>
              <a:t>尖</a:t>
            </a:r>
            <a:r>
              <a:rPr lang="zh-CN" altLang="en-US" sz="7200" dirty="0"/>
              <a:t>，小土</a:t>
            </a:r>
            <a:r>
              <a:rPr lang="zh-CN" altLang="en-US" sz="7200" dirty="0">
                <a:solidFill>
                  <a:srgbClr val="FF0000"/>
                </a:solidFill>
              </a:rPr>
              <a:t>尘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二人</a:t>
            </a:r>
            <a:r>
              <a:rPr lang="zh-CN" altLang="en-US" sz="7200" dirty="0">
                <a:solidFill>
                  <a:srgbClr val="FF0000"/>
                </a:solidFill>
              </a:rPr>
              <a:t>从</a:t>
            </a:r>
            <a:r>
              <a:rPr lang="zh-CN" altLang="en-US" sz="7200" dirty="0"/>
              <a:t>，三人</a:t>
            </a:r>
            <a:r>
              <a:rPr lang="zh-CN" altLang="en-US" sz="7200" dirty="0">
                <a:solidFill>
                  <a:srgbClr val="FF0000"/>
                </a:solidFill>
              </a:rPr>
              <a:t>众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双木</a:t>
            </a:r>
            <a:r>
              <a:rPr lang="zh-CN" altLang="en-US" sz="7200" dirty="0">
                <a:solidFill>
                  <a:srgbClr val="FF0000"/>
                </a:solidFill>
              </a:rPr>
              <a:t>林</a:t>
            </a:r>
            <a:r>
              <a:rPr lang="zh-CN" altLang="en-US" sz="7200" dirty="0"/>
              <a:t>，三木</a:t>
            </a:r>
            <a:r>
              <a:rPr lang="zh-CN" altLang="en-US" sz="7200" dirty="0">
                <a:solidFill>
                  <a:srgbClr val="FF0000"/>
                </a:solidFill>
              </a:rPr>
              <a:t>森</a:t>
            </a:r>
            <a:r>
              <a:rPr lang="zh-CN" altLang="en-US" sz="7200" dirty="0"/>
              <a:t>。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1187450" y="765175"/>
            <a:ext cx="7956550" cy="5327650"/>
          </a:xfrm>
          <a:solidFill>
            <a:schemeClr val="bg1">
              <a:alpha val="100000"/>
            </a:schemeClr>
          </a:solidFill>
          <a:ln/>
        </p:spPr>
        <p:txBody>
          <a:bodyPr/>
          <a:p>
            <a:pPr>
              <a:buNone/>
            </a:pPr>
            <a:r>
              <a:rPr lang="zh-CN" altLang="en-US" sz="7200" dirty="0"/>
              <a:t>日月</a:t>
            </a:r>
            <a:r>
              <a:rPr lang="zh-CN" altLang="en-US" sz="7200" dirty="0">
                <a:solidFill>
                  <a:schemeClr val="bg1"/>
                </a:solidFill>
              </a:rPr>
              <a:t>明</a:t>
            </a:r>
            <a:r>
              <a:rPr lang="zh-CN" altLang="en-US" sz="7200" dirty="0"/>
              <a:t>，田力</a:t>
            </a:r>
            <a:r>
              <a:rPr lang="zh-CN" altLang="en-US" sz="7200" dirty="0">
                <a:solidFill>
                  <a:schemeClr val="bg1"/>
                </a:solidFill>
              </a:rPr>
              <a:t>男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小大</a:t>
            </a:r>
            <a:r>
              <a:rPr lang="zh-CN" altLang="en-US" sz="7200" dirty="0">
                <a:solidFill>
                  <a:schemeClr val="bg1"/>
                </a:solidFill>
              </a:rPr>
              <a:t>尖</a:t>
            </a:r>
            <a:r>
              <a:rPr lang="zh-CN" altLang="en-US" sz="7200" dirty="0"/>
              <a:t>，小土</a:t>
            </a:r>
            <a:r>
              <a:rPr lang="zh-CN" altLang="en-US" sz="7200" dirty="0">
                <a:solidFill>
                  <a:schemeClr val="bg1"/>
                </a:solidFill>
              </a:rPr>
              <a:t>尘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二人</a:t>
            </a:r>
            <a:r>
              <a:rPr lang="zh-CN" altLang="en-US" sz="7200" dirty="0">
                <a:solidFill>
                  <a:schemeClr val="bg1"/>
                </a:solidFill>
              </a:rPr>
              <a:t>从</a:t>
            </a:r>
            <a:r>
              <a:rPr lang="zh-CN" altLang="en-US" sz="7200" dirty="0"/>
              <a:t>，三人</a:t>
            </a:r>
            <a:r>
              <a:rPr lang="zh-CN" altLang="en-US" sz="7200" dirty="0">
                <a:solidFill>
                  <a:schemeClr val="bg1"/>
                </a:solidFill>
              </a:rPr>
              <a:t>众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双木</a:t>
            </a:r>
            <a:r>
              <a:rPr lang="zh-CN" altLang="en-US" sz="7200" dirty="0">
                <a:solidFill>
                  <a:schemeClr val="bg1"/>
                </a:solidFill>
              </a:rPr>
              <a:t>林</a:t>
            </a:r>
            <a:r>
              <a:rPr lang="zh-CN" altLang="en-US" sz="7200" dirty="0"/>
              <a:t>，三人</a:t>
            </a:r>
            <a:r>
              <a:rPr lang="zh-CN" altLang="en-US" sz="7200" dirty="0">
                <a:solidFill>
                  <a:schemeClr val="bg1"/>
                </a:solidFill>
              </a:rPr>
              <a:t>森</a:t>
            </a:r>
            <a:r>
              <a:rPr lang="zh-CN" altLang="en-US" sz="7200" dirty="0"/>
              <a:t>。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1187450" y="765175"/>
            <a:ext cx="7561263" cy="5327650"/>
          </a:xfrm>
          <a:solidFill>
            <a:schemeClr val="bg1">
              <a:alpha val="100000"/>
            </a:schemeClr>
          </a:solidFill>
          <a:ln/>
        </p:spPr>
        <p:txBody>
          <a:bodyPr/>
          <a:p>
            <a:pPr>
              <a:buNone/>
            </a:pPr>
            <a:r>
              <a:rPr lang="zh-CN" altLang="en-US" sz="7200" dirty="0">
                <a:solidFill>
                  <a:schemeClr val="bg1"/>
                </a:solidFill>
              </a:rPr>
              <a:t>日月</a:t>
            </a:r>
            <a:r>
              <a:rPr lang="zh-CN" altLang="en-US" sz="7200" dirty="0">
                <a:solidFill>
                  <a:srgbClr val="FF0000"/>
                </a:solidFill>
              </a:rPr>
              <a:t>明</a:t>
            </a:r>
            <a:r>
              <a:rPr lang="zh-CN" altLang="en-US" sz="7200" dirty="0"/>
              <a:t>，</a:t>
            </a:r>
            <a:r>
              <a:rPr lang="zh-CN" altLang="en-US" sz="7200" dirty="0">
                <a:solidFill>
                  <a:schemeClr val="bg1"/>
                </a:solidFill>
              </a:rPr>
              <a:t>田力</a:t>
            </a:r>
            <a:r>
              <a:rPr lang="zh-CN" altLang="en-US" sz="7200" dirty="0">
                <a:solidFill>
                  <a:srgbClr val="FF0000"/>
                </a:solidFill>
              </a:rPr>
              <a:t>男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>
                <a:solidFill>
                  <a:schemeClr val="bg1"/>
                </a:solidFill>
              </a:rPr>
              <a:t>小大</a:t>
            </a:r>
            <a:r>
              <a:rPr lang="zh-CN" altLang="en-US" sz="7200" dirty="0">
                <a:solidFill>
                  <a:srgbClr val="FF0000"/>
                </a:solidFill>
              </a:rPr>
              <a:t>尖</a:t>
            </a:r>
            <a:r>
              <a:rPr lang="zh-CN" altLang="en-US" sz="7200" dirty="0"/>
              <a:t>，</a:t>
            </a:r>
            <a:r>
              <a:rPr lang="zh-CN" altLang="en-US" sz="7200" dirty="0">
                <a:solidFill>
                  <a:schemeClr val="bg1"/>
                </a:solidFill>
              </a:rPr>
              <a:t>小土</a:t>
            </a:r>
            <a:r>
              <a:rPr lang="zh-CN" altLang="en-US" sz="7200" dirty="0">
                <a:solidFill>
                  <a:srgbClr val="FF0000"/>
                </a:solidFill>
              </a:rPr>
              <a:t>尘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>
                <a:solidFill>
                  <a:schemeClr val="bg1"/>
                </a:solidFill>
              </a:rPr>
              <a:t>二人</a:t>
            </a:r>
            <a:r>
              <a:rPr lang="zh-CN" altLang="en-US" sz="7200" dirty="0">
                <a:solidFill>
                  <a:srgbClr val="FF0000"/>
                </a:solidFill>
              </a:rPr>
              <a:t>从</a:t>
            </a:r>
            <a:r>
              <a:rPr lang="zh-CN" altLang="en-US" sz="7200" dirty="0"/>
              <a:t>，</a:t>
            </a:r>
            <a:r>
              <a:rPr lang="zh-CN" altLang="en-US" sz="7200" dirty="0">
                <a:solidFill>
                  <a:schemeClr val="bg1"/>
                </a:solidFill>
              </a:rPr>
              <a:t>三人</a:t>
            </a:r>
            <a:r>
              <a:rPr lang="zh-CN" altLang="en-US" sz="7200" dirty="0">
                <a:solidFill>
                  <a:srgbClr val="FF0000"/>
                </a:solidFill>
              </a:rPr>
              <a:t>众</a:t>
            </a:r>
            <a:r>
              <a:rPr lang="zh-CN" altLang="en-US" sz="7200" dirty="0"/>
              <a:t>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>
                <a:solidFill>
                  <a:schemeClr val="bg1"/>
                </a:solidFill>
              </a:rPr>
              <a:t>双木</a:t>
            </a:r>
            <a:r>
              <a:rPr lang="zh-CN" altLang="en-US" sz="7200" dirty="0">
                <a:solidFill>
                  <a:srgbClr val="FF0000"/>
                </a:solidFill>
              </a:rPr>
              <a:t>林</a:t>
            </a:r>
            <a:r>
              <a:rPr lang="zh-CN" altLang="en-US" sz="7200" dirty="0"/>
              <a:t>，</a:t>
            </a:r>
            <a:r>
              <a:rPr lang="zh-CN" altLang="en-US" sz="7200" dirty="0">
                <a:solidFill>
                  <a:schemeClr val="bg1"/>
                </a:solidFill>
              </a:rPr>
              <a:t>三人</a:t>
            </a:r>
            <a:r>
              <a:rPr lang="zh-CN" altLang="en-US" sz="7200" dirty="0">
                <a:solidFill>
                  <a:srgbClr val="FF0000"/>
                </a:solidFill>
              </a:rPr>
              <a:t>森</a:t>
            </a:r>
            <a:r>
              <a:rPr lang="zh-CN" altLang="en-US" sz="7200" dirty="0"/>
              <a:t>。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59395" name="图片 4" descr="铅笔字格.png"/>
          <p:cNvPicPr>
            <a:picLocks noChangeAspect="1"/>
          </p:cNvPicPr>
          <p:nvPr>
            <p:ph type="body" idx="1"/>
          </p:nvPr>
        </p:nvPicPr>
        <p:blipFill>
          <a:blip r:embed="rId1"/>
          <a:srcRect r="33282" b="-2438"/>
          <a:stretch>
            <a:fillRect/>
          </a:stretch>
        </p:blipFill>
        <p:spPr>
          <a:xfrm>
            <a:off x="250825" y="1916113"/>
            <a:ext cx="8305800" cy="2430462"/>
          </a:xfrm>
          <a:ln/>
        </p:spPr>
      </p:pic>
      <p:sp>
        <p:nvSpPr>
          <p:cNvPr id="59396" name="文本框 59395"/>
          <p:cNvSpPr txBox="1"/>
          <p:nvPr/>
        </p:nvSpPr>
        <p:spPr>
          <a:xfrm>
            <a:off x="611188" y="2205038"/>
            <a:ext cx="1670050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1700" dirty="0">
                <a:latin typeface="Arial" panose="020B0604020202020204" pitchFamily="34" charset="0"/>
                <a:ea typeface="楷体_GB2312" pitchFamily="49" charset="-122"/>
              </a:rPr>
              <a:t>木</a:t>
            </a:r>
            <a:endParaRPr lang="zh-CN" altLang="en-US" sz="117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2700338" y="2133600"/>
            <a:ext cx="1670050" cy="187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1700" dirty="0">
                <a:latin typeface="Arial" panose="020B0604020202020204" pitchFamily="34" charset="0"/>
                <a:ea typeface="楷体_GB2312" pitchFamily="49" charset="-122"/>
              </a:rPr>
              <a:t>林</a:t>
            </a:r>
            <a:endParaRPr lang="zh-CN" altLang="en-US" sz="117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4643438" y="2133600"/>
            <a:ext cx="1670050" cy="187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1700" dirty="0">
                <a:latin typeface="Arial" panose="020B0604020202020204" pitchFamily="34" charset="0"/>
                <a:ea typeface="楷体_GB2312" pitchFamily="49" charset="-122"/>
              </a:rPr>
              <a:t>土</a:t>
            </a:r>
            <a:endParaRPr lang="zh-CN" altLang="en-US" sz="117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9399" name="文本框 59398"/>
          <p:cNvSpPr txBox="1"/>
          <p:nvPr/>
        </p:nvSpPr>
        <p:spPr>
          <a:xfrm>
            <a:off x="6732588" y="2205038"/>
            <a:ext cx="1670050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1700" dirty="0">
                <a:latin typeface="Arial" panose="020B0604020202020204" pitchFamily="34" charset="0"/>
                <a:ea typeface="楷体_GB2312" pitchFamily="49" charset="-122"/>
              </a:rPr>
              <a:t>力</a:t>
            </a:r>
            <a:endParaRPr lang="zh-CN" altLang="en-US" sz="117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42" name="标题 614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pic>
        <p:nvPicPr>
          <p:cNvPr id="61443" name="图片 4" descr="铅笔字格.png"/>
          <p:cNvPicPr>
            <a:picLocks noChangeAspect="1"/>
          </p:cNvPicPr>
          <p:nvPr>
            <p:ph type="body" idx="1"/>
          </p:nvPr>
        </p:nvPicPr>
        <p:blipFill>
          <a:blip r:embed="rId1"/>
          <a:srcRect r="33282" b="-2438"/>
          <a:stretch>
            <a:fillRect/>
          </a:stretch>
        </p:blipFill>
        <p:spPr>
          <a:xfrm>
            <a:off x="381000" y="1981200"/>
            <a:ext cx="8305800" cy="2430463"/>
          </a:xfrm>
          <a:ln/>
        </p:spPr>
      </p:pic>
      <p:sp>
        <p:nvSpPr>
          <p:cNvPr id="61444" name="文本框 61443"/>
          <p:cNvSpPr txBox="1"/>
          <p:nvPr/>
        </p:nvSpPr>
        <p:spPr>
          <a:xfrm>
            <a:off x="611188" y="2205038"/>
            <a:ext cx="1670050" cy="187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11700" dirty="0">
                <a:latin typeface="Arial" panose="020B0604020202020204" pitchFamily="34" charset="0"/>
                <a:ea typeface="楷体_GB2312" pitchFamily="49" charset="-122"/>
              </a:rPr>
              <a:t>心</a:t>
            </a:r>
            <a:endParaRPr lang="zh-CN" altLang="en-US" sz="117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62467" name="文本框 62466"/>
          <p:cNvSpPr txBox="1"/>
          <p:nvPr/>
        </p:nvSpPr>
        <p:spPr>
          <a:xfrm>
            <a:off x="898525" y="2987675"/>
            <a:ext cx="7940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8" name="文本框 62467"/>
          <p:cNvSpPr txBox="1"/>
          <p:nvPr/>
        </p:nvSpPr>
        <p:spPr>
          <a:xfrm>
            <a:off x="684213" y="0"/>
            <a:ext cx="7848600" cy="948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  木头   木耳 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林子   山林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土木   土里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人力   火力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  开心   小心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2469" name="文本占位符 62468"/>
          <p:cNvSpPr>
            <a:spLocks noGrp="1"/>
          </p:cNvSpPr>
          <p:nvPr>
            <p:ph type="body" idx="1"/>
          </p:nvPr>
        </p:nvSpPr>
        <p:spPr>
          <a:xfrm>
            <a:off x="1676400" y="-914400"/>
            <a:ext cx="8229600" cy="4525963"/>
          </a:xfrm>
          <a:ln/>
        </p:spPr>
        <p:txBody>
          <a:bodyPr/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Picture 2"/>
          <p:cNvPicPr>
            <a:picLocks noChangeAspect="1"/>
          </p:cNvPicPr>
          <p:nvPr/>
        </p:nvPicPr>
        <p:blipFill>
          <a:blip r:embed="rId1"/>
          <a:srcRect l="14359" r="20500" b="29776"/>
          <a:stretch>
            <a:fillRect/>
          </a:stretch>
        </p:blipFill>
        <p:spPr>
          <a:xfrm>
            <a:off x="684213" y="333375"/>
            <a:ext cx="3463925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Picture 3"/>
          <p:cNvPicPr>
            <a:picLocks noChangeAspect="1"/>
          </p:cNvPicPr>
          <p:nvPr/>
        </p:nvPicPr>
        <p:blipFill>
          <a:blip r:embed="rId2"/>
          <a:srcRect l="23541" r="24480" b="44556"/>
          <a:stretch>
            <a:fillRect/>
          </a:stretch>
        </p:blipFill>
        <p:spPr>
          <a:xfrm>
            <a:off x="4789488" y="404813"/>
            <a:ext cx="3527425" cy="282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8" name="Picture 4" descr="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573463"/>
            <a:ext cx="2001838" cy="218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Text Box 5"/>
          <p:cNvSpPr txBox="1"/>
          <p:nvPr/>
        </p:nvSpPr>
        <p:spPr>
          <a:xfrm>
            <a:off x="1571625" y="2012950"/>
            <a:ext cx="1306513" cy="1433513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8800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日</a:t>
            </a:r>
            <a:endParaRPr lang="zh-CN" altLang="en-US" sz="8800" b="1" dirty="0">
              <a:solidFill>
                <a:schemeClr val="bg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0" name="Text Box 6"/>
          <p:cNvSpPr txBox="1"/>
          <p:nvPr/>
        </p:nvSpPr>
        <p:spPr>
          <a:xfrm>
            <a:off x="1560513" y="2016125"/>
            <a:ext cx="1306512" cy="1433513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日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1" name="Text Box 7"/>
          <p:cNvSpPr txBox="1"/>
          <p:nvPr/>
        </p:nvSpPr>
        <p:spPr>
          <a:xfrm>
            <a:off x="6011863" y="1995488"/>
            <a:ext cx="1306512" cy="1433512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8800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rPr>
              <a:t>月</a:t>
            </a:r>
            <a:endParaRPr lang="zh-CN" altLang="en-US" sz="8800" b="1" dirty="0">
              <a:solidFill>
                <a:schemeClr val="bg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3192" name="Text Box 8"/>
          <p:cNvSpPr txBox="1"/>
          <p:nvPr/>
        </p:nvSpPr>
        <p:spPr>
          <a:xfrm>
            <a:off x="6024563" y="2016125"/>
            <a:ext cx="1306512" cy="1433513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8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月</a:t>
            </a:r>
            <a:endParaRPr lang="zh-CN" altLang="en-US" sz="88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93193" name="Picture 9" descr="喇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550" y="5516563"/>
            <a:ext cx="4953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4" name="Line 10"/>
          <p:cNvSpPr/>
          <p:nvPr/>
        </p:nvSpPr>
        <p:spPr>
          <a:xfrm>
            <a:off x="2411413" y="3284538"/>
            <a:ext cx="1439862" cy="1439862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3195" name="Line 11"/>
          <p:cNvSpPr/>
          <p:nvPr/>
        </p:nvSpPr>
        <p:spPr>
          <a:xfrm flipH="1">
            <a:off x="5435600" y="3284538"/>
            <a:ext cx="792163" cy="1584325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23316 0.3120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156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1019 L -0.18889 0.3254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58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音效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  <p:bldP spid="93189" grpId="1"/>
      <p:bldP spid="93189" grpId="2"/>
      <p:bldP spid="93190" grpId="0"/>
      <p:bldP spid="93191" grpId="0"/>
      <p:bldP spid="93191" grpId="1"/>
      <p:bldP spid="93191" grpId="2"/>
      <p:bldP spid="931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5"/>
          <p:cNvSpPr txBox="1">
            <a:spLocks noChangeArrowheads="1"/>
          </p:cNvSpPr>
          <p:nvPr/>
        </p:nvSpPr>
        <p:spPr bwMode="auto">
          <a:xfrm>
            <a:off x="755650" y="188913"/>
            <a:ext cx="1871663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生字学习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3491" name="TextBox 3408"/>
          <p:cNvSpPr txBox="1"/>
          <p:nvPr/>
        </p:nvSpPr>
        <p:spPr>
          <a:xfrm>
            <a:off x="1117600" y="2286000"/>
            <a:ext cx="66690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明   力   尘   从  众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492" name="TextBox 3408"/>
          <p:cNvSpPr txBox="1"/>
          <p:nvPr/>
        </p:nvSpPr>
        <p:spPr>
          <a:xfrm>
            <a:off x="1000125" y="4071938"/>
            <a:ext cx="70008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双  木  林  森  从  众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17600" y="1643063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mín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71775" y="1628775"/>
            <a:ext cx="833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  <a:ea typeface="zypyyb" pitchFamily="2" charset="-122"/>
              </a:rPr>
              <a:t>lì</a:t>
            </a:r>
            <a:r>
              <a:rPr lang="en-US" altLang="zh-CN" sz="400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57813" y="1643063"/>
            <a:ext cx="1428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cón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29063" y="1643063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chén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63497" name="矩形 29"/>
          <p:cNvSpPr/>
          <p:nvPr/>
        </p:nvSpPr>
        <p:spPr>
          <a:xfrm>
            <a:off x="468313" y="3284538"/>
            <a:ext cx="21605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shuāng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39975" y="3284538"/>
            <a:ext cx="947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mù</a:t>
            </a:r>
            <a:r>
              <a:rPr lang="en-US" altLang="zh-CN" sz="400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00563" y="3286125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sēn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29000" y="3286125"/>
            <a:ext cx="12398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lín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501" name="矩形 12"/>
          <p:cNvSpPr/>
          <p:nvPr/>
        </p:nvSpPr>
        <p:spPr>
          <a:xfrm>
            <a:off x="6715125" y="1643063"/>
            <a:ext cx="15287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zhòn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5000" y="3286125"/>
            <a:ext cx="12144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cón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77050" y="3284538"/>
            <a:ext cx="1571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zhòn</a:t>
            </a:r>
            <a:r>
              <a:rPr lang="en-US" altLang="zh-CN" sz="4000" err="1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g</a:t>
            </a:r>
            <a:endParaRPr lang="en-US" altLang="zh-CN" sz="4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26" grpId="0"/>
      <p:bldP spid="27" grpId="0"/>
      <p:bldP spid="63497" grpId="0"/>
      <p:bldP spid="31" grpId="0"/>
      <p:bldP spid="32" grpId="0"/>
      <p:bldP spid="33" grpId="0"/>
      <p:bldP spid="63501" grpId="0"/>
      <p:bldP spid="14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563" name="TextBox 6"/>
          <p:cNvSpPr txBox="1"/>
          <p:nvPr/>
        </p:nvSpPr>
        <p:spPr>
          <a:xfrm>
            <a:off x="0" y="1557338"/>
            <a:ext cx="8496300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ts val="54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我的词语库（读一读，学一学）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4"/>
          <p:cNvSpPr/>
          <p:nvPr/>
        </p:nvSpPr>
        <p:spPr>
          <a:xfrm>
            <a:off x="682625" y="2500313"/>
            <a:ext cx="1317625" cy="950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笔尖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10"/>
          <p:cNvSpPr/>
          <p:nvPr/>
        </p:nvSpPr>
        <p:spPr>
          <a:xfrm>
            <a:off x="2825750" y="2500313"/>
            <a:ext cx="1211263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鲜花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11"/>
          <p:cNvSpPr/>
          <p:nvPr/>
        </p:nvSpPr>
        <p:spPr>
          <a:xfrm>
            <a:off x="682625" y="4071938"/>
            <a:ext cx="1211263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明天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11"/>
          <p:cNvSpPr/>
          <p:nvPr/>
        </p:nvSpPr>
        <p:spPr>
          <a:xfrm>
            <a:off x="2825750" y="4071938"/>
            <a:ext cx="1211263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尘土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4540250" y="2500313"/>
            <a:ext cx="1246188" cy="950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竹林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6929438" y="2500313"/>
            <a:ext cx="1211262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森林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1"/>
          <p:cNvSpPr/>
          <p:nvPr/>
        </p:nvSpPr>
        <p:spPr>
          <a:xfrm>
            <a:off x="4540250" y="4071938"/>
            <a:ext cx="1211263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手心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1"/>
          <p:cNvSpPr/>
          <p:nvPr/>
        </p:nvSpPr>
        <p:spPr>
          <a:xfrm>
            <a:off x="6929438" y="4071938"/>
            <a:ext cx="1211262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>
              <a:lnSpc>
                <a:spcPts val="67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灭火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39" name="矩形 11"/>
          <p:cNvSpPr/>
          <p:nvPr/>
        </p:nvSpPr>
        <p:spPr>
          <a:xfrm>
            <a:off x="3429000" y="1285875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yī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40" name="矩形 12"/>
          <p:cNvSpPr/>
          <p:nvPr/>
        </p:nvSpPr>
        <p:spPr>
          <a:xfrm>
            <a:off x="3429000" y="214312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41" name="矩形 13"/>
          <p:cNvSpPr/>
          <p:nvPr/>
        </p:nvSpPr>
        <p:spPr>
          <a:xfrm>
            <a:off x="3429000" y="3857625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huǒ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542" name="矩形 14"/>
          <p:cNvSpPr/>
          <p:nvPr/>
        </p:nvSpPr>
        <p:spPr>
          <a:xfrm>
            <a:off x="3429000" y="4714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火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29125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4643438" y="3500438"/>
            <a:ext cx="1500188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286500" y="2571750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miè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75" y="3429000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灭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5547" name="Picture 5" descr="e:\program files\360se6\User Data\temp\u=3415859740,1337072675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143000"/>
            <a:ext cx="219075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8" name="Picture 7" descr="e:\program files\360se6\User Data\temp\u=1142320886,3383784964&amp;fm=21&amp;gp=0.jpg"/>
          <p:cNvPicPr>
            <a:picLocks noChangeAspect="1"/>
          </p:cNvPicPr>
          <p:nvPr/>
        </p:nvPicPr>
        <p:blipFill>
          <a:blip r:embed="rId2"/>
          <a:srcRect b="4546"/>
          <a:stretch>
            <a:fillRect/>
          </a:stretch>
        </p:blipFill>
        <p:spPr>
          <a:xfrm>
            <a:off x="714375" y="3286125"/>
            <a:ext cx="2214563" cy="211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7" name="Picture 5" descr="e:\program files\360se6\User Data\temp\u=2327968924,1636963978&amp;fm=2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472" y="1071546"/>
            <a:ext cx="2019300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84" name="矩形 4"/>
          <p:cNvSpPr/>
          <p:nvPr/>
        </p:nvSpPr>
        <p:spPr>
          <a:xfrm>
            <a:off x="3286125" y="1214438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yú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5" name="矩形 5"/>
          <p:cNvSpPr/>
          <p:nvPr/>
        </p:nvSpPr>
        <p:spPr>
          <a:xfrm>
            <a:off x="3286125" y="207168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鱼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6" name="矩形 6"/>
          <p:cNvSpPr/>
          <p:nvPr/>
        </p:nvSpPr>
        <p:spPr>
          <a:xfrm>
            <a:off x="3286125" y="3786188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yán</a:t>
            </a:r>
            <a:r>
              <a:rPr lang="en-US" altLang="zh-CN" sz="4000" err="1">
                <a:latin typeface="zypyyb" pitchFamily="2" charset="-122"/>
                <a:ea typeface="zypyyb" pitchFamily="2" charset="-122"/>
              </a:rPr>
              <a:t>g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7" name="矩形 7"/>
          <p:cNvSpPr/>
          <p:nvPr/>
        </p:nvSpPr>
        <p:spPr>
          <a:xfrm>
            <a:off x="3286125" y="464343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羊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000500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 flipV="1">
            <a:off x="4143375" y="3500438"/>
            <a:ext cx="1571625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000750" y="2500313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xiān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3625" y="3357563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鲜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1692" name="Picture 7" descr="e:\program files\360se6\User Data\temp\u=14547607,1487430044&amp;fm=21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 l="51195" b="11363"/>
          <a:stretch>
            <a:fillRect/>
          </a:stretch>
        </p:blipFill>
        <p:spPr>
          <a:xfrm>
            <a:off x="357188" y="3571875"/>
            <a:ext cx="2409825" cy="1643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27" name="矩形 11"/>
          <p:cNvSpPr/>
          <p:nvPr/>
        </p:nvSpPr>
        <p:spPr>
          <a:xfrm>
            <a:off x="3429000" y="1285875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rén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28" name="矩形 12"/>
          <p:cNvSpPr/>
          <p:nvPr/>
        </p:nvSpPr>
        <p:spPr>
          <a:xfrm>
            <a:off x="3429000" y="214312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29" name="矩形 13"/>
          <p:cNvSpPr/>
          <p:nvPr/>
        </p:nvSpPr>
        <p:spPr>
          <a:xfrm>
            <a:off x="3429000" y="3857625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mù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0" name="矩形 14"/>
          <p:cNvSpPr/>
          <p:nvPr/>
        </p:nvSpPr>
        <p:spPr>
          <a:xfrm>
            <a:off x="3429000" y="4714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木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29125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4643438" y="3500438"/>
            <a:ext cx="1500188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286500" y="2571750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xiū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75" y="3429000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休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7835" name="组合 20"/>
          <p:cNvGrpSpPr/>
          <p:nvPr/>
        </p:nvGrpSpPr>
        <p:grpSpPr>
          <a:xfrm>
            <a:off x="500063" y="1500188"/>
            <a:ext cx="2071687" cy="3833812"/>
            <a:chOff x="500034" y="1500174"/>
            <a:chExt cx="2071702" cy="3833826"/>
          </a:xfrm>
        </p:grpSpPr>
        <p:pic>
          <p:nvPicPr>
            <p:cNvPr id="77836" name="Picture 2" descr="e:\program files\360se6\User Data\temp\u=99997829,270800325&amp;fm=21&amp;gp=0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0034" y="1500174"/>
              <a:ext cx="2071702" cy="1905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7837" name="Picture 4" descr="e:\program files\360se6\User Data\temp\u=2969566425,3026735509&amp;fm=21&amp;gp=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3429000"/>
              <a:ext cx="2071702" cy="1905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1" name="矩形 11"/>
          <p:cNvSpPr/>
          <p:nvPr/>
        </p:nvSpPr>
        <p:spPr>
          <a:xfrm>
            <a:off x="3429000" y="1285875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shǒu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2" name="矩形 12"/>
          <p:cNvSpPr/>
          <p:nvPr/>
        </p:nvSpPr>
        <p:spPr>
          <a:xfrm>
            <a:off x="3429000" y="214312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手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3" name="矩形 13"/>
          <p:cNvSpPr/>
          <p:nvPr/>
        </p:nvSpPr>
        <p:spPr>
          <a:xfrm>
            <a:off x="3429000" y="3857625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mù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4" name="矩形 14"/>
          <p:cNvSpPr/>
          <p:nvPr/>
        </p:nvSpPr>
        <p:spPr>
          <a:xfrm>
            <a:off x="3429000" y="4714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29125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4643438" y="3500438"/>
            <a:ext cx="1500188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286500" y="2571750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kàn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75" y="3429000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8859" name="Picture 2" descr="e:\program files\360se6\User Data\temp\u=3356815386,1696657185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143000"/>
            <a:ext cx="20955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60" name="Picture 4" descr="e:\program files\360se6\User Data\temp\u=1505441371,2803899691&amp;fm=21&amp;gp=0.jpg"/>
          <p:cNvPicPr>
            <a:picLocks noChangeAspect="1"/>
          </p:cNvPicPr>
          <p:nvPr/>
        </p:nvPicPr>
        <p:blipFill>
          <a:blip r:embed="rId2"/>
          <a:srcRect r="46245"/>
          <a:stretch>
            <a:fillRect/>
          </a:stretch>
        </p:blipFill>
        <p:spPr>
          <a:xfrm>
            <a:off x="571500" y="3214688"/>
            <a:ext cx="2071688" cy="209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810" name="Picture 2" descr="过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3"/>
          <p:cNvSpPr/>
          <p:nvPr/>
        </p:nvSpPr>
        <p:spPr>
          <a:xfrm>
            <a:off x="7235825" y="3108325"/>
            <a:ext cx="184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5364163" y="3789363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关心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7" name="Rectangle 5"/>
          <p:cNvSpPr/>
          <p:nvPr/>
        </p:nvSpPr>
        <p:spPr>
          <a:xfrm>
            <a:off x="2051050" y="39004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力气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8" name="Rectangle 6"/>
          <p:cNvSpPr/>
          <p:nvPr/>
        </p:nvSpPr>
        <p:spPr>
          <a:xfrm>
            <a:off x="6251575" y="34290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开心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9" name="Rectangle 7"/>
          <p:cNvSpPr/>
          <p:nvPr/>
        </p:nvSpPr>
        <p:spPr>
          <a:xfrm>
            <a:off x="4716463" y="42926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树林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3059113" y="43322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尘土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1" name="Rectangle 9"/>
          <p:cNvSpPr/>
          <p:nvPr/>
        </p:nvSpPr>
        <p:spPr>
          <a:xfrm>
            <a:off x="3995738" y="47640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众多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802" name="Picture 10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4776788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Picture 11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50825" y="40052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4" name="Rectangle 12"/>
          <p:cNvSpPr/>
          <p:nvPr/>
        </p:nvSpPr>
        <p:spPr>
          <a:xfrm>
            <a:off x="1042988" y="354012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明月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805" name="Picture 1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992688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6" name="Picture 1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009650" y="42211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7" name="Picture 15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5353050"/>
            <a:ext cx="792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8" name="Picture 16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874838" y="44370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9" name="Picture 17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7275" y="5568950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771775" y="4724400"/>
            <a:ext cx="609600" cy="75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5497513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2" name="Picture 20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635375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3" name="Picture 21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5300663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4" name="Picture 22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4716463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5" name="Picture 2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4848225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6" name="Picture 2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5653088" y="46529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7" name="Picture 25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6588125" y="425608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8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5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35" dur="2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41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1074" name="图片 131073" descr="4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143000"/>
            <a:ext cx="15811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5" name="矩形 131074"/>
          <p:cNvSpPr/>
          <p:nvPr/>
        </p:nvSpPr>
        <p:spPr>
          <a:xfrm>
            <a:off x="3429000" y="381000"/>
            <a:ext cx="990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76" name="矩形 131075"/>
          <p:cNvSpPr/>
          <p:nvPr/>
        </p:nvSpPr>
        <p:spPr>
          <a:xfrm>
            <a:off x="3352800" y="3429000"/>
            <a:ext cx="1447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77" name="直接连接符 131076"/>
          <p:cNvSpPr/>
          <p:nvPr/>
        </p:nvSpPr>
        <p:spPr>
          <a:xfrm flipV="1">
            <a:off x="1828800" y="990600"/>
            <a:ext cx="1371600" cy="457200"/>
          </a:xfrm>
          <a:prstGeom prst="line">
            <a:avLst/>
          </a:prstGeom>
          <a:ln w="130175" cap="flat" cmpd="sng">
            <a:solidFill>
              <a:srgbClr val="00CC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1078" name="直接连接符 131077"/>
          <p:cNvSpPr/>
          <p:nvPr/>
        </p:nvSpPr>
        <p:spPr>
          <a:xfrm>
            <a:off x="1905000" y="3581400"/>
            <a:ext cx="1371600" cy="609600"/>
          </a:xfrm>
          <a:prstGeom prst="line">
            <a:avLst/>
          </a:prstGeom>
          <a:ln w="130175" cap="flat" cmpd="sng">
            <a:solidFill>
              <a:srgbClr val="00CC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1079" name="右箭头 131078"/>
          <p:cNvSpPr/>
          <p:nvPr/>
        </p:nvSpPr>
        <p:spPr>
          <a:xfrm>
            <a:off x="4191000" y="2286000"/>
            <a:ext cx="2057400" cy="2286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1080" name="矩形 131079"/>
          <p:cNvSpPr/>
          <p:nvPr/>
        </p:nvSpPr>
        <p:spPr>
          <a:xfrm>
            <a:off x="6781800" y="1752600"/>
            <a:ext cx="17526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方正楷体简体" charset="0"/>
                <a:ea typeface="方正楷体简体" charset="0"/>
              </a:rPr>
              <a:t>尖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方正楷体简体" charset="0"/>
              <a:ea typeface="方正楷体简体" charset="0"/>
            </a:endParaRPr>
          </a:p>
        </p:txBody>
      </p:sp>
      <p:sp>
        <p:nvSpPr>
          <p:cNvPr id="131081" name="矩形 131080"/>
          <p:cNvSpPr/>
          <p:nvPr/>
        </p:nvSpPr>
        <p:spPr>
          <a:xfrm>
            <a:off x="6765925" y="685800"/>
            <a:ext cx="1616075" cy="709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jiān</a:t>
            </a:r>
            <a:endParaRPr lang="zh-CN" altLang="en-US" sz="3600" b="1">
              <a:ln w="9525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82" name="文本框 131081"/>
          <p:cNvSpPr txBox="1"/>
          <p:nvPr/>
        </p:nvSpPr>
        <p:spPr>
          <a:xfrm>
            <a:off x="1905000" y="5584825"/>
            <a:ext cx="53657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4800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尖尖的。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标题 1300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30051" name="文本占位符 130050"/>
          <p:cNvSpPr>
            <a:spLocks noGrp="1"/>
          </p:cNvSpPr>
          <p:nvPr>
            <p:ph type="body" idx="1"/>
          </p:nvPr>
        </p:nvSpPr>
        <p:spPr>
          <a:xfrm>
            <a:off x="755650" y="692150"/>
            <a:ext cx="7848600" cy="5327650"/>
          </a:xfrm>
          <a:solidFill>
            <a:schemeClr val="bg1">
              <a:alpha val="100000"/>
            </a:schemeClr>
          </a:solidFill>
          <a:ln/>
        </p:spPr>
        <p:txBody>
          <a:bodyPr/>
          <a:p>
            <a:pPr>
              <a:buNone/>
            </a:pPr>
            <a:r>
              <a:rPr lang="zh-CN" altLang="en-US" sz="7200" dirty="0"/>
              <a:t>日月明，田力男。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小大尖，小土尘。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二人从，三人众。</a:t>
            </a:r>
            <a:endParaRPr lang="zh-CN" altLang="en-US" sz="7200" dirty="0"/>
          </a:p>
          <a:p>
            <a:pPr>
              <a:buNone/>
            </a:pPr>
            <a:r>
              <a:rPr lang="zh-CN" altLang="en-US" sz="7200" dirty="0"/>
              <a:t>双木林，三木森。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2297" name="Picture 9" descr="e:\program files\360se6\User Data\temp\u=1831251632,2411253817&amp;fm=2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2975" y="1000108"/>
            <a:ext cx="2573381" cy="2228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9" name="Picture 11" descr="e:\program files\360se6\User Data\temp\u=4070467112,1866803232&amp;fm=21&amp;gp=0.jpg"/>
          <p:cNvPicPr>
            <a:picLocks noChangeAspect="1" noChangeArrowheads="1"/>
          </p:cNvPicPr>
          <p:nvPr/>
        </p:nvPicPr>
        <p:blipFill>
          <a:blip r:embed="rId2"/>
          <a:srcRect l="4839" r="34677" b="5641"/>
          <a:stretch>
            <a:fillRect/>
          </a:stretch>
        </p:blipFill>
        <p:spPr bwMode="auto">
          <a:xfrm>
            <a:off x="1142976" y="3357562"/>
            <a:ext cx="2500330" cy="2372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2709" name="矩形 7"/>
          <p:cNvSpPr/>
          <p:nvPr/>
        </p:nvSpPr>
        <p:spPr>
          <a:xfrm>
            <a:off x="4000500" y="1214438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rì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710" name="矩形 8"/>
          <p:cNvSpPr/>
          <p:nvPr/>
        </p:nvSpPr>
        <p:spPr>
          <a:xfrm>
            <a:off x="4000500" y="207168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711" name="矩形 9"/>
          <p:cNvSpPr/>
          <p:nvPr/>
        </p:nvSpPr>
        <p:spPr>
          <a:xfrm>
            <a:off x="4000500" y="3786188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yuè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712" name="矩形 10"/>
          <p:cNvSpPr/>
          <p:nvPr/>
        </p:nvSpPr>
        <p:spPr>
          <a:xfrm>
            <a:off x="4000500" y="464343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43438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4643438" y="3500438"/>
            <a:ext cx="1714500" cy="14287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643688" y="2500313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mín</a:t>
            </a:r>
            <a:r>
              <a:rPr lang="en-US" altLang="zh-CN" sz="4000" err="1">
                <a:latin typeface="zypyyb" pitchFamily="2" charset="-122"/>
                <a:ea typeface="zypyyb" pitchFamily="2" charset="-122"/>
              </a:rPr>
              <a:t>g</a:t>
            </a:r>
            <a:endParaRPr lang="zh-CN" altLang="en-US" sz="4000" dirty="0"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86563" y="3357563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框 35"/>
          <p:cNvSpPr txBox="1"/>
          <p:nvPr/>
        </p:nvSpPr>
        <p:spPr>
          <a:xfrm>
            <a:off x="755650" y="236538"/>
            <a:ext cx="1871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None/>
            </a:pPr>
            <a:r>
              <a:rPr lang="zh-CN" altLang="en-US" sz="2800" dirty="0">
                <a:solidFill>
                  <a:srgbClr val="0D0D0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课文学习</a:t>
            </a:r>
            <a:endParaRPr lang="zh-CN" altLang="en-US" sz="2800" dirty="0">
              <a:solidFill>
                <a:srgbClr val="0D0D0D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3" name="矩形 11"/>
          <p:cNvSpPr/>
          <p:nvPr/>
        </p:nvSpPr>
        <p:spPr>
          <a:xfrm>
            <a:off x="3429000" y="1285875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tián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4" name="矩形 12"/>
          <p:cNvSpPr/>
          <p:nvPr/>
        </p:nvSpPr>
        <p:spPr>
          <a:xfrm>
            <a:off x="3429000" y="214312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田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5" name="矩形 13"/>
          <p:cNvSpPr/>
          <p:nvPr/>
        </p:nvSpPr>
        <p:spPr>
          <a:xfrm>
            <a:off x="3429000" y="3857625"/>
            <a:ext cx="6969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lì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6" name="矩形 14"/>
          <p:cNvSpPr/>
          <p:nvPr/>
        </p:nvSpPr>
        <p:spPr>
          <a:xfrm>
            <a:off x="3429000" y="4714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力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29125" y="2428875"/>
            <a:ext cx="1714500" cy="85725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4643438" y="3500438"/>
            <a:ext cx="1500188" cy="15001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286500" y="2571750"/>
            <a:ext cx="9540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nán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75" y="3429000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男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6811" name="Picture 2" descr="e:\program files\360se6\User Data\temp\u=2420944437,3317620914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3429000"/>
            <a:ext cx="2047875" cy="204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2" name="Picture 4" descr="e:\program files\360se6\User Data\temp\u=4286522682,1518383866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57313"/>
            <a:ext cx="2071688" cy="207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97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6" name="图片 98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8" name="文本框 98307"/>
          <p:cNvSpPr txBox="1"/>
          <p:nvPr/>
        </p:nvSpPr>
        <p:spPr>
          <a:xfrm>
            <a:off x="5435600" y="1125538"/>
            <a:ext cx="2160588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endParaRPr lang="zh-CN" altLang="en-US" sz="8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09" name="矩形 98308"/>
          <p:cNvSpPr/>
          <p:nvPr/>
        </p:nvSpPr>
        <p:spPr>
          <a:xfrm>
            <a:off x="5508625" y="908050"/>
            <a:ext cx="2808288" cy="14335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en-US" altLang="zh-CN" sz="8800" b="1" err="1">
                <a:latin typeface="Times New Roman" panose="02020603050405020304" pitchFamily="18" charset="0"/>
                <a:ea typeface="宋体" panose="02010600030101010101" pitchFamily="2" charset="-122"/>
              </a:rPr>
              <a:t>nán</a:t>
            </a:r>
            <a:endParaRPr lang="en-US" altLang="zh-CN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在屏幕上显示</PresentationFormat>
  <Paragraphs>416</Paragraphs>
  <Slides>47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黑体</vt:lpstr>
      <vt:lpstr>楷体_GB2312</vt:lpstr>
      <vt:lpstr>zypyyb</vt:lpstr>
      <vt:lpstr>Times New Roman</vt:lpstr>
      <vt:lpstr>楷体_GB2312</vt:lpstr>
      <vt:lpstr>方正楷体简体</vt:lpstr>
      <vt:lpstr>新宋体</vt:lpstr>
      <vt:lpstr>微软雅黑</vt:lpstr>
      <vt:lpstr>Office 主题</vt:lpstr>
      <vt:lpstr>12_Office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hanyan</dc:creator>
  <cp:lastModifiedBy>bd</cp:lastModifiedBy>
  <cp:revision>194</cp:revision>
  <dcterms:created xsi:type="dcterms:W3CDTF">2015-09-17T10:51:19Z</dcterms:created>
  <dcterms:modified xsi:type="dcterms:W3CDTF">2016-11-23T15:37:04Z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