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5"/>
  </p:notesMasterIdLst>
  <p:handoutMasterIdLst>
    <p:handoutMasterId r:id="rId24"/>
  </p:handoutMasterIdLst>
  <p:sldIdLst>
    <p:sldId id="473" r:id="rId4"/>
    <p:sldId id="474" r:id="rId6"/>
    <p:sldId id="459" r:id="rId7"/>
    <p:sldId id="461" r:id="rId8"/>
    <p:sldId id="463" r:id="rId9"/>
    <p:sldId id="464" r:id="rId10"/>
    <p:sldId id="462" r:id="rId11"/>
    <p:sldId id="458" r:id="rId12"/>
    <p:sldId id="467" r:id="rId13"/>
    <p:sldId id="471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 varScale="1">
        <p:scale>
          <a:sx n="73" d="100"/>
          <a:sy n="73" d="100"/>
        </p:scale>
        <p:origin x="1101" y="24"/>
      </p:cViewPr>
      <p:guideLst>
        <p:guide orient="horz" pos="391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notesViewPr>
    <p:cSldViewPr>
      <p:cViewPr varScale="1">
        <p:scale>
          <a:sx n="59" d="100"/>
          <a:sy n="59" d="100"/>
        </p:scale>
        <p:origin x="2328" y="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5122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9218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1266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3314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5362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7410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19458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1506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3554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5602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7170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 lIns="91440" tIns="45720" rIns="91440" bIns="45720" rtlCol="0" anchor="b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 lIns="91440" tIns="45720" rIns="91440" bIns="45720" rtlCol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绿色圃中小学教育http://www.LSPJY.com   绿色圃中学资源网http://cz.Lspjy.com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2" Type="http://schemas.openxmlformats.org/officeDocument/2006/relationships/theme" Target="../theme/theme2.xml"/><Relationship Id="rId21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6184"/>
            <a:ext cx="7886700" cy="132503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  <p:sldLayoutId id="2147483688" r:id="rId2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2"/>
          <p:cNvSpPr txBox="1"/>
          <p:nvPr/>
        </p:nvSpPr>
        <p:spPr>
          <a:xfrm>
            <a:off x="4475163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文本框 34"/>
          <p:cNvSpPr txBox="1"/>
          <p:nvPr/>
        </p:nvSpPr>
        <p:spPr>
          <a:xfrm rot="-280097">
            <a:off x="3433763" y="20859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文本框 36"/>
          <p:cNvSpPr txBox="1"/>
          <p:nvPr/>
        </p:nvSpPr>
        <p:spPr>
          <a:xfrm rot="-5350866">
            <a:off x="5854700" y="2166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37"/>
          <p:cNvSpPr txBox="1"/>
          <p:nvPr/>
        </p:nvSpPr>
        <p:spPr>
          <a:xfrm rot="-4150866">
            <a:off x="5329238" y="2579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文本框 46"/>
          <p:cNvSpPr txBox="1"/>
          <p:nvPr/>
        </p:nvSpPr>
        <p:spPr>
          <a:xfrm rot="-424911">
            <a:off x="7067550" y="2427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文本框 47"/>
          <p:cNvSpPr txBox="1"/>
          <p:nvPr/>
        </p:nvSpPr>
        <p:spPr>
          <a:xfrm rot="-4150866">
            <a:off x="7653338" y="3354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4" name="文本框 49"/>
          <p:cNvSpPr txBox="1"/>
          <p:nvPr/>
        </p:nvSpPr>
        <p:spPr>
          <a:xfrm rot="657351">
            <a:off x="5448300" y="219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文本框 51"/>
          <p:cNvSpPr txBox="1"/>
          <p:nvPr/>
        </p:nvSpPr>
        <p:spPr>
          <a:xfrm rot="-5350866">
            <a:off x="5980113" y="3033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7" name="文本框 13"/>
          <p:cNvSpPr txBox="1"/>
          <p:nvPr/>
        </p:nvSpPr>
        <p:spPr>
          <a:xfrm>
            <a:off x="3262313" y="4418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8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9" name="文本框 36"/>
          <p:cNvSpPr txBox="1"/>
          <p:nvPr/>
        </p:nvSpPr>
        <p:spPr>
          <a:xfrm rot="-1380000">
            <a:off x="3900488" y="2159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0" name="文本框 37"/>
          <p:cNvSpPr txBox="1"/>
          <p:nvPr/>
        </p:nvSpPr>
        <p:spPr>
          <a:xfrm rot="-180000">
            <a:off x="4130675" y="2911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1" name="文本框 45"/>
          <p:cNvSpPr txBox="1"/>
          <p:nvPr/>
        </p:nvSpPr>
        <p:spPr>
          <a:xfrm rot="-1380000">
            <a:off x="4460875" y="2181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2" name="文本框 46"/>
          <p:cNvSpPr txBox="1"/>
          <p:nvPr/>
        </p:nvSpPr>
        <p:spPr>
          <a:xfrm rot="-1380000">
            <a:off x="4830763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3" name="文本框 47"/>
          <p:cNvSpPr txBox="1"/>
          <p:nvPr/>
        </p:nvSpPr>
        <p:spPr>
          <a:xfrm rot="-180000">
            <a:off x="5064125" y="30924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4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5" name="文本框 50"/>
          <p:cNvSpPr txBox="1"/>
          <p:nvPr/>
        </p:nvSpPr>
        <p:spPr>
          <a:xfrm rot="-170103">
            <a:off x="5589588" y="34480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6" name="文本框 51"/>
          <p:cNvSpPr txBox="1"/>
          <p:nvPr/>
        </p:nvSpPr>
        <p:spPr>
          <a:xfrm rot="-5350866">
            <a:off x="5838825" y="42846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7" name="文本框 32"/>
          <p:cNvSpPr txBox="1"/>
          <p:nvPr/>
        </p:nvSpPr>
        <p:spPr>
          <a:xfrm rot="1209897">
            <a:off x="1500188" y="3749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8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9" name="文本框 36"/>
          <p:cNvSpPr txBox="1"/>
          <p:nvPr/>
        </p:nvSpPr>
        <p:spPr>
          <a:xfrm rot="-1380000">
            <a:off x="1604963" y="4086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0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1" name="文本框 27"/>
          <p:cNvSpPr txBox="1"/>
          <p:nvPr/>
        </p:nvSpPr>
        <p:spPr>
          <a:xfrm rot="-1380000">
            <a:off x="3162300" y="4003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2" name="文本框 28"/>
          <p:cNvSpPr txBox="1"/>
          <p:nvPr/>
        </p:nvSpPr>
        <p:spPr>
          <a:xfrm rot="-170103">
            <a:off x="787400" y="23876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3" name="文本框 29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4" name="文本框 30"/>
          <p:cNvSpPr txBox="1"/>
          <p:nvPr/>
        </p:nvSpPr>
        <p:spPr>
          <a:xfrm rot="-170103">
            <a:off x="3009900" y="4694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5" name="文本框 31"/>
          <p:cNvSpPr txBox="1"/>
          <p:nvPr/>
        </p:nvSpPr>
        <p:spPr>
          <a:xfrm rot="-170103">
            <a:off x="4157663" y="4027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6" name="文本框 32"/>
          <p:cNvSpPr txBox="1"/>
          <p:nvPr/>
        </p:nvSpPr>
        <p:spPr>
          <a:xfrm rot="-170103">
            <a:off x="4324350" y="4786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7" name="文本框 33"/>
          <p:cNvSpPr txBox="1"/>
          <p:nvPr/>
        </p:nvSpPr>
        <p:spPr>
          <a:xfrm rot="-5070842">
            <a:off x="315913" y="2892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8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9" name="文本框 36"/>
          <p:cNvSpPr txBox="1"/>
          <p:nvPr/>
        </p:nvSpPr>
        <p:spPr>
          <a:xfrm rot="-170103">
            <a:off x="1243013" y="2135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0" name="文本框 37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1" name="文本框 45"/>
          <p:cNvSpPr txBox="1"/>
          <p:nvPr/>
        </p:nvSpPr>
        <p:spPr>
          <a:xfrm rot="-1380000">
            <a:off x="2117725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2" name="文本框 46"/>
          <p:cNvSpPr txBox="1"/>
          <p:nvPr/>
        </p:nvSpPr>
        <p:spPr>
          <a:xfrm rot="-1380000">
            <a:off x="2687638" y="2173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3" name="文本框 47"/>
          <p:cNvSpPr txBox="1"/>
          <p:nvPr/>
        </p:nvSpPr>
        <p:spPr>
          <a:xfrm rot="-180000">
            <a:off x="2416175" y="2736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4" name="文本框 49"/>
          <p:cNvSpPr txBox="1"/>
          <p:nvPr/>
        </p:nvSpPr>
        <p:spPr>
          <a:xfrm rot="-1380000">
            <a:off x="3276600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5" name="文本框 50"/>
          <p:cNvSpPr txBox="1"/>
          <p:nvPr/>
        </p:nvSpPr>
        <p:spPr>
          <a:xfrm rot="-1380000">
            <a:off x="2849563" y="2976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6" name="文本框 51"/>
          <p:cNvSpPr txBox="1"/>
          <p:nvPr/>
        </p:nvSpPr>
        <p:spPr>
          <a:xfrm rot="-1380000">
            <a:off x="3484563" y="3113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7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8" name="文本框 34"/>
          <p:cNvSpPr txBox="1"/>
          <p:nvPr/>
        </p:nvSpPr>
        <p:spPr>
          <a:xfrm rot="-1030866">
            <a:off x="6313488" y="4751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9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0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1" name="文本框 45"/>
          <p:cNvSpPr txBox="1"/>
          <p:nvPr/>
        </p:nvSpPr>
        <p:spPr>
          <a:xfrm rot="-4502722">
            <a:off x="6772275" y="33512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2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3" name="文本框 47"/>
          <p:cNvSpPr txBox="1"/>
          <p:nvPr/>
        </p:nvSpPr>
        <p:spPr>
          <a:xfrm rot="-3456638">
            <a:off x="6742113" y="4259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4" name="文本框 50"/>
          <p:cNvSpPr txBox="1"/>
          <p:nvPr/>
        </p:nvSpPr>
        <p:spPr>
          <a:xfrm rot="-3180423">
            <a:off x="1957388" y="3175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5" name="文本框 51"/>
          <p:cNvSpPr txBox="1"/>
          <p:nvPr/>
        </p:nvSpPr>
        <p:spPr>
          <a:xfrm rot="-3640556">
            <a:off x="7237413" y="4446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6" name="文本框 52"/>
          <p:cNvSpPr txBox="1"/>
          <p:nvPr/>
        </p:nvSpPr>
        <p:spPr>
          <a:xfrm rot="1549510">
            <a:off x="7754938" y="3032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7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8" name="文本框 34"/>
          <p:cNvSpPr txBox="1"/>
          <p:nvPr/>
        </p:nvSpPr>
        <p:spPr>
          <a:xfrm rot="8340000">
            <a:off x="4922838" y="3995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9" name="文本框 36"/>
          <p:cNvSpPr txBox="1"/>
          <p:nvPr/>
        </p:nvSpPr>
        <p:spPr>
          <a:xfrm rot="-1160763">
            <a:off x="5773738" y="2608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0" name="文本框 37"/>
          <p:cNvSpPr txBox="1"/>
          <p:nvPr/>
        </p:nvSpPr>
        <p:spPr>
          <a:xfrm rot="39237">
            <a:off x="5649913" y="3130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1" name="文本框 45"/>
          <p:cNvSpPr txBox="1"/>
          <p:nvPr/>
        </p:nvSpPr>
        <p:spPr>
          <a:xfrm rot="-1160763">
            <a:off x="6334125" y="2630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2" name="文本框 46"/>
          <p:cNvSpPr txBox="1"/>
          <p:nvPr/>
        </p:nvSpPr>
        <p:spPr>
          <a:xfrm rot="-1160763">
            <a:off x="6704013" y="28448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3" name="文本框 47"/>
          <p:cNvSpPr txBox="1"/>
          <p:nvPr/>
        </p:nvSpPr>
        <p:spPr>
          <a:xfrm rot="39237">
            <a:off x="7185025" y="3314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4" name="文本框 49"/>
          <p:cNvSpPr txBox="1"/>
          <p:nvPr/>
        </p:nvSpPr>
        <p:spPr>
          <a:xfrm rot="-1160763">
            <a:off x="7038975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5" name="文本框 50"/>
          <p:cNvSpPr txBox="1"/>
          <p:nvPr/>
        </p:nvSpPr>
        <p:spPr>
          <a:xfrm rot="-1160763">
            <a:off x="7488238" y="27908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6" name="文本框 51"/>
          <p:cNvSpPr txBox="1"/>
          <p:nvPr/>
        </p:nvSpPr>
        <p:spPr>
          <a:xfrm rot="-1160763">
            <a:off x="7289800" y="365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7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8" name="文本框 34"/>
          <p:cNvSpPr txBox="1"/>
          <p:nvPr/>
        </p:nvSpPr>
        <p:spPr>
          <a:xfrm rot="8340000">
            <a:off x="3924300" y="3673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59" name="文本框 36"/>
          <p:cNvSpPr txBox="1"/>
          <p:nvPr/>
        </p:nvSpPr>
        <p:spPr>
          <a:xfrm rot="2810103">
            <a:off x="3806825" y="2586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0" name="文本框 37"/>
          <p:cNvSpPr txBox="1"/>
          <p:nvPr/>
        </p:nvSpPr>
        <p:spPr>
          <a:xfrm rot="4010103">
            <a:off x="3806825" y="3128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1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2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3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4" name="文本框 49"/>
          <p:cNvSpPr txBox="1"/>
          <p:nvPr/>
        </p:nvSpPr>
        <p:spPr>
          <a:xfrm rot="-1160763">
            <a:off x="6224588" y="3402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5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6" name="文本框 51"/>
          <p:cNvSpPr txBox="1"/>
          <p:nvPr/>
        </p:nvSpPr>
        <p:spPr>
          <a:xfrm rot="-1160763">
            <a:off x="5599113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7" name="文本框 32"/>
          <p:cNvSpPr txBox="1"/>
          <p:nvPr/>
        </p:nvSpPr>
        <p:spPr>
          <a:xfrm rot="5400000">
            <a:off x="1135063" y="4079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8" name="文本框 34"/>
          <p:cNvSpPr txBox="1"/>
          <p:nvPr/>
        </p:nvSpPr>
        <p:spPr>
          <a:xfrm rot="8340000">
            <a:off x="1881188" y="44100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69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0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1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2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3" name="文本框 47"/>
          <p:cNvSpPr txBox="1"/>
          <p:nvPr/>
        </p:nvSpPr>
        <p:spPr>
          <a:xfrm rot="5220000">
            <a:off x="695325" y="3748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4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5" name="文本框 50"/>
          <p:cNvSpPr txBox="1"/>
          <p:nvPr/>
        </p:nvSpPr>
        <p:spPr>
          <a:xfrm rot="4020000">
            <a:off x="3695700" y="4217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6" name="文本框 51"/>
          <p:cNvSpPr txBox="1"/>
          <p:nvPr/>
        </p:nvSpPr>
        <p:spPr>
          <a:xfrm rot="4020000">
            <a:off x="4065588" y="4432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7" name="文本框 32"/>
          <p:cNvSpPr txBox="1"/>
          <p:nvPr/>
        </p:nvSpPr>
        <p:spPr>
          <a:xfrm rot="-880739">
            <a:off x="514350" y="337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8" name="文本框 34"/>
          <p:cNvSpPr txBox="1"/>
          <p:nvPr/>
        </p:nvSpPr>
        <p:spPr>
          <a:xfrm rot="8340000">
            <a:off x="1254125" y="3449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79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0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1" name="文本框 45"/>
          <p:cNvSpPr txBox="1"/>
          <p:nvPr/>
        </p:nvSpPr>
        <p:spPr>
          <a:xfrm rot="2810103">
            <a:off x="2224088" y="2384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2" name="文本框 46"/>
          <p:cNvSpPr txBox="1"/>
          <p:nvPr/>
        </p:nvSpPr>
        <p:spPr>
          <a:xfrm rot="2810103">
            <a:off x="2593975" y="2598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3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4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5" name="文本框 50"/>
          <p:cNvSpPr txBox="1"/>
          <p:nvPr/>
        </p:nvSpPr>
        <p:spPr>
          <a:xfrm rot="2810103">
            <a:off x="3068638" y="3257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6" name="文本框 51"/>
          <p:cNvSpPr txBox="1"/>
          <p:nvPr/>
        </p:nvSpPr>
        <p:spPr>
          <a:xfrm rot="2810103">
            <a:off x="3438525" y="3471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7" name="文本框 32"/>
          <p:cNvSpPr txBox="1"/>
          <p:nvPr/>
        </p:nvSpPr>
        <p:spPr>
          <a:xfrm rot="5400000">
            <a:off x="4745038" y="45339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8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89" name="文本框 36"/>
          <p:cNvSpPr txBox="1"/>
          <p:nvPr/>
        </p:nvSpPr>
        <p:spPr>
          <a:xfrm rot="-1160763">
            <a:off x="6237288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0" name="文本框 37"/>
          <p:cNvSpPr txBox="1"/>
          <p:nvPr/>
        </p:nvSpPr>
        <p:spPr>
          <a:xfrm rot="39237">
            <a:off x="6237288" y="4325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1" name="文本框 45"/>
          <p:cNvSpPr txBox="1"/>
          <p:nvPr/>
        </p:nvSpPr>
        <p:spPr>
          <a:xfrm rot="-1160763">
            <a:off x="6797675" y="3805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2" name="文本框 46"/>
          <p:cNvSpPr txBox="1"/>
          <p:nvPr/>
        </p:nvSpPr>
        <p:spPr>
          <a:xfrm rot="-1160763">
            <a:off x="7167563" y="4019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3" name="文本框 47"/>
          <p:cNvSpPr txBox="1"/>
          <p:nvPr/>
        </p:nvSpPr>
        <p:spPr>
          <a:xfrm rot="39237">
            <a:off x="6854825" y="4587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4" name="文本框 49"/>
          <p:cNvSpPr txBox="1"/>
          <p:nvPr/>
        </p:nvSpPr>
        <p:spPr>
          <a:xfrm rot="-1160763">
            <a:off x="7688263" y="4310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5" name="文本框 50"/>
          <p:cNvSpPr txBox="1"/>
          <p:nvPr/>
        </p:nvSpPr>
        <p:spPr>
          <a:xfrm rot="-1160763">
            <a:off x="7642225" y="46783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6" name="文本框 51"/>
          <p:cNvSpPr txBox="1"/>
          <p:nvPr/>
        </p:nvSpPr>
        <p:spPr>
          <a:xfrm rot="-1160763">
            <a:off x="6780213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7824" y="1196751"/>
            <a:ext cx="3096344" cy="8915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R="0" algn="ctr" defTabSz="914400" eaLnBrk="0" hangingPunct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猜猜他是谁</a:t>
            </a:r>
            <a:endParaRPr kumimoji="0" lang="zh-CN" altLang="en-US" sz="4000" b="1" kern="1200" cap="none" spc="0" normalizeH="0" baseline="0" noProof="0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198" name="TextBox 2"/>
          <p:cNvSpPr txBox="1"/>
          <p:nvPr/>
        </p:nvSpPr>
        <p:spPr>
          <a:xfrm>
            <a:off x="1042988" y="2420938"/>
            <a:ext cx="7416800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他有三头六臂，脖子上套着乾坤圈，脚踏风火轮，威风八面。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275" y="4149725"/>
            <a:ext cx="1800225" cy="7308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哪吒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201" name="文本框 2"/>
          <p:cNvSpPr txBox="1"/>
          <p:nvPr/>
        </p:nvSpPr>
        <p:spPr>
          <a:xfrm>
            <a:off x="3122613" y="1789113"/>
            <a:ext cx="40640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202" name="文本框 4"/>
          <p:cNvSpPr txBox="1"/>
          <p:nvPr/>
        </p:nvSpPr>
        <p:spPr>
          <a:xfrm>
            <a:off x="3249613" y="1916113"/>
            <a:ext cx="40640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660" y="1494155"/>
            <a:ext cx="6001385" cy="579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的朋友最喜欢下围棋了。不管是谁来向他挑战，他都会把对方打得落花流水。有一次，我向他挑战，本来我胜券在握了，可惜有一步关键的棋我没有看见。最后，我还是输了，我气得直跺脚。他还笑着安慰我呢！　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  这就是我的朋友，你猜猜他是谁？</a:t>
            </a:r>
            <a:endParaRPr lang="zh-CN" altLang="en-US" sz="2800"/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6615" y="3136900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32"/>
          <p:cNvSpPr txBox="1"/>
          <p:nvPr/>
        </p:nvSpPr>
        <p:spPr>
          <a:xfrm>
            <a:off x="4475163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文本框 34"/>
          <p:cNvSpPr txBox="1"/>
          <p:nvPr/>
        </p:nvSpPr>
        <p:spPr>
          <a:xfrm rot="-280097">
            <a:off x="3433763" y="20859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文本框 36"/>
          <p:cNvSpPr txBox="1"/>
          <p:nvPr/>
        </p:nvSpPr>
        <p:spPr>
          <a:xfrm rot="-5350866">
            <a:off x="5854700" y="2166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文本框 37"/>
          <p:cNvSpPr txBox="1"/>
          <p:nvPr/>
        </p:nvSpPr>
        <p:spPr>
          <a:xfrm rot="-4150866">
            <a:off x="5329238" y="2579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文本框 46"/>
          <p:cNvSpPr txBox="1"/>
          <p:nvPr/>
        </p:nvSpPr>
        <p:spPr>
          <a:xfrm rot="-424911">
            <a:off x="7067550" y="2427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文本框 47"/>
          <p:cNvSpPr txBox="1"/>
          <p:nvPr/>
        </p:nvSpPr>
        <p:spPr>
          <a:xfrm rot="-4150866">
            <a:off x="7653338" y="3354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文本框 49"/>
          <p:cNvSpPr txBox="1"/>
          <p:nvPr/>
        </p:nvSpPr>
        <p:spPr>
          <a:xfrm rot="657351">
            <a:off x="5448300" y="219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文本框 51"/>
          <p:cNvSpPr txBox="1"/>
          <p:nvPr/>
        </p:nvSpPr>
        <p:spPr>
          <a:xfrm rot="-5350866">
            <a:off x="5980113" y="3033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文本框 13"/>
          <p:cNvSpPr txBox="1"/>
          <p:nvPr/>
        </p:nvSpPr>
        <p:spPr>
          <a:xfrm>
            <a:off x="3262313" y="4418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文本框 36"/>
          <p:cNvSpPr txBox="1"/>
          <p:nvPr/>
        </p:nvSpPr>
        <p:spPr>
          <a:xfrm rot="-1380000">
            <a:off x="3900488" y="2159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文本框 37"/>
          <p:cNvSpPr txBox="1"/>
          <p:nvPr/>
        </p:nvSpPr>
        <p:spPr>
          <a:xfrm rot="-180000">
            <a:off x="4130675" y="2911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文本框 45"/>
          <p:cNvSpPr txBox="1"/>
          <p:nvPr/>
        </p:nvSpPr>
        <p:spPr>
          <a:xfrm rot="-1380000">
            <a:off x="4460875" y="2181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8" name="文本框 46"/>
          <p:cNvSpPr txBox="1"/>
          <p:nvPr/>
        </p:nvSpPr>
        <p:spPr>
          <a:xfrm rot="-1380000">
            <a:off x="4830763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9" name="文本框 47"/>
          <p:cNvSpPr txBox="1"/>
          <p:nvPr/>
        </p:nvSpPr>
        <p:spPr>
          <a:xfrm rot="-180000">
            <a:off x="5064125" y="30924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0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1" name="文本框 50"/>
          <p:cNvSpPr txBox="1"/>
          <p:nvPr/>
        </p:nvSpPr>
        <p:spPr>
          <a:xfrm rot="-170103">
            <a:off x="5589588" y="34480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2" name="文本框 51"/>
          <p:cNvSpPr txBox="1"/>
          <p:nvPr/>
        </p:nvSpPr>
        <p:spPr>
          <a:xfrm rot="-5350866">
            <a:off x="5838825" y="42846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3" name="文本框 32"/>
          <p:cNvSpPr txBox="1"/>
          <p:nvPr/>
        </p:nvSpPr>
        <p:spPr>
          <a:xfrm rot="1209897">
            <a:off x="1500188" y="3749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4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5" name="文本框 36"/>
          <p:cNvSpPr txBox="1"/>
          <p:nvPr/>
        </p:nvSpPr>
        <p:spPr>
          <a:xfrm rot="-1380000">
            <a:off x="1604963" y="4086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6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7" name="文本框 27"/>
          <p:cNvSpPr txBox="1"/>
          <p:nvPr/>
        </p:nvSpPr>
        <p:spPr>
          <a:xfrm rot="-1380000">
            <a:off x="3162300" y="4003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8" name="文本框 28"/>
          <p:cNvSpPr txBox="1"/>
          <p:nvPr/>
        </p:nvSpPr>
        <p:spPr>
          <a:xfrm rot="-170103">
            <a:off x="787400" y="23876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9" name="文本框 29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0" name="文本框 30"/>
          <p:cNvSpPr txBox="1"/>
          <p:nvPr/>
        </p:nvSpPr>
        <p:spPr>
          <a:xfrm rot="-170103">
            <a:off x="3009900" y="4694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1" name="文本框 31"/>
          <p:cNvSpPr txBox="1"/>
          <p:nvPr/>
        </p:nvSpPr>
        <p:spPr>
          <a:xfrm rot="-170103">
            <a:off x="4157663" y="4027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2" name="文本框 32"/>
          <p:cNvSpPr txBox="1"/>
          <p:nvPr/>
        </p:nvSpPr>
        <p:spPr>
          <a:xfrm rot="-170103">
            <a:off x="4324350" y="4786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3" name="文本框 33"/>
          <p:cNvSpPr txBox="1"/>
          <p:nvPr/>
        </p:nvSpPr>
        <p:spPr>
          <a:xfrm rot="-5070842">
            <a:off x="315913" y="2892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4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5" name="文本框 35"/>
          <p:cNvSpPr txBox="1"/>
          <p:nvPr/>
        </p:nvSpPr>
        <p:spPr>
          <a:xfrm rot="-170103">
            <a:off x="1243013" y="2135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6" name="文本框 36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7" name="文本框 45"/>
          <p:cNvSpPr txBox="1"/>
          <p:nvPr/>
        </p:nvSpPr>
        <p:spPr>
          <a:xfrm rot="-1380000">
            <a:off x="2117725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8" name="文本框 46"/>
          <p:cNvSpPr txBox="1"/>
          <p:nvPr/>
        </p:nvSpPr>
        <p:spPr>
          <a:xfrm rot="-1380000">
            <a:off x="2687638" y="2173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9" name="文本框 47"/>
          <p:cNvSpPr txBox="1"/>
          <p:nvPr/>
        </p:nvSpPr>
        <p:spPr>
          <a:xfrm rot="-180000">
            <a:off x="2416175" y="2736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0" name="文本框 49"/>
          <p:cNvSpPr txBox="1"/>
          <p:nvPr/>
        </p:nvSpPr>
        <p:spPr>
          <a:xfrm rot="-1380000">
            <a:off x="3276600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1" name="文本框 50"/>
          <p:cNvSpPr txBox="1"/>
          <p:nvPr/>
        </p:nvSpPr>
        <p:spPr>
          <a:xfrm rot="-1380000">
            <a:off x="2849563" y="2976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2" name="文本框 51"/>
          <p:cNvSpPr txBox="1"/>
          <p:nvPr/>
        </p:nvSpPr>
        <p:spPr>
          <a:xfrm rot="-1380000">
            <a:off x="3484563" y="3113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3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4" name="文本框 34"/>
          <p:cNvSpPr txBox="1"/>
          <p:nvPr/>
        </p:nvSpPr>
        <p:spPr>
          <a:xfrm rot="-1030866">
            <a:off x="6313488" y="4751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5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6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7" name="文本框 45"/>
          <p:cNvSpPr txBox="1"/>
          <p:nvPr/>
        </p:nvSpPr>
        <p:spPr>
          <a:xfrm rot="-4502722">
            <a:off x="6772275" y="33512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8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39" name="文本框 47"/>
          <p:cNvSpPr txBox="1"/>
          <p:nvPr/>
        </p:nvSpPr>
        <p:spPr>
          <a:xfrm rot="-3456638">
            <a:off x="6742113" y="4259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0" name="文本框 50"/>
          <p:cNvSpPr txBox="1"/>
          <p:nvPr/>
        </p:nvSpPr>
        <p:spPr>
          <a:xfrm rot="-3180423">
            <a:off x="1957388" y="3175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1" name="文本框 51"/>
          <p:cNvSpPr txBox="1"/>
          <p:nvPr/>
        </p:nvSpPr>
        <p:spPr>
          <a:xfrm rot="-3640556">
            <a:off x="7237413" y="4446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2" name="文本框 52"/>
          <p:cNvSpPr txBox="1"/>
          <p:nvPr/>
        </p:nvSpPr>
        <p:spPr>
          <a:xfrm rot="1549510">
            <a:off x="7754938" y="3032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3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4" name="文本框 34"/>
          <p:cNvSpPr txBox="1"/>
          <p:nvPr/>
        </p:nvSpPr>
        <p:spPr>
          <a:xfrm rot="8340000">
            <a:off x="4922838" y="3995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5" name="文本框 36"/>
          <p:cNvSpPr txBox="1"/>
          <p:nvPr/>
        </p:nvSpPr>
        <p:spPr>
          <a:xfrm rot="-1160763">
            <a:off x="5773738" y="2608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6" name="文本框 37"/>
          <p:cNvSpPr txBox="1"/>
          <p:nvPr/>
        </p:nvSpPr>
        <p:spPr>
          <a:xfrm rot="39237">
            <a:off x="5649913" y="3130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7" name="文本框 45"/>
          <p:cNvSpPr txBox="1"/>
          <p:nvPr/>
        </p:nvSpPr>
        <p:spPr>
          <a:xfrm rot="-1160763">
            <a:off x="6334125" y="2630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8" name="文本框 46"/>
          <p:cNvSpPr txBox="1"/>
          <p:nvPr/>
        </p:nvSpPr>
        <p:spPr>
          <a:xfrm rot="-1160763">
            <a:off x="6704013" y="28448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49" name="文本框 47"/>
          <p:cNvSpPr txBox="1"/>
          <p:nvPr/>
        </p:nvSpPr>
        <p:spPr>
          <a:xfrm rot="39237">
            <a:off x="7185025" y="3314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0" name="文本框 49"/>
          <p:cNvSpPr txBox="1"/>
          <p:nvPr/>
        </p:nvSpPr>
        <p:spPr>
          <a:xfrm rot="-1160763">
            <a:off x="7038975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1" name="文本框 50"/>
          <p:cNvSpPr txBox="1"/>
          <p:nvPr/>
        </p:nvSpPr>
        <p:spPr>
          <a:xfrm rot="-1160763">
            <a:off x="7488238" y="27908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2" name="文本框 51"/>
          <p:cNvSpPr txBox="1"/>
          <p:nvPr/>
        </p:nvSpPr>
        <p:spPr>
          <a:xfrm rot="-1160763">
            <a:off x="7289800" y="365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3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4" name="文本框 34"/>
          <p:cNvSpPr txBox="1"/>
          <p:nvPr/>
        </p:nvSpPr>
        <p:spPr>
          <a:xfrm rot="8340000">
            <a:off x="3924300" y="3673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5" name="文本框 36"/>
          <p:cNvSpPr txBox="1"/>
          <p:nvPr/>
        </p:nvSpPr>
        <p:spPr>
          <a:xfrm rot="2810103">
            <a:off x="3806825" y="2586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6" name="文本框 37"/>
          <p:cNvSpPr txBox="1"/>
          <p:nvPr/>
        </p:nvSpPr>
        <p:spPr>
          <a:xfrm rot="4010103">
            <a:off x="3806825" y="3128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7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8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59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0" name="文本框 49"/>
          <p:cNvSpPr txBox="1"/>
          <p:nvPr/>
        </p:nvSpPr>
        <p:spPr>
          <a:xfrm rot="-1160763">
            <a:off x="6224588" y="3402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1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2" name="文本框 51"/>
          <p:cNvSpPr txBox="1"/>
          <p:nvPr/>
        </p:nvSpPr>
        <p:spPr>
          <a:xfrm rot="-1160763">
            <a:off x="5599113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3" name="文本框 32"/>
          <p:cNvSpPr txBox="1"/>
          <p:nvPr/>
        </p:nvSpPr>
        <p:spPr>
          <a:xfrm rot="5400000">
            <a:off x="1135063" y="4079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4" name="文本框 34"/>
          <p:cNvSpPr txBox="1"/>
          <p:nvPr/>
        </p:nvSpPr>
        <p:spPr>
          <a:xfrm rot="8340000">
            <a:off x="1881188" y="44100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5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6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7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8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69" name="文本框 47"/>
          <p:cNvSpPr txBox="1"/>
          <p:nvPr/>
        </p:nvSpPr>
        <p:spPr>
          <a:xfrm rot="5220000">
            <a:off x="695325" y="3748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0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1" name="文本框 50"/>
          <p:cNvSpPr txBox="1"/>
          <p:nvPr/>
        </p:nvSpPr>
        <p:spPr>
          <a:xfrm rot="4020000">
            <a:off x="3695700" y="4217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2" name="文本框 51"/>
          <p:cNvSpPr txBox="1"/>
          <p:nvPr/>
        </p:nvSpPr>
        <p:spPr>
          <a:xfrm rot="4020000">
            <a:off x="4065588" y="4432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3" name="文本框 32"/>
          <p:cNvSpPr txBox="1"/>
          <p:nvPr/>
        </p:nvSpPr>
        <p:spPr>
          <a:xfrm rot="-880739">
            <a:off x="514350" y="337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4" name="文本框 34"/>
          <p:cNvSpPr txBox="1"/>
          <p:nvPr/>
        </p:nvSpPr>
        <p:spPr>
          <a:xfrm rot="8340000">
            <a:off x="1254125" y="3449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5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6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7" name="文本框 45"/>
          <p:cNvSpPr txBox="1"/>
          <p:nvPr/>
        </p:nvSpPr>
        <p:spPr>
          <a:xfrm rot="2810103">
            <a:off x="2224088" y="2384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8" name="文本框 46"/>
          <p:cNvSpPr txBox="1"/>
          <p:nvPr/>
        </p:nvSpPr>
        <p:spPr>
          <a:xfrm rot="2810103">
            <a:off x="2593975" y="2598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79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0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1" name="文本框 50"/>
          <p:cNvSpPr txBox="1"/>
          <p:nvPr/>
        </p:nvSpPr>
        <p:spPr>
          <a:xfrm rot="2810103">
            <a:off x="3068638" y="3257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2" name="文本框 51"/>
          <p:cNvSpPr txBox="1"/>
          <p:nvPr/>
        </p:nvSpPr>
        <p:spPr>
          <a:xfrm rot="2810103">
            <a:off x="3438525" y="3471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3" name="文本框 32"/>
          <p:cNvSpPr txBox="1"/>
          <p:nvPr/>
        </p:nvSpPr>
        <p:spPr>
          <a:xfrm rot="5400000">
            <a:off x="4745038" y="45339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4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5" name="文本框 36"/>
          <p:cNvSpPr txBox="1"/>
          <p:nvPr/>
        </p:nvSpPr>
        <p:spPr>
          <a:xfrm rot="-1160763">
            <a:off x="6237288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6" name="文本框 37"/>
          <p:cNvSpPr txBox="1"/>
          <p:nvPr/>
        </p:nvSpPr>
        <p:spPr>
          <a:xfrm rot="39237">
            <a:off x="6237288" y="4325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7" name="文本框 45"/>
          <p:cNvSpPr txBox="1"/>
          <p:nvPr/>
        </p:nvSpPr>
        <p:spPr>
          <a:xfrm rot="-1160763">
            <a:off x="6797675" y="3805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8" name="文本框 46"/>
          <p:cNvSpPr txBox="1"/>
          <p:nvPr/>
        </p:nvSpPr>
        <p:spPr>
          <a:xfrm rot="-1160763">
            <a:off x="7167563" y="4019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89" name="文本框 47"/>
          <p:cNvSpPr txBox="1"/>
          <p:nvPr/>
        </p:nvSpPr>
        <p:spPr>
          <a:xfrm rot="39237">
            <a:off x="6854825" y="4587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0" name="文本框 49"/>
          <p:cNvSpPr txBox="1"/>
          <p:nvPr/>
        </p:nvSpPr>
        <p:spPr>
          <a:xfrm rot="-1160763">
            <a:off x="7688263" y="4310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1" name="文本框 50"/>
          <p:cNvSpPr txBox="1"/>
          <p:nvPr/>
        </p:nvSpPr>
        <p:spPr>
          <a:xfrm rot="-1160763">
            <a:off x="7642225" y="46783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2" name="文本框 51"/>
          <p:cNvSpPr txBox="1"/>
          <p:nvPr/>
        </p:nvSpPr>
        <p:spPr>
          <a:xfrm rot="-1160763">
            <a:off x="6780213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3" name="矩形 1"/>
          <p:cNvSpPr/>
          <p:nvPr/>
        </p:nvSpPr>
        <p:spPr>
          <a:xfrm>
            <a:off x="523875" y="155733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习作内容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875" y="2420938"/>
            <a:ext cx="8215313" cy="2453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本次写作题目是“猜猜他是谁”，选择一个同学，用几句话或一段话写一写他。不能在文中出现他的名字，但是要让别人读了你写的内容，能猜出你写的是谁。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96" name="文本框 3"/>
          <p:cNvSpPr txBox="1"/>
          <p:nvPr/>
        </p:nvSpPr>
        <p:spPr>
          <a:xfrm>
            <a:off x="3122613" y="1789113"/>
            <a:ext cx="40640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297" name="文本框 1"/>
          <p:cNvSpPr txBox="1"/>
          <p:nvPr/>
        </p:nvSpPr>
        <p:spPr>
          <a:xfrm>
            <a:off x="3249613" y="1916113"/>
            <a:ext cx="40640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568325" y="139223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写法指导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8325" y="2420938"/>
            <a:ext cx="8080375" cy="2607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第一步：审题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本次作文是选择一个同学，用几句话或一段话写一写他，不写出他的姓名，让大家猜猜你写的是谁。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32"/>
          <p:cNvSpPr txBox="1"/>
          <p:nvPr/>
        </p:nvSpPr>
        <p:spPr>
          <a:xfrm>
            <a:off x="4475163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文本框 34"/>
          <p:cNvSpPr txBox="1"/>
          <p:nvPr/>
        </p:nvSpPr>
        <p:spPr>
          <a:xfrm rot="-280097">
            <a:off x="3433763" y="20859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文本框 36"/>
          <p:cNvSpPr txBox="1"/>
          <p:nvPr/>
        </p:nvSpPr>
        <p:spPr>
          <a:xfrm rot="-5350866">
            <a:off x="5854700" y="2166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37"/>
          <p:cNvSpPr txBox="1"/>
          <p:nvPr/>
        </p:nvSpPr>
        <p:spPr>
          <a:xfrm rot="-4150866">
            <a:off x="5329238" y="2579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46"/>
          <p:cNvSpPr txBox="1"/>
          <p:nvPr/>
        </p:nvSpPr>
        <p:spPr>
          <a:xfrm rot="-424911">
            <a:off x="7067550" y="2427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文本框 47"/>
          <p:cNvSpPr txBox="1"/>
          <p:nvPr/>
        </p:nvSpPr>
        <p:spPr>
          <a:xfrm rot="-4150866">
            <a:off x="7653338" y="3354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文本框 49"/>
          <p:cNvSpPr txBox="1"/>
          <p:nvPr/>
        </p:nvSpPr>
        <p:spPr>
          <a:xfrm rot="657351">
            <a:off x="5448300" y="219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文本框 51"/>
          <p:cNvSpPr txBox="1"/>
          <p:nvPr/>
        </p:nvSpPr>
        <p:spPr>
          <a:xfrm rot="-5350866">
            <a:off x="5980113" y="3033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文本框 13"/>
          <p:cNvSpPr txBox="1"/>
          <p:nvPr/>
        </p:nvSpPr>
        <p:spPr>
          <a:xfrm>
            <a:off x="3262313" y="4418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36"/>
          <p:cNvSpPr txBox="1"/>
          <p:nvPr/>
        </p:nvSpPr>
        <p:spPr>
          <a:xfrm rot="-1380000">
            <a:off x="3900488" y="2159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2" name="文本框 37"/>
          <p:cNvSpPr txBox="1"/>
          <p:nvPr/>
        </p:nvSpPr>
        <p:spPr>
          <a:xfrm rot="-180000">
            <a:off x="4130675" y="2911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文本框 45"/>
          <p:cNvSpPr txBox="1"/>
          <p:nvPr/>
        </p:nvSpPr>
        <p:spPr>
          <a:xfrm rot="-1380000">
            <a:off x="4460875" y="2181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4" name="文本框 46"/>
          <p:cNvSpPr txBox="1"/>
          <p:nvPr/>
        </p:nvSpPr>
        <p:spPr>
          <a:xfrm rot="-1380000">
            <a:off x="4830763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5" name="文本框 47"/>
          <p:cNvSpPr txBox="1"/>
          <p:nvPr/>
        </p:nvSpPr>
        <p:spPr>
          <a:xfrm rot="-180000">
            <a:off x="5064125" y="30924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6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7" name="文本框 50"/>
          <p:cNvSpPr txBox="1"/>
          <p:nvPr/>
        </p:nvSpPr>
        <p:spPr>
          <a:xfrm rot="-170103">
            <a:off x="5589588" y="34480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8" name="文本框 51"/>
          <p:cNvSpPr txBox="1"/>
          <p:nvPr/>
        </p:nvSpPr>
        <p:spPr>
          <a:xfrm rot="-5350866">
            <a:off x="5838825" y="42846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文本框 32"/>
          <p:cNvSpPr txBox="1"/>
          <p:nvPr/>
        </p:nvSpPr>
        <p:spPr>
          <a:xfrm rot="1209897">
            <a:off x="1500188" y="3749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0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1" name="文本框 36"/>
          <p:cNvSpPr txBox="1"/>
          <p:nvPr/>
        </p:nvSpPr>
        <p:spPr>
          <a:xfrm rot="-1380000">
            <a:off x="1604963" y="4086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2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3" name="文本框 27"/>
          <p:cNvSpPr txBox="1"/>
          <p:nvPr/>
        </p:nvSpPr>
        <p:spPr>
          <a:xfrm rot="-1380000">
            <a:off x="3162300" y="4003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4" name="文本框 28"/>
          <p:cNvSpPr txBox="1"/>
          <p:nvPr/>
        </p:nvSpPr>
        <p:spPr>
          <a:xfrm rot="-170103">
            <a:off x="787400" y="23876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5" name="文本框 29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6" name="文本框 30"/>
          <p:cNvSpPr txBox="1"/>
          <p:nvPr/>
        </p:nvSpPr>
        <p:spPr>
          <a:xfrm rot="-170103">
            <a:off x="3009900" y="4694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7" name="文本框 31"/>
          <p:cNvSpPr txBox="1"/>
          <p:nvPr/>
        </p:nvSpPr>
        <p:spPr>
          <a:xfrm rot="-170103">
            <a:off x="4157663" y="4027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8" name="文本框 32"/>
          <p:cNvSpPr txBox="1"/>
          <p:nvPr/>
        </p:nvSpPr>
        <p:spPr>
          <a:xfrm rot="-170103">
            <a:off x="4324350" y="4786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9" name="文本框 33"/>
          <p:cNvSpPr txBox="1"/>
          <p:nvPr/>
        </p:nvSpPr>
        <p:spPr>
          <a:xfrm rot="-5070842">
            <a:off x="315913" y="2892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0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1" name="文本框 34"/>
          <p:cNvSpPr txBox="1"/>
          <p:nvPr/>
        </p:nvSpPr>
        <p:spPr>
          <a:xfrm rot="-170103">
            <a:off x="1243013" y="2135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2" name="文本框 35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3" name="文本框 45"/>
          <p:cNvSpPr txBox="1"/>
          <p:nvPr/>
        </p:nvSpPr>
        <p:spPr>
          <a:xfrm rot="-1380000">
            <a:off x="2117725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4" name="文本框 46"/>
          <p:cNvSpPr txBox="1"/>
          <p:nvPr/>
        </p:nvSpPr>
        <p:spPr>
          <a:xfrm rot="-1380000">
            <a:off x="2687638" y="2173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5" name="文本框 47"/>
          <p:cNvSpPr txBox="1"/>
          <p:nvPr/>
        </p:nvSpPr>
        <p:spPr>
          <a:xfrm rot="-180000">
            <a:off x="2416175" y="2736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6" name="文本框 49"/>
          <p:cNvSpPr txBox="1"/>
          <p:nvPr/>
        </p:nvSpPr>
        <p:spPr>
          <a:xfrm rot="-1380000">
            <a:off x="3276600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7" name="文本框 50"/>
          <p:cNvSpPr txBox="1"/>
          <p:nvPr/>
        </p:nvSpPr>
        <p:spPr>
          <a:xfrm rot="-1380000">
            <a:off x="2849563" y="2976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8" name="文本框 51"/>
          <p:cNvSpPr txBox="1"/>
          <p:nvPr/>
        </p:nvSpPr>
        <p:spPr>
          <a:xfrm rot="-1380000">
            <a:off x="3484563" y="3113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9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0" name="文本框 34"/>
          <p:cNvSpPr txBox="1"/>
          <p:nvPr/>
        </p:nvSpPr>
        <p:spPr>
          <a:xfrm rot="-1030866">
            <a:off x="6313488" y="4751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1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2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3" name="文本框 45"/>
          <p:cNvSpPr txBox="1"/>
          <p:nvPr/>
        </p:nvSpPr>
        <p:spPr>
          <a:xfrm rot="-4502722">
            <a:off x="6772275" y="33512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4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5" name="文本框 47"/>
          <p:cNvSpPr txBox="1"/>
          <p:nvPr/>
        </p:nvSpPr>
        <p:spPr>
          <a:xfrm rot="-3456638">
            <a:off x="6742113" y="4259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6" name="文本框 50"/>
          <p:cNvSpPr txBox="1"/>
          <p:nvPr/>
        </p:nvSpPr>
        <p:spPr>
          <a:xfrm rot="-3180423">
            <a:off x="1957388" y="3175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7" name="文本框 51"/>
          <p:cNvSpPr txBox="1"/>
          <p:nvPr/>
        </p:nvSpPr>
        <p:spPr>
          <a:xfrm rot="-3640556">
            <a:off x="7237413" y="4446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8" name="文本框 52"/>
          <p:cNvSpPr txBox="1"/>
          <p:nvPr/>
        </p:nvSpPr>
        <p:spPr>
          <a:xfrm rot="1549510">
            <a:off x="7754938" y="3032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39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0" name="文本框 34"/>
          <p:cNvSpPr txBox="1"/>
          <p:nvPr/>
        </p:nvSpPr>
        <p:spPr>
          <a:xfrm rot="8340000">
            <a:off x="4922838" y="3995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1" name="文本框 36"/>
          <p:cNvSpPr txBox="1"/>
          <p:nvPr/>
        </p:nvSpPr>
        <p:spPr>
          <a:xfrm rot="-1160763">
            <a:off x="5773738" y="2608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2" name="文本框 37"/>
          <p:cNvSpPr txBox="1"/>
          <p:nvPr/>
        </p:nvSpPr>
        <p:spPr>
          <a:xfrm rot="39237">
            <a:off x="5649913" y="3130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3" name="文本框 45"/>
          <p:cNvSpPr txBox="1"/>
          <p:nvPr/>
        </p:nvSpPr>
        <p:spPr>
          <a:xfrm rot="-1160763">
            <a:off x="6334125" y="2630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4" name="文本框 46"/>
          <p:cNvSpPr txBox="1"/>
          <p:nvPr/>
        </p:nvSpPr>
        <p:spPr>
          <a:xfrm rot="-1160763">
            <a:off x="6704013" y="28448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5" name="文本框 47"/>
          <p:cNvSpPr txBox="1"/>
          <p:nvPr/>
        </p:nvSpPr>
        <p:spPr>
          <a:xfrm rot="39237">
            <a:off x="7185025" y="3314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6" name="文本框 49"/>
          <p:cNvSpPr txBox="1"/>
          <p:nvPr/>
        </p:nvSpPr>
        <p:spPr>
          <a:xfrm rot="-1160763">
            <a:off x="7038975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7" name="文本框 50"/>
          <p:cNvSpPr txBox="1"/>
          <p:nvPr/>
        </p:nvSpPr>
        <p:spPr>
          <a:xfrm rot="-1160763">
            <a:off x="7488238" y="27908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8" name="文本框 51"/>
          <p:cNvSpPr txBox="1"/>
          <p:nvPr/>
        </p:nvSpPr>
        <p:spPr>
          <a:xfrm rot="-1160763">
            <a:off x="7289800" y="365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49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0" name="文本框 34"/>
          <p:cNvSpPr txBox="1"/>
          <p:nvPr/>
        </p:nvSpPr>
        <p:spPr>
          <a:xfrm rot="8340000">
            <a:off x="3924300" y="3673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1" name="文本框 36"/>
          <p:cNvSpPr txBox="1"/>
          <p:nvPr/>
        </p:nvSpPr>
        <p:spPr>
          <a:xfrm rot="2810103">
            <a:off x="3806825" y="2586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2" name="文本框 37"/>
          <p:cNvSpPr txBox="1"/>
          <p:nvPr/>
        </p:nvSpPr>
        <p:spPr>
          <a:xfrm rot="4010103">
            <a:off x="3806825" y="3128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3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4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5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6" name="文本框 49"/>
          <p:cNvSpPr txBox="1"/>
          <p:nvPr/>
        </p:nvSpPr>
        <p:spPr>
          <a:xfrm rot="-1160763">
            <a:off x="6224588" y="3402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7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8" name="文本框 51"/>
          <p:cNvSpPr txBox="1"/>
          <p:nvPr/>
        </p:nvSpPr>
        <p:spPr>
          <a:xfrm rot="-1160763">
            <a:off x="5599113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59" name="文本框 32"/>
          <p:cNvSpPr txBox="1"/>
          <p:nvPr/>
        </p:nvSpPr>
        <p:spPr>
          <a:xfrm rot="5400000">
            <a:off x="1135063" y="4079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0" name="文本框 34"/>
          <p:cNvSpPr txBox="1"/>
          <p:nvPr/>
        </p:nvSpPr>
        <p:spPr>
          <a:xfrm rot="8340000">
            <a:off x="1881188" y="44100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1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2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3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4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5" name="文本框 47"/>
          <p:cNvSpPr txBox="1"/>
          <p:nvPr/>
        </p:nvSpPr>
        <p:spPr>
          <a:xfrm rot="5220000">
            <a:off x="695325" y="3748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6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7" name="文本框 50"/>
          <p:cNvSpPr txBox="1"/>
          <p:nvPr/>
        </p:nvSpPr>
        <p:spPr>
          <a:xfrm rot="4020000">
            <a:off x="3695700" y="4217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8" name="文本框 51"/>
          <p:cNvSpPr txBox="1"/>
          <p:nvPr/>
        </p:nvSpPr>
        <p:spPr>
          <a:xfrm rot="4020000">
            <a:off x="4065588" y="4432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69" name="文本框 32"/>
          <p:cNvSpPr txBox="1"/>
          <p:nvPr/>
        </p:nvSpPr>
        <p:spPr>
          <a:xfrm rot="-880739">
            <a:off x="514350" y="337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0" name="文本框 34"/>
          <p:cNvSpPr txBox="1"/>
          <p:nvPr/>
        </p:nvSpPr>
        <p:spPr>
          <a:xfrm rot="8340000">
            <a:off x="1254125" y="3449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1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2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3" name="文本框 45"/>
          <p:cNvSpPr txBox="1"/>
          <p:nvPr/>
        </p:nvSpPr>
        <p:spPr>
          <a:xfrm rot="2810103">
            <a:off x="2224088" y="2384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4" name="文本框 46"/>
          <p:cNvSpPr txBox="1"/>
          <p:nvPr/>
        </p:nvSpPr>
        <p:spPr>
          <a:xfrm rot="2810103">
            <a:off x="2593975" y="2598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5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6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7" name="文本框 50"/>
          <p:cNvSpPr txBox="1"/>
          <p:nvPr/>
        </p:nvSpPr>
        <p:spPr>
          <a:xfrm rot="2810103">
            <a:off x="3068638" y="3257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8" name="文本框 51"/>
          <p:cNvSpPr txBox="1"/>
          <p:nvPr/>
        </p:nvSpPr>
        <p:spPr>
          <a:xfrm rot="2810103">
            <a:off x="3438525" y="3471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79" name="文本框 32"/>
          <p:cNvSpPr txBox="1"/>
          <p:nvPr/>
        </p:nvSpPr>
        <p:spPr>
          <a:xfrm rot="5400000">
            <a:off x="4745038" y="45339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80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81" name="文本框 36"/>
          <p:cNvSpPr txBox="1"/>
          <p:nvPr/>
        </p:nvSpPr>
        <p:spPr>
          <a:xfrm rot="-1160763">
            <a:off x="6237288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82" name="文本框 37"/>
          <p:cNvSpPr txBox="1"/>
          <p:nvPr/>
        </p:nvSpPr>
        <p:spPr>
          <a:xfrm rot="39237">
            <a:off x="6237288" y="4325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83" name="文本框 45"/>
          <p:cNvSpPr txBox="1"/>
          <p:nvPr/>
        </p:nvSpPr>
        <p:spPr>
          <a:xfrm rot="-1160763">
            <a:off x="6797675" y="3805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84" name="文本框 46"/>
          <p:cNvSpPr txBox="1"/>
          <p:nvPr/>
        </p:nvSpPr>
        <p:spPr>
          <a:xfrm rot="-1160763">
            <a:off x="7167563" y="4019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85" name="文本框 47"/>
          <p:cNvSpPr txBox="1"/>
          <p:nvPr/>
        </p:nvSpPr>
        <p:spPr>
          <a:xfrm rot="39237">
            <a:off x="6854825" y="4587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86" name="文本框 49"/>
          <p:cNvSpPr txBox="1"/>
          <p:nvPr/>
        </p:nvSpPr>
        <p:spPr>
          <a:xfrm rot="-1160763">
            <a:off x="7688263" y="4310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87" name="文本框 50"/>
          <p:cNvSpPr txBox="1"/>
          <p:nvPr/>
        </p:nvSpPr>
        <p:spPr>
          <a:xfrm rot="-1160763">
            <a:off x="7642225" y="46783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88" name="文本框 51"/>
          <p:cNvSpPr txBox="1"/>
          <p:nvPr/>
        </p:nvSpPr>
        <p:spPr>
          <a:xfrm rot="-1160763">
            <a:off x="6780213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325" y="1628775"/>
            <a:ext cx="8107363" cy="31978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第二步：立意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用几句话或描写出同学的外貌特征，或突现他热爱学习、助人为乐、礼貌待人的品质，并激发同学们对人物仔细观察，抓住特点进行描述的兴趣。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68325" y="1628775"/>
            <a:ext cx="8107363" cy="681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第三步：思路（以范文为例）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313" y="2525713"/>
            <a:ext cx="617537" cy="2274887"/>
          </a:xfrm>
          <a:prstGeom prst="rect">
            <a:avLst/>
          </a:prstGeom>
          <a:noFill/>
          <a:ln w="9525">
            <a:noFill/>
          </a:ln>
        </p:spPr>
        <p:txBody>
          <a:bodyPr vert="eaVert" anchor="ctr"/>
          <a:p>
            <a:pPr algn="ctr" eaLnBrk="0" hangingPunct="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猜猜他是谁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143000" y="2928938"/>
            <a:ext cx="288925" cy="1500188"/>
          </a:xfrm>
          <a:prstGeom prst="leftBrace">
            <a:avLst>
              <a:gd name="adj1" fmla="val 81232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1925" y="2641600"/>
            <a:ext cx="7604125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开头：抓住他的外貌特点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“酷”进行描写。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31925" y="3324225"/>
            <a:ext cx="4940300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中间：讲述一件有关他的趣事。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1925" y="4008438"/>
            <a:ext cx="4652963" cy="65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结尾：点题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猜猜他是谁。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文本框 4"/>
          <p:cNvSpPr txBox="1"/>
          <p:nvPr/>
        </p:nvSpPr>
        <p:spPr>
          <a:xfrm>
            <a:off x="3122613" y="1789113"/>
            <a:ext cx="40640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4344" name="文本框 8"/>
          <p:cNvSpPr txBox="1"/>
          <p:nvPr/>
        </p:nvSpPr>
        <p:spPr>
          <a:xfrm>
            <a:off x="3249613" y="1916113"/>
            <a:ext cx="40640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00075" y="2205038"/>
            <a:ext cx="7891463" cy="2016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第四步：方法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抓住人物的特点进行描写，恰当地运用比喻、夸张等修辞方法进行描写。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400050" y="112553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习作范文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6100" y="1628775"/>
            <a:ext cx="8094663" cy="312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猜猜他是谁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他天生有着一副喜剧演员的“酷样儿”：胖墩墩的身材，圆嘟嘟的脸蛋，笑起来眼睛眯成一条缝，走起路来摇摇摆摆，就像南极帝企鹅。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0113" y="4679950"/>
            <a:ext cx="7554913" cy="10388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①抓住他的外貌特征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——“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酷样儿”进行描写，比喻句生动形象。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8938" y="1989138"/>
            <a:ext cx="8424862" cy="2453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有一次，我笑他长得太胖了，他一拍胸脯不屑一顾地说：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你看过电视里做‘旺仔牛奶’广告的小胖墩儿吗？要不了多久，咱就上电视啦！唱歌、拍电视剧、拍电影，做个影视歌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9575" y="2439988"/>
            <a:ext cx="8424863" cy="1939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‘三栖’明星。那时候，你要签名，我一定看在老同学的面子上大大地优先！”②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大家现在一定猜到他是谁了吧？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938" y="4527550"/>
            <a:ext cx="2447925" cy="5651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③结尾点题。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4325" y="1790700"/>
            <a:ext cx="6408738" cy="5651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②语言描写幽默风趣，突出了他的特点。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32"/>
          <p:cNvSpPr txBox="1"/>
          <p:nvPr/>
        </p:nvSpPr>
        <p:spPr>
          <a:xfrm>
            <a:off x="4475163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文本框 34"/>
          <p:cNvSpPr txBox="1"/>
          <p:nvPr/>
        </p:nvSpPr>
        <p:spPr>
          <a:xfrm rot="-280097">
            <a:off x="3433763" y="20859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文本框 36"/>
          <p:cNvSpPr txBox="1"/>
          <p:nvPr/>
        </p:nvSpPr>
        <p:spPr>
          <a:xfrm rot="-5350866">
            <a:off x="5854700" y="2166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文本框 37"/>
          <p:cNvSpPr txBox="1"/>
          <p:nvPr/>
        </p:nvSpPr>
        <p:spPr>
          <a:xfrm rot="-4150866">
            <a:off x="5329238" y="2579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文本框 46"/>
          <p:cNvSpPr txBox="1"/>
          <p:nvPr/>
        </p:nvSpPr>
        <p:spPr>
          <a:xfrm rot="-424911">
            <a:off x="7067550" y="2427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文本框 47"/>
          <p:cNvSpPr txBox="1"/>
          <p:nvPr/>
        </p:nvSpPr>
        <p:spPr>
          <a:xfrm rot="-4150866">
            <a:off x="7653338" y="3354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文本框 49"/>
          <p:cNvSpPr txBox="1"/>
          <p:nvPr/>
        </p:nvSpPr>
        <p:spPr>
          <a:xfrm rot="657351">
            <a:off x="5448300" y="219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5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6" name="文本框 51"/>
          <p:cNvSpPr txBox="1"/>
          <p:nvPr/>
        </p:nvSpPr>
        <p:spPr>
          <a:xfrm rot="-5350866">
            <a:off x="5980113" y="3033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7" name="文本框 13"/>
          <p:cNvSpPr txBox="1"/>
          <p:nvPr/>
        </p:nvSpPr>
        <p:spPr>
          <a:xfrm>
            <a:off x="3262313" y="4418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8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9" name="文本框 36"/>
          <p:cNvSpPr txBox="1"/>
          <p:nvPr/>
        </p:nvSpPr>
        <p:spPr>
          <a:xfrm rot="-1380000">
            <a:off x="3900488" y="2159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0" name="文本框 37"/>
          <p:cNvSpPr txBox="1"/>
          <p:nvPr/>
        </p:nvSpPr>
        <p:spPr>
          <a:xfrm rot="-180000">
            <a:off x="4130675" y="2911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1" name="文本框 45"/>
          <p:cNvSpPr txBox="1"/>
          <p:nvPr/>
        </p:nvSpPr>
        <p:spPr>
          <a:xfrm rot="-1380000">
            <a:off x="4460875" y="2181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2" name="文本框 46"/>
          <p:cNvSpPr txBox="1"/>
          <p:nvPr/>
        </p:nvSpPr>
        <p:spPr>
          <a:xfrm rot="-1380000">
            <a:off x="4830763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3" name="文本框 47"/>
          <p:cNvSpPr txBox="1"/>
          <p:nvPr/>
        </p:nvSpPr>
        <p:spPr>
          <a:xfrm rot="-180000">
            <a:off x="5064125" y="30924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5" name="文本框 50"/>
          <p:cNvSpPr txBox="1"/>
          <p:nvPr/>
        </p:nvSpPr>
        <p:spPr>
          <a:xfrm rot="-170103">
            <a:off x="5589588" y="34480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6" name="文本框 51"/>
          <p:cNvSpPr txBox="1"/>
          <p:nvPr/>
        </p:nvSpPr>
        <p:spPr>
          <a:xfrm rot="-5350866">
            <a:off x="5838825" y="42846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7" name="文本框 32"/>
          <p:cNvSpPr txBox="1"/>
          <p:nvPr/>
        </p:nvSpPr>
        <p:spPr>
          <a:xfrm rot="1209897">
            <a:off x="1500188" y="3749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8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9" name="文本框 36"/>
          <p:cNvSpPr txBox="1"/>
          <p:nvPr/>
        </p:nvSpPr>
        <p:spPr>
          <a:xfrm rot="-1380000">
            <a:off x="1604963" y="40862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0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1" name="文本框 27"/>
          <p:cNvSpPr txBox="1"/>
          <p:nvPr/>
        </p:nvSpPr>
        <p:spPr>
          <a:xfrm rot="-1380000">
            <a:off x="3162300" y="4003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2" name="文本框 28"/>
          <p:cNvSpPr txBox="1"/>
          <p:nvPr/>
        </p:nvSpPr>
        <p:spPr>
          <a:xfrm rot="-170103">
            <a:off x="787400" y="23876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3" name="文本框 29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4" name="文本框 30"/>
          <p:cNvSpPr txBox="1"/>
          <p:nvPr/>
        </p:nvSpPr>
        <p:spPr>
          <a:xfrm rot="-170103">
            <a:off x="3009900" y="4694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5" name="文本框 31"/>
          <p:cNvSpPr txBox="1"/>
          <p:nvPr/>
        </p:nvSpPr>
        <p:spPr>
          <a:xfrm rot="-170103">
            <a:off x="4157663" y="4027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6" name="文本框 32"/>
          <p:cNvSpPr txBox="1"/>
          <p:nvPr/>
        </p:nvSpPr>
        <p:spPr>
          <a:xfrm rot="-170103">
            <a:off x="4324350" y="4786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7" name="文本框 33"/>
          <p:cNvSpPr txBox="1"/>
          <p:nvPr/>
        </p:nvSpPr>
        <p:spPr>
          <a:xfrm rot="-5070842">
            <a:off x="315913" y="2892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8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9" name="文本框 34"/>
          <p:cNvSpPr txBox="1"/>
          <p:nvPr/>
        </p:nvSpPr>
        <p:spPr>
          <a:xfrm rot="-170103">
            <a:off x="1243013" y="2135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0" name="文本框 35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1" name="文本框 45"/>
          <p:cNvSpPr txBox="1"/>
          <p:nvPr/>
        </p:nvSpPr>
        <p:spPr>
          <a:xfrm rot="-1380000">
            <a:off x="2117725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2" name="文本框 46"/>
          <p:cNvSpPr txBox="1"/>
          <p:nvPr/>
        </p:nvSpPr>
        <p:spPr>
          <a:xfrm rot="-1380000">
            <a:off x="2687638" y="2173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3" name="文本框 47"/>
          <p:cNvSpPr txBox="1"/>
          <p:nvPr/>
        </p:nvSpPr>
        <p:spPr>
          <a:xfrm rot="-180000">
            <a:off x="2416175" y="2736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4" name="文本框 49"/>
          <p:cNvSpPr txBox="1"/>
          <p:nvPr/>
        </p:nvSpPr>
        <p:spPr>
          <a:xfrm rot="-1380000">
            <a:off x="3276600" y="2395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5" name="文本框 50"/>
          <p:cNvSpPr txBox="1"/>
          <p:nvPr/>
        </p:nvSpPr>
        <p:spPr>
          <a:xfrm rot="-1380000">
            <a:off x="2849563" y="2976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6" name="文本框 51"/>
          <p:cNvSpPr txBox="1"/>
          <p:nvPr/>
        </p:nvSpPr>
        <p:spPr>
          <a:xfrm rot="-1380000">
            <a:off x="3484563" y="3113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7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8" name="文本框 34"/>
          <p:cNvSpPr txBox="1"/>
          <p:nvPr/>
        </p:nvSpPr>
        <p:spPr>
          <a:xfrm rot="-1030866">
            <a:off x="6313488" y="4751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9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0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1" name="文本框 45"/>
          <p:cNvSpPr txBox="1"/>
          <p:nvPr/>
        </p:nvSpPr>
        <p:spPr>
          <a:xfrm rot="-4502722">
            <a:off x="6772275" y="33512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2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3" name="文本框 47"/>
          <p:cNvSpPr txBox="1"/>
          <p:nvPr/>
        </p:nvSpPr>
        <p:spPr>
          <a:xfrm rot="-3456638">
            <a:off x="6742113" y="4259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4" name="文本框 50"/>
          <p:cNvSpPr txBox="1"/>
          <p:nvPr/>
        </p:nvSpPr>
        <p:spPr>
          <a:xfrm rot="-3180423">
            <a:off x="1957388" y="31750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5" name="文本框 51"/>
          <p:cNvSpPr txBox="1"/>
          <p:nvPr/>
        </p:nvSpPr>
        <p:spPr>
          <a:xfrm rot="-3640556">
            <a:off x="7237413" y="4446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6" name="文本框 52"/>
          <p:cNvSpPr txBox="1"/>
          <p:nvPr/>
        </p:nvSpPr>
        <p:spPr>
          <a:xfrm rot="1549510">
            <a:off x="7754938" y="3032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7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8" name="文本框 34"/>
          <p:cNvSpPr txBox="1"/>
          <p:nvPr/>
        </p:nvSpPr>
        <p:spPr>
          <a:xfrm rot="8340000">
            <a:off x="4922838" y="3995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9" name="文本框 36"/>
          <p:cNvSpPr txBox="1"/>
          <p:nvPr/>
        </p:nvSpPr>
        <p:spPr>
          <a:xfrm rot="-1160763">
            <a:off x="5773738" y="2608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0" name="文本框 37"/>
          <p:cNvSpPr txBox="1"/>
          <p:nvPr/>
        </p:nvSpPr>
        <p:spPr>
          <a:xfrm rot="39237">
            <a:off x="5649913" y="3130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1" name="文本框 45"/>
          <p:cNvSpPr txBox="1"/>
          <p:nvPr/>
        </p:nvSpPr>
        <p:spPr>
          <a:xfrm rot="-1160763">
            <a:off x="6334125" y="2630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2" name="文本框 46"/>
          <p:cNvSpPr txBox="1"/>
          <p:nvPr/>
        </p:nvSpPr>
        <p:spPr>
          <a:xfrm rot="-1160763">
            <a:off x="6704013" y="28448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3" name="文本框 47"/>
          <p:cNvSpPr txBox="1"/>
          <p:nvPr/>
        </p:nvSpPr>
        <p:spPr>
          <a:xfrm rot="39237">
            <a:off x="7185025" y="3314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4" name="文本框 49"/>
          <p:cNvSpPr txBox="1"/>
          <p:nvPr/>
        </p:nvSpPr>
        <p:spPr>
          <a:xfrm rot="-1160763">
            <a:off x="7038975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5" name="文本框 50"/>
          <p:cNvSpPr txBox="1"/>
          <p:nvPr/>
        </p:nvSpPr>
        <p:spPr>
          <a:xfrm rot="-1160763">
            <a:off x="7488238" y="27908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6" name="文本框 51"/>
          <p:cNvSpPr txBox="1"/>
          <p:nvPr/>
        </p:nvSpPr>
        <p:spPr>
          <a:xfrm rot="-1160763">
            <a:off x="7289800" y="3651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7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8" name="文本框 34"/>
          <p:cNvSpPr txBox="1"/>
          <p:nvPr/>
        </p:nvSpPr>
        <p:spPr>
          <a:xfrm rot="8340000">
            <a:off x="3924300" y="36734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9" name="文本框 36"/>
          <p:cNvSpPr txBox="1"/>
          <p:nvPr/>
        </p:nvSpPr>
        <p:spPr>
          <a:xfrm rot="2810103">
            <a:off x="3806825" y="2586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0" name="文本框 37"/>
          <p:cNvSpPr txBox="1"/>
          <p:nvPr/>
        </p:nvSpPr>
        <p:spPr>
          <a:xfrm rot="4010103">
            <a:off x="3806825" y="3128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1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2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3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4" name="文本框 49"/>
          <p:cNvSpPr txBox="1"/>
          <p:nvPr/>
        </p:nvSpPr>
        <p:spPr>
          <a:xfrm rot="-1160763">
            <a:off x="6224588" y="3402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5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6" name="文本框 51"/>
          <p:cNvSpPr txBox="1"/>
          <p:nvPr/>
        </p:nvSpPr>
        <p:spPr>
          <a:xfrm rot="-1160763">
            <a:off x="5599113" y="4076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7" name="文本框 32"/>
          <p:cNvSpPr txBox="1"/>
          <p:nvPr/>
        </p:nvSpPr>
        <p:spPr>
          <a:xfrm rot="5400000">
            <a:off x="1135063" y="4079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8" name="文本框 34"/>
          <p:cNvSpPr txBox="1"/>
          <p:nvPr/>
        </p:nvSpPr>
        <p:spPr>
          <a:xfrm rot="8340000">
            <a:off x="1881188" y="44100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9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0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1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2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3" name="文本框 47"/>
          <p:cNvSpPr txBox="1"/>
          <p:nvPr/>
        </p:nvSpPr>
        <p:spPr>
          <a:xfrm rot="5220000">
            <a:off x="695325" y="3748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4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5" name="文本框 50"/>
          <p:cNvSpPr txBox="1"/>
          <p:nvPr/>
        </p:nvSpPr>
        <p:spPr>
          <a:xfrm rot="4020000">
            <a:off x="3695700" y="4217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6" name="文本框 51"/>
          <p:cNvSpPr txBox="1"/>
          <p:nvPr/>
        </p:nvSpPr>
        <p:spPr>
          <a:xfrm rot="4020000">
            <a:off x="4065588" y="4432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7" name="文本框 32"/>
          <p:cNvSpPr txBox="1"/>
          <p:nvPr/>
        </p:nvSpPr>
        <p:spPr>
          <a:xfrm rot="-880739">
            <a:off x="514350" y="337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8" name="文本框 34"/>
          <p:cNvSpPr txBox="1"/>
          <p:nvPr/>
        </p:nvSpPr>
        <p:spPr>
          <a:xfrm rot="8340000">
            <a:off x="1254125" y="3449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9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0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1" name="文本框 45"/>
          <p:cNvSpPr txBox="1"/>
          <p:nvPr/>
        </p:nvSpPr>
        <p:spPr>
          <a:xfrm rot="2810103">
            <a:off x="2224088" y="2384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2" name="文本框 46"/>
          <p:cNvSpPr txBox="1"/>
          <p:nvPr/>
        </p:nvSpPr>
        <p:spPr>
          <a:xfrm rot="2810103">
            <a:off x="2593975" y="2598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3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4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5" name="文本框 50"/>
          <p:cNvSpPr txBox="1"/>
          <p:nvPr/>
        </p:nvSpPr>
        <p:spPr>
          <a:xfrm rot="2810103">
            <a:off x="3068638" y="3257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6" name="文本框 51"/>
          <p:cNvSpPr txBox="1"/>
          <p:nvPr/>
        </p:nvSpPr>
        <p:spPr>
          <a:xfrm rot="2810103">
            <a:off x="3438525" y="3471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7" name="文本框 32"/>
          <p:cNvSpPr txBox="1"/>
          <p:nvPr/>
        </p:nvSpPr>
        <p:spPr>
          <a:xfrm rot="5400000">
            <a:off x="4745038" y="45339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8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9" name="文本框 36"/>
          <p:cNvSpPr txBox="1"/>
          <p:nvPr/>
        </p:nvSpPr>
        <p:spPr>
          <a:xfrm rot="-1160763">
            <a:off x="6237288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0" name="文本框 37"/>
          <p:cNvSpPr txBox="1"/>
          <p:nvPr/>
        </p:nvSpPr>
        <p:spPr>
          <a:xfrm rot="39237">
            <a:off x="6237288" y="4325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1" name="文本框 45"/>
          <p:cNvSpPr txBox="1"/>
          <p:nvPr/>
        </p:nvSpPr>
        <p:spPr>
          <a:xfrm rot="-1160763">
            <a:off x="6797675" y="3805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2" name="文本框 46"/>
          <p:cNvSpPr txBox="1"/>
          <p:nvPr/>
        </p:nvSpPr>
        <p:spPr>
          <a:xfrm rot="-1160763">
            <a:off x="7167563" y="4019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3" name="文本框 47"/>
          <p:cNvSpPr txBox="1"/>
          <p:nvPr/>
        </p:nvSpPr>
        <p:spPr>
          <a:xfrm rot="39237">
            <a:off x="6854825" y="4587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4" name="文本框 49"/>
          <p:cNvSpPr txBox="1"/>
          <p:nvPr/>
        </p:nvSpPr>
        <p:spPr>
          <a:xfrm rot="-1160763">
            <a:off x="7688263" y="4310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5" name="文本框 50"/>
          <p:cNvSpPr txBox="1"/>
          <p:nvPr/>
        </p:nvSpPr>
        <p:spPr>
          <a:xfrm rot="-1160763">
            <a:off x="7642225" y="46783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6" name="文本框 51"/>
          <p:cNvSpPr txBox="1"/>
          <p:nvPr/>
        </p:nvSpPr>
        <p:spPr>
          <a:xfrm rot="-1160763">
            <a:off x="6780213" y="2003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DB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DB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0075" y="1773238"/>
            <a:ext cx="8293100" cy="31978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点评：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本文从语言、外貌两方面描写了班上的这位“搞笑专家”，其中对语言进行了重点描写。他无论是长相还是说话都那么活泼、俏皮，真不愧是一位“喜剧演员”啊！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1"/>
          <p:cNvSpPr txBox="1"/>
          <p:nvPr/>
        </p:nvSpPr>
        <p:spPr>
          <a:xfrm>
            <a:off x="2674938" y="2781300"/>
            <a:ext cx="5210175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习作 猜猜他是谁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5" descr="C:\Users\Administrator\Desktop\课题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981075"/>
            <a:ext cx="3614738" cy="53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3"/>
          <p:cNvSpPr txBox="1"/>
          <p:nvPr/>
        </p:nvSpPr>
        <p:spPr>
          <a:xfrm>
            <a:off x="3122613" y="1789113"/>
            <a:ext cx="40640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150" name="文本框 1"/>
          <p:cNvSpPr txBox="1"/>
          <p:nvPr/>
        </p:nvSpPr>
        <p:spPr>
          <a:xfrm>
            <a:off x="3249613" y="1916113"/>
            <a:ext cx="40640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习作题目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1040" y="1579245"/>
            <a:ext cx="777176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每个人都有自己的特点，你能通过描写一个人的特点，让大家猜出他是谁吗？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看谁写得最像！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68595" y="3156585"/>
            <a:ext cx="2938780" cy="2884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43303" y="1486356"/>
            <a:ext cx="84969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想一想：列提纲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0010" y="2853055"/>
            <a:ext cx="64439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他的长相   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他的爱好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他的习惯   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他的口头禅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37025" y="3137535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长相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9015" y="1052830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招风耳？</a:t>
            </a:r>
            <a:endParaRPr lang="zh-CN" alt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73605" y="1636395"/>
            <a:ext cx="1417955" cy="19678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43000" y="3894455"/>
            <a:ext cx="2448560" cy="1549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36675" y="576008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双眼皮？</a:t>
            </a:r>
            <a:endParaRPr lang="zh-CN" altLang="en-US" sz="32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86755" y="1894205"/>
            <a:ext cx="2237740" cy="14522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21325" y="118173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薄嘴唇？</a:t>
            </a:r>
            <a:endParaRPr lang="zh-CN" altLang="en-US" sz="32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82565" y="4108450"/>
            <a:ext cx="1300480" cy="165163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025005" y="4860290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高鼻梁？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1700530" y="659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27530" y="786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7" grpId="0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65245" y="3136900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99185" y="1233805"/>
            <a:ext cx="2290445" cy="1444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5105" y="283654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踢足球？</a:t>
            </a:r>
            <a:endParaRPr lang="zh-CN" altLang="en-US" sz="3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6675" y="1219200"/>
            <a:ext cx="3025775" cy="1617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87160" y="296354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画画？</a:t>
            </a:r>
            <a:endParaRPr lang="zh-CN" altLang="en-US" sz="32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47215" y="3420110"/>
            <a:ext cx="1791335" cy="26879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79955" y="6108065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跳舞？</a:t>
            </a:r>
            <a:endParaRPr lang="zh-CN" altLang="en-US" sz="32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53100" y="3811905"/>
            <a:ext cx="2221865" cy="22294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021070" y="6041390"/>
            <a:ext cx="1685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做手工？</a:t>
            </a:r>
            <a:endParaRPr lang="zh-CN" altLang="en-US" sz="3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592" y="1344116"/>
            <a:ext cx="84969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动笔写一写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553" y="2343031"/>
            <a:ext cx="8496944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先选定一个自己想写的人。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写出他的特点，最好能按照越来越具体、越来越明显的顺序来写。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适当加入具体事例，突出特点。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0530" y="659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27530" y="786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8460" y="1928495"/>
            <a:ext cx="6073140" cy="428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我有一个朋友。他的头发乌黑发亮，像瀑布。他的眼睛像两个黑色的葡萄，他的鼻子很平，像一个滑梯。他的嘴巴小小的，像一朵盛开的小花。他的耳朵像两片大贝壳一样贴在脸上，看上去多有意思啊！　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738" y="1016111"/>
            <a:ext cx="698267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猜猜他是谁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8635" y="3136900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长相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欣赏范文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660" y="1868805"/>
            <a:ext cx="6001385" cy="4718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900">
                <a:latin typeface="楷体" panose="02010609060101010101" pitchFamily="49" charset="-122"/>
                <a:ea typeface="楷体" panose="02010609060101010101" pitchFamily="49" charset="-122"/>
              </a:rPr>
              <a:t>他是个热情大方的人。有一次，我忘记带图画本了，正发愁呢！恰好他有两个图画本。他说：“别着急了，我有两个图画本，借你一个吧！”“真的？”我高兴得一蹦三尺高。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4225" y="2966720"/>
            <a:ext cx="107315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3622</Words>
  <Application>WPS 演示</Application>
  <PresentationFormat>全屏显示(4:3)</PresentationFormat>
  <Paragraphs>952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方正卡通简体</vt:lpstr>
      <vt:lpstr>楷体</vt:lpstr>
      <vt:lpstr>Calibri</vt:lpstr>
      <vt:lpstr>微软雅黑</vt:lpstr>
      <vt:lpstr>Arial Unicode MS</vt:lpstr>
      <vt:lpstr>Calibri Light</vt:lpstr>
      <vt:lpstr>黑体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绿色圃中小学教育http://www.LSPJY.com</Company>
  <LinksUpToDate>false</LinksUpToDate>
  <SharedDoc>false</SharedDoc>
  <HyperlinksChanged>false</HyperlinksChanged>
  <AppVersion>14.0000</AppVersion>
  <Manager>绿色圃中小学教育http://www.LSPJY.com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绿色圃中小学教育http://www.LSPJY.com</dc:title>
  <dc:creator>绿色圃中小学教育http://www.LSPJY.com</dc:creator>
  <cp:keywords>绿色圃中小学教育http:/www.LSPJY.com</cp:keywords>
  <dc:description>绿色圃中小学教育http://www.LSPJY.com</dc:description>
  <dc:subject>绿色圃中小学教育http://www.LSPJY.com</dc:subject>
  <cp:category>绿色圃中小学教育http://www.LSPJY.com</cp:category>
  <cp:lastModifiedBy>Administrator</cp:lastModifiedBy>
  <cp:revision>5</cp:revision>
  <dcterms:created xsi:type="dcterms:W3CDTF">2017-05-17T10:13:00Z</dcterms:created>
  <dcterms:modified xsi:type="dcterms:W3CDTF">2018-09-11T13:59:13Z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