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2" r:id="rId3"/>
    <p:sldMasterId id="2147483682" r:id="rId4"/>
    <p:sldMasterId id="2147483701" r:id="rId5"/>
  </p:sldMasterIdLst>
  <p:notesMasterIdLst>
    <p:notesMasterId r:id="rId8"/>
  </p:notesMasterIdLst>
  <p:sldIdLst>
    <p:sldId id="1363" r:id="rId6"/>
    <p:sldId id="1329" r:id="rId7"/>
    <p:sldId id="1330" r:id="rId9"/>
    <p:sldId id="1331" r:id="rId10"/>
    <p:sldId id="1332" r:id="rId11"/>
    <p:sldId id="1334" r:id="rId12"/>
    <p:sldId id="1335" r:id="rId13"/>
    <p:sldId id="1336" r:id="rId14"/>
    <p:sldId id="1337" r:id="rId15"/>
    <p:sldId id="1338" r:id="rId16"/>
    <p:sldId id="1339" r:id="rId17"/>
    <p:sldId id="1340" r:id="rId18"/>
    <p:sldId id="1341" r:id="rId19"/>
    <p:sldId id="1342" r:id="rId20"/>
    <p:sldId id="1343" r:id="rId21"/>
    <p:sldId id="1344" r:id="rId22"/>
    <p:sldId id="1345" r:id="rId23"/>
    <p:sldId id="1346" r:id="rId24"/>
    <p:sldId id="1347" r:id="rId25"/>
    <p:sldId id="1348" r:id="rId26"/>
    <p:sldId id="1349" r:id="rId27"/>
    <p:sldId id="1350" r:id="rId28"/>
    <p:sldId id="1351" r:id="rId29"/>
    <p:sldId id="1352" r:id="rId30"/>
    <p:sldId id="1353" r:id="rId31"/>
    <p:sldId id="1354" r:id="rId32"/>
    <p:sldId id="1355" r:id="rId33"/>
    <p:sldId id="1356" r:id="rId34"/>
    <p:sldId id="1357" r:id="rId35"/>
    <p:sldId id="1358" r:id="rId36"/>
    <p:sldId id="1359" r:id="rId37"/>
    <p:sldId id="1360" r:id="rId38"/>
    <p:sldId id="1361" r:id="rId39"/>
    <p:sldId id="1362" r:id="rId40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  <p:cmAuthor id="3" name="Author" initials="A" lastIdx="0" clrIdx="2"/>
  <p:cmAuthor id="1" name="幸全" initials="幸全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F1FF"/>
    <a:srgbClr val="ECAAC3"/>
    <a:srgbClr val="29A6DE"/>
    <a:srgbClr val="0000FF"/>
    <a:srgbClr val="98D267"/>
    <a:srgbClr val="FFFFFF"/>
    <a:srgbClr val="D1F5B8"/>
    <a:srgbClr val="D2F5B9"/>
    <a:srgbClr val="53B948"/>
    <a:srgbClr val="0B5F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4424" autoAdjust="0"/>
  </p:normalViewPr>
  <p:slideViewPr>
    <p:cSldViewPr>
      <p:cViewPr>
        <p:scale>
          <a:sx n="100" d="100"/>
          <a:sy n="100" d="100"/>
        </p:scale>
        <p:origin x="-672" y="-288"/>
      </p:cViewPr>
      <p:guideLst>
        <p:guide orient="horz" pos="1610"/>
        <p:guide pos="28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4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35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43.xml"/><Relationship Id="rId8" Type="http://schemas.openxmlformats.org/officeDocument/2006/relationships/tags" Target="../tags/tag42.xml"/><Relationship Id="rId7" Type="http://schemas.openxmlformats.org/officeDocument/2006/relationships/tags" Target="../tags/tag41.xml"/><Relationship Id="rId6" Type="http://schemas.openxmlformats.org/officeDocument/2006/relationships/tags" Target="../tags/tag40.xml"/><Relationship Id="rId5" Type="http://schemas.openxmlformats.org/officeDocument/2006/relationships/tags" Target="../tags/tag39.xml"/><Relationship Id="rId4" Type="http://schemas.openxmlformats.org/officeDocument/2006/relationships/tags" Target="../tags/tag38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tags" Target="../tags/tag50.xml"/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1.xml"/><Relationship Id="rId8" Type="http://schemas.openxmlformats.org/officeDocument/2006/relationships/tags" Target="../tags/tag110.xml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2" Type="http://schemas.openxmlformats.org/officeDocument/2006/relationships/tags" Target="../tags/tag114.xml"/><Relationship Id="rId11" Type="http://schemas.openxmlformats.org/officeDocument/2006/relationships/tags" Target="../tags/tag113.xml"/><Relationship Id="rId10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3" Type="http://schemas.openxmlformats.org/officeDocument/2006/relationships/tags" Target="../tags/tag145.xml"/><Relationship Id="rId12" Type="http://schemas.openxmlformats.org/officeDocument/2006/relationships/tags" Target="../tags/tag144.xml"/><Relationship Id="rId11" Type="http://schemas.openxmlformats.org/officeDocument/2006/relationships/tags" Target="../tags/tag143.xml"/><Relationship Id="rId10" Type="http://schemas.openxmlformats.org/officeDocument/2006/relationships/tags" Target="../tags/tag142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7" Type="http://schemas.openxmlformats.org/officeDocument/2006/relationships/tags" Target="../tags/tag177.xml"/><Relationship Id="rId16" Type="http://schemas.openxmlformats.org/officeDocument/2006/relationships/tags" Target="../tags/tag176.xml"/><Relationship Id="rId15" Type="http://schemas.openxmlformats.org/officeDocument/2006/relationships/tags" Target="../tags/tag175.xml"/><Relationship Id="rId14" Type="http://schemas.openxmlformats.org/officeDocument/2006/relationships/tags" Target="../tags/tag174.xml"/><Relationship Id="rId13" Type="http://schemas.openxmlformats.org/officeDocument/2006/relationships/tags" Target="../tags/tag173.xml"/><Relationship Id="rId12" Type="http://schemas.openxmlformats.org/officeDocument/2006/relationships/tags" Target="../tags/tag172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7" Type="http://schemas.openxmlformats.org/officeDocument/2006/relationships/tags" Target="../tags/tag196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4" Type="http://schemas.openxmlformats.org/officeDocument/2006/relationships/tags" Target="../tags/tag193.xml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04.xml"/><Relationship Id="rId8" Type="http://schemas.openxmlformats.org/officeDocument/2006/relationships/tags" Target="../tags/tag203.xml"/><Relationship Id="rId7" Type="http://schemas.openxmlformats.org/officeDocument/2006/relationships/tags" Target="../tags/tag202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2.xml"/><Relationship Id="rId8" Type="http://schemas.openxmlformats.org/officeDocument/2006/relationships/tags" Target="../tags/tag211.xml"/><Relationship Id="rId7" Type="http://schemas.openxmlformats.org/officeDocument/2006/relationships/tags" Target="../tags/tag210.xml"/><Relationship Id="rId6" Type="http://schemas.openxmlformats.org/officeDocument/2006/relationships/tags" Target="../tags/tag209.xml"/><Relationship Id="rId5" Type="http://schemas.openxmlformats.org/officeDocument/2006/relationships/tags" Target="../tags/tag208.xml"/><Relationship Id="rId4" Type="http://schemas.openxmlformats.org/officeDocument/2006/relationships/tags" Target="../tags/tag207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2" Type="http://schemas.openxmlformats.org/officeDocument/2006/relationships/tags" Target="../tags/tag215.xml"/><Relationship Id="rId11" Type="http://schemas.openxmlformats.org/officeDocument/2006/relationships/tags" Target="../tags/tag214.xml"/><Relationship Id="rId10" Type="http://schemas.openxmlformats.org/officeDocument/2006/relationships/tags" Target="../tags/tag213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tags" Target="../tags/tag218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7" Type="http://schemas.openxmlformats.org/officeDocument/2006/relationships/tags" Target="../tags/tag224.xml"/><Relationship Id="rId6" Type="http://schemas.openxmlformats.org/officeDocument/2006/relationships/tags" Target="../tags/tag223.xml"/><Relationship Id="rId5" Type="http://schemas.openxmlformats.org/officeDocument/2006/relationships/tags" Target="../tags/tag222.xml"/><Relationship Id="rId4" Type="http://schemas.openxmlformats.org/officeDocument/2006/relationships/tags" Target="../tags/tag221.xml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6" Type="http://schemas.openxmlformats.org/officeDocument/2006/relationships/tags" Target="../tags/tag229.xml"/><Relationship Id="rId5" Type="http://schemas.openxmlformats.org/officeDocument/2006/relationships/tags" Target="../tags/tag228.xml"/><Relationship Id="rId4" Type="http://schemas.openxmlformats.org/officeDocument/2006/relationships/tags" Target="../tags/tag227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41.xml"/><Relationship Id="rId8" Type="http://schemas.openxmlformats.org/officeDocument/2006/relationships/tags" Target="../tags/tag240.xml"/><Relationship Id="rId7" Type="http://schemas.openxmlformats.org/officeDocument/2006/relationships/tags" Target="../tags/tag239.xml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3" Type="http://schemas.openxmlformats.org/officeDocument/2006/relationships/tags" Target="../tags/tag245.xml"/><Relationship Id="rId12" Type="http://schemas.openxmlformats.org/officeDocument/2006/relationships/tags" Target="../tags/tag244.xml"/><Relationship Id="rId11" Type="http://schemas.openxmlformats.org/officeDocument/2006/relationships/tags" Target="../tags/tag243.xml"/><Relationship Id="rId10" Type="http://schemas.openxmlformats.org/officeDocument/2006/relationships/tags" Target="../tags/tag242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8" Type="http://schemas.openxmlformats.org/officeDocument/2006/relationships/tags" Target="../tags/tag252.xml"/><Relationship Id="rId7" Type="http://schemas.openxmlformats.org/officeDocument/2006/relationships/tags" Target="../tags/tag251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60.xml"/><Relationship Id="rId8" Type="http://schemas.openxmlformats.org/officeDocument/2006/relationships/tags" Target="../tags/tag259.xml"/><Relationship Id="rId7" Type="http://schemas.openxmlformats.org/officeDocument/2006/relationships/tags" Target="../tags/tag258.xml"/><Relationship Id="rId6" Type="http://schemas.openxmlformats.org/officeDocument/2006/relationships/tags" Target="../tags/tag257.xml"/><Relationship Id="rId5" Type="http://schemas.openxmlformats.org/officeDocument/2006/relationships/tags" Target="../tags/tag256.xml"/><Relationship Id="rId4" Type="http://schemas.openxmlformats.org/officeDocument/2006/relationships/tags" Target="../tags/tag255.xml"/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3" Type="http://schemas.openxmlformats.org/officeDocument/2006/relationships/tags" Target="../tags/tag264.xml"/><Relationship Id="rId12" Type="http://schemas.openxmlformats.org/officeDocument/2006/relationships/tags" Target="../tags/tag263.xml"/><Relationship Id="rId11" Type="http://schemas.openxmlformats.org/officeDocument/2006/relationships/tags" Target="../tags/tag262.xml"/><Relationship Id="rId10" Type="http://schemas.openxmlformats.org/officeDocument/2006/relationships/tags" Target="../tags/tag261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72.xml"/><Relationship Id="rId8" Type="http://schemas.openxmlformats.org/officeDocument/2006/relationships/tags" Target="../tags/tag271.xml"/><Relationship Id="rId7" Type="http://schemas.openxmlformats.org/officeDocument/2006/relationships/tags" Target="../tags/tag270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2" Type="http://schemas.openxmlformats.org/officeDocument/2006/relationships/tags" Target="../tags/tag275.xml"/><Relationship Id="rId11" Type="http://schemas.openxmlformats.org/officeDocument/2006/relationships/tags" Target="../tags/tag274.xml"/><Relationship Id="rId10" Type="http://schemas.openxmlformats.org/officeDocument/2006/relationships/tags" Target="../tags/tag273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83.xml"/><Relationship Id="rId8" Type="http://schemas.openxmlformats.org/officeDocument/2006/relationships/tags" Target="../tags/tag282.xml"/><Relationship Id="rId7" Type="http://schemas.openxmlformats.org/officeDocument/2006/relationships/tags" Target="../tags/tag281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1" Type="http://schemas.openxmlformats.org/officeDocument/2006/relationships/tags" Target="../tags/tag285.xml"/><Relationship Id="rId10" Type="http://schemas.openxmlformats.org/officeDocument/2006/relationships/tags" Target="../tags/tag284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293.xml"/><Relationship Id="rId8" Type="http://schemas.openxmlformats.org/officeDocument/2006/relationships/tags" Target="../tags/tag292.xml"/><Relationship Id="rId7" Type="http://schemas.openxmlformats.org/officeDocument/2006/relationships/tags" Target="../tags/tag291.xml"/><Relationship Id="rId6" Type="http://schemas.openxmlformats.org/officeDocument/2006/relationships/tags" Target="../tags/tag290.xml"/><Relationship Id="rId5" Type="http://schemas.openxmlformats.org/officeDocument/2006/relationships/tags" Target="../tags/tag289.xml"/><Relationship Id="rId4" Type="http://schemas.openxmlformats.org/officeDocument/2006/relationships/tags" Target="../tags/tag288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0" Type="http://schemas.openxmlformats.org/officeDocument/2006/relationships/tags" Target="../tags/tag294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02.xml"/><Relationship Id="rId8" Type="http://schemas.openxmlformats.org/officeDocument/2006/relationships/tags" Target="../tags/tag301.xml"/><Relationship Id="rId7" Type="http://schemas.openxmlformats.org/officeDocument/2006/relationships/tags" Target="../tags/tag300.xml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3" Type="http://schemas.openxmlformats.org/officeDocument/2006/relationships/tags" Target="../tags/tag306.xml"/><Relationship Id="rId12" Type="http://schemas.openxmlformats.org/officeDocument/2006/relationships/tags" Target="../tags/tag305.xml"/><Relationship Id="rId11" Type="http://schemas.openxmlformats.org/officeDocument/2006/relationships/tags" Target="../tags/tag304.xml"/><Relationship Id="rId10" Type="http://schemas.openxmlformats.org/officeDocument/2006/relationships/tags" Target="../tags/tag303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1" Type="http://schemas.openxmlformats.org/officeDocument/2006/relationships/tags" Target="../tags/tag316.xml"/><Relationship Id="rId10" Type="http://schemas.openxmlformats.org/officeDocument/2006/relationships/tags" Target="../tags/tag315.xml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tags" Target="../tags/tag326.xml"/><Relationship Id="rId6" Type="http://schemas.openxmlformats.org/officeDocument/2006/relationships/tags" Target="../tags/tag325.xml"/><Relationship Id="rId5" Type="http://schemas.openxmlformats.org/officeDocument/2006/relationships/tags" Target="../tags/tag324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323.xml"/><Relationship Id="rId11" Type="http://schemas.openxmlformats.org/officeDocument/2006/relationships/tags" Target="../tags/tag330.xml"/><Relationship Id="rId10" Type="http://schemas.openxmlformats.org/officeDocument/2006/relationships/tags" Target="../tags/tag329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34.xml"/><Relationship Id="rId8" Type="http://schemas.openxmlformats.org/officeDocument/2006/relationships/tags" Target="../tags/tag33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3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31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tags" Target="../tags/tag335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4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image" Target="file:///C:\Users\1V994W2\PycharmProjects\PPT_Background_Generation/pic_temp/pic_half_righ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338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347.xml"/><Relationship Id="rId8" Type="http://schemas.openxmlformats.org/officeDocument/2006/relationships/tags" Target="../tags/tag34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4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44.xml"/><Relationship Id="rId13" Type="http://schemas.openxmlformats.org/officeDocument/2006/relationships/tags" Target="../tags/tag351.xml"/><Relationship Id="rId12" Type="http://schemas.openxmlformats.org/officeDocument/2006/relationships/tags" Target="../tags/tag350.xml"/><Relationship Id="rId11" Type="http://schemas.openxmlformats.org/officeDocument/2006/relationships/tags" Target="../tags/tag349.xml"/><Relationship Id="rId10" Type="http://schemas.openxmlformats.org/officeDocument/2006/relationships/tags" Target="../tags/tag348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355.xml"/><Relationship Id="rId8" Type="http://schemas.openxmlformats.org/officeDocument/2006/relationships/tags" Target="../tags/tag35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5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52.xml"/><Relationship Id="rId15" Type="http://schemas.openxmlformats.org/officeDocument/2006/relationships/tags" Target="../tags/tag361.xml"/><Relationship Id="rId14" Type="http://schemas.openxmlformats.org/officeDocument/2006/relationships/tags" Target="../tags/tag360.xml"/><Relationship Id="rId13" Type="http://schemas.openxmlformats.org/officeDocument/2006/relationships/tags" Target="../tags/tag359.xml"/><Relationship Id="rId12" Type="http://schemas.openxmlformats.org/officeDocument/2006/relationships/tags" Target="../tags/tag358.xml"/><Relationship Id="rId11" Type="http://schemas.openxmlformats.org/officeDocument/2006/relationships/tags" Target="../tags/tag357.xml"/><Relationship Id="rId10" Type="http://schemas.openxmlformats.org/officeDocument/2006/relationships/tags" Target="../tags/tag356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365.xml"/><Relationship Id="rId8" Type="http://schemas.openxmlformats.org/officeDocument/2006/relationships/tags" Target="../tags/tag36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63.xml"/><Relationship Id="rId4" Type="http://schemas.openxmlformats.org/officeDocument/2006/relationships/image" Target="file:///C:\Users\1V994W2\Documents\Tencent%20Files\574576071\FileRecv\&#25340;&#35013;&#32032;&#26448;\sup\16\subject.png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362.xml"/><Relationship Id="rId11" Type="http://schemas.openxmlformats.org/officeDocument/2006/relationships/tags" Target="../tags/tag367.xml"/><Relationship Id="rId10" Type="http://schemas.openxmlformats.org/officeDocument/2006/relationships/tags" Target="../tags/tag366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4" Type="http://schemas.openxmlformats.org/officeDocument/2006/relationships/tags" Target="../tags/tag370.xml"/><Relationship Id="rId3" Type="http://schemas.openxmlformats.org/officeDocument/2006/relationships/tags" Target="../tags/tag369.xml"/><Relationship Id="rId2" Type="http://schemas.openxmlformats.org/officeDocument/2006/relationships/tags" Target="../tags/tag368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374.xml"/><Relationship Id="rId8" Type="http://schemas.openxmlformats.org/officeDocument/2006/relationships/tags" Target="../tags/tag37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7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71.xml"/><Relationship Id="rId13" Type="http://schemas.openxmlformats.org/officeDocument/2006/relationships/tags" Target="../tags/tag378.xml"/><Relationship Id="rId12" Type="http://schemas.openxmlformats.org/officeDocument/2006/relationships/tags" Target="../tags/tag377.xml"/><Relationship Id="rId11" Type="http://schemas.openxmlformats.org/officeDocument/2006/relationships/tags" Target="../tags/tag376.xml"/><Relationship Id="rId10" Type="http://schemas.openxmlformats.org/officeDocument/2006/relationships/tags" Target="../tags/tag375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382.xml"/><Relationship Id="rId8" Type="http://schemas.openxmlformats.org/officeDocument/2006/relationships/tags" Target="../tags/tag38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8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79.xml"/><Relationship Id="rId12" Type="http://schemas.openxmlformats.org/officeDocument/2006/relationships/tags" Target="../tags/tag385.xml"/><Relationship Id="rId11" Type="http://schemas.openxmlformats.org/officeDocument/2006/relationships/tags" Target="../tags/tag384.xml"/><Relationship Id="rId10" Type="http://schemas.openxmlformats.org/officeDocument/2006/relationships/tags" Target="../tags/tag383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389.xml"/><Relationship Id="rId8" Type="http://schemas.openxmlformats.org/officeDocument/2006/relationships/tags" Target="../tags/tag38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8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86.xml"/><Relationship Id="rId11" Type="http://schemas.openxmlformats.org/officeDocument/2006/relationships/tags" Target="../tags/tag391.xml"/><Relationship Id="rId10" Type="http://schemas.openxmlformats.org/officeDocument/2006/relationships/tags" Target="../tags/tag390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397.xml"/><Relationship Id="rId8" Type="http://schemas.openxmlformats.org/officeDocument/2006/relationships/tags" Target="../tags/tag396.xml"/><Relationship Id="rId7" Type="http://schemas.openxmlformats.org/officeDocument/2006/relationships/tags" Target="../tags/tag395.xml"/><Relationship Id="rId6" Type="http://schemas.openxmlformats.org/officeDocument/2006/relationships/tags" Target="../tags/tag394.xml"/><Relationship Id="rId5" Type="http://schemas.openxmlformats.org/officeDocument/2006/relationships/tags" Target="../tags/tag393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3.png"/><Relationship Id="rId2" Type="http://schemas.openxmlformats.org/officeDocument/2006/relationships/tags" Target="../tags/tag392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401.xml"/><Relationship Id="rId8" Type="http://schemas.openxmlformats.org/officeDocument/2006/relationships/tags" Target="../tags/tag40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9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98.xml"/><Relationship Id="rId11" Type="http://schemas.openxmlformats.org/officeDocument/2006/relationships/tags" Target="../tags/tag403.xml"/><Relationship Id="rId10" Type="http://schemas.openxmlformats.org/officeDocument/2006/relationships/tags" Target="../tags/tag402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406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405.xml"/><Relationship Id="rId2" Type="http://schemas.openxmlformats.org/officeDocument/2006/relationships/tags" Target="../tags/tag404.xml"/><Relationship Id="rId13" Type="http://schemas.openxmlformats.org/officeDocument/2006/relationships/tags" Target="../tags/tag411.xml"/><Relationship Id="rId12" Type="http://schemas.openxmlformats.org/officeDocument/2006/relationships/tags" Target="../tags/tag410.xml"/><Relationship Id="rId11" Type="http://schemas.openxmlformats.org/officeDocument/2006/relationships/tags" Target="../tags/tag409.xml"/><Relationship Id="rId10" Type="http://schemas.openxmlformats.org/officeDocument/2006/relationships/tags" Target="../tags/tag408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413.xml"/><Relationship Id="rId2" Type="http://schemas.openxmlformats.org/officeDocument/2006/relationships/tags" Target="../tags/tag412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423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42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421.xml"/><Relationship Id="rId2" Type="http://schemas.openxmlformats.org/officeDocument/2006/relationships/tags" Target="../tags/tag420.xml"/><Relationship Id="rId14" Type="http://schemas.openxmlformats.org/officeDocument/2006/relationships/tags" Target="../tags/tag428.xml"/><Relationship Id="rId13" Type="http://schemas.openxmlformats.org/officeDocument/2006/relationships/tags" Target="../tags/tag427.xml"/><Relationship Id="rId12" Type="http://schemas.openxmlformats.org/officeDocument/2006/relationships/tags" Target="../tags/tag426.xml"/><Relationship Id="rId11" Type="http://schemas.openxmlformats.org/officeDocument/2006/relationships/tags" Target="../tags/tag425.xml"/><Relationship Id="rId10" Type="http://schemas.openxmlformats.org/officeDocument/2006/relationships/tags" Target="../tags/tag424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432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431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430.xml"/><Relationship Id="rId2" Type="http://schemas.openxmlformats.org/officeDocument/2006/relationships/tags" Target="../tags/tag429.xml"/><Relationship Id="rId14" Type="http://schemas.openxmlformats.org/officeDocument/2006/relationships/tags" Target="../tags/tag437.xml"/><Relationship Id="rId13" Type="http://schemas.openxmlformats.org/officeDocument/2006/relationships/tags" Target="../tags/tag436.xml"/><Relationship Id="rId12" Type="http://schemas.openxmlformats.org/officeDocument/2006/relationships/tags" Target="../tags/tag435.xml"/><Relationship Id="rId11" Type="http://schemas.openxmlformats.org/officeDocument/2006/relationships/tags" Target="../tags/tag434.xml"/><Relationship Id="rId10" Type="http://schemas.openxmlformats.org/officeDocument/2006/relationships/tags" Target="../tags/tag433.xml"/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5.png"/><Relationship Id="rId6" Type="http://schemas.openxmlformats.org/officeDocument/2006/relationships/tags" Target="../tags/tag44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4.png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6" Type="http://schemas.openxmlformats.org/officeDocument/2006/relationships/tags" Target="../tags/tag448.xml"/><Relationship Id="rId15" Type="http://schemas.openxmlformats.org/officeDocument/2006/relationships/tags" Target="../tags/tag447.xml"/><Relationship Id="rId14" Type="http://schemas.openxmlformats.org/officeDocument/2006/relationships/tags" Target="../tags/tag446.xml"/><Relationship Id="rId13" Type="http://schemas.openxmlformats.org/officeDocument/2006/relationships/tags" Target="../tags/tag445.xml"/><Relationship Id="rId12" Type="http://schemas.openxmlformats.org/officeDocument/2006/relationships/tags" Target="../tags/tag444.xml"/><Relationship Id="rId11" Type="http://schemas.openxmlformats.org/officeDocument/2006/relationships/tags" Target="../tags/tag443.xml"/><Relationship Id="rId10" Type="http://schemas.openxmlformats.org/officeDocument/2006/relationships/tags" Target="../tags/tag442.xml"/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452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9.png"/><Relationship Id="rId6" Type="http://schemas.openxmlformats.org/officeDocument/2006/relationships/tags" Target="../tags/tag451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8.png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3" Type="http://schemas.openxmlformats.org/officeDocument/2006/relationships/tags" Target="../tags/tag456.xml"/><Relationship Id="rId12" Type="http://schemas.openxmlformats.org/officeDocument/2006/relationships/tags" Target="../tags/tag455.xml"/><Relationship Id="rId11" Type="http://schemas.openxmlformats.org/officeDocument/2006/relationships/tags" Target="../tags/tag454.xml"/><Relationship Id="rId10" Type="http://schemas.openxmlformats.org/officeDocument/2006/relationships/tags" Target="../tags/tag453.xml"/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100" y="3170396"/>
            <a:ext cx="9155624" cy="2007102"/>
            <a:chOff x="-7749" y="3920422"/>
            <a:chExt cx="12207499" cy="2955755"/>
          </a:xfrm>
        </p:grpSpPr>
        <p:sp>
          <p:nvSpPr>
            <p:cNvPr id="8" name="图形 5"/>
            <p:cNvSpPr/>
            <p:nvPr>
              <p:custDataLst>
                <p:tags r:id="rId3"/>
              </p:custDataLst>
            </p:nvPr>
          </p:nvSpPr>
          <p:spPr>
            <a:xfrm>
              <a:off x="-7749" y="3920422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9" name="图形 3"/>
            <p:cNvSpPr/>
            <p:nvPr>
              <p:custDataLst>
                <p:tags r:id="rId4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0" name="图形 2"/>
            <p:cNvSpPr/>
            <p:nvPr>
              <p:custDataLst>
                <p:tags r:id="rId5"/>
              </p:custDataLst>
            </p:nvPr>
          </p:nvSpPr>
          <p:spPr>
            <a:xfrm>
              <a:off x="7539132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1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  <p:grpSp>
        <p:nvGrpSpPr>
          <p:cNvPr id="11" name="组合 10"/>
          <p:cNvGrpSpPr/>
          <p:nvPr userDrawn="1">
            <p:custDataLst>
              <p:tags r:id="rId6"/>
            </p:custDataLst>
          </p:nvPr>
        </p:nvGrpSpPr>
        <p:grpSpPr>
          <a:xfrm rot="10800000">
            <a:off x="-12100" y="0"/>
            <a:ext cx="9155624" cy="2007102"/>
            <a:chOff x="0" y="3911863"/>
            <a:chExt cx="12207499" cy="2955755"/>
          </a:xfrm>
        </p:grpSpPr>
        <p:sp>
          <p:nvSpPr>
            <p:cNvPr id="12" name="图形 5"/>
            <p:cNvSpPr/>
            <p:nvPr>
              <p:custDataLst>
                <p:tags r:id="rId7"/>
              </p:custDataLst>
            </p:nvPr>
          </p:nvSpPr>
          <p:spPr>
            <a:xfrm>
              <a:off x="0" y="3911863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3" name="图形 3"/>
            <p:cNvSpPr/>
            <p:nvPr>
              <p:custDataLst>
                <p:tags r:id="rId8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4" name="图形 2"/>
            <p:cNvSpPr/>
            <p:nvPr>
              <p:custDataLst>
                <p:tags r:id="rId9"/>
              </p:custDataLst>
            </p:nvPr>
          </p:nvSpPr>
          <p:spPr>
            <a:xfrm>
              <a:off x="7546881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612106" y="1706511"/>
            <a:ext cx="5919788" cy="715988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bg2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1608773" y="2514776"/>
            <a:ext cx="5922645" cy="345281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5" name="直接连接符 14"/>
          <p:cNvCxnSpPr/>
          <p:nvPr userDrawn="1">
            <p:custDataLst>
              <p:tags r:id="rId15"/>
            </p:custDataLst>
          </p:nvPr>
        </p:nvCxnSpPr>
        <p:spPr>
          <a:xfrm>
            <a:off x="1609249" y="2927985"/>
            <a:ext cx="59226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608773" y="3094903"/>
            <a:ext cx="2145506" cy="237600"/>
          </a:xfrm>
        </p:spPr>
        <p:txBody>
          <a:bodyPr lIns="90000" tIns="46800" rIns="90000" bIns="46800" anchor="ctr" anchorCtr="0">
            <a:noAutofit/>
          </a:bodyPr>
          <a:lstStyle>
            <a:lvl1pPr marL="0" indent="0">
              <a:buNone/>
              <a:defRPr sz="105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4" hasCustomPrompt="1"/>
            <p:custDataLst>
              <p:tags r:id="rId17"/>
            </p:custDataLst>
          </p:nvPr>
        </p:nvSpPr>
        <p:spPr>
          <a:xfrm>
            <a:off x="5389723" y="3074219"/>
            <a:ext cx="2156267" cy="257191"/>
          </a:xfrm>
        </p:spPr>
        <p:txBody>
          <a:bodyPr lIns="90000" tIns="46800" rIns="90000" bIns="46800" anchor="ctr" anchorCtr="0">
            <a:noAutofit/>
          </a:bodyPr>
          <a:lstStyle>
            <a:lvl1pPr marL="0" indent="0">
              <a:buNone/>
              <a:defRPr sz="105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2"/>
          <p:cNvSpPr/>
          <p:nvPr userDrawn="1">
            <p:custDataLst>
              <p:tags r:id="rId2"/>
            </p:custDataLst>
          </p:nvPr>
        </p:nvSpPr>
        <p:spPr>
          <a:xfrm>
            <a:off x="2549768" y="3289376"/>
            <a:ext cx="6594234" cy="1854125"/>
          </a:xfrm>
          <a:custGeom>
            <a:avLst/>
            <a:gdLst>
              <a:gd name="connsiteX0" fmla="*/ 0 w 7629275"/>
              <a:gd name="connsiteY0" fmla="*/ 2145151 h 2145151"/>
              <a:gd name="connsiteX1" fmla="*/ 7629276 w 7629275"/>
              <a:gd name="connsiteY1" fmla="*/ 2145151 h 2145151"/>
              <a:gd name="connsiteX2" fmla="*/ 7629276 w 7629275"/>
              <a:gd name="connsiteY2" fmla="*/ 0 h 2145151"/>
              <a:gd name="connsiteX3" fmla="*/ 5278937 w 7629275"/>
              <a:gd name="connsiteY3" fmla="*/ 746140 h 2145151"/>
              <a:gd name="connsiteX4" fmla="*/ 0 w 7629275"/>
              <a:gd name="connsiteY4" fmla="*/ 2145151 h 214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9275" h="2145151">
                <a:moveTo>
                  <a:pt x="0" y="2145151"/>
                </a:moveTo>
                <a:lnTo>
                  <a:pt x="7629276" y="2145151"/>
                </a:lnTo>
                <a:lnTo>
                  <a:pt x="7629276" y="0"/>
                </a:lnTo>
                <a:cubicBezTo>
                  <a:pt x="7629276" y="0"/>
                  <a:pt x="6360839" y="652872"/>
                  <a:pt x="5278937" y="746140"/>
                </a:cubicBezTo>
                <a:cubicBezTo>
                  <a:pt x="4197035" y="839407"/>
                  <a:pt x="1772081" y="671526"/>
                  <a:pt x="0" y="214515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8" name="图形 1"/>
          <p:cNvSpPr/>
          <p:nvPr userDrawn="1">
            <p:custDataLst>
              <p:tags r:id="rId3"/>
            </p:custDataLst>
          </p:nvPr>
        </p:nvSpPr>
        <p:spPr>
          <a:xfrm>
            <a:off x="4279064" y="2759104"/>
            <a:ext cx="4864937" cy="2384396"/>
          </a:xfrm>
          <a:custGeom>
            <a:avLst/>
            <a:gdLst>
              <a:gd name="connsiteX0" fmla="*/ 6486583 w 6486583"/>
              <a:gd name="connsiteY0" fmla="*/ 0 h 3179195"/>
              <a:gd name="connsiteX1" fmla="*/ 5461037 w 6486583"/>
              <a:gd name="connsiteY1" fmla="*/ 743521 h 3179195"/>
              <a:gd name="connsiteX2" fmla="*/ 4102187 w 6486583"/>
              <a:gd name="connsiteY2" fmla="*/ 2128010 h 3179195"/>
              <a:gd name="connsiteX3" fmla="*/ 2051094 w 6486583"/>
              <a:gd name="connsiteY3" fmla="*/ 2128010 h 3179195"/>
              <a:gd name="connsiteX4" fmla="*/ 0 w 6486583"/>
              <a:gd name="connsiteY4" fmla="*/ 3179195 h 3179195"/>
              <a:gd name="connsiteX5" fmla="*/ 6486583 w 6486583"/>
              <a:gd name="connsiteY5" fmla="*/ 3179195 h 3179195"/>
              <a:gd name="connsiteX6" fmla="*/ 6486583 w 6486583"/>
              <a:gd name="connsiteY6" fmla="*/ 0 h 317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6583" h="3179195">
                <a:moveTo>
                  <a:pt x="6486583" y="0"/>
                </a:moveTo>
                <a:cubicBezTo>
                  <a:pt x="6486583" y="0"/>
                  <a:pt x="5819978" y="179471"/>
                  <a:pt x="5461037" y="743521"/>
                </a:cubicBezTo>
                <a:cubicBezTo>
                  <a:pt x="5102095" y="1307572"/>
                  <a:pt x="4717515" y="2076732"/>
                  <a:pt x="4102187" y="2128010"/>
                </a:cubicBezTo>
                <a:cubicBezTo>
                  <a:pt x="3486859" y="2179287"/>
                  <a:pt x="3127918" y="1794707"/>
                  <a:pt x="2051094" y="2128010"/>
                </a:cubicBezTo>
                <a:cubicBezTo>
                  <a:pt x="974269" y="2461312"/>
                  <a:pt x="0" y="3179195"/>
                  <a:pt x="0" y="3179195"/>
                </a:cubicBezTo>
                <a:lnTo>
                  <a:pt x="6486583" y="3179195"/>
                </a:lnTo>
                <a:lnTo>
                  <a:pt x="648658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0"/>
          </a:gradFill>
          <a:ln w="256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9" name="图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515672"/>
          </a:xfrm>
          <a:custGeom>
            <a:avLst/>
            <a:gdLst>
              <a:gd name="connsiteX0" fmla="*/ 0 w 12192000"/>
              <a:gd name="connsiteY0" fmla="*/ 0 h 2020896"/>
              <a:gd name="connsiteX1" fmla="*/ 0 w 12192000"/>
              <a:gd name="connsiteY1" fmla="*/ 2020896 h 2020896"/>
              <a:gd name="connsiteX2" fmla="*/ 4197246 w 12192000"/>
              <a:gd name="connsiteY2" fmla="*/ 1043760 h 2020896"/>
              <a:gd name="connsiteX3" fmla="*/ 11170448 w 12192000"/>
              <a:gd name="connsiteY3" fmla="*/ 644022 h 2020896"/>
              <a:gd name="connsiteX4" fmla="*/ 12192000 w 12192000"/>
              <a:gd name="connsiteY4" fmla="*/ 888306 h 2020896"/>
              <a:gd name="connsiteX5" fmla="*/ 12192000 w 12192000"/>
              <a:gd name="connsiteY5" fmla="*/ 0 h 2020896"/>
              <a:gd name="connsiteX6" fmla="*/ 0 w 12192000"/>
              <a:gd name="connsiteY6" fmla="*/ 0 h 202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20896">
                <a:moveTo>
                  <a:pt x="0" y="0"/>
                </a:moveTo>
                <a:lnTo>
                  <a:pt x="0" y="2020896"/>
                </a:lnTo>
                <a:cubicBezTo>
                  <a:pt x="0" y="2020896"/>
                  <a:pt x="3042448" y="1532328"/>
                  <a:pt x="4197246" y="1043760"/>
                </a:cubicBezTo>
                <a:cubicBezTo>
                  <a:pt x="5352044" y="555191"/>
                  <a:pt x="8305661" y="-44415"/>
                  <a:pt x="11170448" y="644022"/>
                </a:cubicBezTo>
                <a:cubicBezTo>
                  <a:pt x="11947716" y="821683"/>
                  <a:pt x="12192000" y="888306"/>
                  <a:pt x="12192000" y="888306"/>
                </a:cubicBez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22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10" name="图形 8"/>
          <p:cNvSpPr/>
          <p:nvPr userDrawn="1">
            <p:custDataLst>
              <p:tags r:id="rId5"/>
            </p:custDataLst>
          </p:nvPr>
        </p:nvSpPr>
        <p:spPr>
          <a:xfrm>
            <a:off x="1224602" y="0"/>
            <a:ext cx="6392261" cy="792572"/>
          </a:xfrm>
          <a:custGeom>
            <a:avLst/>
            <a:gdLst>
              <a:gd name="connsiteX0" fmla="*/ 0 w 8523015"/>
              <a:gd name="connsiteY0" fmla="*/ 0 h 1056762"/>
              <a:gd name="connsiteX1" fmla="*/ 5651379 w 8523015"/>
              <a:gd name="connsiteY1" fmla="*/ 1056762 h 1056762"/>
              <a:gd name="connsiteX2" fmla="*/ 8523015 w 8523015"/>
              <a:gd name="connsiteY2" fmla="*/ 0 h 1056762"/>
              <a:gd name="connsiteX3" fmla="*/ 0 w 8523015"/>
              <a:gd name="connsiteY3" fmla="*/ 0 h 105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3015" h="1056762">
                <a:moveTo>
                  <a:pt x="0" y="0"/>
                </a:moveTo>
                <a:cubicBezTo>
                  <a:pt x="0" y="0"/>
                  <a:pt x="3767586" y="1125681"/>
                  <a:pt x="5651379" y="1056762"/>
                </a:cubicBezTo>
                <a:cubicBezTo>
                  <a:pt x="7535173" y="987843"/>
                  <a:pt x="8523015" y="0"/>
                  <a:pt x="85230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0"/>
          </a:gradFill>
          <a:ln w="229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789194" y="2627399"/>
            <a:ext cx="5565611" cy="1308331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000" tIns="46800" rIns="90000" bIns="4680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all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all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all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22020" cy="1506855"/>
            <a:chOff x="0" y="0"/>
            <a:chExt cx="1936" cy="3164"/>
          </a:xfrm>
        </p:grpSpPr>
        <p:sp>
          <p:nvSpPr>
            <p:cNvPr id="7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1936" cy="3164"/>
            </a:xfrm>
            <a:custGeom>
              <a:avLst/>
              <a:gdLst>
                <a:gd name="T0" fmla="*/ 0 w 2459"/>
                <a:gd name="T1" fmla="*/ 0 h 3593"/>
                <a:gd name="T2" fmla="*/ 1198 w 2459"/>
                <a:gd name="T3" fmla="*/ 0 h 3593"/>
                <a:gd name="T4" fmla="*/ 1757 w 2459"/>
                <a:gd name="T5" fmla="*/ 495 h 3593"/>
                <a:gd name="T6" fmla="*/ 2060 w 2459"/>
                <a:gd name="T7" fmla="*/ 1453 h 3593"/>
                <a:gd name="T8" fmla="*/ 847 w 2459"/>
                <a:gd name="T9" fmla="*/ 2204 h 3593"/>
                <a:gd name="T10" fmla="*/ 0 w 2459"/>
                <a:gd name="T11" fmla="*/ 3593 h 3593"/>
                <a:gd name="T12" fmla="*/ 0 w 2459"/>
                <a:gd name="T13" fmla="*/ 0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9" h="3593">
                  <a:moveTo>
                    <a:pt x="0" y="0"/>
                  </a:moveTo>
                  <a:lnTo>
                    <a:pt x="1198" y="0"/>
                  </a:lnTo>
                  <a:cubicBezTo>
                    <a:pt x="1198" y="0"/>
                    <a:pt x="1389" y="383"/>
                    <a:pt x="1757" y="495"/>
                  </a:cubicBezTo>
                  <a:cubicBezTo>
                    <a:pt x="2124" y="607"/>
                    <a:pt x="2459" y="1102"/>
                    <a:pt x="2060" y="1453"/>
                  </a:cubicBezTo>
                  <a:cubicBezTo>
                    <a:pt x="1661" y="1804"/>
                    <a:pt x="1342" y="1773"/>
                    <a:pt x="847" y="2204"/>
                  </a:cubicBezTo>
                  <a:cubicBezTo>
                    <a:pt x="352" y="2635"/>
                    <a:pt x="0" y="3593"/>
                    <a:pt x="0" y="3593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  <p:sp>
          <p:nvSpPr>
            <p:cNvPr id="8" name="Freeform 9"/>
            <p:cNvSpPr/>
            <p:nvPr>
              <p:custDataLst>
                <p:tags r:id="rId4"/>
              </p:custDataLst>
            </p:nvPr>
          </p:nvSpPr>
          <p:spPr bwMode="auto">
            <a:xfrm>
              <a:off x="0" y="0"/>
              <a:ext cx="938" cy="2355"/>
            </a:xfrm>
            <a:custGeom>
              <a:avLst/>
              <a:gdLst>
                <a:gd name="T0" fmla="*/ 0 w 1184"/>
                <a:gd name="T1" fmla="*/ 0 h 2672"/>
                <a:gd name="T2" fmla="*/ 1184 w 1184"/>
                <a:gd name="T3" fmla="*/ 0 h 2672"/>
                <a:gd name="T4" fmla="*/ 720 w 1184"/>
                <a:gd name="T5" fmla="*/ 1104 h 2672"/>
                <a:gd name="T6" fmla="*/ 0 w 1184"/>
                <a:gd name="T7" fmla="*/ 2672 h 2672"/>
                <a:gd name="T8" fmla="*/ 0 w 1184"/>
                <a:gd name="T9" fmla="*/ 0 h 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2672">
                  <a:moveTo>
                    <a:pt x="0" y="0"/>
                  </a:moveTo>
                  <a:lnTo>
                    <a:pt x="1184" y="0"/>
                  </a:lnTo>
                  <a:cubicBezTo>
                    <a:pt x="1184" y="0"/>
                    <a:pt x="1152" y="816"/>
                    <a:pt x="720" y="1104"/>
                  </a:cubicBezTo>
                  <a:cubicBezTo>
                    <a:pt x="288" y="1392"/>
                    <a:pt x="0" y="2672"/>
                    <a:pt x="0" y="2672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</p:grp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7732934" y="-4762"/>
            <a:ext cx="1532510" cy="5153025"/>
            <a:chOff x="13717" y="0"/>
            <a:chExt cx="5719" cy="10820"/>
          </a:xfrm>
        </p:grpSpPr>
        <p:sp>
          <p:nvSpPr>
            <p:cNvPr id="10" name="PA-图形 4"/>
            <p:cNvSpPr/>
            <p:nvPr>
              <p:custDataLst>
                <p:tags r:id="rId6"/>
              </p:custDataLst>
            </p:nvPr>
          </p:nvSpPr>
          <p:spPr bwMode="auto">
            <a:xfrm>
              <a:off x="15052" y="2396"/>
              <a:ext cx="4152" cy="8320"/>
            </a:xfrm>
            <a:custGeom>
              <a:avLst/>
              <a:gdLst>
                <a:gd name="connsiteX0" fmla="*/ 1704840 w 2806020"/>
                <a:gd name="connsiteY0" fmla="*/ 0 h 4826936"/>
                <a:gd name="connsiteX1" fmla="*/ 2024697 w 2806020"/>
                <a:gd name="connsiteY1" fmla="*/ 1628364 h 4826936"/>
                <a:gd name="connsiteX2" fmla="*/ 236405 w 2806020"/>
                <a:gd name="connsiteY2" fmla="*/ 3082260 h 4826936"/>
                <a:gd name="connsiteX3" fmla="*/ 745268 w 2806020"/>
                <a:gd name="connsiteY3" fmla="*/ 4826936 h 4826936"/>
                <a:gd name="connsiteX4" fmla="*/ 2809801 w 2806020"/>
                <a:gd name="connsiteY4" fmla="*/ 4390767 h 4826936"/>
                <a:gd name="connsiteX5" fmla="*/ 2809801 w 2806020"/>
                <a:gd name="connsiteY5" fmla="*/ 0 h 4826936"/>
                <a:gd name="connsiteX6" fmla="*/ 1704840 w 2806020"/>
                <a:gd name="connsiteY6" fmla="*/ 0 h 482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6020" h="4826936">
                  <a:moveTo>
                    <a:pt x="1704840" y="0"/>
                  </a:moveTo>
                  <a:cubicBezTo>
                    <a:pt x="1704840" y="0"/>
                    <a:pt x="2388171" y="1075883"/>
                    <a:pt x="2024697" y="1628364"/>
                  </a:cubicBezTo>
                  <a:cubicBezTo>
                    <a:pt x="1661223" y="2180845"/>
                    <a:pt x="730729" y="2268078"/>
                    <a:pt x="236405" y="3082260"/>
                  </a:cubicBezTo>
                  <a:cubicBezTo>
                    <a:pt x="-257920" y="3896442"/>
                    <a:pt x="76476" y="4754241"/>
                    <a:pt x="745268" y="4826936"/>
                  </a:cubicBezTo>
                  <a:cubicBezTo>
                    <a:pt x="1472217" y="4783319"/>
                    <a:pt x="2809801" y="4390767"/>
                    <a:pt x="2809801" y="4390767"/>
                  </a:cubicBezTo>
                  <a:lnTo>
                    <a:pt x="2809801" y="0"/>
                  </a:lnTo>
                  <a:lnTo>
                    <a:pt x="170484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  <p:sp>
          <p:nvSpPr>
            <p:cNvPr id="11" name="Freeform 25"/>
            <p:cNvSpPr/>
            <p:nvPr>
              <p:custDataLst>
                <p:tags r:id="rId7"/>
              </p:custDataLst>
            </p:nvPr>
          </p:nvSpPr>
          <p:spPr bwMode="auto">
            <a:xfrm>
              <a:off x="14051" y="0"/>
              <a:ext cx="5385" cy="10820"/>
            </a:xfrm>
            <a:custGeom>
              <a:avLst/>
              <a:gdLst>
                <a:gd name="T0" fmla="*/ 3310 w 3438"/>
                <a:gd name="T1" fmla="*/ 0 h 6717"/>
                <a:gd name="T2" fmla="*/ 1535 w 3438"/>
                <a:gd name="T3" fmla="*/ 0 h 6717"/>
                <a:gd name="T4" fmla="*/ 2063 w 3438"/>
                <a:gd name="T5" fmla="*/ 1599 h 6717"/>
                <a:gd name="T6" fmla="*/ 2415 w 3438"/>
                <a:gd name="T7" fmla="*/ 4718 h 6717"/>
                <a:gd name="T8" fmla="*/ 96 w 3438"/>
                <a:gd name="T9" fmla="*/ 6269 h 6717"/>
                <a:gd name="T10" fmla="*/ 16 w 3438"/>
                <a:gd name="T11" fmla="*/ 6717 h 6717"/>
                <a:gd name="T12" fmla="*/ 3310 w 3438"/>
                <a:gd name="T13" fmla="*/ 6717 h 6717"/>
                <a:gd name="T14" fmla="*/ 3310 w 3438"/>
                <a:gd name="T15" fmla="*/ 0 h 6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8" h="6717">
                  <a:moveTo>
                    <a:pt x="3310" y="0"/>
                  </a:moveTo>
                  <a:lnTo>
                    <a:pt x="1535" y="0"/>
                  </a:lnTo>
                  <a:cubicBezTo>
                    <a:pt x="1535" y="0"/>
                    <a:pt x="1184" y="800"/>
                    <a:pt x="2063" y="1599"/>
                  </a:cubicBezTo>
                  <a:cubicBezTo>
                    <a:pt x="2415" y="1903"/>
                    <a:pt x="3438" y="3710"/>
                    <a:pt x="2415" y="4718"/>
                  </a:cubicBezTo>
                  <a:cubicBezTo>
                    <a:pt x="1391" y="5725"/>
                    <a:pt x="320" y="5613"/>
                    <a:pt x="96" y="6269"/>
                  </a:cubicBezTo>
                  <a:cubicBezTo>
                    <a:pt x="0" y="6557"/>
                    <a:pt x="16" y="6717"/>
                    <a:pt x="16" y="6717"/>
                  </a:cubicBezTo>
                  <a:lnTo>
                    <a:pt x="3310" y="6717"/>
                  </a:lnTo>
                  <a:lnTo>
                    <a:pt x="331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  <p:sp>
          <p:nvSpPr>
            <p:cNvPr id="12" name="Freeform 21"/>
            <p:cNvSpPr/>
            <p:nvPr>
              <p:custDataLst>
                <p:tags r:id="rId8"/>
              </p:custDataLst>
            </p:nvPr>
          </p:nvSpPr>
          <p:spPr bwMode="auto">
            <a:xfrm>
              <a:off x="13717" y="8944"/>
              <a:ext cx="5485" cy="1876"/>
            </a:xfrm>
            <a:custGeom>
              <a:avLst/>
              <a:gdLst>
                <a:gd name="T0" fmla="*/ 0 w 3648"/>
                <a:gd name="T1" fmla="*/ 1808 h 1808"/>
                <a:gd name="T2" fmla="*/ 1136 w 3648"/>
                <a:gd name="T3" fmla="*/ 1088 h 1808"/>
                <a:gd name="T4" fmla="*/ 3648 w 3648"/>
                <a:gd name="T5" fmla="*/ 0 h 1808"/>
                <a:gd name="T6" fmla="*/ 3648 w 3648"/>
                <a:gd name="T7" fmla="*/ 1808 h 1808"/>
                <a:gd name="T8" fmla="*/ 0 w 3648"/>
                <a:gd name="T9" fmla="*/ 1808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1808">
                  <a:moveTo>
                    <a:pt x="0" y="1808"/>
                  </a:moveTo>
                  <a:cubicBezTo>
                    <a:pt x="0" y="1808"/>
                    <a:pt x="80" y="1440"/>
                    <a:pt x="1136" y="1088"/>
                  </a:cubicBezTo>
                  <a:cubicBezTo>
                    <a:pt x="2192" y="736"/>
                    <a:pt x="2992" y="608"/>
                    <a:pt x="3648" y="0"/>
                  </a:cubicBezTo>
                  <a:cubicBezTo>
                    <a:pt x="3648" y="464"/>
                    <a:pt x="3648" y="1808"/>
                    <a:pt x="3648" y="1808"/>
                  </a:cubicBezTo>
                  <a:lnTo>
                    <a:pt x="0" y="1808"/>
                  </a:lnTo>
                  <a:close/>
                </a:path>
              </a:pathLst>
            </a:cu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chemeClr val="accent6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4041680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73306" y="1941211"/>
            <a:ext cx="5874039" cy="1247712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>
            <a:off x="-5812" y="3147650"/>
            <a:ext cx="9155624" cy="2007102"/>
            <a:chOff x="-7749" y="3920422"/>
            <a:chExt cx="12207499" cy="2955755"/>
          </a:xfrm>
        </p:grpSpPr>
        <p:sp>
          <p:nvSpPr>
            <p:cNvPr id="7" name="图形 5"/>
            <p:cNvSpPr/>
            <p:nvPr>
              <p:custDataLst>
                <p:tags r:id="rId7"/>
              </p:custDataLst>
            </p:nvPr>
          </p:nvSpPr>
          <p:spPr>
            <a:xfrm>
              <a:off x="-7749" y="3920422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8" name="图形 3"/>
            <p:cNvSpPr/>
            <p:nvPr>
              <p:custDataLst>
                <p:tags r:id="rId8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9" name="图形 2"/>
            <p:cNvSpPr/>
            <p:nvPr>
              <p:custDataLst>
                <p:tags r:id="rId9"/>
              </p:custDataLst>
            </p:nvPr>
          </p:nvSpPr>
          <p:spPr>
            <a:xfrm>
              <a:off x="7539132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1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  <p:grpSp>
        <p:nvGrpSpPr>
          <p:cNvPr id="10" name="组合 9"/>
          <p:cNvGrpSpPr/>
          <p:nvPr userDrawn="1">
            <p:custDataLst>
              <p:tags r:id="rId10"/>
            </p:custDataLst>
          </p:nvPr>
        </p:nvGrpSpPr>
        <p:grpSpPr>
          <a:xfrm rot="10800000">
            <a:off x="-5812" y="-5324"/>
            <a:ext cx="9155624" cy="2007102"/>
            <a:chOff x="0" y="3911863"/>
            <a:chExt cx="12207499" cy="2955755"/>
          </a:xfrm>
        </p:grpSpPr>
        <p:sp>
          <p:nvSpPr>
            <p:cNvPr id="11" name="图形 5"/>
            <p:cNvSpPr/>
            <p:nvPr>
              <p:custDataLst>
                <p:tags r:id="rId11"/>
              </p:custDataLst>
            </p:nvPr>
          </p:nvSpPr>
          <p:spPr>
            <a:xfrm>
              <a:off x="0" y="3911863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2" name="图形 3"/>
            <p:cNvSpPr/>
            <p:nvPr>
              <p:custDataLst>
                <p:tags r:id="rId12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3" name="图形 2"/>
            <p:cNvSpPr/>
            <p:nvPr>
              <p:custDataLst>
                <p:tags r:id="rId13"/>
              </p:custDataLst>
            </p:nvPr>
          </p:nvSpPr>
          <p:spPr>
            <a:xfrm>
              <a:off x="7546881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5"/>
          <p:cNvSpPr/>
          <p:nvPr userDrawn="1">
            <p:custDataLst>
              <p:tags r:id="rId2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3"/>
            </p:custDataLst>
          </p:nvPr>
        </p:nvSpPr>
        <p:spPr>
          <a:xfrm>
            <a:off x="1702594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75000" lnSpcReduction="20000"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4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20000"/>
                  <a:lumOff val="80000"/>
                </a:schemeClr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" tIns="35100" rIns="67500" bIns="35100"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3477101" y="0"/>
            <a:ext cx="5666899" cy="904399"/>
            <a:chOff x="3397" y="0"/>
            <a:chExt cx="15803" cy="2522"/>
          </a:xfrm>
        </p:grpSpPr>
        <p:sp>
          <p:nvSpPr>
            <p:cNvPr id="10" name="图形 4"/>
            <p:cNvSpPr/>
            <p:nvPr>
              <p:custDataLst>
                <p:tags r:id="rId4"/>
              </p:custDataLst>
            </p:nvPr>
          </p:nvSpPr>
          <p:spPr>
            <a:xfrm>
              <a:off x="5930" y="0"/>
              <a:ext cx="13270" cy="2182"/>
            </a:xfrm>
            <a:custGeom>
              <a:avLst/>
              <a:gdLst>
                <a:gd name="connsiteX0" fmla="*/ 0 w 8426515"/>
                <a:gd name="connsiteY0" fmla="*/ 0 h 1730159"/>
                <a:gd name="connsiteX1" fmla="*/ 3171958 w 8426515"/>
                <a:gd name="connsiteY1" fmla="*/ 1057319 h 1730159"/>
                <a:gd name="connsiteX2" fmla="*/ 8426515 w 8426515"/>
                <a:gd name="connsiteY2" fmla="*/ 1730159 h 1730159"/>
                <a:gd name="connsiteX3" fmla="*/ 8426515 w 8426515"/>
                <a:gd name="connsiteY3" fmla="*/ 0 h 1730159"/>
                <a:gd name="connsiteX4" fmla="*/ 0 w 8426515"/>
                <a:gd name="connsiteY4" fmla="*/ 0 h 173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6515" h="1730159">
                  <a:moveTo>
                    <a:pt x="0" y="0"/>
                  </a:moveTo>
                  <a:cubicBezTo>
                    <a:pt x="0" y="0"/>
                    <a:pt x="496620" y="897120"/>
                    <a:pt x="3171958" y="1057319"/>
                  </a:cubicBezTo>
                  <a:cubicBezTo>
                    <a:pt x="5847297" y="1217519"/>
                    <a:pt x="6488096" y="993239"/>
                    <a:pt x="8426515" y="1730159"/>
                  </a:cubicBezTo>
                  <a:cubicBezTo>
                    <a:pt x="8426515" y="913140"/>
                    <a:pt x="8426515" y="0"/>
                    <a:pt x="8426515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 w="16008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图形 2"/>
            <p:cNvSpPr/>
            <p:nvPr>
              <p:custDataLst>
                <p:tags r:id="rId5"/>
              </p:custDataLst>
            </p:nvPr>
          </p:nvSpPr>
          <p:spPr>
            <a:xfrm>
              <a:off x="3397" y="0"/>
              <a:ext cx="15803" cy="2522"/>
            </a:xfrm>
            <a:custGeom>
              <a:avLst/>
              <a:gdLst>
                <a:gd name="connsiteX0" fmla="*/ 0 w 10034673"/>
                <a:gd name="connsiteY0" fmla="*/ 0 h 1809772"/>
                <a:gd name="connsiteX1" fmla="*/ 5002623 w 10034673"/>
                <a:gd name="connsiteY1" fmla="*/ 603257 h 1809772"/>
                <a:gd name="connsiteX2" fmla="*/ 10034673 w 10034673"/>
                <a:gd name="connsiteY2" fmla="*/ 1809772 h 1809772"/>
                <a:gd name="connsiteX3" fmla="*/ 10034673 w 10034673"/>
                <a:gd name="connsiteY3" fmla="*/ 0 h 1809772"/>
                <a:gd name="connsiteX4" fmla="*/ 0 w 10034673"/>
                <a:gd name="connsiteY4" fmla="*/ 0 h 180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673" h="1809772">
                  <a:moveTo>
                    <a:pt x="0" y="0"/>
                  </a:moveTo>
                  <a:cubicBezTo>
                    <a:pt x="0" y="0"/>
                    <a:pt x="2663161" y="676825"/>
                    <a:pt x="5002623" y="603257"/>
                  </a:cubicBezTo>
                  <a:cubicBezTo>
                    <a:pt x="7342085" y="529689"/>
                    <a:pt x="8872299" y="662112"/>
                    <a:pt x="10034673" y="1809772"/>
                  </a:cubicBezTo>
                  <a:cubicBezTo>
                    <a:pt x="10034673" y="1059379"/>
                    <a:pt x="10034673" y="0"/>
                    <a:pt x="10034673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>
            <a:off x="0" y="4306253"/>
            <a:ext cx="7197090" cy="837248"/>
            <a:chOff x="0" y="7950"/>
            <a:chExt cx="15802" cy="2850"/>
          </a:xfrm>
        </p:grpSpPr>
        <p:sp>
          <p:nvSpPr>
            <p:cNvPr id="13" name="图形 4"/>
            <p:cNvSpPr/>
            <p:nvPr>
              <p:custDataLst>
                <p:tags r:id="rId7"/>
              </p:custDataLst>
            </p:nvPr>
          </p:nvSpPr>
          <p:spPr>
            <a:xfrm rot="10800000">
              <a:off x="0" y="8334"/>
              <a:ext cx="13270" cy="2466"/>
            </a:xfrm>
            <a:custGeom>
              <a:avLst/>
              <a:gdLst>
                <a:gd name="connsiteX0" fmla="*/ 0 w 8426515"/>
                <a:gd name="connsiteY0" fmla="*/ 0 h 1730159"/>
                <a:gd name="connsiteX1" fmla="*/ 3171958 w 8426515"/>
                <a:gd name="connsiteY1" fmla="*/ 1057319 h 1730159"/>
                <a:gd name="connsiteX2" fmla="*/ 8426515 w 8426515"/>
                <a:gd name="connsiteY2" fmla="*/ 1730159 h 1730159"/>
                <a:gd name="connsiteX3" fmla="*/ 8426515 w 8426515"/>
                <a:gd name="connsiteY3" fmla="*/ 0 h 1730159"/>
                <a:gd name="connsiteX4" fmla="*/ 0 w 8426515"/>
                <a:gd name="connsiteY4" fmla="*/ 0 h 173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6515" h="1730159">
                  <a:moveTo>
                    <a:pt x="0" y="0"/>
                  </a:moveTo>
                  <a:cubicBezTo>
                    <a:pt x="0" y="0"/>
                    <a:pt x="496620" y="897120"/>
                    <a:pt x="3171958" y="1057319"/>
                  </a:cubicBezTo>
                  <a:cubicBezTo>
                    <a:pt x="5847297" y="1217519"/>
                    <a:pt x="6488096" y="993239"/>
                    <a:pt x="8426515" y="1730159"/>
                  </a:cubicBezTo>
                  <a:cubicBezTo>
                    <a:pt x="8426515" y="913140"/>
                    <a:pt x="8426515" y="0"/>
                    <a:pt x="8426515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 w="16008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4" name="图形 2"/>
            <p:cNvSpPr/>
            <p:nvPr>
              <p:custDataLst>
                <p:tags r:id="rId8"/>
              </p:custDataLst>
            </p:nvPr>
          </p:nvSpPr>
          <p:spPr>
            <a:xfrm rot="10800000">
              <a:off x="0" y="7950"/>
              <a:ext cx="15803" cy="2850"/>
            </a:xfrm>
            <a:custGeom>
              <a:avLst/>
              <a:gdLst>
                <a:gd name="connsiteX0" fmla="*/ 0 w 10034673"/>
                <a:gd name="connsiteY0" fmla="*/ 0 h 1809772"/>
                <a:gd name="connsiteX1" fmla="*/ 5002623 w 10034673"/>
                <a:gd name="connsiteY1" fmla="*/ 603257 h 1809772"/>
                <a:gd name="connsiteX2" fmla="*/ 10034673 w 10034673"/>
                <a:gd name="connsiteY2" fmla="*/ 1809772 h 1809772"/>
                <a:gd name="connsiteX3" fmla="*/ 10034673 w 10034673"/>
                <a:gd name="connsiteY3" fmla="*/ 0 h 1809772"/>
                <a:gd name="connsiteX4" fmla="*/ 0 w 10034673"/>
                <a:gd name="connsiteY4" fmla="*/ 0 h 180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673" h="1809772">
                  <a:moveTo>
                    <a:pt x="0" y="0"/>
                  </a:moveTo>
                  <a:cubicBezTo>
                    <a:pt x="0" y="0"/>
                    <a:pt x="2663161" y="676825"/>
                    <a:pt x="5002623" y="603257"/>
                  </a:cubicBezTo>
                  <a:cubicBezTo>
                    <a:pt x="7342085" y="529689"/>
                    <a:pt x="8872299" y="662112"/>
                    <a:pt x="10034673" y="1809772"/>
                  </a:cubicBezTo>
                  <a:cubicBezTo>
                    <a:pt x="10034673" y="1059379"/>
                    <a:pt x="10034673" y="0"/>
                    <a:pt x="10034673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50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 rot="16200000">
            <a:off x="6377464" y="2383155"/>
            <a:ext cx="5153025" cy="380048"/>
            <a:chOff x="0" y="9148"/>
            <a:chExt cx="19200" cy="1664"/>
          </a:xfrm>
        </p:grpSpPr>
        <p:sp>
          <p:nvSpPr>
            <p:cNvPr id="11" name="图形 5"/>
            <p:cNvSpPr/>
            <p:nvPr>
              <p:custDataLst>
                <p:tags r:id="rId3"/>
              </p:custDataLst>
            </p:nvPr>
          </p:nvSpPr>
          <p:spPr>
            <a:xfrm>
              <a:off x="0" y="9148"/>
              <a:ext cx="7512" cy="1664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wrap="square"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图形 3"/>
            <p:cNvSpPr/>
            <p:nvPr>
              <p:custDataLst>
                <p:tags r:id="rId4"/>
              </p:custDataLst>
            </p:nvPr>
          </p:nvSpPr>
          <p:spPr>
            <a:xfrm>
              <a:off x="3575" y="10048"/>
              <a:ext cx="12926" cy="754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wrap="square" lIns="67500" tIns="35100" rIns="67500" bIns="35100" rtlCol="0" anchor="ctr">
              <a:normAutofit fontScale="82500" lnSpcReduction="20000"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3" name="图形 2"/>
            <p:cNvSpPr/>
            <p:nvPr>
              <p:custDataLst>
                <p:tags r:id="rId5"/>
              </p:custDataLst>
            </p:nvPr>
          </p:nvSpPr>
          <p:spPr>
            <a:xfrm>
              <a:off x="11860" y="9503"/>
              <a:ext cx="7340" cy="1299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wrap="square"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577800"/>
            <a:ext cx="2970000" cy="6615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240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1323000"/>
            <a:ext cx="2967300" cy="3069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577454"/>
            <a:ext cx="4860000" cy="3815953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形 5"/>
          <p:cNvSpPr/>
          <p:nvPr userDrawn="1">
            <p:custDataLst>
              <p:tags r:id="rId2"/>
            </p:custDataLst>
          </p:nvPr>
        </p:nvSpPr>
        <p:spPr>
          <a:xfrm>
            <a:off x="0" y="4769168"/>
            <a:ext cx="3577590" cy="380048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图形 3"/>
          <p:cNvSpPr/>
          <p:nvPr userDrawn="1">
            <p:custDataLst>
              <p:tags r:id="rId3"/>
            </p:custDataLst>
          </p:nvPr>
        </p:nvSpPr>
        <p:spPr>
          <a:xfrm>
            <a:off x="1702594" y="4974908"/>
            <a:ext cx="6156008" cy="172403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 fontScale="52500" lnSpcReduction="20000"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图形 2"/>
          <p:cNvSpPr/>
          <p:nvPr userDrawn="1">
            <p:custDataLst>
              <p:tags r:id="rId4"/>
            </p:custDataLst>
          </p:nvPr>
        </p:nvSpPr>
        <p:spPr>
          <a:xfrm>
            <a:off x="5648325" y="4850130"/>
            <a:ext cx="3495675" cy="296704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chemeClr val="accent6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585900"/>
            <a:ext cx="8232300" cy="4698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40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244700"/>
            <a:ext cx="8231981" cy="621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2106000"/>
            <a:ext cx="8224200" cy="25731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形 4"/>
          <p:cNvSpPr/>
          <p:nvPr userDrawn="1">
            <p:custDataLst>
              <p:tags r:id="rId2"/>
            </p:custDataLst>
          </p:nvPr>
        </p:nvSpPr>
        <p:spPr>
          <a:xfrm>
            <a:off x="2824163" y="0"/>
            <a:ext cx="6319838" cy="434340"/>
          </a:xfrm>
          <a:custGeom>
            <a:avLst/>
            <a:gdLst>
              <a:gd name="connsiteX0" fmla="*/ 0 w 8426515"/>
              <a:gd name="connsiteY0" fmla="*/ 0 h 1730159"/>
              <a:gd name="connsiteX1" fmla="*/ 3171958 w 8426515"/>
              <a:gd name="connsiteY1" fmla="*/ 1057319 h 1730159"/>
              <a:gd name="connsiteX2" fmla="*/ 8426515 w 8426515"/>
              <a:gd name="connsiteY2" fmla="*/ 1730159 h 1730159"/>
              <a:gd name="connsiteX3" fmla="*/ 8426515 w 8426515"/>
              <a:gd name="connsiteY3" fmla="*/ 0 h 1730159"/>
              <a:gd name="connsiteX4" fmla="*/ 0 w 8426515"/>
              <a:gd name="connsiteY4" fmla="*/ 0 h 173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6515" h="1730159">
                <a:moveTo>
                  <a:pt x="0" y="0"/>
                </a:moveTo>
                <a:cubicBezTo>
                  <a:pt x="0" y="0"/>
                  <a:pt x="496620" y="897120"/>
                  <a:pt x="3171958" y="1057319"/>
                </a:cubicBezTo>
                <a:cubicBezTo>
                  <a:pt x="5847297" y="1217519"/>
                  <a:pt x="6488096" y="993239"/>
                  <a:pt x="8426515" y="1730159"/>
                </a:cubicBezTo>
                <a:cubicBezTo>
                  <a:pt x="8426515" y="913140"/>
                  <a:pt x="8426515" y="0"/>
                  <a:pt x="84265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16008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图形 2"/>
          <p:cNvSpPr/>
          <p:nvPr userDrawn="1">
            <p:custDataLst>
              <p:tags r:id="rId3"/>
            </p:custDataLst>
          </p:nvPr>
        </p:nvSpPr>
        <p:spPr>
          <a:xfrm>
            <a:off x="1617821" y="0"/>
            <a:ext cx="7526179" cy="501968"/>
          </a:xfrm>
          <a:custGeom>
            <a:avLst/>
            <a:gdLst>
              <a:gd name="connsiteX0" fmla="*/ 0 w 10034673"/>
              <a:gd name="connsiteY0" fmla="*/ 0 h 1809772"/>
              <a:gd name="connsiteX1" fmla="*/ 5002623 w 10034673"/>
              <a:gd name="connsiteY1" fmla="*/ 603257 h 1809772"/>
              <a:gd name="connsiteX2" fmla="*/ 10034673 w 10034673"/>
              <a:gd name="connsiteY2" fmla="*/ 1809772 h 1809772"/>
              <a:gd name="connsiteX3" fmla="*/ 10034673 w 10034673"/>
              <a:gd name="connsiteY3" fmla="*/ 0 h 1809772"/>
              <a:gd name="connsiteX4" fmla="*/ 0 w 10034673"/>
              <a:gd name="connsiteY4" fmla="*/ 0 h 180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673" h="1809772">
                <a:moveTo>
                  <a:pt x="0" y="0"/>
                </a:moveTo>
                <a:cubicBezTo>
                  <a:pt x="0" y="0"/>
                  <a:pt x="2663161" y="676825"/>
                  <a:pt x="5002623" y="603257"/>
                </a:cubicBezTo>
                <a:cubicBezTo>
                  <a:pt x="7342085" y="529689"/>
                  <a:pt x="8872299" y="662112"/>
                  <a:pt x="10034673" y="1809772"/>
                </a:cubicBezTo>
                <a:cubicBezTo>
                  <a:pt x="10034673" y="1059379"/>
                  <a:pt x="10034673" y="0"/>
                  <a:pt x="10034673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1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形 5"/>
          <p:cNvSpPr/>
          <p:nvPr userDrawn="1">
            <p:custDataLst>
              <p:tags r:id="rId2"/>
            </p:custDataLst>
          </p:nvPr>
        </p:nvSpPr>
        <p:spPr>
          <a:xfrm>
            <a:off x="0" y="4769168"/>
            <a:ext cx="3577590" cy="380048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035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图形 3"/>
          <p:cNvSpPr/>
          <p:nvPr userDrawn="1">
            <p:custDataLst>
              <p:tags r:id="rId3"/>
            </p:custDataLst>
          </p:nvPr>
        </p:nvSpPr>
        <p:spPr>
          <a:xfrm>
            <a:off x="1702594" y="4974908"/>
            <a:ext cx="6156008" cy="172403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 fontScale="52500" lnSpcReduction="20000"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图形 2"/>
          <p:cNvSpPr/>
          <p:nvPr userDrawn="1">
            <p:custDataLst>
              <p:tags r:id="rId4"/>
            </p:custDataLst>
          </p:nvPr>
        </p:nvSpPr>
        <p:spPr>
          <a:xfrm>
            <a:off x="5648325" y="4850130"/>
            <a:ext cx="3495675" cy="296704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2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178200"/>
            <a:ext cx="8278200" cy="331473"/>
          </a:xfrm>
        </p:spPr>
        <p:txBody>
          <a:bodyPr wrap="square" lIns="90000" tIns="46800" rIns="90000" bIns="46800">
            <a:normAutofit/>
          </a:bodyPr>
          <a:lstStyle>
            <a:lvl1pPr>
              <a:defRPr sz="150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34700" y="1247400"/>
            <a:ext cx="40068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1247400"/>
            <a:ext cx="40257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3612600"/>
            <a:ext cx="40068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3609900"/>
            <a:ext cx="40257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45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图形 4"/>
          <p:cNvSpPr/>
          <p:nvPr userDrawn="1">
            <p:custDataLst>
              <p:tags r:id="rId8"/>
            </p:custDataLst>
          </p:nvPr>
        </p:nvSpPr>
        <p:spPr>
          <a:xfrm>
            <a:off x="2824163" y="-164306"/>
            <a:ext cx="6319838" cy="1537335"/>
          </a:xfrm>
          <a:custGeom>
            <a:avLst/>
            <a:gdLst>
              <a:gd name="connsiteX0" fmla="*/ 0 w 8426515"/>
              <a:gd name="connsiteY0" fmla="*/ 0 h 1730159"/>
              <a:gd name="connsiteX1" fmla="*/ 3171958 w 8426515"/>
              <a:gd name="connsiteY1" fmla="*/ 1057319 h 1730159"/>
              <a:gd name="connsiteX2" fmla="*/ 8426515 w 8426515"/>
              <a:gd name="connsiteY2" fmla="*/ 1730159 h 1730159"/>
              <a:gd name="connsiteX3" fmla="*/ 8426515 w 8426515"/>
              <a:gd name="connsiteY3" fmla="*/ 0 h 1730159"/>
              <a:gd name="connsiteX4" fmla="*/ 0 w 8426515"/>
              <a:gd name="connsiteY4" fmla="*/ 0 h 173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6515" h="1730159">
                <a:moveTo>
                  <a:pt x="0" y="0"/>
                </a:moveTo>
                <a:cubicBezTo>
                  <a:pt x="0" y="0"/>
                  <a:pt x="496620" y="897120"/>
                  <a:pt x="3171958" y="1057319"/>
                </a:cubicBezTo>
                <a:cubicBezTo>
                  <a:pt x="5847297" y="1217519"/>
                  <a:pt x="6488096" y="993239"/>
                  <a:pt x="8426515" y="1730159"/>
                </a:cubicBezTo>
                <a:cubicBezTo>
                  <a:pt x="8426515" y="913140"/>
                  <a:pt x="8426515" y="0"/>
                  <a:pt x="84265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16008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图形 2"/>
          <p:cNvSpPr/>
          <p:nvPr userDrawn="1">
            <p:custDataLst>
              <p:tags r:id="rId9"/>
            </p:custDataLst>
          </p:nvPr>
        </p:nvSpPr>
        <p:spPr>
          <a:xfrm>
            <a:off x="1617821" y="-164306"/>
            <a:ext cx="7526179" cy="1776889"/>
          </a:xfrm>
          <a:custGeom>
            <a:avLst/>
            <a:gdLst>
              <a:gd name="connsiteX0" fmla="*/ 0 w 10034673"/>
              <a:gd name="connsiteY0" fmla="*/ 0 h 1809772"/>
              <a:gd name="connsiteX1" fmla="*/ 5002623 w 10034673"/>
              <a:gd name="connsiteY1" fmla="*/ 603257 h 1809772"/>
              <a:gd name="connsiteX2" fmla="*/ 10034673 w 10034673"/>
              <a:gd name="connsiteY2" fmla="*/ 1809772 h 1809772"/>
              <a:gd name="connsiteX3" fmla="*/ 10034673 w 10034673"/>
              <a:gd name="connsiteY3" fmla="*/ 0 h 1809772"/>
              <a:gd name="connsiteX4" fmla="*/ 0 w 10034673"/>
              <a:gd name="connsiteY4" fmla="*/ 0 h 180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673" h="1809772">
                <a:moveTo>
                  <a:pt x="0" y="0"/>
                </a:moveTo>
                <a:cubicBezTo>
                  <a:pt x="0" y="0"/>
                  <a:pt x="2663161" y="676825"/>
                  <a:pt x="5002623" y="603257"/>
                </a:cubicBezTo>
                <a:cubicBezTo>
                  <a:pt x="7342085" y="529689"/>
                  <a:pt x="8872299" y="662112"/>
                  <a:pt x="10034673" y="1809772"/>
                </a:cubicBezTo>
                <a:cubicBezTo>
                  <a:pt x="10034673" y="1059379"/>
                  <a:pt x="10034673" y="0"/>
                  <a:pt x="10034673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pPr lvl="0" algn="l">
              <a:buClrTx/>
              <a:buSzTx/>
              <a:buFontTx/>
            </a:pPr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图形 4"/>
          <p:cNvSpPr/>
          <p:nvPr userDrawn="1">
            <p:custDataLst>
              <p:tags r:id="rId10"/>
            </p:custDataLst>
          </p:nvPr>
        </p:nvSpPr>
        <p:spPr>
          <a:xfrm rot="10800000">
            <a:off x="0" y="3876675"/>
            <a:ext cx="6319838" cy="1406366"/>
          </a:xfrm>
          <a:custGeom>
            <a:avLst/>
            <a:gdLst>
              <a:gd name="connsiteX0" fmla="*/ 0 w 8426515"/>
              <a:gd name="connsiteY0" fmla="*/ 0 h 1730159"/>
              <a:gd name="connsiteX1" fmla="*/ 3171958 w 8426515"/>
              <a:gd name="connsiteY1" fmla="*/ 1057319 h 1730159"/>
              <a:gd name="connsiteX2" fmla="*/ 8426515 w 8426515"/>
              <a:gd name="connsiteY2" fmla="*/ 1730159 h 1730159"/>
              <a:gd name="connsiteX3" fmla="*/ 8426515 w 8426515"/>
              <a:gd name="connsiteY3" fmla="*/ 0 h 1730159"/>
              <a:gd name="connsiteX4" fmla="*/ 0 w 8426515"/>
              <a:gd name="connsiteY4" fmla="*/ 0 h 173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6515" h="1730159">
                <a:moveTo>
                  <a:pt x="0" y="0"/>
                </a:moveTo>
                <a:cubicBezTo>
                  <a:pt x="0" y="0"/>
                  <a:pt x="496620" y="897120"/>
                  <a:pt x="3171958" y="1057319"/>
                </a:cubicBezTo>
                <a:cubicBezTo>
                  <a:pt x="5847297" y="1217519"/>
                  <a:pt x="6488096" y="993239"/>
                  <a:pt x="8426515" y="1730159"/>
                </a:cubicBezTo>
                <a:cubicBezTo>
                  <a:pt x="8426515" y="913140"/>
                  <a:pt x="8426515" y="0"/>
                  <a:pt x="84265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16008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图形 2"/>
          <p:cNvSpPr/>
          <p:nvPr userDrawn="1">
            <p:custDataLst>
              <p:tags r:id="rId11"/>
            </p:custDataLst>
          </p:nvPr>
        </p:nvSpPr>
        <p:spPr>
          <a:xfrm rot="10800000">
            <a:off x="0" y="3657600"/>
            <a:ext cx="7526179" cy="1625441"/>
          </a:xfrm>
          <a:custGeom>
            <a:avLst/>
            <a:gdLst>
              <a:gd name="connsiteX0" fmla="*/ 0 w 10034673"/>
              <a:gd name="connsiteY0" fmla="*/ 0 h 1809772"/>
              <a:gd name="connsiteX1" fmla="*/ 5002623 w 10034673"/>
              <a:gd name="connsiteY1" fmla="*/ 603257 h 1809772"/>
              <a:gd name="connsiteX2" fmla="*/ 10034673 w 10034673"/>
              <a:gd name="connsiteY2" fmla="*/ 1809772 h 1809772"/>
              <a:gd name="connsiteX3" fmla="*/ 10034673 w 10034673"/>
              <a:gd name="connsiteY3" fmla="*/ 0 h 1809772"/>
              <a:gd name="connsiteX4" fmla="*/ 0 w 10034673"/>
              <a:gd name="connsiteY4" fmla="*/ 0 h 180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673" h="1809772">
                <a:moveTo>
                  <a:pt x="0" y="0"/>
                </a:moveTo>
                <a:cubicBezTo>
                  <a:pt x="0" y="0"/>
                  <a:pt x="2663161" y="676825"/>
                  <a:pt x="5002623" y="603257"/>
                </a:cubicBezTo>
                <a:cubicBezTo>
                  <a:pt x="7342085" y="529689"/>
                  <a:pt x="8872299" y="662112"/>
                  <a:pt x="10034673" y="1809772"/>
                </a:cubicBezTo>
                <a:cubicBezTo>
                  <a:pt x="10034673" y="1059379"/>
                  <a:pt x="10034673" y="0"/>
                  <a:pt x="10034673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pPr lvl="0" algn="l">
              <a:buClrTx/>
              <a:buSzTx/>
              <a:buFontTx/>
            </a:pPr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>
            <p:custDataLst>
              <p:tags r:id="rId2"/>
            </p:custDataLst>
          </p:nvPr>
        </p:nvGrpSpPr>
        <p:grpSpPr>
          <a:xfrm>
            <a:off x="-12100" y="3170396"/>
            <a:ext cx="9155624" cy="2007102"/>
            <a:chOff x="-7749" y="3920422"/>
            <a:chExt cx="12207499" cy="2955755"/>
          </a:xfrm>
        </p:grpSpPr>
        <p:sp>
          <p:nvSpPr>
            <p:cNvPr id="8" name="图形 5"/>
            <p:cNvSpPr/>
            <p:nvPr>
              <p:custDataLst>
                <p:tags r:id="rId3"/>
              </p:custDataLst>
            </p:nvPr>
          </p:nvSpPr>
          <p:spPr>
            <a:xfrm>
              <a:off x="-7749" y="3920422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9" name="图形 3"/>
            <p:cNvSpPr/>
            <p:nvPr>
              <p:custDataLst>
                <p:tags r:id="rId4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0" name="图形 2"/>
            <p:cNvSpPr/>
            <p:nvPr>
              <p:custDataLst>
                <p:tags r:id="rId5"/>
              </p:custDataLst>
            </p:nvPr>
          </p:nvSpPr>
          <p:spPr>
            <a:xfrm>
              <a:off x="7539132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1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  <p:grpSp>
        <p:nvGrpSpPr>
          <p:cNvPr id="11" name="组合 10"/>
          <p:cNvGrpSpPr/>
          <p:nvPr userDrawn="1">
            <p:custDataLst>
              <p:tags r:id="rId6"/>
            </p:custDataLst>
          </p:nvPr>
        </p:nvGrpSpPr>
        <p:grpSpPr>
          <a:xfrm rot="10800000">
            <a:off x="-12100" y="0"/>
            <a:ext cx="9155624" cy="2007102"/>
            <a:chOff x="0" y="3911863"/>
            <a:chExt cx="12207499" cy="2955755"/>
          </a:xfrm>
        </p:grpSpPr>
        <p:sp>
          <p:nvSpPr>
            <p:cNvPr id="12" name="图形 5"/>
            <p:cNvSpPr/>
            <p:nvPr>
              <p:custDataLst>
                <p:tags r:id="rId7"/>
              </p:custDataLst>
            </p:nvPr>
          </p:nvSpPr>
          <p:spPr>
            <a:xfrm>
              <a:off x="0" y="3911863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3" name="图形 3"/>
            <p:cNvSpPr/>
            <p:nvPr>
              <p:custDataLst>
                <p:tags r:id="rId8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4" name="图形 2"/>
            <p:cNvSpPr/>
            <p:nvPr>
              <p:custDataLst>
                <p:tags r:id="rId9"/>
              </p:custDataLst>
            </p:nvPr>
          </p:nvSpPr>
          <p:spPr>
            <a:xfrm>
              <a:off x="7546881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0"/>
            </p:custDataLst>
          </p:nvPr>
        </p:nvSpPr>
        <p:spPr>
          <a:xfrm>
            <a:off x="1612106" y="1706511"/>
            <a:ext cx="5919788" cy="715988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50" spc="600" baseline="0">
                <a:solidFill>
                  <a:schemeClr val="bg2"/>
                </a:solidFill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1608773" y="2514776"/>
            <a:ext cx="5922645" cy="345281"/>
          </a:xfrm>
        </p:spPr>
        <p:txBody>
          <a:bodyPr lIns="90000" tIns="46800" rIns="90000" bIns="46800" anchor="ctr" anchorCtr="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bg2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cxnSp>
        <p:nvCxnSpPr>
          <p:cNvPr id="15" name="直接连接符 14"/>
          <p:cNvCxnSpPr/>
          <p:nvPr userDrawn="1">
            <p:custDataLst>
              <p:tags r:id="rId15"/>
            </p:custDataLst>
          </p:nvPr>
        </p:nvCxnSpPr>
        <p:spPr>
          <a:xfrm>
            <a:off x="1609249" y="2927985"/>
            <a:ext cx="59226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6"/>
            </p:custDataLst>
          </p:nvPr>
        </p:nvSpPr>
        <p:spPr>
          <a:xfrm>
            <a:off x="1608773" y="3094903"/>
            <a:ext cx="2145506" cy="237600"/>
          </a:xfrm>
        </p:spPr>
        <p:txBody>
          <a:bodyPr lIns="90000" tIns="46800" rIns="90000" bIns="46800" anchor="ctr" anchorCtr="0">
            <a:noAutofit/>
          </a:bodyPr>
          <a:lstStyle>
            <a:lvl1pPr marL="0" indent="0">
              <a:buNone/>
              <a:defRPr sz="105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4" hasCustomPrompt="1"/>
            <p:custDataLst>
              <p:tags r:id="rId17"/>
            </p:custDataLst>
          </p:nvPr>
        </p:nvSpPr>
        <p:spPr>
          <a:xfrm>
            <a:off x="5389723" y="3074219"/>
            <a:ext cx="2156267" cy="257191"/>
          </a:xfrm>
        </p:spPr>
        <p:txBody>
          <a:bodyPr lIns="90000" tIns="46800" rIns="90000" bIns="46800" anchor="ctr" anchorCtr="0">
            <a:noAutofit/>
          </a:bodyPr>
          <a:lstStyle>
            <a:lvl1pPr marL="0" indent="0">
              <a:buNone/>
              <a:defRPr sz="105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2"/>
          <p:cNvSpPr/>
          <p:nvPr userDrawn="1">
            <p:custDataLst>
              <p:tags r:id="rId2"/>
            </p:custDataLst>
          </p:nvPr>
        </p:nvSpPr>
        <p:spPr>
          <a:xfrm>
            <a:off x="2549768" y="3289376"/>
            <a:ext cx="6594234" cy="1854125"/>
          </a:xfrm>
          <a:custGeom>
            <a:avLst/>
            <a:gdLst>
              <a:gd name="connsiteX0" fmla="*/ 0 w 7629275"/>
              <a:gd name="connsiteY0" fmla="*/ 2145151 h 2145151"/>
              <a:gd name="connsiteX1" fmla="*/ 7629276 w 7629275"/>
              <a:gd name="connsiteY1" fmla="*/ 2145151 h 2145151"/>
              <a:gd name="connsiteX2" fmla="*/ 7629276 w 7629275"/>
              <a:gd name="connsiteY2" fmla="*/ 0 h 2145151"/>
              <a:gd name="connsiteX3" fmla="*/ 5278937 w 7629275"/>
              <a:gd name="connsiteY3" fmla="*/ 746140 h 2145151"/>
              <a:gd name="connsiteX4" fmla="*/ 0 w 7629275"/>
              <a:gd name="connsiteY4" fmla="*/ 2145151 h 21451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9275" h="2145151">
                <a:moveTo>
                  <a:pt x="0" y="2145151"/>
                </a:moveTo>
                <a:lnTo>
                  <a:pt x="7629276" y="2145151"/>
                </a:lnTo>
                <a:lnTo>
                  <a:pt x="7629276" y="0"/>
                </a:lnTo>
                <a:cubicBezTo>
                  <a:pt x="7629276" y="0"/>
                  <a:pt x="6360839" y="652872"/>
                  <a:pt x="5278937" y="746140"/>
                </a:cubicBezTo>
                <a:cubicBezTo>
                  <a:pt x="4197035" y="839407"/>
                  <a:pt x="1772081" y="671526"/>
                  <a:pt x="0" y="214515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8" name="图形 1"/>
          <p:cNvSpPr/>
          <p:nvPr userDrawn="1">
            <p:custDataLst>
              <p:tags r:id="rId3"/>
            </p:custDataLst>
          </p:nvPr>
        </p:nvSpPr>
        <p:spPr>
          <a:xfrm>
            <a:off x="4279064" y="2759104"/>
            <a:ext cx="4864937" cy="2384396"/>
          </a:xfrm>
          <a:custGeom>
            <a:avLst/>
            <a:gdLst>
              <a:gd name="connsiteX0" fmla="*/ 6486583 w 6486583"/>
              <a:gd name="connsiteY0" fmla="*/ 0 h 3179195"/>
              <a:gd name="connsiteX1" fmla="*/ 5461037 w 6486583"/>
              <a:gd name="connsiteY1" fmla="*/ 743521 h 3179195"/>
              <a:gd name="connsiteX2" fmla="*/ 4102187 w 6486583"/>
              <a:gd name="connsiteY2" fmla="*/ 2128010 h 3179195"/>
              <a:gd name="connsiteX3" fmla="*/ 2051094 w 6486583"/>
              <a:gd name="connsiteY3" fmla="*/ 2128010 h 3179195"/>
              <a:gd name="connsiteX4" fmla="*/ 0 w 6486583"/>
              <a:gd name="connsiteY4" fmla="*/ 3179195 h 3179195"/>
              <a:gd name="connsiteX5" fmla="*/ 6486583 w 6486583"/>
              <a:gd name="connsiteY5" fmla="*/ 3179195 h 3179195"/>
              <a:gd name="connsiteX6" fmla="*/ 6486583 w 6486583"/>
              <a:gd name="connsiteY6" fmla="*/ 0 h 3179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86583" h="3179195">
                <a:moveTo>
                  <a:pt x="6486583" y="0"/>
                </a:moveTo>
                <a:cubicBezTo>
                  <a:pt x="6486583" y="0"/>
                  <a:pt x="5819978" y="179471"/>
                  <a:pt x="5461037" y="743521"/>
                </a:cubicBezTo>
                <a:cubicBezTo>
                  <a:pt x="5102095" y="1307572"/>
                  <a:pt x="4717515" y="2076732"/>
                  <a:pt x="4102187" y="2128010"/>
                </a:cubicBezTo>
                <a:cubicBezTo>
                  <a:pt x="3486859" y="2179287"/>
                  <a:pt x="3127918" y="1794707"/>
                  <a:pt x="2051094" y="2128010"/>
                </a:cubicBezTo>
                <a:cubicBezTo>
                  <a:pt x="974269" y="2461312"/>
                  <a:pt x="0" y="3179195"/>
                  <a:pt x="0" y="3179195"/>
                </a:cubicBezTo>
                <a:lnTo>
                  <a:pt x="6486583" y="3179195"/>
                </a:lnTo>
                <a:lnTo>
                  <a:pt x="6486583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0"/>
          </a:gradFill>
          <a:ln w="2563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9" name="图形 6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9144000" cy="1515672"/>
          </a:xfrm>
          <a:custGeom>
            <a:avLst/>
            <a:gdLst>
              <a:gd name="connsiteX0" fmla="*/ 0 w 12192000"/>
              <a:gd name="connsiteY0" fmla="*/ 0 h 2020896"/>
              <a:gd name="connsiteX1" fmla="*/ 0 w 12192000"/>
              <a:gd name="connsiteY1" fmla="*/ 2020896 h 2020896"/>
              <a:gd name="connsiteX2" fmla="*/ 4197246 w 12192000"/>
              <a:gd name="connsiteY2" fmla="*/ 1043760 h 2020896"/>
              <a:gd name="connsiteX3" fmla="*/ 11170448 w 12192000"/>
              <a:gd name="connsiteY3" fmla="*/ 644022 h 2020896"/>
              <a:gd name="connsiteX4" fmla="*/ 12192000 w 12192000"/>
              <a:gd name="connsiteY4" fmla="*/ 888306 h 2020896"/>
              <a:gd name="connsiteX5" fmla="*/ 12192000 w 12192000"/>
              <a:gd name="connsiteY5" fmla="*/ 0 h 2020896"/>
              <a:gd name="connsiteX6" fmla="*/ 0 w 12192000"/>
              <a:gd name="connsiteY6" fmla="*/ 0 h 2020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020896">
                <a:moveTo>
                  <a:pt x="0" y="0"/>
                </a:moveTo>
                <a:lnTo>
                  <a:pt x="0" y="2020896"/>
                </a:lnTo>
                <a:cubicBezTo>
                  <a:pt x="0" y="2020896"/>
                  <a:pt x="3042448" y="1532328"/>
                  <a:pt x="4197246" y="1043760"/>
                </a:cubicBezTo>
                <a:cubicBezTo>
                  <a:pt x="5352044" y="555191"/>
                  <a:pt x="8305661" y="-44415"/>
                  <a:pt x="11170448" y="644022"/>
                </a:cubicBezTo>
                <a:cubicBezTo>
                  <a:pt x="11947716" y="821683"/>
                  <a:pt x="12192000" y="888306"/>
                  <a:pt x="12192000" y="888306"/>
                </a:cubicBez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0" scaled="0"/>
          </a:gradFill>
          <a:ln w="2220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10" name="图形 8"/>
          <p:cNvSpPr/>
          <p:nvPr userDrawn="1">
            <p:custDataLst>
              <p:tags r:id="rId5"/>
            </p:custDataLst>
          </p:nvPr>
        </p:nvSpPr>
        <p:spPr>
          <a:xfrm>
            <a:off x="1224602" y="0"/>
            <a:ext cx="6392261" cy="792572"/>
          </a:xfrm>
          <a:custGeom>
            <a:avLst/>
            <a:gdLst>
              <a:gd name="connsiteX0" fmla="*/ 0 w 8523015"/>
              <a:gd name="connsiteY0" fmla="*/ 0 h 1056762"/>
              <a:gd name="connsiteX1" fmla="*/ 5651379 w 8523015"/>
              <a:gd name="connsiteY1" fmla="*/ 1056762 h 1056762"/>
              <a:gd name="connsiteX2" fmla="*/ 8523015 w 8523015"/>
              <a:gd name="connsiteY2" fmla="*/ 0 h 1056762"/>
              <a:gd name="connsiteX3" fmla="*/ 0 w 8523015"/>
              <a:gd name="connsiteY3" fmla="*/ 0 h 10567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23015" h="1056762">
                <a:moveTo>
                  <a:pt x="0" y="0"/>
                </a:moveTo>
                <a:cubicBezTo>
                  <a:pt x="0" y="0"/>
                  <a:pt x="3767586" y="1125681"/>
                  <a:pt x="5651379" y="1056762"/>
                </a:cubicBezTo>
                <a:cubicBezTo>
                  <a:pt x="7535173" y="987843"/>
                  <a:pt x="8523015" y="0"/>
                  <a:pt x="85230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0"/>
          </a:gradFill>
          <a:ln w="2295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1789194" y="2627399"/>
            <a:ext cx="5565611" cy="1308331"/>
          </a:xfrm>
        </p:spPr>
        <p:txBody>
          <a:bodyPr lIns="90000" tIns="46800" rIns="90000" bIns="46800" anchor="t" anchorCtr="0">
            <a:normAutofit/>
          </a:bodyPr>
          <a:lstStyle>
            <a:lvl1pPr algn="ctr">
              <a:defRPr sz="600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714381"/>
            <a:ext cx="3962432" cy="4041680"/>
          </a:xfrm>
        </p:spPr>
        <p:txBody>
          <a:bodyPr lIns="90000" tIns="46800" rIns="90000" bIns="46800">
            <a:normAutofit/>
          </a:bodyPr>
          <a:lstStyle>
            <a:lvl1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all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714381"/>
            <a:ext cx="3962432" cy="285752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all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all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all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2"/>
            </p:custDataLst>
          </p:nvPr>
        </p:nvGrpSpPr>
        <p:grpSpPr>
          <a:xfrm>
            <a:off x="0" y="0"/>
            <a:ext cx="922020" cy="1506855"/>
            <a:chOff x="0" y="0"/>
            <a:chExt cx="1936" cy="3164"/>
          </a:xfrm>
        </p:grpSpPr>
        <p:sp>
          <p:nvSpPr>
            <p:cNvPr id="7" name="Freeform 5"/>
            <p:cNvSpPr/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1936" cy="3164"/>
            </a:xfrm>
            <a:custGeom>
              <a:avLst/>
              <a:gdLst>
                <a:gd name="T0" fmla="*/ 0 w 2459"/>
                <a:gd name="T1" fmla="*/ 0 h 3593"/>
                <a:gd name="T2" fmla="*/ 1198 w 2459"/>
                <a:gd name="T3" fmla="*/ 0 h 3593"/>
                <a:gd name="T4" fmla="*/ 1757 w 2459"/>
                <a:gd name="T5" fmla="*/ 495 h 3593"/>
                <a:gd name="T6" fmla="*/ 2060 w 2459"/>
                <a:gd name="T7" fmla="*/ 1453 h 3593"/>
                <a:gd name="T8" fmla="*/ 847 w 2459"/>
                <a:gd name="T9" fmla="*/ 2204 h 3593"/>
                <a:gd name="T10" fmla="*/ 0 w 2459"/>
                <a:gd name="T11" fmla="*/ 3593 h 3593"/>
                <a:gd name="T12" fmla="*/ 0 w 2459"/>
                <a:gd name="T13" fmla="*/ 0 h 3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9" h="3593">
                  <a:moveTo>
                    <a:pt x="0" y="0"/>
                  </a:moveTo>
                  <a:lnTo>
                    <a:pt x="1198" y="0"/>
                  </a:lnTo>
                  <a:cubicBezTo>
                    <a:pt x="1198" y="0"/>
                    <a:pt x="1389" y="383"/>
                    <a:pt x="1757" y="495"/>
                  </a:cubicBezTo>
                  <a:cubicBezTo>
                    <a:pt x="2124" y="607"/>
                    <a:pt x="2459" y="1102"/>
                    <a:pt x="2060" y="1453"/>
                  </a:cubicBezTo>
                  <a:cubicBezTo>
                    <a:pt x="1661" y="1804"/>
                    <a:pt x="1342" y="1773"/>
                    <a:pt x="847" y="2204"/>
                  </a:cubicBezTo>
                  <a:cubicBezTo>
                    <a:pt x="352" y="2635"/>
                    <a:pt x="0" y="3593"/>
                    <a:pt x="0" y="3593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  <p:sp>
          <p:nvSpPr>
            <p:cNvPr id="8" name="Freeform 9"/>
            <p:cNvSpPr/>
            <p:nvPr>
              <p:custDataLst>
                <p:tags r:id="rId4"/>
              </p:custDataLst>
            </p:nvPr>
          </p:nvSpPr>
          <p:spPr bwMode="auto">
            <a:xfrm>
              <a:off x="0" y="0"/>
              <a:ext cx="938" cy="2355"/>
            </a:xfrm>
            <a:custGeom>
              <a:avLst/>
              <a:gdLst>
                <a:gd name="T0" fmla="*/ 0 w 1184"/>
                <a:gd name="T1" fmla="*/ 0 h 2672"/>
                <a:gd name="T2" fmla="*/ 1184 w 1184"/>
                <a:gd name="T3" fmla="*/ 0 h 2672"/>
                <a:gd name="T4" fmla="*/ 720 w 1184"/>
                <a:gd name="T5" fmla="*/ 1104 h 2672"/>
                <a:gd name="T6" fmla="*/ 0 w 1184"/>
                <a:gd name="T7" fmla="*/ 2672 h 2672"/>
                <a:gd name="T8" fmla="*/ 0 w 1184"/>
                <a:gd name="T9" fmla="*/ 0 h 2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4" h="2672">
                  <a:moveTo>
                    <a:pt x="0" y="0"/>
                  </a:moveTo>
                  <a:lnTo>
                    <a:pt x="1184" y="0"/>
                  </a:lnTo>
                  <a:cubicBezTo>
                    <a:pt x="1184" y="0"/>
                    <a:pt x="1152" y="816"/>
                    <a:pt x="720" y="1104"/>
                  </a:cubicBezTo>
                  <a:cubicBezTo>
                    <a:pt x="288" y="1392"/>
                    <a:pt x="0" y="2672"/>
                    <a:pt x="0" y="2672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50000"/>
                  </a:schemeClr>
                </a:gs>
                <a:gs pos="0">
                  <a:schemeClr val="accent1">
                    <a:lumMod val="75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</p:grpSp>
      <p:grpSp>
        <p:nvGrpSpPr>
          <p:cNvPr id="9" name="组合 8"/>
          <p:cNvGrpSpPr/>
          <p:nvPr userDrawn="1">
            <p:custDataLst>
              <p:tags r:id="rId5"/>
            </p:custDataLst>
          </p:nvPr>
        </p:nvGrpSpPr>
        <p:grpSpPr>
          <a:xfrm>
            <a:off x="7732934" y="-4762"/>
            <a:ext cx="1532510" cy="5153025"/>
            <a:chOff x="13717" y="0"/>
            <a:chExt cx="5719" cy="10820"/>
          </a:xfrm>
        </p:grpSpPr>
        <p:sp>
          <p:nvSpPr>
            <p:cNvPr id="10" name="PA-图形 4"/>
            <p:cNvSpPr/>
            <p:nvPr>
              <p:custDataLst>
                <p:tags r:id="rId6"/>
              </p:custDataLst>
            </p:nvPr>
          </p:nvSpPr>
          <p:spPr bwMode="auto">
            <a:xfrm>
              <a:off x="15052" y="2396"/>
              <a:ext cx="4152" cy="8320"/>
            </a:xfrm>
            <a:custGeom>
              <a:avLst/>
              <a:gdLst>
                <a:gd name="connsiteX0" fmla="*/ 1704840 w 2806020"/>
                <a:gd name="connsiteY0" fmla="*/ 0 h 4826936"/>
                <a:gd name="connsiteX1" fmla="*/ 2024697 w 2806020"/>
                <a:gd name="connsiteY1" fmla="*/ 1628364 h 4826936"/>
                <a:gd name="connsiteX2" fmla="*/ 236405 w 2806020"/>
                <a:gd name="connsiteY2" fmla="*/ 3082260 h 4826936"/>
                <a:gd name="connsiteX3" fmla="*/ 745268 w 2806020"/>
                <a:gd name="connsiteY3" fmla="*/ 4826936 h 4826936"/>
                <a:gd name="connsiteX4" fmla="*/ 2809801 w 2806020"/>
                <a:gd name="connsiteY4" fmla="*/ 4390767 h 4826936"/>
                <a:gd name="connsiteX5" fmla="*/ 2809801 w 2806020"/>
                <a:gd name="connsiteY5" fmla="*/ 0 h 4826936"/>
                <a:gd name="connsiteX6" fmla="*/ 1704840 w 2806020"/>
                <a:gd name="connsiteY6" fmla="*/ 0 h 4826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06020" h="4826936">
                  <a:moveTo>
                    <a:pt x="1704840" y="0"/>
                  </a:moveTo>
                  <a:cubicBezTo>
                    <a:pt x="1704840" y="0"/>
                    <a:pt x="2388171" y="1075883"/>
                    <a:pt x="2024697" y="1628364"/>
                  </a:cubicBezTo>
                  <a:cubicBezTo>
                    <a:pt x="1661223" y="2180845"/>
                    <a:pt x="730729" y="2268078"/>
                    <a:pt x="236405" y="3082260"/>
                  </a:cubicBezTo>
                  <a:cubicBezTo>
                    <a:pt x="-257920" y="3896442"/>
                    <a:pt x="76476" y="4754241"/>
                    <a:pt x="745268" y="4826936"/>
                  </a:cubicBezTo>
                  <a:cubicBezTo>
                    <a:pt x="1472217" y="4783319"/>
                    <a:pt x="2809801" y="4390767"/>
                    <a:pt x="2809801" y="4390767"/>
                  </a:cubicBezTo>
                  <a:lnTo>
                    <a:pt x="2809801" y="0"/>
                  </a:lnTo>
                  <a:lnTo>
                    <a:pt x="170484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  <p:sp>
          <p:nvSpPr>
            <p:cNvPr id="11" name="Freeform 25"/>
            <p:cNvSpPr/>
            <p:nvPr>
              <p:custDataLst>
                <p:tags r:id="rId7"/>
              </p:custDataLst>
            </p:nvPr>
          </p:nvSpPr>
          <p:spPr bwMode="auto">
            <a:xfrm>
              <a:off x="14051" y="0"/>
              <a:ext cx="5385" cy="10820"/>
            </a:xfrm>
            <a:custGeom>
              <a:avLst/>
              <a:gdLst>
                <a:gd name="T0" fmla="*/ 3310 w 3438"/>
                <a:gd name="T1" fmla="*/ 0 h 6717"/>
                <a:gd name="T2" fmla="*/ 1535 w 3438"/>
                <a:gd name="T3" fmla="*/ 0 h 6717"/>
                <a:gd name="T4" fmla="*/ 2063 w 3438"/>
                <a:gd name="T5" fmla="*/ 1599 h 6717"/>
                <a:gd name="T6" fmla="*/ 2415 w 3438"/>
                <a:gd name="T7" fmla="*/ 4718 h 6717"/>
                <a:gd name="T8" fmla="*/ 96 w 3438"/>
                <a:gd name="T9" fmla="*/ 6269 h 6717"/>
                <a:gd name="T10" fmla="*/ 16 w 3438"/>
                <a:gd name="T11" fmla="*/ 6717 h 6717"/>
                <a:gd name="T12" fmla="*/ 3310 w 3438"/>
                <a:gd name="T13" fmla="*/ 6717 h 6717"/>
                <a:gd name="T14" fmla="*/ 3310 w 3438"/>
                <a:gd name="T15" fmla="*/ 0 h 67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8" h="6717">
                  <a:moveTo>
                    <a:pt x="3310" y="0"/>
                  </a:moveTo>
                  <a:lnTo>
                    <a:pt x="1535" y="0"/>
                  </a:lnTo>
                  <a:cubicBezTo>
                    <a:pt x="1535" y="0"/>
                    <a:pt x="1184" y="800"/>
                    <a:pt x="2063" y="1599"/>
                  </a:cubicBezTo>
                  <a:cubicBezTo>
                    <a:pt x="2415" y="1903"/>
                    <a:pt x="3438" y="3710"/>
                    <a:pt x="2415" y="4718"/>
                  </a:cubicBezTo>
                  <a:cubicBezTo>
                    <a:pt x="1391" y="5725"/>
                    <a:pt x="320" y="5613"/>
                    <a:pt x="96" y="6269"/>
                  </a:cubicBezTo>
                  <a:cubicBezTo>
                    <a:pt x="0" y="6557"/>
                    <a:pt x="16" y="6717"/>
                    <a:pt x="16" y="6717"/>
                  </a:cubicBezTo>
                  <a:lnTo>
                    <a:pt x="3310" y="6717"/>
                  </a:lnTo>
                  <a:lnTo>
                    <a:pt x="331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  <p:sp>
          <p:nvSpPr>
            <p:cNvPr id="12" name="Freeform 21"/>
            <p:cNvSpPr/>
            <p:nvPr>
              <p:custDataLst>
                <p:tags r:id="rId8"/>
              </p:custDataLst>
            </p:nvPr>
          </p:nvSpPr>
          <p:spPr bwMode="auto">
            <a:xfrm>
              <a:off x="13717" y="8944"/>
              <a:ext cx="5485" cy="1876"/>
            </a:xfrm>
            <a:custGeom>
              <a:avLst/>
              <a:gdLst>
                <a:gd name="T0" fmla="*/ 0 w 3648"/>
                <a:gd name="T1" fmla="*/ 1808 h 1808"/>
                <a:gd name="T2" fmla="*/ 1136 w 3648"/>
                <a:gd name="T3" fmla="*/ 1088 h 1808"/>
                <a:gd name="T4" fmla="*/ 3648 w 3648"/>
                <a:gd name="T5" fmla="*/ 0 h 1808"/>
                <a:gd name="T6" fmla="*/ 3648 w 3648"/>
                <a:gd name="T7" fmla="*/ 1808 h 1808"/>
                <a:gd name="T8" fmla="*/ 0 w 3648"/>
                <a:gd name="T9" fmla="*/ 1808 h 1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8" h="1808">
                  <a:moveTo>
                    <a:pt x="0" y="1808"/>
                  </a:moveTo>
                  <a:cubicBezTo>
                    <a:pt x="0" y="1808"/>
                    <a:pt x="80" y="1440"/>
                    <a:pt x="1136" y="1088"/>
                  </a:cubicBezTo>
                  <a:cubicBezTo>
                    <a:pt x="2192" y="736"/>
                    <a:pt x="2992" y="608"/>
                    <a:pt x="3648" y="0"/>
                  </a:cubicBezTo>
                  <a:cubicBezTo>
                    <a:pt x="3648" y="464"/>
                    <a:pt x="3648" y="1808"/>
                    <a:pt x="3648" y="1808"/>
                  </a:cubicBezTo>
                  <a:lnTo>
                    <a:pt x="0" y="1808"/>
                  </a:lnTo>
                  <a:close/>
                </a:path>
              </a:pathLst>
            </a:custGeom>
            <a:gradFill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0">
                  <a:schemeClr val="accent6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vert="horz" wrap="square" lIns="67500" tIns="35100" rIns="67500" bIns="35100" numCol="1" rtlCol="0" anchor="ctr" anchorCtr="0" compatLnSpc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l">
                <a:buClrTx/>
                <a:buSzTx/>
                <a:buFontTx/>
              </a:pPr>
              <a:endParaRPr lang="zh-CN" altLang="en-US" sz="1350"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</p:spPr>
        <p:txBody>
          <a:bodyPr lIns="68580" tIns="34290" rIns="68580" bIns="34290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</p:spPr>
        <p:txBody>
          <a:bodyPr lIns="68580" tIns="34290" rIns="68580" bIns="34290"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</p:spPr>
        <p:txBody>
          <a:bodyPr lIns="68580" tIns="34290" rIns="68580" bIns="34290"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4041680"/>
          </a:xfrm>
        </p:spPr>
        <p:txBody>
          <a:bodyPr lIns="90000" tIns="46800" rIns="90000" bIns="46800"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573306" y="1941211"/>
            <a:ext cx="5874039" cy="1247712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600" b="1" i="0" u="none" strike="noStrike" kern="1200" cap="none" spc="600" normalizeH="0" baseline="0" noProof="1" dirty="0">
                <a:solidFill>
                  <a:schemeClr val="bg2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>
            <a:off x="-5812" y="3147650"/>
            <a:ext cx="9155624" cy="2007102"/>
            <a:chOff x="-7749" y="3920422"/>
            <a:chExt cx="12207499" cy="2955755"/>
          </a:xfrm>
        </p:grpSpPr>
        <p:sp>
          <p:nvSpPr>
            <p:cNvPr id="7" name="图形 5"/>
            <p:cNvSpPr/>
            <p:nvPr>
              <p:custDataLst>
                <p:tags r:id="rId7"/>
              </p:custDataLst>
            </p:nvPr>
          </p:nvSpPr>
          <p:spPr>
            <a:xfrm>
              <a:off x="-7749" y="3920422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8" name="图形 3"/>
            <p:cNvSpPr/>
            <p:nvPr>
              <p:custDataLst>
                <p:tags r:id="rId8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9" name="图形 2"/>
            <p:cNvSpPr/>
            <p:nvPr>
              <p:custDataLst>
                <p:tags r:id="rId9"/>
              </p:custDataLst>
            </p:nvPr>
          </p:nvSpPr>
          <p:spPr>
            <a:xfrm>
              <a:off x="7539132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0">
                  <a:schemeClr val="accent6"/>
                </a:gs>
                <a:gs pos="100000">
                  <a:schemeClr val="accent1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  <p:grpSp>
        <p:nvGrpSpPr>
          <p:cNvPr id="10" name="组合 9"/>
          <p:cNvGrpSpPr/>
          <p:nvPr userDrawn="1">
            <p:custDataLst>
              <p:tags r:id="rId10"/>
            </p:custDataLst>
          </p:nvPr>
        </p:nvGrpSpPr>
        <p:grpSpPr>
          <a:xfrm rot="10800000">
            <a:off x="-5812" y="-5324"/>
            <a:ext cx="9155624" cy="2007102"/>
            <a:chOff x="0" y="3911863"/>
            <a:chExt cx="12207499" cy="2955755"/>
          </a:xfrm>
        </p:grpSpPr>
        <p:sp>
          <p:nvSpPr>
            <p:cNvPr id="11" name="图形 5"/>
            <p:cNvSpPr/>
            <p:nvPr>
              <p:custDataLst>
                <p:tags r:id="rId11"/>
              </p:custDataLst>
            </p:nvPr>
          </p:nvSpPr>
          <p:spPr>
            <a:xfrm>
              <a:off x="0" y="3911863"/>
              <a:ext cx="4769976" cy="2955755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1"/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2" name="图形 3"/>
            <p:cNvSpPr/>
            <p:nvPr>
              <p:custDataLst>
                <p:tags r:id="rId12"/>
              </p:custDataLst>
            </p:nvPr>
          </p:nvSpPr>
          <p:spPr>
            <a:xfrm>
              <a:off x="2269956" y="5519693"/>
              <a:ext cx="8208055" cy="1338747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19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  <p:sp>
          <p:nvSpPr>
            <p:cNvPr id="13" name="图形 2"/>
            <p:cNvSpPr/>
            <p:nvPr>
              <p:custDataLst>
                <p:tags r:id="rId13"/>
              </p:custDataLst>
            </p:nvPr>
          </p:nvSpPr>
          <p:spPr>
            <a:xfrm>
              <a:off x="7546881" y="4550098"/>
              <a:ext cx="4660618" cy="2307902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6"/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形 5"/>
          <p:cNvSpPr/>
          <p:nvPr userDrawn="1">
            <p:custDataLst>
              <p:tags r:id="rId2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3"/>
            </p:custDataLst>
          </p:nvPr>
        </p:nvSpPr>
        <p:spPr>
          <a:xfrm>
            <a:off x="1702594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75000" lnSpcReduction="20000"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4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20000"/>
                  <a:lumOff val="80000"/>
                </a:schemeClr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19600" y="228150"/>
            <a:ext cx="8704800" cy="46872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500" tIns="35100" rIns="67500" bIns="35100" rtlCol="0" anchor="ctr">
            <a:normAutofit/>
          </a:bodyPr>
          <a:lstStyle/>
          <a:p>
            <a:pPr algn="ctr"/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 userDrawn="1">
            <p:custDataLst>
              <p:tags r:id="rId3"/>
            </p:custDataLst>
          </p:nvPr>
        </p:nvGrpSpPr>
        <p:grpSpPr>
          <a:xfrm>
            <a:off x="3477101" y="0"/>
            <a:ext cx="5666899" cy="904399"/>
            <a:chOff x="3397" y="0"/>
            <a:chExt cx="15803" cy="2522"/>
          </a:xfrm>
        </p:grpSpPr>
        <p:sp>
          <p:nvSpPr>
            <p:cNvPr id="10" name="图形 4"/>
            <p:cNvSpPr/>
            <p:nvPr>
              <p:custDataLst>
                <p:tags r:id="rId4"/>
              </p:custDataLst>
            </p:nvPr>
          </p:nvSpPr>
          <p:spPr>
            <a:xfrm>
              <a:off x="5930" y="0"/>
              <a:ext cx="13270" cy="2182"/>
            </a:xfrm>
            <a:custGeom>
              <a:avLst/>
              <a:gdLst>
                <a:gd name="connsiteX0" fmla="*/ 0 w 8426515"/>
                <a:gd name="connsiteY0" fmla="*/ 0 h 1730159"/>
                <a:gd name="connsiteX1" fmla="*/ 3171958 w 8426515"/>
                <a:gd name="connsiteY1" fmla="*/ 1057319 h 1730159"/>
                <a:gd name="connsiteX2" fmla="*/ 8426515 w 8426515"/>
                <a:gd name="connsiteY2" fmla="*/ 1730159 h 1730159"/>
                <a:gd name="connsiteX3" fmla="*/ 8426515 w 8426515"/>
                <a:gd name="connsiteY3" fmla="*/ 0 h 1730159"/>
                <a:gd name="connsiteX4" fmla="*/ 0 w 8426515"/>
                <a:gd name="connsiteY4" fmla="*/ 0 h 173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6515" h="1730159">
                  <a:moveTo>
                    <a:pt x="0" y="0"/>
                  </a:moveTo>
                  <a:cubicBezTo>
                    <a:pt x="0" y="0"/>
                    <a:pt x="496620" y="897120"/>
                    <a:pt x="3171958" y="1057319"/>
                  </a:cubicBezTo>
                  <a:cubicBezTo>
                    <a:pt x="5847297" y="1217519"/>
                    <a:pt x="6488096" y="993239"/>
                    <a:pt x="8426515" y="1730159"/>
                  </a:cubicBezTo>
                  <a:cubicBezTo>
                    <a:pt x="8426515" y="913140"/>
                    <a:pt x="8426515" y="0"/>
                    <a:pt x="8426515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 w="16008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1" name="图形 2"/>
            <p:cNvSpPr/>
            <p:nvPr>
              <p:custDataLst>
                <p:tags r:id="rId5"/>
              </p:custDataLst>
            </p:nvPr>
          </p:nvSpPr>
          <p:spPr>
            <a:xfrm>
              <a:off x="3397" y="0"/>
              <a:ext cx="15803" cy="2522"/>
            </a:xfrm>
            <a:custGeom>
              <a:avLst/>
              <a:gdLst>
                <a:gd name="connsiteX0" fmla="*/ 0 w 10034673"/>
                <a:gd name="connsiteY0" fmla="*/ 0 h 1809772"/>
                <a:gd name="connsiteX1" fmla="*/ 5002623 w 10034673"/>
                <a:gd name="connsiteY1" fmla="*/ 603257 h 1809772"/>
                <a:gd name="connsiteX2" fmla="*/ 10034673 w 10034673"/>
                <a:gd name="connsiteY2" fmla="*/ 1809772 h 1809772"/>
                <a:gd name="connsiteX3" fmla="*/ 10034673 w 10034673"/>
                <a:gd name="connsiteY3" fmla="*/ 0 h 1809772"/>
                <a:gd name="connsiteX4" fmla="*/ 0 w 10034673"/>
                <a:gd name="connsiteY4" fmla="*/ 0 h 180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673" h="1809772">
                  <a:moveTo>
                    <a:pt x="0" y="0"/>
                  </a:moveTo>
                  <a:cubicBezTo>
                    <a:pt x="0" y="0"/>
                    <a:pt x="2663161" y="676825"/>
                    <a:pt x="5002623" y="603257"/>
                  </a:cubicBezTo>
                  <a:cubicBezTo>
                    <a:pt x="7342085" y="529689"/>
                    <a:pt x="8872299" y="662112"/>
                    <a:pt x="10034673" y="1809772"/>
                  </a:cubicBezTo>
                  <a:cubicBezTo>
                    <a:pt x="10034673" y="1059379"/>
                    <a:pt x="10034673" y="0"/>
                    <a:pt x="10034673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 userDrawn="1">
            <p:custDataLst>
              <p:tags r:id="rId6"/>
            </p:custDataLst>
          </p:nvPr>
        </p:nvGrpSpPr>
        <p:grpSpPr>
          <a:xfrm>
            <a:off x="0" y="4306253"/>
            <a:ext cx="7197090" cy="837248"/>
            <a:chOff x="0" y="7950"/>
            <a:chExt cx="15802" cy="2850"/>
          </a:xfrm>
        </p:grpSpPr>
        <p:sp>
          <p:nvSpPr>
            <p:cNvPr id="13" name="图形 4"/>
            <p:cNvSpPr/>
            <p:nvPr>
              <p:custDataLst>
                <p:tags r:id="rId7"/>
              </p:custDataLst>
            </p:nvPr>
          </p:nvSpPr>
          <p:spPr>
            <a:xfrm rot="10800000">
              <a:off x="0" y="8334"/>
              <a:ext cx="13270" cy="2466"/>
            </a:xfrm>
            <a:custGeom>
              <a:avLst/>
              <a:gdLst>
                <a:gd name="connsiteX0" fmla="*/ 0 w 8426515"/>
                <a:gd name="connsiteY0" fmla="*/ 0 h 1730159"/>
                <a:gd name="connsiteX1" fmla="*/ 3171958 w 8426515"/>
                <a:gd name="connsiteY1" fmla="*/ 1057319 h 1730159"/>
                <a:gd name="connsiteX2" fmla="*/ 8426515 w 8426515"/>
                <a:gd name="connsiteY2" fmla="*/ 1730159 h 1730159"/>
                <a:gd name="connsiteX3" fmla="*/ 8426515 w 8426515"/>
                <a:gd name="connsiteY3" fmla="*/ 0 h 1730159"/>
                <a:gd name="connsiteX4" fmla="*/ 0 w 8426515"/>
                <a:gd name="connsiteY4" fmla="*/ 0 h 1730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26515" h="1730159">
                  <a:moveTo>
                    <a:pt x="0" y="0"/>
                  </a:moveTo>
                  <a:cubicBezTo>
                    <a:pt x="0" y="0"/>
                    <a:pt x="496620" y="897120"/>
                    <a:pt x="3171958" y="1057319"/>
                  </a:cubicBezTo>
                  <a:cubicBezTo>
                    <a:pt x="5847297" y="1217519"/>
                    <a:pt x="6488096" y="993239"/>
                    <a:pt x="8426515" y="1730159"/>
                  </a:cubicBezTo>
                  <a:cubicBezTo>
                    <a:pt x="8426515" y="913140"/>
                    <a:pt x="8426515" y="0"/>
                    <a:pt x="8426515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0">
                  <a:schemeClr val="accent3"/>
                </a:gs>
              </a:gsLst>
              <a:lin ang="0" scaled="0"/>
            </a:gradFill>
            <a:ln w="16008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4" name="图形 2"/>
            <p:cNvSpPr/>
            <p:nvPr>
              <p:custDataLst>
                <p:tags r:id="rId8"/>
              </p:custDataLst>
            </p:nvPr>
          </p:nvSpPr>
          <p:spPr>
            <a:xfrm rot="10800000">
              <a:off x="0" y="7950"/>
              <a:ext cx="15803" cy="2850"/>
            </a:xfrm>
            <a:custGeom>
              <a:avLst/>
              <a:gdLst>
                <a:gd name="connsiteX0" fmla="*/ 0 w 10034673"/>
                <a:gd name="connsiteY0" fmla="*/ 0 h 1809772"/>
                <a:gd name="connsiteX1" fmla="*/ 5002623 w 10034673"/>
                <a:gd name="connsiteY1" fmla="*/ 603257 h 1809772"/>
                <a:gd name="connsiteX2" fmla="*/ 10034673 w 10034673"/>
                <a:gd name="connsiteY2" fmla="*/ 1809772 h 1809772"/>
                <a:gd name="connsiteX3" fmla="*/ 10034673 w 10034673"/>
                <a:gd name="connsiteY3" fmla="*/ 0 h 1809772"/>
                <a:gd name="connsiteX4" fmla="*/ 0 w 10034673"/>
                <a:gd name="connsiteY4" fmla="*/ 0 h 1809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34673" h="1809772">
                  <a:moveTo>
                    <a:pt x="0" y="0"/>
                  </a:moveTo>
                  <a:cubicBezTo>
                    <a:pt x="0" y="0"/>
                    <a:pt x="2663161" y="676825"/>
                    <a:pt x="5002623" y="603257"/>
                  </a:cubicBezTo>
                  <a:cubicBezTo>
                    <a:pt x="7342085" y="529689"/>
                    <a:pt x="8872299" y="662112"/>
                    <a:pt x="10034673" y="1809772"/>
                  </a:cubicBezTo>
                  <a:cubicBezTo>
                    <a:pt x="10034673" y="1059379"/>
                    <a:pt x="10034673" y="0"/>
                    <a:pt x="10034673" y="0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0">
                  <a:schemeClr val="accent1">
                    <a:lumMod val="50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lIns="67500" tIns="35100" rIns="67500" bIns="35100" rtlCol="0" anchor="ctr">
              <a:normAutofit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936900"/>
            <a:ext cx="7219800" cy="542700"/>
          </a:xfrm>
        </p:spPr>
        <p:txBody>
          <a:bodyPr lIns="90000" tIns="46800" rIns="90000" bIns="46800" anchor="ctr">
            <a:normAutofit/>
          </a:bodyPr>
          <a:lstStyle>
            <a:lvl1pPr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622700"/>
            <a:ext cx="7219950" cy="25839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 rot="16200000">
            <a:off x="6377464" y="2383155"/>
            <a:ext cx="5153025" cy="380048"/>
            <a:chOff x="0" y="9148"/>
            <a:chExt cx="19200" cy="1664"/>
          </a:xfrm>
        </p:grpSpPr>
        <p:sp>
          <p:nvSpPr>
            <p:cNvPr id="11" name="图形 5"/>
            <p:cNvSpPr/>
            <p:nvPr>
              <p:custDataLst>
                <p:tags r:id="rId3"/>
              </p:custDataLst>
            </p:nvPr>
          </p:nvSpPr>
          <p:spPr>
            <a:xfrm>
              <a:off x="0" y="9148"/>
              <a:ext cx="7512" cy="1664"/>
            </a:xfrm>
            <a:custGeom>
              <a:avLst/>
              <a:gdLst>
                <a:gd name="connsiteX0" fmla="*/ 0 w 4769976"/>
                <a:gd name="connsiteY0" fmla="*/ 0 h 2955755"/>
                <a:gd name="connsiteX1" fmla="*/ 1488069 w 4769976"/>
                <a:gd name="connsiteY1" fmla="*/ 1080379 h 2955755"/>
                <a:gd name="connsiteX2" fmla="*/ 4769976 w 4769976"/>
                <a:gd name="connsiteY2" fmla="*/ 2955755 h 2955755"/>
                <a:gd name="connsiteX3" fmla="*/ 0 w 4769976"/>
                <a:gd name="connsiteY3" fmla="*/ 2955755 h 2955755"/>
                <a:gd name="connsiteX4" fmla="*/ 0 w 4769976"/>
                <a:gd name="connsiteY4" fmla="*/ 0 h 29557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9976" h="2955755">
                  <a:moveTo>
                    <a:pt x="0" y="0"/>
                  </a:moveTo>
                  <a:cubicBezTo>
                    <a:pt x="0" y="0"/>
                    <a:pt x="244614" y="774612"/>
                    <a:pt x="1488069" y="1080379"/>
                  </a:cubicBezTo>
                  <a:cubicBezTo>
                    <a:pt x="2731525" y="1386147"/>
                    <a:pt x="4056518" y="1630761"/>
                    <a:pt x="4769976" y="2955755"/>
                  </a:cubicBezTo>
                  <a:cubicBezTo>
                    <a:pt x="4138056" y="2955755"/>
                    <a:pt x="0" y="2955755"/>
                    <a:pt x="0" y="2955755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accent3"/>
                </a:gs>
                <a:gs pos="0">
                  <a:schemeClr val="accent3">
                    <a:lumMod val="60000"/>
                    <a:lumOff val="40000"/>
                  </a:schemeClr>
                </a:gs>
              </a:gsLst>
              <a:lin ang="0" scaled="0"/>
            </a:gradFill>
            <a:ln w="20353" cap="flat">
              <a:noFill/>
              <a:prstDash val="solid"/>
              <a:miter/>
            </a:ln>
          </p:spPr>
          <p:txBody>
            <a:bodyPr wrap="square"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  <p:sp>
          <p:nvSpPr>
            <p:cNvPr id="12" name="图形 3"/>
            <p:cNvSpPr/>
            <p:nvPr>
              <p:custDataLst>
                <p:tags r:id="rId4"/>
              </p:custDataLst>
            </p:nvPr>
          </p:nvSpPr>
          <p:spPr>
            <a:xfrm>
              <a:off x="3575" y="10048"/>
              <a:ext cx="12926" cy="754"/>
            </a:xfrm>
            <a:custGeom>
              <a:avLst/>
              <a:gdLst>
                <a:gd name="connsiteX0" fmla="*/ 0 w 8208055"/>
                <a:gd name="connsiteY0" fmla="*/ 1344891 h 1338747"/>
                <a:gd name="connsiteX1" fmla="*/ 4696588 w 8208055"/>
                <a:gd name="connsiteY1" fmla="*/ 71984 h 1338747"/>
                <a:gd name="connsiteX2" fmla="*/ 8208055 w 8208055"/>
                <a:gd name="connsiteY2" fmla="*/ 1344891 h 1338747"/>
                <a:gd name="connsiteX3" fmla="*/ 0 w 8208055"/>
                <a:gd name="connsiteY3" fmla="*/ 1344891 h 1338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08055" h="1338747">
                  <a:moveTo>
                    <a:pt x="0" y="1344891"/>
                  </a:moveTo>
                  <a:cubicBezTo>
                    <a:pt x="0" y="1344891"/>
                    <a:pt x="1821574" y="-366949"/>
                    <a:pt x="4696588" y="71984"/>
                  </a:cubicBezTo>
                  <a:cubicBezTo>
                    <a:pt x="6188962" y="335344"/>
                    <a:pt x="7132668" y="620651"/>
                    <a:pt x="8208055" y="1344891"/>
                  </a:cubicBezTo>
                  <a:cubicBezTo>
                    <a:pt x="6562055" y="1344891"/>
                    <a:pt x="0" y="1344891"/>
                    <a:pt x="0" y="1344891"/>
                  </a:cubicBezTo>
                  <a:close/>
                </a:path>
              </a:pathLst>
            </a:custGeom>
            <a:gradFill>
              <a:gsLst>
                <a:gs pos="100000">
                  <a:schemeClr val="accent1"/>
                </a:gs>
                <a:gs pos="0">
                  <a:schemeClr val="accent1">
                    <a:lumMod val="50000"/>
                  </a:schemeClr>
                </a:gs>
              </a:gsLst>
              <a:lin ang="0" scaled="0"/>
            </a:gradFill>
            <a:ln w="18631" cap="flat">
              <a:noFill/>
              <a:prstDash val="solid"/>
              <a:miter/>
            </a:ln>
          </p:spPr>
          <p:txBody>
            <a:bodyPr wrap="square" lIns="67500" tIns="35100" rIns="67500" bIns="35100" rtlCol="0" anchor="ctr">
              <a:normAutofit fontScale="82500" lnSpcReduction="20000"/>
            </a:bodyPr>
            <a:lstStyle/>
            <a:p>
              <a:pPr lvl="0" algn="l">
                <a:buClrTx/>
                <a:buSzTx/>
                <a:buFontTx/>
              </a:pPr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13" name="图形 2"/>
            <p:cNvSpPr/>
            <p:nvPr>
              <p:custDataLst>
                <p:tags r:id="rId5"/>
              </p:custDataLst>
            </p:nvPr>
          </p:nvSpPr>
          <p:spPr>
            <a:xfrm>
              <a:off x="11860" y="9503"/>
              <a:ext cx="7340" cy="1299"/>
            </a:xfrm>
            <a:custGeom>
              <a:avLst/>
              <a:gdLst>
                <a:gd name="connsiteX0" fmla="*/ 0 w 4660618"/>
                <a:gd name="connsiteY0" fmla="*/ 2307902 h 2307902"/>
                <a:gd name="connsiteX1" fmla="*/ 2487157 w 4660618"/>
                <a:gd name="connsiteY1" fmla="*/ 1456443 h 2307902"/>
                <a:gd name="connsiteX2" fmla="*/ 4660618 w 4660618"/>
                <a:gd name="connsiteY2" fmla="*/ 0 h 2307902"/>
                <a:gd name="connsiteX3" fmla="*/ 4660618 w 4660618"/>
                <a:gd name="connsiteY3" fmla="*/ 2307902 h 2307902"/>
                <a:gd name="connsiteX4" fmla="*/ 0 w 4660618"/>
                <a:gd name="connsiteY4" fmla="*/ 2307902 h 230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60618" h="2307902">
                  <a:moveTo>
                    <a:pt x="0" y="2307902"/>
                  </a:moveTo>
                  <a:cubicBezTo>
                    <a:pt x="0" y="2307902"/>
                    <a:pt x="873866" y="1389223"/>
                    <a:pt x="2487157" y="1456443"/>
                  </a:cubicBezTo>
                  <a:cubicBezTo>
                    <a:pt x="3585091" y="1389223"/>
                    <a:pt x="4414143" y="582577"/>
                    <a:pt x="4660618" y="0"/>
                  </a:cubicBezTo>
                  <a:cubicBezTo>
                    <a:pt x="4660618" y="582577"/>
                    <a:pt x="4660618" y="2307902"/>
                    <a:pt x="4660618" y="2307902"/>
                  </a:cubicBezTo>
                  <a:lnTo>
                    <a:pt x="0" y="2307902"/>
                  </a:lnTo>
                  <a:close/>
                </a:path>
              </a:pathLst>
            </a:custGeom>
            <a:gradFill>
              <a:gsLst>
                <a:gs pos="100000">
                  <a:schemeClr val="accent6"/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0" scaled="0"/>
            </a:gradFill>
            <a:ln w="22393" cap="flat">
              <a:noFill/>
              <a:prstDash val="solid"/>
              <a:miter/>
            </a:ln>
          </p:spPr>
          <p:txBody>
            <a:bodyPr wrap="square" lIns="67500" tIns="35100" rIns="67500" bIns="35100" rtlCol="0" anchor="ctr">
              <a:normAutofit/>
            </a:bodyPr>
            <a:lstStyle/>
            <a:p>
              <a:endParaRPr lang="zh-CN" altLang="en-US" sz="135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endParaRPr>
            </a:p>
          </p:txBody>
        </p:sp>
      </p:grpSp>
      <p:sp>
        <p:nvSpPr>
          <p:cNvPr id="8" name="矩形 7"/>
          <p:cNvSpPr/>
          <p:nvPr userDrawn="1">
            <p:custDataLst>
              <p:tags r:id="rId6"/>
            </p:custDataLst>
          </p:nvPr>
        </p:nvSpPr>
        <p:spPr>
          <a:xfrm>
            <a:off x="0" y="0"/>
            <a:ext cx="3617595" cy="514969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 dirty="0">
              <a:solidFill>
                <a:schemeClr val="bg2"/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437400" y="577800"/>
            <a:ext cx="2970000" cy="6615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240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440100" y="1323000"/>
            <a:ext cx="2967300" cy="3069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3825900" y="577454"/>
            <a:ext cx="4860000" cy="3815953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形 5"/>
          <p:cNvSpPr/>
          <p:nvPr userDrawn="1">
            <p:custDataLst>
              <p:tags r:id="rId2"/>
            </p:custDataLst>
          </p:nvPr>
        </p:nvSpPr>
        <p:spPr>
          <a:xfrm>
            <a:off x="0" y="4769168"/>
            <a:ext cx="3577590" cy="380048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/>
              </a:gs>
              <a:gs pos="0">
                <a:schemeClr val="accent3">
                  <a:lumMod val="60000"/>
                  <a:lumOff val="40000"/>
                </a:scheme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图形 3"/>
          <p:cNvSpPr/>
          <p:nvPr userDrawn="1">
            <p:custDataLst>
              <p:tags r:id="rId3"/>
            </p:custDataLst>
          </p:nvPr>
        </p:nvSpPr>
        <p:spPr>
          <a:xfrm>
            <a:off x="1702594" y="4974908"/>
            <a:ext cx="6156008" cy="172403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 fontScale="52500" lnSpcReduction="20000"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图形 2"/>
          <p:cNvSpPr/>
          <p:nvPr userDrawn="1">
            <p:custDataLst>
              <p:tags r:id="rId4"/>
            </p:custDataLst>
          </p:nvPr>
        </p:nvSpPr>
        <p:spPr>
          <a:xfrm>
            <a:off x="5648325" y="4850130"/>
            <a:ext cx="3495675" cy="296704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0">
                <a:schemeClr val="accent6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199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9000" y="585900"/>
            <a:ext cx="8232300" cy="4698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40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59000" y="1244700"/>
            <a:ext cx="8231981" cy="621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59581" y="2106000"/>
            <a:ext cx="8224200" cy="25731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形 4"/>
          <p:cNvSpPr/>
          <p:nvPr userDrawn="1">
            <p:custDataLst>
              <p:tags r:id="rId2"/>
            </p:custDataLst>
          </p:nvPr>
        </p:nvSpPr>
        <p:spPr>
          <a:xfrm>
            <a:off x="2824163" y="0"/>
            <a:ext cx="6319838" cy="434340"/>
          </a:xfrm>
          <a:custGeom>
            <a:avLst/>
            <a:gdLst>
              <a:gd name="connsiteX0" fmla="*/ 0 w 8426515"/>
              <a:gd name="connsiteY0" fmla="*/ 0 h 1730159"/>
              <a:gd name="connsiteX1" fmla="*/ 3171958 w 8426515"/>
              <a:gd name="connsiteY1" fmla="*/ 1057319 h 1730159"/>
              <a:gd name="connsiteX2" fmla="*/ 8426515 w 8426515"/>
              <a:gd name="connsiteY2" fmla="*/ 1730159 h 1730159"/>
              <a:gd name="connsiteX3" fmla="*/ 8426515 w 8426515"/>
              <a:gd name="connsiteY3" fmla="*/ 0 h 1730159"/>
              <a:gd name="connsiteX4" fmla="*/ 0 w 8426515"/>
              <a:gd name="connsiteY4" fmla="*/ 0 h 173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6515" h="1730159">
                <a:moveTo>
                  <a:pt x="0" y="0"/>
                </a:moveTo>
                <a:cubicBezTo>
                  <a:pt x="0" y="0"/>
                  <a:pt x="496620" y="897120"/>
                  <a:pt x="3171958" y="1057319"/>
                </a:cubicBezTo>
                <a:cubicBezTo>
                  <a:pt x="5847297" y="1217519"/>
                  <a:pt x="6488096" y="993239"/>
                  <a:pt x="8426515" y="1730159"/>
                </a:cubicBezTo>
                <a:cubicBezTo>
                  <a:pt x="8426515" y="913140"/>
                  <a:pt x="8426515" y="0"/>
                  <a:pt x="84265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16008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2" name="图形 2"/>
          <p:cNvSpPr/>
          <p:nvPr userDrawn="1">
            <p:custDataLst>
              <p:tags r:id="rId3"/>
            </p:custDataLst>
          </p:nvPr>
        </p:nvSpPr>
        <p:spPr>
          <a:xfrm>
            <a:off x="1617821" y="0"/>
            <a:ext cx="7526179" cy="501968"/>
          </a:xfrm>
          <a:custGeom>
            <a:avLst/>
            <a:gdLst>
              <a:gd name="connsiteX0" fmla="*/ 0 w 10034673"/>
              <a:gd name="connsiteY0" fmla="*/ 0 h 1809772"/>
              <a:gd name="connsiteX1" fmla="*/ 5002623 w 10034673"/>
              <a:gd name="connsiteY1" fmla="*/ 603257 h 1809772"/>
              <a:gd name="connsiteX2" fmla="*/ 10034673 w 10034673"/>
              <a:gd name="connsiteY2" fmla="*/ 1809772 h 1809772"/>
              <a:gd name="connsiteX3" fmla="*/ 10034673 w 10034673"/>
              <a:gd name="connsiteY3" fmla="*/ 0 h 1809772"/>
              <a:gd name="connsiteX4" fmla="*/ 0 w 10034673"/>
              <a:gd name="connsiteY4" fmla="*/ 0 h 180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673" h="1809772">
                <a:moveTo>
                  <a:pt x="0" y="0"/>
                </a:moveTo>
                <a:cubicBezTo>
                  <a:pt x="0" y="0"/>
                  <a:pt x="2663161" y="676825"/>
                  <a:pt x="5002623" y="603257"/>
                </a:cubicBezTo>
                <a:cubicBezTo>
                  <a:pt x="7342085" y="529689"/>
                  <a:pt x="8872299" y="662112"/>
                  <a:pt x="10034673" y="1809772"/>
                </a:cubicBezTo>
                <a:cubicBezTo>
                  <a:pt x="10034673" y="1059379"/>
                  <a:pt x="10034673" y="0"/>
                  <a:pt x="10034673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50000"/>
                </a:schemeClr>
              </a:gs>
              <a:gs pos="0">
                <a:schemeClr val="accent1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3771901"/>
            <a:ext cx="9144000" cy="13715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53600" y="502200"/>
            <a:ext cx="8232300" cy="4239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21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453628" y="1260900"/>
            <a:ext cx="8243100" cy="2408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445500" y="3885300"/>
            <a:ext cx="8251200" cy="7587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形 5"/>
          <p:cNvSpPr/>
          <p:nvPr userDrawn="1">
            <p:custDataLst>
              <p:tags r:id="rId2"/>
            </p:custDataLst>
          </p:nvPr>
        </p:nvSpPr>
        <p:spPr>
          <a:xfrm>
            <a:off x="0" y="4769168"/>
            <a:ext cx="3577590" cy="380048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2035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5" name="图形 3"/>
          <p:cNvSpPr/>
          <p:nvPr userDrawn="1">
            <p:custDataLst>
              <p:tags r:id="rId3"/>
            </p:custDataLst>
          </p:nvPr>
        </p:nvSpPr>
        <p:spPr>
          <a:xfrm>
            <a:off x="1702594" y="4974908"/>
            <a:ext cx="6156008" cy="172403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 fontScale="52500" lnSpcReduction="20000"/>
          </a:bodyPr>
          <a:lstStyle/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图形 2"/>
          <p:cNvSpPr/>
          <p:nvPr userDrawn="1">
            <p:custDataLst>
              <p:tags r:id="rId4"/>
            </p:custDataLst>
          </p:nvPr>
        </p:nvSpPr>
        <p:spPr>
          <a:xfrm>
            <a:off x="5648325" y="4850130"/>
            <a:ext cx="3495675" cy="296704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100000">
                <a:schemeClr val="accent6"/>
              </a:gs>
              <a:gs pos="0">
                <a:schemeClr val="accent6">
                  <a:lumMod val="60000"/>
                  <a:lumOff val="40000"/>
                </a:schemeClr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200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34700" y="178200"/>
            <a:ext cx="8278200" cy="331473"/>
          </a:xfrm>
        </p:spPr>
        <p:txBody>
          <a:bodyPr wrap="square" lIns="90000" tIns="46800" rIns="90000" bIns="46800">
            <a:normAutofit/>
          </a:bodyPr>
          <a:lstStyle>
            <a:lvl1pPr>
              <a:defRPr sz="1500" baseline="0">
                <a:solidFill>
                  <a:schemeClr val="bg2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434700" y="1247400"/>
            <a:ext cx="40068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4681800" y="1247400"/>
            <a:ext cx="4025700" cy="217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2"/>
            </p:custDataLst>
          </p:nvPr>
        </p:nvSpPr>
        <p:spPr>
          <a:xfrm>
            <a:off x="429300" y="3612600"/>
            <a:ext cx="40068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3"/>
            </p:custDataLst>
          </p:nvPr>
        </p:nvSpPr>
        <p:spPr>
          <a:xfrm>
            <a:off x="4689900" y="3609900"/>
            <a:ext cx="4025700" cy="5859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9418"/>
            <a:ext cx="9144000" cy="3704665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67500" tIns="35100" rIns="67500" bIns="35100" rtlCol="0" anchor="ctr">
            <a:normAutofit/>
          </a:bodyPr>
          <a:lstStyle/>
          <a:p>
            <a:pPr lvl="0" algn="ctr"/>
            <a:endParaRPr lang="en-US" altLang="zh-CN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142100" y="1004400"/>
            <a:ext cx="6858000" cy="17901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4500"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141810" y="2897100"/>
            <a:ext cx="6858000" cy="1242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cap="none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图形 4"/>
          <p:cNvSpPr/>
          <p:nvPr userDrawn="1">
            <p:custDataLst>
              <p:tags r:id="rId8"/>
            </p:custDataLst>
          </p:nvPr>
        </p:nvSpPr>
        <p:spPr>
          <a:xfrm>
            <a:off x="2824163" y="-164306"/>
            <a:ext cx="6319838" cy="1537335"/>
          </a:xfrm>
          <a:custGeom>
            <a:avLst/>
            <a:gdLst>
              <a:gd name="connsiteX0" fmla="*/ 0 w 8426515"/>
              <a:gd name="connsiteY0" fmla="*/ 0 h 1730159"/>
              <a:gd name="connsiteX1" fmla="*/ 3171958 w 8426515"/>
              <a:gd name="connsiteY1" fmla="*/ 1057319 h 1730159"/>
              <a:gd name="connsiteX2" fmla="*/ 8426515 w 8426515"/>
              <a:gd name="connsiteY2" fmla="*/ 1730159 h 1730159"/>
              <a:gd name="connsiteX3" fmla="*/ 8426515 w 8426515"/>
              <a:gd name="connsiteY3" fmla="*/ 0 h 1730159"/>
              <a:gd name="connsiteX4" fmla="*/ 0 w 8426515"/>
              <a:gd name="connsiteY4" fmla="*/ 0 h 173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6515" h="1730159">
                <a:moveTo>
                  <a:pt x="0" y="0"/>
                </a:moveTo>
                <a:cubicBezTo>
                  <a:pt x="0" y="0"/>
                  <a:pt x="496620" y="897120"/>
                  <a:pt x="3171958" y="1057319"/>
                </a:cubicBezTo>
                <a:cubicBezTo>
                  <a:pt x="5847297" y="1217519"/>
                  <a:pt x="6488096" y="993239"/>
                  <a:pt x="8426515" y="1730159"/>
                </a:cubicBezTo>
                <a:cubicBezTo>
                  <a:pt x="8426515" y="913140"/>
                  <a:pt x="8426515" y="0"/>
                  <a:pt x="84265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16008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1" name="图形 2"/>
          <p:cNvSpPr/>
          <p:nvPr userDrawn="1">
            <p:custDataLst>
              <p:tags r:id="rId9"/>
            </p:custDataLst>
          </p:nvPr>
        </p:nvSpPr>
        <p:spPr>
          <a:xfrm>
            <a:off x="1617821" y="-164306"/>
            <a:ext cx="7526179" cy="1776889"/>
          </a:xfrm>
          <a:custGeom>
            <a:avLst/>
            <a:gdLst>
              <a:gd name="connsiteX0" fmla="*/ 0 w 10034673"/>
              <a:gd name="connsiteY0" fmla="*/ 0 h 1809772"/>
              <a:gd name="connsiteX1" fmla="*/ 5002623 w 10034673"/>
              <a:gd name="connsiteY1" fmla="*/ 603257 h 1809772"/>
              <a:gd name="connsiteX2" fmla="*/ 10034673 w 10034673"/>
              <a:gd name="connsiteY2" fmla="*/ 1809772 h 1809772"/>
              <a:gd name="connsiteX3" fmla="*/ 10034673 w 10034673"/>
              <a:gd name="connsiteY3" fmla="*/ 0 h 1809772"/>
              <a:gd name="connsiteX4" fmla="*/ 0 w 10034673"/>
              <a:gd name="connsiteY4" fmla="*/ 0 h 180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673" h="1809772">
                <a:moveTo>
                  <a:pt x="0" y="0"/>
                </a:moveTo>
                <a:cubicBezTo>
                  <a:pt x="0" y="0"/>
                  <a:pt x="2663161" y="676825"/>
                  <a:pt x="5002623" y="603257"/>
                </a:cubicBezTo>
                <a:cubicBezTo>
                  <a:pt x="7342085" y="529689"/>
                  <a:pt x="8872299" y="662112"/>
                  <a:pt x="10034673" y="1809772"/>
                </a:cubicBezTo>
                <a:cubicBezTo>
                  <a:pt x="10034673" y="1059379"/>
                  <a:pt x="10034673" y="0"/>
                  <a:pt x="10034673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pPr lvl="0" algn="l">
              <a:buClrTx/>
              <a:buSzTx/>
              <a:buFontTx/>
            </a:pPr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3" name="图形 4"/>
          <p:cNvSpPr/>
          <p:nvPr userDrawn="1">
            <p:custDataLst>
              <p:tags r:id="rId10"/>
            </p:custDataLst>
          </p:nvPr>
        </p:nvSpPr>
        <p:spPr>
          <a:xfrm rot="10800000">
            <a:off x="0" y="3876675"/>
            <a:ext cx="6319838" cy="1406366"/>
          </a:xfrm>
          <a:custGeom>
            <a:avLst/>
            <a:gdLst>
              <a:gd name="connsiteX0" fmla="*/ 0 w 8426515"/>
              <a:gd name="connsiteY0" fmla="*/ 0 h 1730159"/>
              <a:gd name="connsiteX1" fmla="*/ 3171958 w 8426515"/>
              <a:gd name="connsiteY1" fmla="*/ 1057319 h 1730159"/>
              <a:gd name="connsiteX2" fmla="*/ 8426515 w 8426515"/>
              <a:gd name="connsiteY2" fmla="*/ 1730159 h 1730159"/>
              <a:gd name="connsiteX3" fmla="*/ 8426515 w 8426515"/>
              <a:gd name="connsiteY3" fmla="*/ 0 h 1730159"/>
              <a:gd name="connsiteX4" fmla="*/ 0 w 8426515"/>
              <a:gd name="connsiteY4" fmla="*/ 0 h 17301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6515" h="1730159">
                <a:moveTo>
                  <a:pt x="0" y="0"/>
                </a:moveTo>
                <a:cubicBezTo>
                  <a:pt x="0" y="0"/>
                  <a:pt x="496620" y="897120"/>
                  <a:pt x="3171958" y="1057319"/>
                </a:cubicBezTo>
                <a:cubicBezTo>
                  <a:pt x="5847297" y="1217519"/>
                  <a:pt x="6488096" y="993239"/>
                  <a:pt x="8426515" y="1730159"/>
                </a:cubicBezTo>
                <a:cubicBezTo>
                  <a:pt x="8426515" y="913140"/>
                  <a:pt x="8426515" y="0"/>
                  <a:pt x="8426515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3">
                  <a:lumMod val="60000"/>
                  <a:lumOff val="40000"/>
                </a:schemeClr>
              </a:gs>
              <a:gs pos="0">
                <a:schemeClr val="accent3"/>
              </a:gs>
            </a:gsLst>
            <a:lin ang="0" scaled="0"/>
          </a:gradFill>
          <a:ln w="16008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4" name="图形 2"/>
          <p:cNvSpPr/>
          <p:nvPr userDrawn="1">
            <p:custDataLst>
              <p:tags r:id="rId11"/>
            </p:custDataLst>
          </p:nvPr>
        </p:nvSpPr>
        <p:spPr>
          <a:xfrm rot="10800000">
            <a:off x="0" y="3657600"/>
            <a:ext cx="7526179" cy="1625441"/>
          </a:xfrm>
          <a:custGeom>
            <a:avLst/>
            <a:gdLst>
              <a:gd name="connsiteX0" fmla="*/ 0 w 10034673"/>
              <a:gd name="connsiteY0" fmla="*/ 0 h 1809772"/>
              <a:gd name="connsiteX1" fmla="*/ 5002623 w 10034673"/>
              <a:gd name="connsiteY1" fmla="*/ 603257 h 1809772"/>
              <a:gd name="connsiteX2" fmla="*/ 10034673 w 10034673"/>
              <a:gd name="connsiteY2" fmla="*/ 1809772 h 1809772"/>
              <a:gd name="connsiteX3" fmla="*/ 10034673 w 10034673"/>
              <a:gd name="connsiteY3" fmla="*/ 0 h 1809772"/>
              <a:gd name="connsiteX4" fmla="*/ 0 w 10034673"/>
              <a:gd name="connsiteY4" fmla="*/ 0 h 1809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34673" h="1809772">
                <a:moveTo>
                  <a:pt x="0" y="0"/>
                </a:moveTo>
                <a:cubicBezTo>
                  <a:pt x="0" y="0"/>
                  <a:pt x="2663161" y="676825"/>
                  <a:pt x="5002623" y="603257"/>
                </a:cubicBezTo>
                <a:cubicBezTo>
                  <a:pt x="7342085" y="529689"/>
                  <a:pt x="8872299" y="662112"/>
                  <a:pt x="10034673" y="1809772"/>
                </a:cubicBezTo>
                <a:cubicBezTo>
                  <a:pt x="10034673" y="1059379"/>
                  <a:pt x="10034673" y="0"/>
                  <a:pt x="10034673" y="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50000"/>
                </a:schemeClr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wrap="square" lIns="67500" tIns="35100" rIns="67500" bIns="35100" rtlCol="0" anchor="ctr">
            <a:normAutofit/>
          </a:bodyPr>
          <a:lstStyle/>
          <a:p>
            <a:pPr lvl="0" algn="l">
              <a:buClrTx/>
              <a:buSzTx/>
              <a:buFontTx/>
            </a:pPr>
            <a:endParaRPr lang="zh-CN" altLang="en-US" sz="1350" cap="none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5966067" y="854630"/>
            <a:ext cx="346376" cy="1469708"/>
          </a:xfrm>
          <a:prstGeom prst="rect">
            <a:avLst/>
          </a:prstGeom>
        </p:spPr>
        <p:txBody>
          <a:bodyPr vert="eaVert" wrap="square" lIns="90000" tIns="46800" rIns="90000" bIns="46800" anchor="t" anchorCtr="0">
            <a:normAutofit/>
          </a:bodyPr>
          <a:lstStyle>
            <a:lvl1pPr marL="214630" marR="0" indent="-213995" algn="l" rtl="0" eaLnBrk="1" fontAlgn="t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400"/>
              <a:buFont typeface="Arial" panose="020B0604020202020204" pitchFamily="34" charset="0"/>
              <a:buChar char="•"/>
              <a:defRPr sz="1050" b="0" spc="8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400"/>
              <a:buFont typeface="Arial" panose="020B0604020202020204" pitchFamily="34" charset="0"/>
              <a:buChar char="•"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5966306" y="2819162"/>
            <a:ext cx="346376" cy="1470184"/>
          </a:xfrm>
          <a:prstGeom prst="rect">
            <a:avLst/>
          </a:prstGeom>
        </p:spPr>
        <p:txBody>
          <a:bodyPr vert="eaVert" wrap="square" lIns="90000" tIns="46800" rIns="90000" bIns="46800" anchor="t" anchorCtr="0">
            <a:normAutofit/>
          </a:bodyPr>
          <a:lstStyle>
            <a:lvl1pPr marL="214630" marR="0" indent="-213995" algn="r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400"/>
              <a:buFont typeface="Arial" panose="020B0604020202020204" pitchFamily="34" charset="0"/>
              <a:buChar char="•"/>
              <a:defRPr sz="1050" b="0" spc="8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400"/>
              <a:buFont typeface="Arial" panose="020B0604020202020204" pitchFamily="34" charset="0"/>
              <a:buChar char="•"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0"/>
            </p:custDataLst>
          </p:nvPr>
        </p:nvSpPr>
        <p:spPr>
          <a:xfrm>
            <a:off x="6966025" y="683657"/>
            <a:ext cx="593408" cy="3776186"/>
          </a:xfrm>
        </p:spPr>
        <p:txBody>
          <a:bodyPr vert="eaVert" wrap="square" lIns="0" tIns="0" rIns="0" bIns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4400"/>
              <a:buNone/>
              <a:defRPr sz="3300" b="0" spc="7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6595979" y="684133"/>
            <a:ext cx="217646" cy="3775710"/>
          </a:xfrm>
        </p:spPr>
        <p:txBody>
          <a:bodyPr vert="eaVert" wrap="square" lIns="0" tIns="0" rIns="0" bIns="0" anchor="t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None/>
              <a:defRPr sz="1200" b="0" spc="4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502412" y="714381"/>
            <a:ext cx="8139178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1352" y="1047750"/>
            <a:ext cx="1522648" cy="3048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8"/>
            </p:custDataLst>
          </p:nvPr>
        </p:nvSpPr>
        <p:spPr>
          <a:xfrm>
            <a:off x="3427095" y="1013699"/>
            <a:ext cx="441960" cy="3157061"/>
          </a:xfrm>
        </p:spPr>
        <p:txBody>
          <a:bodyPr vert="eaVert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3200"/>
              <a:buNone/>
              <a:defRPr sz="2400" b="0" spc="4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9"/>
            </p:custDataLst>
          </p:nvPr>
        </p:nvSpPr>
        <p:spPr>
          <a:xfrm>
            <a:off x="2718912" y="1013699"/>
            <a:ext cx="479584" cy="3157061"/>
          </a:xfrm>
        </p:spPr>
        <p:txBody>
          <a:bodyPr vert="eaVert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200" b="0" spc="3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4679158" y="714381"/>
            <a:ext cx="3962432" cy="4041680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12" y="33242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502448" y="714381"/>
            <a:ext cx="3962432" cy="285752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502444" y="1054894"/>
            <a:ext cx="3962400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4676813" y="714381"/>
            <a:ext cx="3962432" cy="285752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4676813" y="1054894"/>
            <a:ext cx="3962432" cy="3701064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25830"/>
            <a:ext cx="3291840" cy="329184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4602953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502448" y="332426"/>
            <a:ext cx="8139178" cy="33147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502448" y="714381"/>
            <a:ext cx="3962432" cy="4041680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4679194" y="714381"/>
            <a:ext cx="3962432" cy="4041680"/>
          </a:xfrm>
        </p:spPr>
        <p:txBody>
          <a:bodyPr vert="horz" wrap="square" lIns="90170" tIns="46990" rIns="90170" bIns="4699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02448" y="714381"/>
            <a:ext cx="8139178" cy="404168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8"/>
            </p:custDataLst>
          </p:nvPr>
        </p:nvSpPr>
        <p:spPr>
          <a:xfrm>
            <a:off x="5048237" y="2949179"/>
            <a:ext cx="3429027" cy="277654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1500" b="0" spc="2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9"/>
            </p:custDataLst>
          </p:nvPr>
        </p:nvSpPr>
        <p:spPr>
          <a:xfrm>
            <a:off x="5048237" y="1916669"/>
            <a:ext cx="3429027" cy="879158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4950" b="0" spc="700">
                <a:solidFill>
                  <a:schemeClr val="tx1"/>
                </a:solidFill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19056" y="227857"/>
            <a:ext cx="8705888" cy="4687787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961200" y="936900"/>
            <a:ext cx="7219800" cy="542700"/>
          </a:xfrm>
        </p:spPr>
        <p:txBody>
          <a:bodyPr wrap="square" anchor="ctr">
            <a:normAutofit/>
          </a:bodyPr>
          <a:lstStyle>
            <a:lvl1pPr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960835" y="1622700"/>
            <a:ext cx="7219950" cy="2583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3618452" cy="51435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06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437400" y="577800"/>
            <a:ext cx="2970000" cy="661500"/>
          </a:xfrm>
        </p:spPr>
        <p:txBody>
          <a:bodyPr wrap="square" anchor="ctr" anchorCtr="0">
            <a:normAutofit/>
          </a:bodyPr>
          <a:lstStyle>
            <a:lvl1pPr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440100" y="1323000"/>
            <a:ext cx="2967300" cy="3069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3825900" y="577454"/>
            <a:ext cx="4860000" cy="381595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19982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9000" y="585900"/>
            <a:ext cx="8232300" cy="469800"/>
          </a:xfrm>
        </p:spPr>
        <p:txBody>
          <a:bodyPr wrap="square" anchor="ctr">
            <a:normAutofit/>
          </a:bodyPr>
          <a:lstStyle>
            <a:lvl1pPr algn="ctr">
              <a:defRPr sz="27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459000" y="1244700"/>
            <a:ext cx="8231981" cy="621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59581" y="2106000"/>
            <a:ext cx="8224200" cy="25731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3771728"/>
            <a:ext cx="9144000" cy="137177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0068" cy="54006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0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53600" y="502200"/>
            <a:ext cx="8232300" cy="423900"/>
          </a:xfrm>
        </p:spPr>
        <p:txBody>
          <a:bodyPr wrap="square" anchor="ctr" anchorCtr="0">
            <a:normAutofit/>
          </a:bodyPr>
          <a:lstStyle>
            <a:lvl1pPr algn="ctr"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53628" y="1260900"/>
            <a:ext cx="8243100" cy="2408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445500" y="3885300"/>
            <a:ext cx="8251200" cy="7587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9144000" cy="6858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933" y="4603433"/>
            <a:ext cx="540068" cy="540068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02953"/>
            <a:ext cx="540068" cy="54054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434700" y="178200"/>
            <a:ext cx="8278200" cy="33147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434700" y="1247400"/>
            <a:ext cx="40068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4681800" y="1247400"/>
            <a:ext cx="4025700" cy="217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429300" y="3612600"/>
            <a:ext cx="40068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4689900" y="3609900"/>
            <a:ext cx="4025700" cy="5859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715268"/>
            <a:ext cx="9144000" cy="3712964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8848" y="3928348"/>
            <a:ext cx="1215152" cy="121515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7269"/>
            <a:ext cx="1215152" cy="121623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142100" y="1004400"/>
            <a:ext cx="6858000" cy="1790100"/>
          </a:xfrm>
        </p:spPr>
        <p:txBody>
          <a:bodyPr wrap="square" anchor="b">
            <a:normAutofit/>
          </a:bodyPr>
          <a:lstStyle>
            <a:lvl1pPr algn="ctr">
              <a:defRPr sz="450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141810" y="2897100"/>
            <a:ext cx="6858000" cy="1242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2.png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6" Type="http://schemas.openxmlformats.org/officeDocument/2006/relationships/theme" Target="../theme/theme2.xml"/><Relationship Id="rId25" Type="http://schemas.openxmlformats.org/officeDocument/2006/relationships/tags" Target="../tags/tag161.xml"/><Relationship Id="rId24" Type="http://schemas.openxmlformats.org/officeDocument/2006/relationships/tags" Target="../tags/tag160.xml"/><Relationship Id="rId23" Type="http://schemas.openxmlformats.org/officeDocument/2006/relationships/tags" Target="../tags/tag159.xml"/><Relationship Id="rId22" Type="http://schemas.openxmlformats.org/officeDocument/2006/relationships/tags" Target="../tags/tag158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0.xml"/><Relationship Id="rId7" Type="http://schemas.openxmlformats.org/officeDocument/2006/relationships/slideLayout" Target="../slideLayouts/slideLayout39.xml"/><Relationship Id="rId6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5.xml"/><Relationship Id="rId25" Type="http://schemas.openxmlformats.org/officeDocument/2006/relationships/theme" Target="../theme/theme3.xml"/><Relationship Id="rId24" Type="http://schemas.openxmlformats.org/officeDocument/2006/relationships/tags" Target="../tags/tag322.xml"/><Relationship Id="rId23" Type="http://schemas.openxmlformats.org/officeDocument/2006/relationships/tags" Target="../tags/tag321.xml"/><Relationship Id="rId22" Type="http://schemas.openxmlformats.org/officeDocument/2006/relationships/tags" Target="../tags/tag320.xml"/><Relationship Id="rId21" Type="http://schemas.openxmlformats.org/officeDocument/2006/relationships/tags" Target="../tags/tag319.xml"/><Relationship Id="rId20" Type="http://schemas.openxmlformats.org/officeDocument/2006/relationships/tags" Target="../tags/tag318.xml"/><Relationship Id="rId2" Type="http://schemas.openxmlformats.org/officeDocument/2006/relationships/slideLayout" Target="../slideLayouts/slideLayout34.xml"/><Relationship Id="rId19" Type="http://schemas.openxmlformats.org/officeDocument/2006/relationships/tags" Target="../tags/tag317.xml"/><Relationship Id="rId18" Type="http://schemas.openxmlformats.org/officeDocument/2006/relationships/slideLayout" Target="../slideLayouts/slideLayout50.xml"/><Relationship Id="rId17" Type="http://schemas.openxmlformats.org/officeDocument/2006/relationships/slideLayout" Target="../slideLayouts/slideLayout49.xml"/><Relationship Id="rId16" Type="http://schemas.openxmlformats.org/officeDocument/2006/relationships/slideLayout" Target="../slideLayouts/slideLayout48.xml"/><Relationship Id="rId15" Type="http://schemas.openxmlformats.org/officeDocument/2006/relationships/slideLayout" Target="../slideLayouts/slideLayout47.xml"/><Relationship Id="rId14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2.xml"/><Relationship Id="rId1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9.xml"/><Relationship Id="rId8" Type="http://schemas.openxmlformats.org/officeDocument/2006/relationships/slideLayout" Target="../slideLayouts/slideLayout58.xml"/><Relationship Id="rId7" Type="http://schemas.openxmlformats.org/officeDocument/2006/relationships/slideLayout" Target="../slideLayouts/slideLayout57.xml"/><Relationship Id="rId6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5.xml"/><Relationship Id="rId4" Type="http://schemas.openxmlformats.org/officeDocument/2006/relationships/slideLayout" Target="../slideLayouts/slideLayout54.xml"/><Relationship Id="rId3" Type="http://schemas.openxmlformats.org/officeDocument/2006/relationships/slideLayout" Target="../slideLayouts/slideLayout53.xml"/><Relationship Id="rId25" Type="http://schemas.openxmlformats.org/officeDocument/2006/relationships/theme" Target="../theme/theme4.xml"/><Relationship Id="rId24" Type="http://schemas.openxmlformats.org/officeDocument/2006/relationships/tags" Target="../tags/tag462.xml"/><Relationship Id="rId23" Type="http://schemas.openxmlformats.org/officeDocument/2006/relationships/tags" Target="../tags/tag461.xml"/><Relationship Id="rId22" Type="http://schemas.openxmlformats.org/officeDocument/2006/relationships/tags" Target="../tags/tag460.xml"/><Relationship Id="rId21" Type="http://schemas.openxmlformats.org/officeDocument/2006/relationships/tags" Target="../tags/tag459.xml"/><Relationship Id="rId20" Type="http://schemas.openxmlformats.org/officeDocument/2006/relationships/tags" Target="../tags/tag458.xml"/><Relationship Id="rId2" Type="http://schemas.openxmlformats.org/officeDocument/2006/relationships/slideLayout" Target="../slideLayouts/slideLayout52.xml"/><Relationship Id="rId19" Type="http://schemas.openxmlformats.org/officeDocument/2006/relationships/tags" Target="../tags/tag457.xml"/><Relationship Id="rId18" Type="http://schemas.openxmlformats.org/officeDocument/2006/relationships/slideLayout" Target="../slideLayouts/slideLayout68.xml"/><Relationship Id="rId17" Type="http://schemas.openxmlformats.org/officeDocument/2006/relationships/slideLayout" Target="../slideLayouts/slideLayout67.xml"/><Relationship Id="rId16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65.xml"/><Relationship Id="rId14" Type="http://schemas.openxmlformats.org/officeDocument/2006/relationships/slideLayout" Target="../slideLayouts/slideLayout64.xml"/><Relationship Id="rId13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3783" y="87475"/>
            <a:ext cx="1026114" cy="48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2B3C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ysClr val="windowText" lastClr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00B9FA">
                  <a:lumMod val="60000"/>
                  <a:lumOff val="40000"/>
                </a:srgbClr>
              </a:gs>
              <a:gs pos="97000">
                <a:sysClr val="window" lastClr="FFFFFF">
                  <a:alpha val="0"/>
                </a:sysClr>
              </a:gs>
              <a:gs pos="70000">
                <a:srgbClr val="00B9FA">
                  <a:lumMod val="40000"/>
                  <a:lumOff val="60000"/>
                  <a:alpha val="7600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/>
              <a:ea typeface="微软雅黑" panose="020B0503020204020204" charset="-122"/>
              <a:cs typeface="+mn-cs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82705" y="7758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12  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坐井观天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016" y="4659982"/>
            <a:ext cx="9396536" cy="6248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14381"/>
            <a:ext cx="8139178" cy="40416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9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  <p:sldLayoutId id="2147483699" r:id="rId17"/>
    <p:sldLayoutId id="2147483700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502412" y="332423"/>
            <a:ext cx="8139178" cy="331473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502412" y="721049"/>
            <a:ext cx="8139178" cy="4041680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  <p:sldLayoutId id="2147483719" r:id="rId18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18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2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7" Type="http://schemas.openxmlformats.org/officeDocument/2006/relationships/tags" Target="../tags/tag467.xml"/><Relationship Id="rId6" Type="http://schemas.openxmlformats.org/officeDocument/2006/relationships/tags" Target="../tags/tag466.xml"/><Relationship Id="rId5" Type="http://schemas.openxmlformats.org/officeDocument/2006/relationships/tags" Target="../tags/tag465.xml"/><Relationship Id="rId4" Type="http://schemas.openxmlformats.org/officeDocument/2006/relationships/tags" Target="../tags/tag464.xml"/><Relationship Id="rId3" Type="http://schemas.openxmlformats.org/officeDocument/2006/relationships/image" Target="../media/image11.png"/><Relationship Id="rId2" Type="http://schemas.openxmlformats.org/officeDocument/2006/relationships/tags" Target="../tags/tag463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84.xml"/><Relationship Id="rId8" Type="http://schemas.openxmlformats.org/officeDocument/2006/relationships/tags" Target="../tags/tag583.xml"/><Relationship Id="rId75" Type="http://schemas.openxmlformats.org/officeDocument/2006/relationships/slideLayout" Target="../slideLayouts/slideLayout39.xml"/><Relationship Id="rId74" Type="http://schemas.openxmlformats.org/officeDocument/2006/relationships/tags" Target="../tags/tag647.xml"/><Relationship Id="rId73" Type="http://schemas.openxmlformats.org/officeDocument/2006/relationships/image" Target="../media/image13.png"/><Relationship Id="rId72" Type="http://schemas.openxmlformats.org/officeDocument/2006/relationships/tags" Target="../tags/tag646.xml"/><Relationship Id="rId71" Type="http://schemas.openxmlformats.org/officeDocument/2006/relationships/tags" Target="../tags/tag645.xml"/><Relationship Id="rId70" Type="http://schemas.openxmlformats.org/officeDocument/2006/relationships/tags" Target="../tags/tag644.xml"/><Relationship Id="rId7" Type="http://schemas.openxmlformats.org/officeDocument/2006/relationships/tags" Target="../tags/tag582.xml"/><Relationship Id="rId69" Type="http://schemas.openxmlformats.org/officeDocument/2006/relationships/tags" Target="../tags/tag643.xml"/><Relationship Id="rId68" Type="http://schemas.openxmlformats.org/officeDocument/2006/relationships/hyperlink" Target="&#29983;&#23383;&#35270;&#39057;-1&#12298;&#22823;&#38738;&#26641;&#19979;&#30340;&#23567;&#23398;&#12299;.mp4" TargetMode="External"/><Relationship Id="rId67" Type="http://schemas.openxmlformats.org/officeDocument/2006/relationships/tags" Target="../tags/tag642.xml"/><Relationship Id="rId66" Type="http://schemas.openxmlformats.org/officeDocument/2006/relationships/tags" Target="../tags/tag641.xml"/><Relationship Id="rId65" Type="http://schemas.openxmlformats.org/officeDocument/2006/relationships/tags" Target="../tags/tag640.xml"/><Relationship Id="rId64" Type="http://schemas.openxmlformats.org/officeDocument/2006/relationships/tags" Target="../tags/tag639.xml"/><Relationship Id="rId63" Type="http://schemas.openxmlformats.org/officeDocument/2006/relationships/tags" Target="../tags/tag638.xml"/><Relationship Id="rId62" Type="http://schemas.openxmlformats.org/officeDocument/2006/relationships/tags" Target="../tags/tag637.xml"/><Relationship Id="rId61" Type="http://schemas.openxmlformats.org/officeDocument/2006/relationships/tags" Target="../tags/tag636.xml"/><Relationship Id="rId60" Type="http://schemas.openxmlformats.org/officeDocument/2006/relationships/tags" Target="../tags/tag635.xml"/><Relationship Id="rId6" Type="http://schemas.openxmlformats.org/officeDocument/2006/relationships/image" Target="../media/image14.png"/><Relationship Id="rId59" Type="http://schemas.openxmlformats.org/officeDocument/2006/relationships/tags" Target="../tags/tag634.xml"/><Relationship Id="rId58" Type="http://schemas.openxmlformats.org/officeDocument/2006/relationships/tags" Target="../tags/tag633.xml"/><Relationship Id="rId57" Type="http://schemas.openxmlformats.org/officeDocument/2006/relationships/tags" Target="../tags/tag632.xml"/><Relationship Id="rId56" Type="http://schemas.openxmlformats.org/officeDocument/2006/relationships/tags" Target="../tags/tag631.xml"/><Relationship Id="rId55" Type="http://schemas.openxmlformats.org/officeDocument/2006/relationships/tags" Target="../tags/tag630.xml"/><Relationship Id="rId54" Type="http://schemas.openxmlformats.org/officeDocument/2006/relationships/tags" Target="../tags/tag629.xml"/><Relationship Id="rId53" Type="http://schemas.openxmlformats.org/officeDocument/2006/relationships/tags" Target="../tags/tag628.xml"/><Relationship Id="rId52" Type="http://schemas.openxmlformats.org/officeDocument/2006/relationships/tags" Target="../tags/tag627.xml"/><Relationship Id="rId51" Type="http://schemas.openxmlformats.org/officeDocument/2006/relationships/tags" Target="../tags/tag626.xml"/><Relationship Id="rId50" Type="http://schemas.openxmlformats.org/officeDocument/2006/relationships/tags" Target="../tags/tag625.xml"/><Relationship Id="rId5" Type="http://schemas.openxmlformats.org/officeDocument/2006/relationships/tags" Target="../tags/tag581.xml"/><Relationship Id="rId49" Type="http://schemas.openxmlformats.org/officeDocument/2006/relationships/tags" Target="../tags/tag624.xml"/><Relationship Id="rId48" Type="http://schemas.openxmlformats.org/officeDocument/2006/relationships/tags" Target="../tags/tag623.xml"/><Relationship Id="rId47" Type="http://schemas.openxmlformats.org/officeDocument/2006/relationships/tags" Target="../tags/tag622.xml"/><Relationship Id="rId46" Type="http://schemas.openxmlformats.org/officeDocument/2006/relationships/tags" Target="../tags/tag621.xml"/><Relationship Id="rId45" Type="http://schemas.openxmlformats.org/officeDocument/2006/relationships/tags" Target="../tags/tag620.xml"/><Relationship Id="rId44" Type="http://schemas.openxmlformats.org/officeDocument/2006/relationships/tags" Target="../tags/tag619.xml"/><Relationship Id="rId43" Type="http://schemas.openxmlformats.org/officeDocument/2006/relationships/tags" Target="../tags/tag618.xml"/><Relationship Id="rId42" Type="http://schemas.openxmlformats.org/officeDocument/2006/relationships/tags" Target="../tags/tag617.xml"/><Relationship Id="rId41" Type="http://schemas.openxmlformats.org/officeDocument/2006/relationships/tags" Target="../tags/tag616.xml"/><Relationship Id="rId40" Type="http://schemas.openxmlformats.org/officeDocument/2006/relationships/tags" Target="../tags/tag615.xml"/><Relationship Id="rId4" Type="http://schemas.openxmlformats.org/officeDocument/2006/relationships/hyperlink" Target="&#29983;&#23383;&#35270;&#39057;/&#28212;.mp4" TargetMode="External"/><Relationship Id="rId39" Type="http://schemas.openxmlformats.org/officeDocument/2006/relationships/tags" Target="../tags/tag614.xml"/><Relationship Id="rId38" Type="http://schemas.openxmlformats.org/officeDocument/2006/relationships/tags" Target="../tags/tag613.xml"/><Relationship Id="rId37" Type="http://schemas.openxmlformats.org/officeDocument/2006/relationships/tags" Target="../tags/tag612.xml"/><Relationship Id="rId36" Type="http://schemas.openxmlformats.org/officeDocument/2006/relationships/tags" Target="../tags/tag611.xml"/><Relationship Id="rId35" Type="http://schemas.openxmlformats.org/officeDocument/2006/relationships/tags" Target="../tags/tag610.xml"/><Relationship Id="rId34" Type="http://schemas.openxmlformats.org/officeDocument/2006/relationships/tags" Target="../tags/tag609.xml"/><Relationship Id="rId33" Type="http://schemas.openxmlformats.org/officeDocument/2006/relationships/tags" Target="../tags/tag608.xml"/><Relationship Id="rId32" Type="http://schemas.openxmlformats.org/officeDocument/2006/relationships/tags" Target="../tags/tag607.xml"/><Relationship Id="rId31" Type="http://schemas.openxmlformats.org/officeDocument/2006/relationships/tags" Target="../tags/tag606.xml"/><Relationship Id="rId30" Type="http://schemas.openxmlformats.org/officeDocument/2006/relationships/tags" Target="../tags/tag605.xml"/><Relationship Id="rId3" Type="http://schemas.openxmlformats.org/officeDocument/2006/relationships/tags" Target="../tags/tag580.xml"/><Relationship Id="rId29" Type="http://schemas.openxmlformats.org/officeDocument/2006/relationships/tags" Target="../tags/tag604.xml"/><Relationship Id="rId28" Type="http://schemas.openxmlformats.org/officeDocument/2006/relationships/tags" Target="../tags/tag603.xml"/><Relationship Id="rId27" Type="http://schemas.openxmlformats.org/officeDocument/2006/relationships/tags" Target="../tags/tag602.xml"/><Relationship Id="rId26" Type="http://schemas.openxmlformats.org/officeDocument/2006/relationships/tags" Target="../tags/tag601.xml"/><Relationship Id="rId25" Type="http://schemas.openxmlformats.org/officeDocument/2006/relationships/tags" Target="../tags/tag600.xml"/><Relationship Id="rId24" Type="http://schemas.openxmlformats.org/officeDocument/2006/relationships/tags" Target="../tags/tag599.xml"/><Relationship Id="rId23" Type="http://schemas.openxmlformats.org/officeDocument/2006/relationships/tags" Target="../tags/tag598.xml"/><Relationship Id="rId22" Type="http://schemas.openxmlformats.org/officeDocument/2006/relationships/tags" Target="../tags/tag597.xml"/><Relationship Id="rId21" Type="http://schemas.openxmlformats.org/officeDocument/2006/relationships/tags" Target="../tags/tag596.xml"/><Relationship Id="rId20" Type="http://schemas.openxmlformats.org/officeDocument/2006/relationships/tags" Target="../tags/tag595.xml"/><Relationship Id="rId2" Type="http://schemas.openxmlformats.org/officeDocument/2006/relationships/tags" Target="../tags/tag579.xml"/><Relationship Id="rId19" Type="http://schemas.openxmlformats.org/officeDocument/2006/relationships/tags" Target="../tags/tag594.xml"/><Relationship Id="rId18" Type="http://schemas.openxmlformats.org/officeDocument/2006/relationships/tags" Target="../tags/tag593.xml"/><Relationship Id="rId17" Type="http://schemas.openxmlformats.org/officeDocument/2006/relationships/tags" Target="../tags/tag592.xml"/><Relationship Id="rId16" Type="http://schemas.openxmlformats.org/officeDocument/2006/relationships/tags" Target="../tags/tag591.xml"/><Relationship Id="rId15" Type="http://schemas.openxmlformats.org/officeDocument/2006/relationships/tags" Target="../tags/tag590.xml"/><Relationship Id="rId14" Type="http://schemas.openxmlformats.org/officeDocument/2006/relationships/tags" Target="../tags/tag589.xml"/><Relationship Id="rId13" Type="http://schemas.openxmlformats.org/officeDocument/2006/relationships/tags" Target="../tags/tag588.xml"/><Relationship Id="rId12" Type="http://schemas.openxmlformats.org/officeDocument/2006/relationships/tags" Target="../tags/tag587.xml"/><Relationship Id="rId11" Type="http://schemas.openxmlformats.org/officeDocument/2006/relationships/tags" Target="../tags/tag586.xml"/><Relationship Id="rId10" Type="http://schemas.openxmlformats.org/officeDocument/2006/relationships/tags" Target="../tags/tag585.xml"/><Relationship Id="rId1" Type="http://schemas.openxmlformats.org/officeDocument/2006/relationships/tags" Target="../tags/tag578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654.xml"/><Relationship Id="rId8" Type="http://schemas.openxmlformats.org/officeDocument/2006/relationships/tags" Target="../tags/tag653.xml"/><Relationship Id="rId7" Type="http://schemas.openxmlformats.org/officeDocument/2006/relationships/tags" Target="../tags/tag652.xml"/><Relationship Id="rId6" Type="http://schemas.openxmlformats.org/officeDocument/2006/relationships/image" Target="../media/image14.png"/><Relationship Id="rId5" Type="http://schemas.openxmlformats.org/officeDocument/2006/relationships/tags" Target="../tags/tag651.xml"/><Relationship Id="rId44" Type="http://schemas.openxmlformats.org/officeDocument/2006/relationships/slideLayout" Target="../slideLayouts/slideLayout39.xml"/><Relationship Id="rId43" Type="http://schemas.openxmlformats.org/officeDocument/2006/relationships/tags" Target="../tags/tag686.xml"/><Relationship Id="rId42" Type="http://schemas.openxmlformats.org/officeDocument/2006/relationships/image" Target="../media/image13.png"/><Relationship Id="rId41" Type="http://schemas.openxmlformats.org/officeDocument/2006/relationships/tags" Target="../tags/tag685.xml"/><Relationship Id="rId40" Type="http://schemas.openxmlformats.org/officeDocument/2006/relationships/tags" Target="../tags/tag684.xml"/><Relationship Id="rId4" Type="http://schemas.openxmlformats.org/officeDocument/2006/relationships/hyperlink" Target="&#29983;&#23383;&#35270;&#39057;/&#21917;.mp4" TargetMode="External"/><Relationship Id="rId39" Type="http://schemas.openxmlformats.org/officeDocument/2006/relationships/tags" Target="../tags/tag683.xml"/><Relationship Id="rId38" Type="http://schemas.openxmlformats.org/officeDocument/2006/relationships/tags" Target="../tags/tag682.xml"/><Relationship Id="rId37" Type="http://schemas.openxmlformats.org/officeDocument/2006/relationships/hyperlink" Target="&#29983;&#23383;&#35270;&#39057;-1&#12298;&#22823;&#38738;&#26641;&#19979;&#30340;&#23567;&#23398;&#12299;.mp4" TargetMode="External"/><Relationship Id="rId36" Type="http://schemas.openxmlformats.org/officeDocument/2006/relationships/tags" Target="../tags/tag681.xml"/><Relationship Id="rId35" Type="http://schemas.openxmlformats.org/officeDocument/2006/relationships/tags" Target="../tags/tag680.xml"/><Relationship Id="rId34" Type="http://schemas.openxmlformats.org/officeDocument/2006/relationships/tags" Target="../tags/tag679.xml"/><Relationship Id="rId33" Type="http://schemas.openxmlformats.org/officeDocument/2006/relationships/tags" Target="../tags/tag678.xml"/><Relationship Id="rId32" Type="http://schemas.openxmlformats.org/officeDocument/2006/relationships/tags" Target="../tags/tag677.xml"/><Relationship Id="rId31" Type="http://schemas.openxmlformats.org/officeDocument/2006/relationships/tags" Target="../tags/tag676.xml"/><Relationship Id="rId30" Type="http://schemas.openxmlformats.org/officeDocument/2006/relationships/tags" Target="../tags/tag675.xml"/><Relationship Id="rId3" Type="http://schemas.openxmlformats.org/officeDocument/2006/relationships/tags" Target="../tags/tag650.xml"/><Relationship Id="rId29" Type="http://schemas.openxmlformats.org/officeDocument/2006/relationships/tags" Target="../tags/tag674.xml"/><Relationship Id="rId28" Type="http://schemas.openxmlformats.org/officeDocument/2006/relationships/tags" Target="../tags/tag673.xml"/><Relationship Id="rId27" Type="http://schemas.openxmlformats.org/officeDocument/2006/relationships/tags" Target="../tags/tag672.xml"/><Relationship Id="rId26" Type="http://schemas.openxmlformats.org/officeDocument/2006/relationships/tags" Target="../tags/tag671.xml"/><Relationship Id="rId25" Type="http://schemas.openxmlformats.org/officeDocument/2006/relationships/tags" Target="../tags/tag670.xml"/><Relationship Id="rId24" Type="http://schemas.openxmlformats.org/officeDocument/2006/relationships/tags" Target="../tags/tag669.xml"/><Relationship Id="rId23" Type="http://schemas.openxmlformats.org/officeDocument/2006/relationships/tags" Target="../tags/tag668.xml"/><Relationship Id="rId22" Type="http://schemas.openxmlformats.org/officeDocument/2006/relationships/tags" Target="../tags/tag667.xml"/><Relationship Id="rId21" Type="http://schemas.openxmlformats.org/officeDocument/2006/relationships/tags" Target="../tags/tag666.xml"/><Relationship Id="rId20" Type="http://schemas.openxmlformats.org/officeDocument/2006/relationships/tags" Target="../tags/tag665.xml"/><Relationship Id="rId2" Type="http://schemas.openxmlformats.org/officeDocument/2006/relationships/tags" Target="../tags/tag649.xml"/><Relationship Id="rId19" Type="http://schemas.openxmlformats.org/officeDocument/2006/relationships/tags" Target="../tags/tag664.xml"/><Relationship Id="rId18" Type="http://schemas.openxmlformats.org/officeDocument/2006/relationships/tags" Target="../tags/tag663.xml"/><Relationship Id="rId17" Type="http://schemas.openxmlformats.org/officeDocument/2006/relationships/tags" Target="../tags/tag662.xml"/><Relationship Id="rId16" Type="http://schemas.openxmlformats.org/officeDocument/2006/relationships/tags" Target="../tags/tag661.xml"/><Relationship Id="rId15" Type="http://schemas.openxmlformats.org/officeDocument/2006/relationships/tags" Target="../tags/tag660.xml"/><Relationship Id="rId14" Type="http://schemas.openxmlformats.org/officeDocument/2006/relationships/tags" Target="../tags/tag659.xml"/><Relationship Id="rId13" Type="http://schemas.openxmlformats.org/officeDocument/2006/relationships/tags" Target="../tags/tag658.xml"/><Relationship Id="rId12" Type="http://schemas.openxmlformats.org/officeDocument/2006/relationships/tags" Target="../tags/tag657.xml"/><Relationship Id="rId11" Type="http://schemas.openxmlformats.org/officeDocument/2006/relationships/tags" Target="../tags/tag656.xml"/><Relationship Id="rId10" Type="http://schemas.openxmlformats.org/officeDocument/2006/relationships/tags" Target="../tags/tag655.xml"/><Relationship Id="rId1" Type="http://schemas.openxmlformats.org/officeDocument/2006/relationships/tags" Target="../tags/tag64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tags" Target="../tags/tag694.xml"/><Relationship Id="rId7" Type="http://schemas.openxmlformats.org/officeDocument/2006/relationships/tags" Target="../tags/tag693.xml"/><Relationship Id="rId6" Type="http://schemas.openxmlformats.org/officeDocument/2006/relationships/tags" Target="../tags/tag692.xml"/><Relationship Id="rId5" Type="http://schemas.openxmlformats.org/officeDocument/2006/relationships/tags" Target="../tags/tag691.xml"/><Relationship Id="rId4" Type="http://schemas.openxmlformats.org/officeDocument/2006/relationships/tags" Target="../tags/tag690.xml"/><Relationship Id="rId3" Type="http://schemas.openxmlformats.org/officeDocument/2006/relationships/tags" Target="../tags/tag689.xml"/><Relationship Id="rId2" Type="http://schemas.openxmlformats.org/officeDocument/2006/relationships/tags" Target="../tags/tag688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68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03.xml"/><Relationship Id="rId8" Type="http://schemas.openxmlformats.org/officeDocument/2006/relationships/tags" Target="../tags/tag702.xml"/><Relationship Id="rId7" Type="http://schemas.openxmlformats.org/officeDocument/2006/relationships/tags" Target="../tags/tag701.xml"/><Relationship Id="rId6" Type="http://schemas.openxmlformats.org/officeDocument/2006/relationships/tags" Target="../tags/tag700.xml"/><Relationship Id="rId5" Type="http://schemas.openxmlformats.org/officeDocument/2006/relationships/tags" Target="../tags/tag699.xml"/><Relationship Id="rId4" Type="http://schemas.openxmlformats.org/officeDocument/2006/relationships/tags" Target="../tags/tag698.xml"/><Relationship Id="rId3" Type="http://schemas.openxmlformats.org/officeDocument/2006/relationships/tags" Target="../tags/tag697.xml"/><Relationship Id="rId2" Type="http://schemas.openxmlformats.org/officeDocument/2006/relationships/tags" Target="../tags/tag696.xml"/><Relationship Id="rId10" Type="http://schemas.openxmlformats.org/officeDocument/2006/relationships/slideLayout" Target="../slideLayouts/slideLayout39.xml"/><Relationship Id="rId1" Type="http://schemas.openxmlformats.org/officeDocument/2006/relationships/tags" Target="../tags/tag69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709.xml"/><Relationship Id="rId6" Type="http://schemas.openxmlformats.org/officeDocument/2006/relationships/image" Target="../media/image24.png"/><Relationship Id="rId5" Type="http://schemas.openxmlformats.org/officeDocument/2006/relationships/tags" Target="../tags/tag708.xml"/><Relationship Id="rId4" Type="http://schemas.openxmlformats.org/officeDocument/2006/relationships/tags" Target="../tags/tag707.xml"/><Relationship Id="rId3" Type="http://schemas.openxmlformats.org/officeDocument/2006/relationships/tags" Target="../tags/tag706.xml"/><Relationship Id="rId2" Type="http://schemas.openxmlformats.org/officeDocument/2006/relationships/tags" Target="../tags/tag705.xml"/><Relationship Id="rId1" Type="http://schemas.openxmlformats.org/officeDocument/2006/relationships/tags" Target="../tags/tag704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tags" Target="../tags/tag717.xml"/><Relationship Id="rId7" Type="http://schemas.openxmlformats.org/officeDocument/2006/relationships/tags" Target="../tags/tag716.xml"/><Relationship Id="rId6" Type="http://schemas.openxmlformats.org/officeDocument/2006/relationships/tags" Target="../tags/tag715.xml"/><Relationship Id="rId5" Type="http://schemas.openxmlformats.org/officeDocument/2006/relationships/tags" Target="../tags/tag714.xml"/><Relationship Id="rId4" Type="http://schemas.openxmlformats.org/officeDocument/2006/relationships/tags" Target="../tags/tag713.xml"/><Relationship Id="rId3" Type="http://schemas.openxmlformats.org/officeDocument/2006/relationships/tags" Target="../tags/tag712.xml"/><Relationship Id="rId2" Type="http://schemas.openxmlformats.org/officeDocument/2006/relationships/tags" Target="../tags/tag711.xml"/><Relationship Id="rId1" Type="http://schemas.openxmlformats.org/officeDocument/2006/relationships/tags" Target="../tags/tag710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726.xml"/><Relationship Id="rId8" Type="http://schemas.openxmlformats.org/officeDocument/2006/relationships/tags" Target="../tags/tag725.xml"/><Relationship Id="rId7" Type="http://schemas.openxmlformats.org/officeDocument/2006/relationships/tags" Target="../tags/tag724.xml"/><Relationship Id="rId6" Type="http://schemas.openxmlformats.org/officeDocument/2006/relationships/tags" Target="../tags/tag723.xml"/><Relationship Id="rId5" Type="http://schemas.openxmlformats.org/officeDocument/2006/relationships/tags" Target="../tags/tag722.xml"/><Relationship Id="rId4" Type="http://schemas.openxmlformats.org/officeDocument/2006/relationships/tags" Target="../tags/tag721.xml"/><Relationship Id="rId3" Type="http://schemas.openxmlformats.org/officeDocument/2006/relationships/tags" Target="../tags/tag720.xml"/><Relationship Id="rId23" Type="http://schemas.openxmlformats.org/officeDocument/2006/relationships/slideLayout" Target="../slideLayouts/slideLayout39.xml"/><Relationship Id="rId22" Type="http://schemas.openxmlformats.org/officeDocument/2006/relationships/tags" Target="../tags/tag736.xml"/><Relationship Id="rId21" Type="http://schemas.openxmlformats.org/officeDocument/2006/relationships/tags" Target="../tags/tag735.xml"/><Relationship Id="rId20" Type="http://schemas.openxmlformats.org/officeDocument/2006/relationships/tags" Target="../tags/tag734.xml"/><Relationship Id="rId2" Type="http://schemas.openxmlformats.org/officeDocument/2006/relationships/tags" Target="../tags/tag719.xml"/><Relationship Id="rId19" Type="http://schemas.openxmlformats.org/officeDocument/2006/relationships/tags" Target="../tags/tag733.xml"/><Relationship Id="rId18" Type="http://schemas.openxmlformats.org/officeDocument/2006/relationships/hyperlink" Target="&#20845;&#19979;&#29983;&#23383;&#35270;&#39057;1&#21271;&#20140;&#30340;&#26149;&#33410;.mp4" TargetMode="External"/><Relationship Id="rId17" Type="http://schemas.openxmlformats.org/officeDocument/2006/relationships/tags" Target="../tags/tag732.xml"/><Relationship Id="rId16" Type="http://schemas.openxmlformats.org/officeDocument/2006/relationships/tags" Target="../tags/tag731.xml"/><Relationship Id="rId15" Type="http://schemas.openxmlformats.org/officeDocument/2006/relationships/image" Target="../media/image26.png"/><Relationship Id="rId14" Type="http://schemas.openxmlformats.org/officeDocument/2006/relationships/tags" Target="../tags/tag730.xml"/><Relationship Id="rId13" Type="http://schemas.openxmlformats.org/officeDocument/2006/relationships/image" Target="../media/image25.png"/><Relationship Id="rId12" Type="http://schemas.openxmlformats.org/officeDocument/2006/relationships/tags" Target="../tags/tag729.xml"/><Relationship Id="rId11" Type="http://schemas.openxmlformats.org/officeDocument/2006/relationships/tags" Target="../tags/tag728.xml"/><Relationship Id="rId10" Type="http://schemas.openxmlformats.org/officeDocument/2006/relationships/tags" Target="../tags/tag727.xml"/><Relationship Id="rId1" Type="http://schemas.openxmlformats.org/officeDocument/2006/relationships/tags" Target="../tags/tag71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745.xml"/><Relationship Id="rId8" Type="http://schemas.openxmlformats.org/officeDocument/2006/relationships/tags" Target="../tags/tag744.xml"/><Relationship Id="rId7" Type="http://schemas.openxmlformats.org/officeDocument/2006/relationships/tags" Target="../tags/tag743.xml"/><Relationship Id="rId6" Type="http://schemas.openxmlformats.org/officeDocument/2006/relationships/tags" Target="../tags/tag742.xml"/><Relationship Id="rId52" Type="http://schemas.openxmlformats.org/officeDocument/2006/relationships/notesSlide" Target="../notesSlides/notesSlide8.xml"/><Relationship Id="rId51" Type="http://schemas.openxmlformats.org/officeDocument/2006/relationships/slideLayout" Target="../slideLayouts/slideLayout39.xml"/><Relationship Id="rId50" Type="http://schemas.openxmlformats.org/officeDocument/2006/relationships/tags" Target="../tags/tag784.xml"/><Relationship Id="rId5" Type="http://schemas.openxmlformats.org/officeDocument/2006/relationships/tags" Target="../tags/tag741.xml"/><Relationship Id="rId49" Type="http://schemas.openxmlformats.org/officeDocument/2006/relationships/tags" Target="../tags/tag783.xml"/><Relationship Id="rId48" Type="http://schemas.openxmlformats.org/officeDocument/2006/relationships/tags" Target="../tags/tag782.xml"/><Relationship Id="rId47" Type="http://schemas.openxmlformats.org/officeDocument/2006/relationships/tags" Target="../tags/tag781.xml"/><Relationship Id="rId46" Type="http://schemas.openxmlformats.org/officeDocument/2006/relationships/hyperlink" Target="&#20845;&#19979;&#29983;&#23383;&#35270;&#39057;1&#21271;&#20140;&#30340;&#26149;&#33410;.mp4" TargetMode="External"/><Relationship Id="rId45" Type="http://schemas.openxmlformats.org/officeDocument/2006/relationships/tags" Target="../tags/tag780.xml"/><Relationship Id="rId44" Type="http://schemas.openxmlformats.org/officeDocument/2006/relationships/tags" Target="../tags/tag779.xml"/><Relationship Id="rId43" Type="http://schemas.openxmlformats.org/officeDocument/2006/relationships/tags" Target="../tags/tag778.xml"/><Relationship Id="rId42" Type="http://schemas.openxmlformats.org/officeDocument/2006/relationships/image" Target="../media/image27.png"/><Relationship Id="rId41" Type="http://schemas.openxmlformats.org/officeDocument/2006/relationships/tags" Target="../tags/tag777.xml"/><Relationship Id="rId40" Type="http://schemas.openxmlformats.org/officeDocument/2006/relationships/tags" Target="../tags/tag776.xml"/><Relationship Id="rId4" Type="http://schemas.openxmlformats.org/officeDocument/2006/relationships/tags" Target="../tags/tag740.xml"/><Relationship Id="rId39" Type="http://schemas.openxmlformats.org/officeDocument/2006/relationships/tags" Target="../tags/tag775.xml"/><Relationship Id="rId38" Type="http://schemas.openxmlformats.org/officeDocument/2006/relationships/tags" Target="../tags/tag774.xml"/><Relationship Id="rId37" Type="http://schemas.openxmlformats.org/officeDocument/2006/relationships/tags" Target="../tags/tag773.xml"/><Relationship Id="rId36" Type="http://schemas.openxmlformats.org/officeDocument/2006/relationships/tags" Target="../tags/tag772.xml"/><Relationship Id="rId35" Type="http://schemas.openxmlformats.org/officeDocument/2006/relationships/tags" Target="../tags/tag771.xml"/><Relationship Id="rId34" Type="http://schemas.openxmlformats.org/officeDocument/2006/relationships/tags" Target="../tags/tag770.xml"/><Relationship Id="rId33" Type="http://schemas.openxmlformats.org/officeDocument/2006/relationships/tags" Target="../tags/tag769.xml"/><Relationship Id="rId32" Type="http://schemas.openxmlformats.org/officeDocument/2006/relationships/tags" Target="../tags/tag768.xml"/><Relationship Id="rId31" Type="http://schemas.openxmlformats.org/officeDocument/2006/relationships/tags" Target="../tags/tag767.xml"/><Relationship Id="rId30" Type="http://schemas.openxmlformats.org/officeDocument/2006/relationships/tags" Target="../tags/tag766.xml"/><Relationship Id="rId3" Type="http://schemas.openxmlformats.org/officeDocument/2006/relationships/tags" Target="../tags/tag739.xml"/><Relationship Id="rId29" Type="http://schemas.openxmlformats.org/officeDocument/2006/relationships/tags" Target="../tags/tag765.xml"/><Relationship Id="rId28" Type="http://schemas.openxmlformats.org/officeDocument/2006/relationships/tags" Target="../tags/tag764.xml"/><Relationship Id="rId27" Type="http://schemas.openxmlformats.org/officeDocument/2006/relationships/tags" Target="../tags/tag763.xml"/><Relationship Id="rId26" Type="http://schemas.openxmlformats.org/officeDocument/2006/relationships/tags" Target="../tags/tag762.xml"/><Relationship Id="rId25" Type="http://schemas.openxmlformats.org/officeDocument/2006/relationships/tags" Target="../tags/tag761.xml"/><Relationship Id="rId24" Type="http://schemas.openxmlformats.org/officeDocument/2006/relationships/tags" Target="../tags/tag760.xml"/><Relationship Id="rId23" Type="http://schemas.openxmlformats.org/officeDocument/2006/relationships/tags" Target="../tags/tag759.xml"/><Relationship Id="rId22" Type="http://schemas.openxmlformats.org/officeDocument/2006/relationships/tags" Target="../tags/tag758.xml"/><Relationship Id="rId21" Type="http://schemas.openxmlformats.org/officeDocument/2006/relationships/tags" Target="../tags/tag757.xml"/><Relationship Id="rId20" Type="http://schemas.openxmlformats.org/officeDocument/2006/relationships/tags" Target="../tags/tag756.xml"/><Relationship Id="rId2" Type="http://schemas.openxmlformats.org/officeDocument/2006/relationships/tags" Target="../tags/tag738.xml"/><Relationship Id="rId19" Type="http://schemas.openxmlformats.org/officeDocument/2006/relationships/tags" Target="../tags/tag755.xml"/><Relationship Id="rId18" Type="http://schemas.openxmlformats.org/officeDocument/2006/relationships/tags" Target="../tags/tag754.xml"/><Relationship Id="rId17" Type="http://schemas.openxmlformats.org/officeDocument/2006/relationships/tags" Target="../tags/tag753.xml"/><Relationship Id="rId16" Type="http://schemas.openxmlformats.org/officeDocument/2006/relationships/tags" Target="../tags/tag752.xml"/><Relationship Id="rId15" Type="http://schemas.openxmlformats.org/officeDocument/2006/relationships/tags" Target="../tags/tag751.xml"/><Relationship Id="rId14" Type="http://schemas.openxmlformats.org/officeDocument/2006/relationships/tags" Target="../tags/tag750.xml"/><Relationship Id="rId13" Type="http://schemas.openxmlformats.org/officeDocument/2006/relationships/tags" Target="../tags/tag749.xml"/><Relationship Id="rId12" Type="http://schemas.openxmlformats.org/officeDocument/2006/relationships/tags" Target="../tags/tag748.xml"/><Relationship Id="rId11" Type="http://schemas.openxmlformats.org/officeDocument/2006/relationships/tags" Target="../tags/tag747.xml"/><Relationship Id="rId10" Type="http://schemas.openxmlformats.org/officeDocument/2006/relationships/tags" Target="../tags/tag746.xml"/><Relationship Id="rId1" Type="http://schemas.openxmlformats.org/officeDocument/2006/relationships/tags" Target="../tags/tag73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793.xml"/><Relationship Id="rId8" Type="http://schemas.openxmlformats.org/officeDocument/2006/relationships/tags" Target="../tags/tag792.xml"/><Relationship Id="rId7" Type="http://schemas.openxmlformats.org/officeDocument/2006/relationships/tags" Target="../tags/tag791.xml"/><Relationship Id="rId6" Type="http://schemas.openxmlformats.org/officeDocument/2006/relationships/tags" Target="../tags/tag790.xml"/><Relationship Id="rId5" Type="http://schemas.openxmlformats.org/officeDocument/2006/relationships/tags" Target="../tags/tag789.xml"/><Relationship Id="rId4" Type="http://schemas.openxmlformats.org/officeDocument/2006/relationships/tags" Target="../tags/tag788.xml"/><Relationship Id="rId3" Type="http://schemas.openxmlformats.org/officeDocument/2006/relationships/tags" Target="../tags/tag787.xml"/><Relationship Id="rId23" Type="http://schemas.openxmlformats.org/officeDocument/2006/relationships/slideLayout" Target="../slideLayouts/slideLayout39.xml"/><Relationship Id="rId22" Type="http://schemas.openxmlformats.org/officeDocument/2006/relationships/tags" Target="../tags/tag803.xml"/><Relationship Id="rId21" Type="http://schemas.openxmlformats.org/officeDocument/2006/relationships/tags" Target="../tags/tag802.xml"/><Relationship Id="rId20" Type="http://schemas.openxmlformats.org/officeDocument/2006/relationships/tags" Target="../tags/tag801.xml"/><Relationship Id="rId2" Type="http://schemas.openxmlformats.org/officeDocument/2006/relationships/tags" Target="../tags/tag786.xml"/><Relationship Id="rId19" Type="http://schemas.openxmlformats.org/officeDocument/2006/relationships/tags" Target="../tags/tag800.xml"/><Relationship Id="rId18" Type="http://schemas.openxmlformats.org/officeDocument/2006/relationships/hyperlink" Target="&#20845;&#19979;&#29983;&#23383;&#35270;&#39057;1&#21271;&#20140;&#30340;&#26149;&#33410;.mp4" TargetMode="External"/><Relationship Id="rId17" Type="http://schemas.openxmlformats.org/officeDocument/2006/relationships/tags" Target="../tags/tag799.xml"/><Relationship Id="rId16" Type="http://schemas.openxmlformats.org/officeDocument/2006/relationships/tags" Target="../tags/tag798.xml"/><Relationship Id="rId15" Type="http://schemas.openxmlformats.org/officeDocument/2006/relationships/image" Target="../media/image29.png"/><Relationship Id="rId14" Type="http://schemas.openxmlformats.org/officeDocument/2006/relationships/tags" Target="../tags/tag797.xml"/><Relationship Id="rId13" Type="http://schemas.openxmlformats.org/officeDocument/2006/relationships/image" Target="../media/image28.png"/><Relationship Id="rId12" Type="http://schemas.openxmlformats.org/officeDocument/2006/relationships/tags" Target="../tags/tag796.xml"/><Relationship Id="rId11" Type="http://schemas.openxmlformats.org/officeDocument/2006/relationships/tags" Target="../tags/tag795.xml"/><Relationship Id="rId10" Type="http://schemas.openxmlformats.org/officeDocument/2006/relationships/tags" Target="../tags/tag794.xml"/><Relationship Id="rId1" Type="http://schemas.openxmlformats.org/officeDocument/2006/relationships/tags" Target="../tags/tag785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812.xml"/><Relationship Id="rId8" Type="http://schemas.openxmlformats.org/officeDocument/2006/relationships/tags" Target="../tags/tag811.xml"/><Relationship Id="rId7" Type="http://schemas.openxmlformats.org/officeDocument/2006/relationships/tags" Target="../tags/tag810.xml"/><Relationship Id="rId6" Type="http://schemas.openxmlformats.org/officeDocument/2006/relationships/tags" Target="../tags/tag809.xml"/><Relationship Id="rId5" Type="http://schemas.openxmlformats.org/officeDocument/2006/relationships/tags" Target="../tags/tag808.xml"/><Relationship Id="rId4" Type="http://schemas.openxmlformats.org/officeDocument/2006/relationships/tags" Target="../tags/tag807.xml"/><Relationship Id="rId3" Type="http://schemas.openxmlformats.org/officeDocument/2006/relationships/tags" Target="../tags/tag806.xml"/><Relationship Id="rId2" Type="http://schemas.openxmlformats.org/officeDocument/2006/relationships/tags" Target="../tags/tag805.xml"/><Relationship Id="rId10" Type="http://schemas.openxmlformats.org/officeDocument/2006/relationships/slideLayout" Target="../slideLayouts/slideLayout39.xml"/><Relationship Id="rId1" Type="http://schemas.openxmlformats.org/officeDocument/2006/relationships/tags" Target="../tags/tag80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74.xml"/><Relationship Id="rId8" Type="http://schemas.openxmlformats.org/officeDocument/2006/relationships/tags" Target="../tags/tag473.xml"/><Relationship Id="rId7" Type="http://schemas.openxmlformats.org/officeDocument/2006/relationships/tags" Target="../tags/tag472.xml"/><Relationship Id="rId6" Type="http://schemas.openxmlformats.org/officeDocument/2006/relationships/image" Target="../media/image12.png"/><Relationship Id="rId5" Type="http://schemas.openxmlformats.org/officeDocument/2006/relationships/tags" Target="../tags/tag471.xml"/><Relationship Id="rId4" Type="http://schemas.openxmlformats.org/officeDocument/2006/relationships/slide" Target="slide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20.xml"/><Relationship Id="rId1" Type="http://schemas.openxmlformats.org/officeDocument/2006/relationships/tags" Target="../tags/tag468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tags" Target="../tags/tag819.xml"/><Relationship Id="rId7" Type="http://schemas.openxmlformats.org/officeDocument/2006/relationships/tags" Target="../tags/tag818.xml"/><Relationship Id="rId6" Type="http://schemas.openxmlformats.org/officeDocument/2006/relationships/image" Target="../media/image30.png"/><Relationship Id="rId5" Type="http://schemas.openxmlformats.org/officeDocument/2006/relationships/tags" Target="../tags/tag817.xml"/><Relationship Id="rId4" Type="http://schemas.openxmlformats.org/officeDocument/2006/relationships/tags" Target="../tags/tag816.xml"/><Relationship Id="rId3" Type="http://schemas.openxmlformats.org/officeDocument/2006/relationships/tags" Target="../tags/tag815.xml"/><Relationship Id="rId2" Type="http://schemas.openxmlformats.org/officeDocument/2006/relationships/tags" Target="../tags/tag814.xml"/><Relationship Id="rId17" Type="http://schemas.openxmlformats.org/officeDocument/2006/relationships/slideLayout" Target="../slideLayouts/slideLayout39.xml"/><Relationship Id="rId16" Type="http://schemas.openxmlformats.org/officeDocument/2006/relationships/tags" Target="../tags/tag826.xml"/><Relationship Id="rId15" Type="http://schemas.openxmlformats.org/officeDocument/2006/relationships/tags" Target="../tags/tag825.xml"/><Relationship Id="rId14" Type="http://schemas.openxmlformats.org/officeDocument/2006/relationships/tags" Target="../tags/tag824.xml"/><Relationship Id="rId13" Type="http://schemas.openxmlformats.org/officeDocument/2006/relationships/tags" Target="../tags/tag823.xml"/><Relationship Id="rId12" Type="http://schemas.openxmlformats.org/officeDocument/2006/relationships/tags" Target="../tags/tag822.xml"/><Relationship Id="rId11" Type="http://schemas.openxmlformats.org/officeDocument/2006/relationships/tags" Target="../tags/tag821.xml"/><Relationship Id="rId10" Type="http://schemas.openxmlformats.org/officeDocument/2006/relationships/tags" Target="../tags/tag820.xml"/><Relationship Id="rId1" Type="http://schemas.openxmlformats.org/officeDocument/2006/relationships/tags" Target="../tags/tag8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832.xml"/><Relationship Id="rId6" Type="http://schemas.openxmlformats.org/officeDocument/2006/relationships/image" Target="../media/image32.png"/><Relationship Id="rId5" Type="http://schemas.openxmlformats.org/officeDocument/2006/relationships/tags" Target="../tags/tag831.xml"/><Relationship Id="rId4" Type="http://schemas.openxmlformats.org/officeDocument/2006/relationships/tags" Target="../tags/tag830.xml"/><Relationship Id="rId3" Type="http://schemas.openxmlformats.org/officeDocument/2006/relationships/tags" Target="../tags/tag829.xml"/><Relationship Id="rId2" Type="http://schemas.openxmlformats.org/officeDocument/2006/relationships/tags" Target="../tags/tag828.xml"/><Relationship Id="rId1" Type="http://schemas.openxmlformats.org/officeDocument/2006/relationships/tags" Target="../tags/tag82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838.xml"/><Relationship Id="rId6" Type="http://schemas.openxmlformats.org/officeDocument/2006/relationships/image" Target="../media/image33.png"/><Relationship Id="rId5" Type="http://schemas.openxmlformats.org/officeDocument/2006/relationships/tags" Target="../tags/tag837.xml"/><Relationship Id="rId4" Type="http://schemas.openxmlformats.org/officeDocument/2006/relationships/tags" Target="../tags/tag836.xml"/><Relationship Id="rId3" Type="http://schemas.openxmlformats.org/officeDocument/2006/relationships/tags" Target="../tags/tag835.xml"/><Relationship Id="rId2" Type="http://schemas.openxmlformats.org/officeDocument/2006/relationships/tags" Target="../tags/tag834.xml"/><Relationship Id="rId1" Type="http://schemas.openxmlformats.org/officeDocument/2006/relationships/tags" Target="../tags/tag83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844.xml"/><Relationship Id="rId6" Type="http://schemas.openxmlformats.org/officeDocument/2006/relationships/image" Target="../media/image34.png"/><Relationship Id="rId5" Type="http://schemas.openxmlformats.org/officeDocument/2006/relationships/tags" Target="../tags/tag843.xml"/><Relationship Id="rId4" Type="http://schemas.openxmlformats.org/officeDocument/2006/relationships/tags" Target="../tags/tag842.xml"/><Relationship Id="rId3" Type="http://schemas.openxmlformats.org/officeDocument/2006/relationships/tags" Target="../tags/tag841.xml"/><Relationship Id="rId2" Type="http://schemas.openxmlformats.org/officeDocument/2006/relationships/tags" Target="../tags/tag840.xml"/><Relationship Id="rId1" Type="http://schemas.openxmlformats.org/officeDocument/2006/relationships/tags" Target="../tags/tag83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850.xml"/><Relationship Id="rId6" Type="http://schemas.openxmlformats.org/officeDocument/2006/relationships/image" Target="../media/image35.jpeg"/><Relationship Id="rId5" Type="http://schemas.openxmlformats.org/officeDocument/2006/relationships/tags" Target="../tags/tag849.xml"/><Relationship Id="rId4" Type="http://schemas.openxmlformats.org/officeDocument/2006/relationships/tags" Target="../tags/tag848.xml"/><Relationship Id="rId3" Type="http://schemas.openxmlformats.org/officeDocument/2006/relationships/tags" Target="../tags/tag847.xml"/><Relationship Id="rId2" Type="http://schemas.openxmlformats.org/officeDocument/2006/relationships/tags" Target="../tags/tag846.xml"/><Relationship Id="rId1" Type="http://schemas.openxmlformats.org/officeDocument/2006/relationships/tags" Target="../tags/tag845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tags" Target="../tags/tag858.xml"/><Relationship Id="rId7" Type="http://schemas.openxmlformats.org/officeDocument/2006/relationships/tags" Target="../tags/tag857.xml"/><Relationship Id="rId6" Type="http://schemas.openxmlformats.org/officeDocument/2006/relationships/tags" Target="../tags/tag856.xml"/><Relationship Id="rId5" Type="http://schemas.openxmlformats.org/officeDocument/2006/relationships/tags" Target="../tags/tag855.xml"/><Relationship Id="rId4" Type="http://schemas.openxmlformats.org/officeDocument/2006/relationships/tags" Target="../tags/tag854.xml"/><Relationship Id="rId3" Type="http://schemas.openxmlformats.org/officeDocument/2006/relationships/tags" Target="../tags/tag853.xml"/><Relationship Id="rId2" Type="http://schemas.openxmlformats.org/officeDocument/2006/relationships/tags" Target="../tags/tag852.xml"/><Relationship Id="rId19" Type="http://schemas.openxmlformats.org/officeDocument/2006/relationships/slideLayout" Target="../slideLayouts/slideLayout39.xml"/><Relationship Id="rId18" Type="http://schemas.openxmlformats.org/officeDocument/2006/relationships/tags" Target="../tags/tag866.xml"/><Relationship Id="rId17" Type="http://schemas.openxmlformats.org/officeDocument/2006/relationships/tags" Target="../tags/tag865.xml"/><Relationship Id="rId16" Type="http://schemas.openxmlformats.org/officeDocument/2006/relationships/tags" Target="../tags/tag864.xml"/><Relationship Id="rId15" Type="http://schemas.openxmlformats.org/officeDocument/2006/relationships/tags" Target="../tags/tag863.xml"/><Relationship Id="rId14" Type="http://schemas.openxmlformats.org/officeDocument/2006/relationships/hyperlink" Target="&#20845;&#19979;&#29983;&#23383;&#35270;&#39057;1&#21271;&#20140;&#30340;&#26149;&#33410;.mp4" TargetMode="External"/><Relationship Id="rId13" Type="http://schemas.openxmlformats.org/officeDocument/2006/relationships/tags" Target="../tags/tag862.xml"/><Relationship Id="rId12" Type="http://schemas.openxmlformats.org/officeDocument/2006/relationships/tags" Target="../tags/tag861.xml"/><Relationship Id="rId11" Type="http://schemas.openxmlformats.org/officeDocument/2006/relationships/tags" Target="../tags/tag860.xml"/><Relationship Id="rId10" Type="http://schemas.openxmlformats.org/officeDocument/2006/relationships/tags" Target="../tags/tag859.xml"/><Relationship Id="rId1" Type="http://schemas.openxmlformats.org/officeDocument/2006/relationships/tags" Target="../tags/tag851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tags" Target="../tags/tag874.xml"/><Relationship Id="rId7" Type="http://schemas.openxmlformats.org/officeDocument/2006/relationships/tags" Target="../tags/tag873.xml"/><Relationship Id="rId6" Type="http://schemas.openxmlformats.org/officeDocument/2006/relationships/tags" Target="../tags/tag872.xml"/><Relationship Id="rId5" Type="http://schemas.openxmlformats.org/officeDocument/2006/relationships/tags" Target="../tags/tag871.xml"/><Relationship Id="rId4" Type="http://schemas.openxmlformats.org/officeDocument/2006/relationships/tags" Target="../tags/tag870.xml"/><Relationship Id="rId3" Type="http://schemas.openxmlformats.org/officeDocument/2006/relationships/tags" Target="../tags/tag869.xml"/><Relationship Id="rId2" Type="http://schemas.openxmlformats.org/officeDocument/2006/relationships/tags" Target="../tags/tag868.xml"/><Relationship Id="rId1" Type="http://schemas.openxmlformats.org/officeDocument/2006/relationships/tags" Target="../tags/tag86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7" Type="http://schemas.openxmlformats.org/officeDocument/2006/relationships/tags" Target="../tags/tag881.xml"/><Relationship Id="rId6" Type="http://schemas.openxmlformats.org/officeDocument/2006/relationships/tags" Target="../tags/tag880.xml"/><Relationship Id="rId5" Type="http://schemas.openxmlformats.org/officeDocument/2006/relationships/tags" Target="../tags/tag879.xml"/><Relationship Id="rId4" Type="http://schemas.openxmlformats.org/officeDocument/2006/relationships/tags" Target="../tags/tag878.xml"/><Relationship Id="rId3" Type="http://schemas.openxmlformats.org/officeDocument/2006/relationships/tags" Target="../tags/tag877.xml"/><Relationship Id="rId2" Type="http://schemas.openxmlformats.org/officeDocument/2006/relationships/tags" Target="../tags/tag876.xml"/><Relationship Id="rId1" Type="http://schemas.openxmlformats.org/officeDocument/2006/relationships/tags" Target="../tags/tag87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887.xml"/><Relationship Id="rId8" Type="http://schemas.microsoft.com/office/2007/relationships/hdphoto" Target="../media/image39.wdp"/><Relationship Id="rId7" Type="http://schemas.openxmlformats.org/officeDocument/2006/relationships/image" Target="../media/image38.png"/><Relationship Id="rId6" Type="http://schemas.openxmlformats.org/officeDocument/2006/relationships/tags" Target="../tags/tag886.xml"/><Relationship Id="rId5" Type="http://schemas.openxmlformats.org/officeDocument/2006/relationships/image" Target="../media/image37.png"/><Relationship Id="rId4" Type="http://schemas.openxmlformats.org/officeDocument/2006/relationships/tags" Target="../tags/tag885.xml"/><Relationship Id="rId3" Type="http://schemas.openxmlformats.org/officeDocument/2006/relationships/tags" Target="../tags/tag884.xml"/><Relationship Id="rId2" Type="http://schemas.openxmlformats.org/officeDocument/2006/relationships/tags" Target="../tags/tag883.xml"/><Relationship Id="rId13" Type="http://schemas.openxmlformats.org/officeDocument/2006/relationships/notesSlide" Target="../notesSlides/notesSlide9.xml"/><Relationship Id="rId12" Type="http://schemas.openxmlformats.org/officeDocument/2006/relationships/slideLayout" Target="../slideLayouts/slideLayout39.xml"/><Relationship Id="rId11" Type="http://schemas.openxmlformats.org/officeDocument/2006/relationships/tags" Target="../tags/tag889.xml"/><Relationship Id="rId10" Type="http://schemas.openxmlformats.org/officeDocument/2006/relationships/tags" Target="../tags/tag888.xml"/><Relationship Id="rId1" Type="http://schemas.openxmlformats.org/officeDocument/2006/relationships/tags" Target="../tags/tag882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898.xml"/><Relationship Id="rId8" Type="http://schemas.openxmlformats.org/officeDocument/2006/relationships/tags" Target="../tags/tag897.xml"/><Relationship Id="rId7" Type="http://schemas.openxmlformats.org/officeDocument/2006/relationships/tags" Target="../tags/tag896.xml"/><Relationship Id="rId6" Type="http://schemas.openxmlformats.org/officeDocument/2006/relationships/tags" Target="../tags/tag895.xml"/><Relationship Id="rId5" Type="http://schemas.openxmlformats.org/officeDocument/2006/relationships/tags" Target="../tags/tag894.xml"/><Relationship Id="rId4" Type="http://schemas.openxmlformats.org/officeDocument/2006/relationships/tags" Target="../tags/tag893.xml"/><Relationship Id="rId3" Type="http://schemas.openxmlformats.org/officeDocument/2006/relationships/tags" Target="../tags/tag892.xml"/><Relationship Id="rId2" Type="http://schemas.openxmlformats.org/officeDocument/2006/relationships/tags" Target="../tags/tag891.xml"/><Relationship Id="rId15" Type="http://schemas.openxmlformats.org/officeDocument/2006/relationships/slideLayout" Target="../slideLayouts/slideLayout39.xml"/><Relationship Id="rId14" Type="http://schemas.openxmlformats.org/officeDocument/2006/relationships/tags" Target="../tags/tag901.xml"/><Relationship Id="rId13" Type="http://schemas.openxmlformats.org/officeDocument/2006/relationships/image" Target="../media/image41.png"/><Relationship Id="rId12" Type="http://schemas.openxmlformats.org/officeDocument/2006/relationships/tags" Target="../tags/tag900.xml"/><Relationship Id="rId11" Type="http://schemas.openxmlformats.org/officeDocument/2006/relationships/image" Target="../media/image40.png"/><Relationship Id="rId10" Type="http://schemas.openxmlformats.org/officeDocument/2006/relationships/tags" Target="../tags/tag899.xml"/><Relationship Id="rId1" Type="http://schemas.openxmlformats.org/officeDocument/2006/relationships/tags" Target="../tags/tag890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83.xml"/><Relationship Id="rId8" Type="http://schemas.openxmlformats.org/officeDocument/2006/relationships/tags" Target="../tags/tag482.xml"/><Relationship Id="rId7" Type="http://schemas.openxmlformats.org/officeDocument/2006/relationships/tags" Target="../tags/tag481.xml"/><Relationship Id="rId6" Type="http://schemas.openxmlformats.org/officeDocument/2006/relationships/tags" Target="../tags/tag480.xml"/><Relationship Id="rId5" Type="http://schemas.openxmlformats.org/officeDocument/2006/relationships/tags" Target="../tags/tag479.xml"/><Relationship Id="rId4" Type="http://schemas.openxmlformats.org/officeDocument/2006/relationships/tags" Target="../tags/tag478.xml"/><Relationship Id="rId37" Type="http://schemas.openxmlformats.org/officeDocument/2006/relationships/notesSlide" Target="../notesSlides/notesSlide2.xml"/><Relationship Id="rId36" Type="http://schemas.openxmlformats.org/officeDocument/2006/relationships/slideLayout" Target="../slideLayouts/slideLayout39.xml"/><Relationship Id="rId35" Type="http://schemas.openxmlformats.org/officeDocument/2006/relationships/tags" Target="../tags/tag501.xml"/><Relationship Id="rId34" Type="http://schemas.openxmlformats.org/officeDocument/2006/relationships/image" Target="../media/image16.png"/><Relationship Id="rId33" Type="http://schemas.openxmlformats.org/officeDocument/2006/relationships/tags" Target="../tags/tag500.xml"/><Relationship Id="rId32" Type="http://schemas.openxmlformats.org/officeDocument/2006/relationships/tags" Target="../tags/tag499.xml"/><Relationship Id="rId31" Type="http://schemas.openxmlformats.org/officeDocument/2006/relationships/image" Target="../media/image15.png"/><Relationship Id="rId30" Type="http://schemas.openxmlformats.org/officeDocument/2006/relationships/tags" Target="../tags/tag498.xml"/><Relationship Id="rId3" Type="http://schemas.openxmlformats.org/officeDocument/2006/relationships/tags" Target="../tags/tag477.xml"/><Relationship Id="rId29" Type="http://schemas.openxmlformats.org/officeDocument/2006/relationships/tags" Target="../tags/tag497.xml"/><Relationship Id="rId28" Type="http://schemas.openxmlformats.org/officeDocument/2006/relationships/hyperlink" Target="&#35838;&#25991;&#26391;&#35835;%20&#20108;&#19978;-12%20&#22352;&#20117;&#35266;&#22825;.mp4" TargetMode="External"/><Relationship Id="rId27" Type="http://schemas.openxmlformats.org/officeDocument/2006/relationships/tags" Target="../tags/tag496.xml"/><Relationship Id="rId26" Type="http://schemas.openxmlformats.org/officeDocument/2006/relationships/hyperlink" Target="&#29983;&#23383;&#35270;&#39057;/&#35266;.mp4" TargetMode="External"/><Relationship Id="rId25" Type="http://schemas.openxmlformats.org/officeDocument/2006/relationships/image" Target="../media/image14.png"/><Relationship Id="rId24" Type="http://schemas.openxmlformats.org/officeDocument/2006/relationships/tags" Target="../tags/tag495.xml"/><Relationship Id="rId23" Type="http://schemas.openxmlformats.org/officeDocument/2006/relationships/hyperlink" Target="&#29983;&#23383;&#35270;&#39057;/&#20117;.mp4" TargetMode="External"/><Relationship Id="rId22" Type="http://schemas.openxmlformats.org/officeDocument/2006/relationships/tags" Target="../tags/tag494.xml"/><Relationship Id="rId21" Type="http://schemas.openxmlformats.org/officeDocument/2006/relationships/tags" Target="../tags/tag493.xml"/><Relationship Id="rId20" Type="http://schemas.openxmlformats.org/officeDocument/2006/relationships/image" Target="../media/image13.png"/><Relationship Id="rId2" Type="http://schemas.openxmlformats.org/officeDocument/2006/relationships/tags" Target="../tags/tag476.xml"/><Relationship Id="rId19" Type="http://schemas.openxmlformats.org/officeDocument/2006/relationships/tags" Target="../tags/tag492.xml"/><Relationship Id="rId18" Type="http://schemas.openxmlformats.org/officeDocument/2006/relationships/tags" Target="../tags/tag491.xml"/><Relationship Id="rId17" Type="http://schemas.openxmlformats.org/officeDocument/2006/relationships/tags" Target="../tags/tag490.xml"/><Relationship Id="rId16" Type="http://schemas.openxmlformats.org/officeDocument/2006/relationships/tags" Target="../tags/tag489.xml"/><Relationship Id="rId15" Type="http://schemas.openxmlformats.org/officeDocument/2006/relationships/hyperlink" Target="&#29983;&#23383;&#35270;&#39057;-1&#12298;&#22823;&#38738;&#26641;&#19979;&#30340;&#23567;&#23398;&#12299;.mp4" TargetMode="External"/><Relationship Id="rId14" Type="http://schemas.openxmlformats.org/officeDocument/2006/relationships/tags" Target="../tags/tag488.xml"/><Relationship Id="rId13" Type="http://schemas.openxmlformats.org/officeDocument/2006/relationships/tags" Target="../tags/tag487.xml"/><Relationship Id="rId12" Type="http://schemas.openxmlformats.org/officeDocument/2006/relationships/tags" Target="../tags/tag486.xml"/><Relationship Id="rId11" Type="http://schemas.openxmlformats.org/officeDocument/2006/relationships/tags" Target="../tags/tag485.xml"/><Relationship Id="rId10" Type="http://schemas.openxmlformats.org/officeDocument/2006/relationships/tags" Target="../tags/tag484.xml"/><Relationship Id="rId1" Type="http://schemas.openxmlformats.org/officeDocument/2006/relationships/tags" Target="../tags/tag475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tags" Target="../tags/tag908.xml"/><Relationship Id="rId7" Type="http://schemas.openxmlformats.org/officeDocument/2006/relationships/tags" Target="../tags/tag907.xml"/><Relationship Id="rId6" Type="http://schemas.openxmlformats.org/officeDocument/2006/relationships/image" Target="../media/image42.png"/><Relationship Id="rId5" Type="http://schemas.openxmlformats.org/officeDocument/2006/relationships/tags" Target="../tags/tag906.xml"/><Relationship Id="rId4" Type="http://schemas.openxmlformats.org/officeDocument/2006/relationships/tags" Target="../tags/tag905.xml"/><Relationship Id="rId3" Type="http://schemas.openxmlformats.org/officeDocument/2006/relationships/tags" Target="../tags/tag904.xml"/><Relationship Id="rId2" Type="http://schemas.openxmlformats.org/officeDocument/2006/relationships/tags" Target="../tags/tag903.xml"/><Relationship Id="rId1" Type="http://schemas.openxmlformats.org/officeDocument/2006/relationships/tags" Target="../tags/tag902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tags" Target="../tags/tag915.xml"/><Relationship Id="rId7" Type="http://schemas.openxmlformats.org/officeDocument/2006/relationships/tags" Target="../tags/tag914.xml"/><Relationship Id="rId6" Type="http://schemas.openxmlformats.org/officeDocument/2006/relationships/image" Target="../media/image31.png"/><Relationship Id="rId5" Type="http://schemas.openxmlformats.org/officeDocument/2006/relationships/tags" Target="../tags/tag913.xml"/><Relationship Id="rId4" Type="http://schemas.openxmlformats.org/officeDocument/2006/relationships/tags" Target="../tags/tag912.xml"/><Relationship Id="rId3" Type="http://schemas.openxmlformats.org/officeDocument/2006/relationships/tags" Target="../tags/tag911.xml"/><Relationship Id="rId2" Type="http://schemas.openxmlformats.org/officeDocument/2006/relationships/tags" Target="../tags/tag910.xml"/><Relationship Id="rId1" Type="http://schemas.openxmlformats.org/officeDocument/2006/relationships/tags" Target="../tags/tag909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924.xml"/><Relationship Id="rId8" Type="http://schemas.openxmlformats.org/officeDocument/2006/relationships/tags" Target="../tags/tag923.xml"/><Relationship Id="rId7" Type="http://schemas.openxmlformats.org/officeDocument/2006/relationships/tags" Target="../tags/tag922.xml"/><Relationship Id="rId6" Type="http://schemas.openxmlformats.org/officeDocument/2006/relationships/tags" Target="../tags/tag921.xml"/><Relationship Id="rId5" Type="http://schemas.openxmlformats.org/officeDocument/2006/relationships/tags" Target="../tags/tag920.xml"/><Relationship Id="rId4" Type="http://schemas.openxmlformats.org/officeDocument/2006/relationships/tags" Target="../tags/tag919.xml"/><Relationship Id="rId3" Type="http://schemas.openxmlformats.org/officeDocument/2006/relationships/tags" Target="../tags/tag918.xml"/><Relationship Id="rId2" Type="http://schemas.openxmlformats.org/officeDocument/2006/relationships/tags" Target="../tags/tag917.xml"/><Relationship Id="rId17" Type="http://schemas.openxmlformats.org/officeDocument/2006/relationships/notesSlide" Target="../notesSlides/notesSlide10.xml"/><Relationship Id="rId16" Type="http://schemas.openxmlformats.org/officeDocument/2006/relationships/slideLayout" Target="../slideLayouts/slideLayout39.xml"/><Relationship Id="rId15" Type="http://schemas.openxmlformats.org/officeDocument/2006/relationships/tags" Target="../tags/tag929.xml"/><Relationship Id="rId14" Type="http://schemas.openxmlformats.org/officeDocument/2006/relationships/image" Target="../media/image16.png"/><Relationship Id="rId13" Type="http://schemas.openxmlformats.org/officeDocument/2006/relationships/tags" Target="../tags/tag928.xml"/><Relationship Id="rId12" Type="http://schemas.openxmlformats.org/officeDocument/2006/relationships/tags" Target="../tags/tag927.xml"/><Relationship Id="rId11" Type="http://schemas.openxmlformats.org/officeDocument/2006/relationships/tags" Target="../tags/tag926.xml"/><Relationship Id="rId10" Type="http://schemas.openxmlformats.org/officeDocument/2006/relationships/tags" Target="../tags/tag925.xml"/><Relationship Id="rId1" Type="http://schemas.openxmlformats.org/officeDocument/2006/relationships/tags" Target="../tags/tag91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938.xml"/><Relationship Id="rId8" Type="http://schemas.openxmlformats.org/officeDocument/2006/relationships/tags" Target="../tags/tag937.xml"/><Relationship Id="rId7" Type="http://schemas.openxmlformats.org/officeDocument/2006/relationships/tags" Target="../tags/tag936.xml"/><Relationship Id="rId6" Type="http://schemas.openxmlformats.org/officeDocument/2006/relationships/tags" Target="../tags/tag935.xml"/><Relationship Id="rId5" Type="http://schemas.openxmlformats.org/officeDocument/2006/relationships/tags" Target="../tags/tag934.xml"/><Relationship Id="rId4" Type="http://schemas.openxmlformats.org/officeDocument/2006/relationships/tags" Target="../tags/tag933.xml"/><Relationship Id="rId3" Type="http://schemas.openxmlformats.org/officeDocument/2006/relationships/tags" Target="../tags/tag932.xml"/><Relationship Id="rId2" Type="http://schemas.openxmlformats.org/officeDocument/2006/relationships/tags" Target="../tags/tag931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39.xml"/><Relationship Id="rId12" Type="http://schemas.openxmlformats.org/officeDocument/2006/relationships/tags" Target="../tags/tag941.xml"/><Relationship Id="rId11" Type="http://schemas.openxmlformats.org/officeDocument/2006/relationships/tags" Target="../tags/tag940.xml"/><Relationship Id="rId10" Type="http://schemas.openxmlformats.org/officeDocument/2006/relationships/tags" Target="../tags/tag939.xml"/><Relationship Id="rId1" Type="http://schemas.openxmlformats.org/officeDocument/2006/relationships/tags" Target="../tags/tag930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tags" Target="../tags/tag950.xml"/><Relationship Id="rId8" Type="http://schemas.openxmlformats.org/officeDocument/2006/relationships/tags" Target="../tags/tag949.xml"/><Relationship Id="rId7" Type="http://schemas.openxmlformats.org/officeDocument/2006/relationships/tags" Target="../tags/tag948.xml"/><Relationship Id="rId6" Type="http://schemas.openxmlformats.org/officeDocument/2006/relationships/tags" Target="../tags/tag947.xml"/><Relationship Id="rId5" Type="http://schemas.openxmlformats.org/officeDocument/2006/relationships/tags" Target="../tags/tag946.xml"/><Relationship Id="rId4" Type="http://schemas.openxmlformats.org/officeDocument/2006/relationships/tags" Target="../tags/tag945.xml"/><Relationship Id="rId3" Type="http://schemas.openxmlformats.org/officeDocument/2006/relationships/tags" Target="../tags/tag944.xml"/><Relationship Id="rId2" Type="http://schemas.openxmlformats.org/officeDocument/2006/relationships/tags" Target="../tags/tag943.xml"/><Relationship Id="rId14" Type="http://schemas.openxmlformats.org/officeDocument/2006/relationships/notesSlide" Target="../notesSlides/notesSlide12.xml"/><Relationship Id="rId13" Type="http://schemas.openxmlformats.org/officeDocument/2006/relationships/slideLayout" Target="../slideLayouts/slideLayout39.xml"/><Relationship Id="rId12" Type="http://schemas.openxmlformats.org/officeDocument/2006/relationships/tags" Target="../tags/tag953.xml"/><Relationship Id="rId11" Type="http://schemas.openxmlformats.org/officeDocument/2006/relationships/tags" Target="../tags/tag952.xml"/><Relationship Id="rId10" Type="http://schemas.openxmlformats.org/officeDocument/2006/relationships/tags" Target="../tags/tag951.xml"/><Relationship Id="rId1" Type="http://schemas.openxmlformats.org/officeDocument/2006/relationships/tags" Target="../tags/tag94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508.xml"/><Relationship Id="rId8" Type="http://schemas.openxmlformats.org/officeDocument/2006/relationships/image" Target="../media/image18.png"/><Relationship Id="rId7" Type="http://schemas.openxmlformats.org/officeDocument/2006/relationships/tags" Target="../tags/tag507.xml"/><Relationship Id="rId6" Type="http://schemas.openxmlformats.org/officeDocument/2006/relationships/tags" Target="../tags/tag506.xml"/><Relationship Id="rId5" Type="http://schemas.openxmlformats.org/officeDocument/2006/relationships/image" Target="../media/image17.png"/><Relationship Id="rId4" Type="http://schemas.openxmlformats.org/officeDocument/2006/relationships/tags" Target="../tags/tag505.xml"/><Relationship Id="rId3" Type="http://schemas.openxmlformats.org/officeDocument/2006/relationships/tags" Target="../tags/tag504.xml"/><Relationship Id="rId2" Type="http://schemas.openxmlformats.org/officeDocument/2006/relationships/tags" Target="../tags/tag503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39.xml"/><Relationship Id="rId10" Type="http://schemas.openxmlformats.org/officeDocument/2006/relationships/tags" Target="../tags/tag509.xml"/><Relationship Id="rId1" Type="http://schemas.openxmlformats.org/officeDocument/2006/relationships/tags" Target="../tags/tag50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image" Target="../media/image19.png"/><Relationship Id="rId6" Type="http://schemas.openxmlformats.org/officeDocument/2006/relationships/tags" Target="../tags/tag515.xml"/><Relationship Id="rId5" Type="http://schemas.openxmlformats.org/officeDocument/2006/relationships/tags" Target="../tags/tag514.xml"/><Relationship Id="rId4" Type="http://schemas.openxmlformats.org/officeDocument/2006/relationships/tags" Target="../tags/tag513.xml"/><Relationship Id="rId3" Type="http://schemas.openxmlformats.org/officeDocument/2006/relationships/tags" Target="../tags/tag512.xml"/><Relationship Id="rId2" Type="http://schemas.openxmlformats.org/officeDocument/2006/relationships/tags" Target="../tags/tag511.xml"/><Relationship Id="rId11" Type="http://schemas.openxmlformats.org/officeDocument/2006/relationships/notesSlide" Target="../notesSlides/notesSlide4.xml"/><Relationship Id="rId10" Type="http://schemas.openxmlformats.org/officeDocument/2006/relationships/slideLayout" Target="../slideLayouts/slideLayout39.xml"/><Relationship Id="rId1" Type="http://schemas.openxmlformats.org/officeDocument/2006/relationships/tags" Target="../tags/tag5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image" Target="../media/image20.png"/><Relationship Id="rId7" Type="http://schemas.openxmlformats.org/officeDocument/2006/relationships/tags" Target="../tags/tag524.xml"/><Relationship Id="rId6" Type="http://schemas.openxmlformats.org/officeDocument/2006/relationships/tags" Target="../tags/tag523.xml"/><Relationship Id="rId5" Type="http://schemas.openxmlformats.org/officeDocument/2006/relationships/tags" Target="../tags/tag522.xml"/><Relationship Id="rId4" Type="http://schemas.openxmlformats.org/officeDocument/2006/relationships/tags" Target="../tags/tag521.xml"/><Relationship Id="rId3" Type="http://schemas.openxmlformats.org/officeDocument/2006/relationships/tags" Target="../tags/tag520.xml"/><Relationship Id="rId27" Type="http://schemas.openxmlformats.org/officeDocument/2006/relationships/notesSlide" Target="../notesSlides/notesSlide5.xml"/><Relationship Id="rId26" Type="http://schemas.openxmlformats.org/officeDocument/2006/relationships/slideLayout" Target="../slideLayouts/slideLayout39.xml"/><Relationship Id="rId25" Type="http://schemas.openxmlformats.org/officeDocument/2006/relationships/tags" Target="../tags/tag537.xml"/><Relationship Id="rId24" Type="http://schemas.openxmlformats.org/officeDocument/2006/relationships/tags" Target="../tags/tag536.xml"/><Relationship Id="rId23" Type="http://schemas.openxmlformats.org/officeDocument/2006/relationships/tags" Target="../tags/tag535.xml"/><Relationship Id="rId22" Type="http://schemas.openxmlformats.org/officeDocument/2006/relationships/tags" Target="../tags/tag534.xml"/><Relationship Id="rId21" Type="http://schemas.openxmlformats.org/officeDocument/2006/relationships/hyperlink" Target="&#20845;&#19979;&#29983;&#23383;&#35270;&#39057;1&#21271;&#20140;&#30340;&#26149;&#33410;.mp4" TargetMode="External"/><Relationship Id="rId20" Type="http://schemas.openxmlformats.org/officeDocument/2006/relationships/tags" Target="../tags/tag533.xml"/><Relationship Id="rId2" Type="http://schemas.openxmlformats.org/officeDocument/2006/relationships/tags" Target="../tags/tag519.xml"/><Relationship Id="rId19" Type="http://schemas.openxmlformats.org/officeDocument/2006/relationships/tags" Target="../tags/tag532.xml"/><Relationship Id="rId18" Type="http://schemas.openxmlformats.org/officeDocument/2006/relationships/image" Target="../media/image23.png"/><Relationship Id="rId17" Type="http://schemas.openxmlformats.org/officeDocument/2006/relationships/tags" Target="../tags/tag531.xml"/><Relationship Id="rId16" Type="http://schemas.openxmlformats.org/officeDocument/2006/relationships/tags" Target="../tags/tag530.xml"/><Relationship Id="rId15" Type="http://schemas.openxmlformats.org/officeDocument/2006/relationships/image" Target="../media/image22.png"/><Relationship Id="rId14" Type="http://schemas.openxmlformats.org/officeDocument/2006/relationships/tags" Target="../tags/tag529.xml"/><Relationship Id="rId13" Type="http://schemas.openxmlformats.org/officeDocument/2006/relationships/image" Target="../media/image21.png"/><Relationship Id="rId12" Type="http://schemas.openxmlformats.org/officeDocument/2006/relationships/tags" Target="../tags/tag528.xml"/><Relationship Id="rId11" Type="http://schemas.openxmlformats.org/officeDocument/2006/relationships/tags" Target="../tags/tag527.xml"/><Relationship Id="rId10" Type="http://schemas.openxmlformats.org/officeDocument/2006/relationships/tags" Target="../tags/tag526.xml"/><Relationship Id="rId1" Type="http://schemas.openxmlformats.org/officeDocument/2006/relationships/tags" Target="../tags/tag51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tags" Target="../tags/tag544.xml"/><Relationship Id="rId7" Type="http://schemas.openxmlformats.org/officeDocument/2006/relationships/tags" Target="../tags/tag543.xml"/><Relationship Id="rId6" Type="http://schemas.openxmlformats.org/officeDocument/2006/relationships/image" Target="../media/image24.png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tags" Target="../tags/tag540.xml"/><Relationship Id="rId2" Type="http://schemas.openxmlformats.org/officeDocument/2006/relationships/tags" Target="../tags/tag539.xml"/><Relationship Id="rId1" Type="http://schemas.openxmlformats.org/officeDocument/2006/relationships/tags" Target="../tags/tag53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53.xml"/><Relationship Id="rId8" Type="http://schemas.openxmlformats.org/officeDocument/2006/relationships/tags" Target="../tags/tag552.xml"/><Relationship Id="rId7" Type="http://schemas.openxmlformats.org/officeDocument/2006/relationships/tags" Target="../tags/tag551.xml"/><Relationship Id="rId6" Type="http://schemas.openxmlformats.org/officeDocument/2006/relationships/tags" Target="../tags/tag550.xml"/><Relationship Id="rId5" Type="http://schemas.openxmlformats.org/officeDocument/2006/relationships/tags" Target="../tags/tag549.xml"/><Relationship Id="rId4" Type="http://schemas.openxmlformats.org/officeDocument/2006/relationships/tags" Target="../tags/tag548.xml"/><Relationship Id="rId3" Type="http://schemas.openxmlformats.org/officeDocument/2006/relationships/tags" Target="../tags/tag547.xml"/><Relationship Id="rId2" Type="http://schemas.openxmlformats.org/officeDocument/2006/relationships/tags" Target="../tags/tag546.xml"/><Relationship Id="rId19" Type="http://schemas.openxmlformats.org/officeDocument/2006/relationships/notesSlide" Target="../notesSlides/notesSlide6.xml"/><Relationship Id="rId18" Type="http://schemas.openxmlformats.org/officeDocument/2006/relationships/slideLayout" Target="../slideLayouts/slideLayout39.xml"/><Relationship Id="rId17" Type="http://schemas.openxmlformats.org/officeDocument/2006/relationships/tags" Target="../tags/tag560.xml"/><Relationship Id="rId16" Type="http://schemas.openxmlformats.org/officeDocument/2006/relationships/tags" Target="../tags/tag559.xml"/><Relationship Id="rId15" Type="http://schemas.openxmlformats.org/officeDocument/2006/relationships/tags" Target="../tags/tag558.xml"/><Relationship Id="rId14" Type="http://schemas.openxmlformats.org/officeDocument/2006/relationships/tags" Target="../tags/tag557.xml"/><Relationship Id="rId13" Type="http://schemas.openxmlformats.org/officeDocument/2006/relationships/hyperlink" Target="&#20845;&#19979;&#29983;&#23383;&#35270;&#39057;1&#21271;&#20140;&#30340;&#26149;&#33410;.mp4" TargetMode="External"/><Relationship Id="rId12" Type="http://schemas.openxmlformats.org/officeDocument/2006/relationships/tags" Target="../tags/tag556.xml"/><Relationship Id="rId11" Type="http://schemas.openxmlformats.org/officeDocument/2006/relationships/tags" Target="../tags/tag555.xml"/><Relationship Id="rId10" Type="http://schemas.openxmlformats.org/officeDocument/2006/relationships/tags" Target="../tags/tag554.xml"/><Relationship Id="rId1" Type="http://schemas.openxmlformats.org/officeDocument/2006/relationships/tags" Target="../tags/tag54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569.xml"/><Relationship Id="rId8" Type="http://schemas.openxmlformats.org/officeDocument/2006/relationships/tags" Target="../tags/tag568.xml"/><Relationship Id="rId7" Type="http://schemas.openxmlformats.org/officeDocument/2006/relationships/tags" Target="../tags/tag567.xml"/><Relationship Id="rId6" Type="http://schemas.openxmlformats.org/officeDocument/2006/relationships/tags" Target="../tags/tag566.xml"/><Relationship Id="rId5" Type="http://schemas.openxmlformats.org/officeDocument/2006/relationships/tags" Target="../tags/tag565.xml"/><Relationship Id="rId4" Type="http://schemas.openxmlformats.org/officeDocument/2006/relationships/tags" Target="../tags/tag564.xml"/><Relationship Id="rId3" Type="http://schemas.openxmlformats.org/officeDocument/2006/relationships/tags" Target="../tags/tag563.xml"/><Relationship Id="rId2" Type="http://schemas.openxmlformats.org/officeDocument/2006/relationships/tags" Target="../tags/tag562.xml"/><Relationship Id="rId19" Type="http://schemas.openxmlformats.org/officeDocument/2006/relationships/slideLayout" Target="../slideLayouts/slideLayout39.xml"/><Relationship Id="rId18" Type="http://schemas.openxmlformats.org/officeDocument/2006/relationships/tags" Target="../tags/tag577.xml"/><Relationship Id="rId17" Type="http://schemas.openxmlformats.org/officeDocument/2006/relationships/tags" Target="../tags/tag576.xml"/><Relationship Id="rId16" Type="http://schemas.openxmlformats.org/officeDocument/2006/relationships/tags" Target="../tags/tag575.xml"/><Relationship Id="rId15" Type="http://schemas.openxmlformats.org/officeDocument/2006/relationships/tags" Target="../tags/tag574.xml"/><Relationship Id="rId14" Type="http://schemas.openxmlformats.org/officeDocument/2006/relationships/hyperlink" Target="&#20845;&#19979;&#29983;&#23383;&#35270;&#39057;1&#21271;&#20140;&#30340;&#26149;&#33410;.mp4" TargetMode="External"/><Relationship Id="rId13" Type="http://schemas.openxmlformats.org/officeDocument/2006/relationships/tags" Target="../tags/tag573.xml"/><Relationship Id="rId12" Type="http://schemas.openxmlformats.org/officeDocument/2006/relationships/tags" Target="../tags/tag572.xml"/><Relationship Id="rId11" Type="http://schemas.openxmlformats.org/officeDocument/2006/relationships/tags" Target="../tags/tag571.xml"/><Relationship Id="rId10" Type="http://schemas.openxmlformats.org/officeDocument/2006/relationships/tags" Target="../tags/tag570.xml"/><Relationship Id="rId1" Type="http://schemas.openxmlformats.org/officeDocument/2006/relationships/tags" Target="../tags/tag5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8720" t="2062" r="14600" b="27822"/>
          <a:stretch>
            <a:fillRect/>
          </a:stretch>
        </p:blipFill>
        <p:spPr>
          <a:xfrm>
            <a:off x="5362575" y="378460"/>
            <a:ext cx="3526155" cy="424307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1248644" y="562451"/>
            <a:ext cx="0" cy="352377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/>
            <p:custDataLst>
              <p:tags r:id="rId5"/>
            </p:custDataLst>
          </p:nvPr>
        </p:nvSpPr>
        <p:spPr>
          <a:xfrm>
            <a:off x="2728595" y="436880"/>
            <a:ext cx="1254760" cy="3775710"/>
          </a:xfrm>
        </p:spPr>
        <p:txBody>
          <a:bodyPr>
            <a:normAutofit/>
          </a:bodyPr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 dirty="0">
                <a:solidFill>
                  <a:schemeClr val="tx1"/>
                </a:solidFill>
                <a:uFillTx/>
              </a:rPr>
              <a:t>今天</a:t>
            </a:r>
            <a:r>
              <a:rPr lang="zh-CN" altLang="en-US" sz="2000" dirty="0"/>
              <a:t>，我们要学习的寓言故事就和这幅图有关，一起去看一看吧！</a:t>
            </a:r>
            <a:endParaRPr lang="zh-CN" altLang="en-US" sz="2000" dirty="0"/>
          </a:p>
        </p:txBody>
      </p:sp>
      <p:sp>
        <p:nvSpPr>
          <p:cNvPr id="4" name="标题 3"/>
          <p:cNvSpPr>
            <a:spLocks noGrp="1"/>
          </p:cNvSpPr>
          <p:nvPr>
            <p:ph type="ctrTitle" idx="14"/>
            <p:custDataLst>
              <p:tags r:id="rId6"/>
            </p:custDataLst>
          </p:nvPr>
        </p:nvSpPr>
        <p:spPr>
          <a:xfrm>
            <a:off x="4413325" y="378857"/>
            <a:ext cx="593408" cy="3776186"/>
          </a:xfrm>
        </p:spPr>
        <p:txBody>
          <a:bodyPr>
            <a:normAutofit fontScale="90000"/>
          </a:bodyPr>
          <a:p>
            <a:pPr mar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300" dirty="0"/>
              <a:t>同学们，你们从右图上看到了什么？</a:t>
            </a:r>
            <a:endParaRPr lang="zh-CN" altLang="en-US" sz="3300" dirty="0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4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545" y="3894828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75"/>
          <p:cNvSpPr txBox="1"/>
          <p:nvPr>
            <p:custDataLst>
              <p:tags r:id="rId7"/>
            </p:custDataLst>
          </p:nvPr>
        </p:nvSpPr>
        <p:spPr>
          <a:xfrm>
            <a:off x="3822020" y="1232288"/>
            <a:ext cx="3774316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部首</a:t>
            </a:r>
            <a:r>
              <a:rPr lang="zh-CN" altLang="en-US" sz="27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：氵</a:t>
            </a:r>
            <a:endParaRPr lang="zh-CN" altLang="en-US" sz="27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75"/>
          <p:cNvSpPr txBox="1"/>
          <p:nvPr>
            <p:custDataLst>
              <p:tags r:id="rId8"/>
            </p:custDataLst>
          </p:nvPr>
        </p:nvSpPr>
        <p:spPr>
          <a:xfrm>
            <a:off x="3822020" y="1875230"/>
            <a:ext cx="3000396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结构：左右</a:t>
            </a:r>
            <a:r>
              <a:rPr lang="zh-CN" altLang="en-US" sz="27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结构</a:t>
            </a:r>
            <a:endParaRPr lang="zh-CN" altLang="en-US" sz="27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5"/>
          <p:cNvSpPr txBox="1"/>
          <p:nvPr>
            <p:custDataLst>
              <p:tags r:id="rId9"/>
            </p:custDataLst>
          </p:nvPr>
        </p:nvSpPr>
        <p:spPr>
          <a:xfrm>
            <a:off x="3822020" y="2518172"/>
            <a:ext cx="3321867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组词：口渴  止渴</a:t>
            </a:r>
            <a:endParaRPr lang="zh-CN" altLang="en-US" sz="27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75"/>
          <p:cNvSpPr txBox="1"/>
          <p:nvPr>
            <p:custDataLst>
              <p:tags r:id="rId10"/>
            </p:custDataLst>
          </p:nvPr>
        </p:nvSpPr>
        <p:spPr>
          <a:xfrm>
            <a:off x="3822020" y="3161113"/>
            <a:ext cx="4768487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造句：小鸟飞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口渴</a:t>
            </a:r>
            <a:r>
              <a:rPr lang="zh-CN" altLang="en-US" sz="27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了，下来找点水喝。</a:t>
            </a:r>
            <a:endParaRPr lang="zh-CN" altLang="en-US" sz="27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050958" y="267494"/>
            <a:ext cx="3195228" cy="452755"/>
            <a:chOff x="3635896" y="554509"/>
            <a:chExt cx="4260304" cy="603673"/>
          </a:xfrm>
        </p:grpSpPr>
        <p:sp>
          <p:nvSpPr>
            <p:cNvPr id="25" name="TextBox 1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125341" y="554509"/>
              <a:ext cx="3770859" cy="6036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500" b="1" dirty="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rPr>
                <a:t>重难点字书写指导</a:t>
              </a:r>
              <a:endParaRPr lang="zh-CN" altLang="en-US" sz="25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635896" y="627534"/>
              <a:ext cx="456833" cy="456366"/>
              <a:chOff x="631825" y="5181600"/>
              <a:chExt cx="1554163" cy="1552575"/>
            </a:xfrm>
          </p:grpSpPr>
          <p:sp>
            <p:nvSpPr>
              <p:cNvPr id="27" name="Oval 10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8" name="Freeform 11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9" name="Freeform 12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0" name="Freeform 13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1" name="Freeform 14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Freeform 15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3" name="Rectangle 16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4" name="Rectangle 17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3" name="Rectangle 18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Rectangle 19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6" name="Rectangle 20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7" name="Rectangle 21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Rectangle 22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9" name="Rectangle 23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0" name="Rectangle 24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Rectangle 25"/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2" name="Rectangle 26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3" name="Rectangle 27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4" name="Rectangle 28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5" name="Rectangle 29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3" name="Rectangle 30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4" name="Rectangle 31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5" name="Rectangle 32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6" name="Rectangle 33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7" name="Rectangle 34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8" name="Rectangle 35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9" name="Rectangle 36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0" name="Rectangle 37"/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1" name="Rectangle 38"/>
              <p:cNvSpPr>
                <a:spLocks noChangeArrowhead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2" name="Rectangle 39"/>
              <p:cNvSpPr>
                <a:spLocks noChangeArrowheads="1"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3" name="Freeform 40"/>
              <p:cNvSpPr/>
              <p:nvPr>
                <p:custDataLst>
                  <p:tags r:id="rId42"/>
                </p:custDataLst>
              </p:nvPr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74" name="Freeform 41"/>
              <p:cNvSpPr/>
              <p:nvPr>
                <p:custDataLst>
                  <p:tags r:id="rId43"/>
                </p:custDataLst>
              </p:nvPr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400">
                  <a:solidFill>
                    <a:schemeClr val="dk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91" name="组合 90"/>
          <p:cNvGrpSpPr/>
          <p:nvPr/>
        </p:nvGrpSpPr>
        <p:grpSpPr>
          <a:xfrm>
            <a:off x="642910" y="1500180"/>
            <a:ext cx="2294146" cy="2324097"/>
            <a:chOff x="2051140" y="1415293"/>
            <a:chExt cx="2294146" cy="2324097"/>
          </a:xfrm>
        </p:grpSpPr>
        <p:sp>
          <p:nvSpPr>
            <p:cNvPr id="92" name="矩形 91"/>
            <p:cNvSpPr/>
            <p:nvPr>
              <p:custDataLst>
                <p:tags r:id="rId44"/>
              </p:custDataLst>
            </p:nvPr>
          </p:nvSpPr>
          <p:spPr>
            <a:xfrm>
              <a:off x="2051140" y="1415293"/>
              <a:ext cx="2294146" cy="2324097"/>
            </a:xfrm>
            <a:prstGeom prst="rect">
              <a:avLst/>
            </a:prstGeom>
            <a:solidFill>
              <a:schemeClr val="lt1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93" name="直接连接符 92"/>
            <p:cNvCxnSpPr>
              <a:stCxn id="92" idx="1"/>
              <a:endCxn id="92" idx="3"/>
            </p:cNvCxnSpPr>
            <p:nvPr>
              <p:custDataLst>
                <p:tags r:id="rId45"/>
              </p:custDataLst>
            </p:nvPr>
          </p:nvCxnSpPr>
          <p:spPr>
            <a:xfrm>
              <a:off x="2051140" y="2577342"/>
              <a:ext cx="2294146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>
              <a:stCxn id="92" idx="0"/>
              <a:endCxn id="92" idx="2"/>
            </p:cNvCxnSpPr>
            <p:nvPr>
              <p:custDataLst>
                <p:tags r:id="rId46"/>
              </p:custDataLst>
            </p:nvPr>
          </p:nvCxnSpPr>
          <p:spPr>
            <a:xfrm>
              <a:off x="3198213" y="1415293"/>
              <a:ext cx="0" cy="2324097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8"/>
          <p:cNvSpPr txBox="1">
            <a:spLocks noChangeArrowheads="1"/>
          </p:cNvSpPr>
          <p:nvPr>
            <p:custDataLst>
              <p:tags r:id="rId47"/>
            </p:custDataLst>
          </p:nvPr>
        </p:nvSpPr>
        <p:spPr bwMode="auto">
          <a:xfrm>
            <a:off x="544713" y="691647"/>
            <a:ext cx="2360614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汉语拼音" panose="020B0604020202020204" pitchFamily="34" charset="0"/>
              </a:rPr>
              <a:t>kě</a:t>
            </a:r>
            <a:endParaRPr lang="en-US" altLang="zh-CN" sz="4400" dirty="0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96" name="WordArt 26"/>
          <p:cNvSpPr>
            <a:spLocks noChangeArrowheads="1" noChangeShapeType="1" noTextEdit="1"/>
          </p:cNvSpPr>
          <p:nvPr>
            <p:custDataLst>
              <p:tags r:id="rId48"/>
            </p:custDataLst>
          </p:nvPr>
        </p:nvSpPr>
        <p:spPr bwMode="auto">
          <a:xfrm rot="5400000">
            <a:off x="995556" y="1859954"/>
            <a:ext cx="1655842" cy="167326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buNone/>
            </a:pPr>
            <a:r>
              <a:rPr lang="zh-CN" altLang="en-US" sz="8800" kern="10" spc="0" dirty="0" smtClean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渴</a:t>
            </a:r>
            <a:endParaRPr lang="zh-CN" altLang="en-US" sz="8800" kern="10" spc="0" dirty="0" smtClean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Freeform 7"/>
          <p:cNvSpPr/>
          <p:nvPr>
            <p:custDataLst>
              <p:tags r:id="rId49"/>
            </p:custDataLst>
          </p:nvPr>
        </p:nvSpPr>
        <p:spPr bwMode="auto">
          <a:xfrm>
            <a:off x="1581545" y="1942051"/>
            <a:ext cx="195263" cy="504825"/>
          </a:xfrm>
          <a:custGeom>
            <a:avLst/>
            <a:gdLst>
              <a:gd name="T0" fmla="*/ 84 w 123"/>
              <a:gd name="T1" fmla="*/ 14 h 318"/>
              <a:gd name="T2" fmla="*/ 88 w 123"/>
              <a:gd name="T3" fmla="*/ 45 h 318"/>
              <a:gd name="T4" fmla="*/ 91 w 123"/>
              <a:gd name="T5" fmla="*/ 77 h 318"/>
              <a:gd name="T6" fmla="*/ 95 w 123"/>
              <a:gd name="T7" fmla="*/ 105 h 318"/>
              <a:gd name="T8" fmla="*/ 98 w 123"/>
              <a:gd name="T9" fmla="*/ 133 h 318"/>
              <a:gd name="T10" fmla="*/ 102 w 123"/>
              <a:gd name="T11" fmla="*/ 161 h 318"/>
              <a:gd name="T12" fmla="*/ 105 w 123"/>
              <a:gd name="T13" fmla="*/ 182 h 318"/>
              <a:gd name="T14" fmla="*/ 109 w 123"/>
              <a:gd name="T15" fmla="*/ 206 h 318"/>
              <a:gd name="T16" fmla="*/ 112 w 123"/>
              <a:gd name="T17" fmla="*/ 223 h 318"/>
              <a:gd name="T18" fmla="*/ 116 w 123"/>
              <a:gd name="T19" fmla="*/ 244 h 318"/>
              <a:gd name="T20" fmla="*/ 116 w 123"/>
              <a:gd name="T21" fmla="*/ 258 h 318"/>
              <a:gd name="T22" fmla="*/ 119 w 123"/>
              <a:gd name="T23" fmla="*/ 272 h 318"/>
              <a:gd name="T24" fmla="*/ 119 w 123"/>
              <a:gd name="T25" fmla="*/ 286 h 318"/>
              <a:gd name="T26" fmla="*/ 123 w 123"/>
              <a:gd name="T27" fmla="*/ 297 h 318"/>
              <a:gd name="T28" fmla="*/ 123 w 123"/>
              <a:gd name="T29" fmla="*/ 307 h 318"/>
              <a:gd name="T30" fmla="*/ 123 w 123"/>
              <a:gd name="T31" fmla="*/ 314 h 318"/>
              <a:gd name="T32" fmla="*/ 123 w 123"/>
              <a:gd name="T33" fmla="*/ 318 h 318"/>
              <a:gd name="T34" fmla="*/ 95 w 123"/>
              <a:gd name="T35" fmla="*/ 318 h 318"/>
              <a:gd name="T36" fmla="*/ 84 w 123"/>
              <a:gd name="T37" fmla="*/ 290 h 318"/>
              <a:gd name="T38" fmla="*/ 81 w 123"/>
              <a:gd name="T39" fmla="*/ 265 h 318"/>
              <a:gd name="T40" fmla="*/ 74 w 123"/>
              <a:gd name="T41" fmla="*/ 237 h 318"/>
              <a:gd name="T42" fmla="*/ 67 w 123"/>
              <a:gd name="T43" fmla="*/ 213 h 318"/>
              <a:gd name="T44" fmla="*/ 60 w 123"/>
              <a:gd name="T45" fmla="*/ 192 h 318"/>
              <a:gd name="T46" fmla="*/ 56 w 123"/>
              <a:gd name="T47" fmla="*/ 171 h 318"/>
              <a:gd name="T48" fmla="*/ 53 w 123"/>
              <a:gd name="T49" fmla="*/ 150 h 318"/>
              <a:gd name="T50" fmla="*/ 49 w 123"/>
              <a:gd name="T51" fmla="*/ 129 h 318"/>
              <a:gd name="T52" fmla="*/ 42 w 123"/>
              <a:gd name="T53" fmla="*/ 115 h 318"/>
              <a:gd name="T54" fmla="*/ 39 w 123"/>
              <a:gd name="T55" fmla="*/ 98 h 318"/>
              <a:gd name="T56" fmla="*/ 32 w 123"/>
              <a:gd name="T57" fmla="*/ 84 h 318"/>
              <a:gd name="T58" fmla="*/ 28 w 123"/>
              <a:gd name="T59" fmla="*/ 73 h 318"/>
              <a:gd name="T60" fmla="*/ 25 w 123"/>
              <a:gd name="T61" fmla="*/ 63 h 318"/>
              <a:gd name="T62" fmla="*/ 21 w 123"/>
              <a:gd name="T63" fmla="*/ 52 h 318"/>
              <a:gd name="T64" fmla="*/ 18 w 123"/>
              <a:gd name="T65" fmla="*/ 45 h 318"/>
              <a:gd name="T66" fmla="*/ 14 w 123"/>
              <a:gd name="T67" fmla="*/ 38 h 318"/>
              <a:gd name="T68" fmla="*/ 7 w 123"/>
              <a:gd name="T69" fmla="*/ 35 h 318"/>
              <a:gd name="T70" fmla="*/ 4 w 123"/>
              <a:gd name="T71" fmla="*/ 31 h 318"/>
              <a:gd name="T72" fmla="*/ 4 w 123"/>
              <a:gd name="T73" fmla="*/ 24 h 318"/>
              <a:gd name="T74" fmla="*/ 0 w 123"/>
              <a:gd name="T75" fmla="*/ 21 h 318"/>
              <a:gd name="T76" fmla="*/ 0 w 123"/>
              <a:gd name="T77" fmla="*/ 17 h 318"/>
              <a:gd name="T78" fmla="*/ 0 w 123"/>
              <a:gd name="T79" fmla="*/ 14 h 318"/>
              <a:gd name="T80" fmla="*/ 4 w 123"/>
              <a:gd name="T81" fmla="*/ 3 h 318"/>
              <a:gd name="T82" fmla="*/ 7 w 123"/>
              <a:gd name="T83" fmla="*/ 0 h 318"/>
              <a:gd name="T84" fmla="*/ 11 w 123"/>
              <a:gd name="T85" fmla="*/ 0 h 318"/>
              <a:gd name="T86" fmla="*/ 18 w 123"/>
              <a:gd name="T87" fmla="*/ 0 h 318"/>
              <a:gd name="T88" fmla="*/ 25 w 123"/>
              <a:gd name="T89" fmla="*/ 0 h 318"/>
              <a:gd name="T90" fmla="*/ 39 w 123"/>
              <a:gd name="T91" fmla="*/ 0 h 318"/>
              <a:gd name="T92" fmla="*/ 49 w 123"/>
              <a:gd name="T93" fmla="*/ 3 h 318"/>
              <a:gd name="T94" fmla="*/ 67 w 123"/>
              <a:gd name="T95" fmla="*/ 7 h 318"/>
              <a:gd name="T96" fmla="*/ 84 w 123"/>
              <a:gd name="T97" fmla="*/ 14 h 318"/>
              <a:gd name="T98" fmla="*/ 84 w 123"/>
              <a:gd name="T99" fmla="*/ 14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23" h="318">
                <a:moveTo>
                  <a:pt x="84" y="14"/>
                </a:moveTo>
                <a:lnTo>
                  <a:pt x="88" y="45"/>
                </a:lnTo>
                <a:lnTo>
                  <a:pt x="91" y="77"/>
                </a:lnTo>
                <a:lnTo>
                  <a:pt x="95" y="105"/>
                </a:lnTo>
                <a:lnTo>
                  <a:pt x="98" y="133"/>
                </a:lnTo>
                <a:lnTo>
                  <a:pt x="102" y="161"/>
                </a:lnTo>
                <a:lnTo>
                  <a:pt x="105" y="182"/>
                </a:lnTo>
                <a:lnTo>
                  <a:pt x="109" y="206"/>
                </a:lnTo>
                <a:lnTo>
                  <a:pt x="112" y="223"/>
                </a:lnTo>
                <a:lnTo>
                  <a:pt x="116" y="244"/>
                </a:lnTo>
                <a:lnTo>
                  <a:pt x="116" y="258"/>
                </a:lnTo>
                <a:lnTo>
                  <a:pt x="119" y="272"/>
                </a:lnTo>
                <a:lnTo>
                  <a:pt x="119" y="286"/>
                </a:lnTo>
                <a:lnTo>
                  <a:pt x="123" y="297"/>
                </a:lnTo>
                <a:lnTo>
                  <a:pt x="123" y="307"/>
                </a:lnTo>
                <a:lnTo>
                  <a:pt x="123" y="314"/>
                </a:lnTo>
                <a:lnTo>
                  <a:pt x="123" y="318"/>
                </a:lnTo>
                <a:lnTo>
                  <a:pt x="95" y="318"/>
                </a:lnTo>
                <a:lnTo>
                  <a:pt x="84" y="290"/>
                </a:lnTo>
                <a:lnTo>
                  <a:pt x="81" y="265"/>
                </a:lnTo>
                <a:lnTo>
                  <a:pt x="74" y="237"/>
                </a:lnTo>
                <a:lnTo>
                  <a:pt x="67" y="213"/>
                </a:lnTo>
                <a:lnTo>
                  <a:pt x="60" y="192"/>
                </a:lnTo>
                <a:lnTo>
                  <a:pt x="56" y="171"/>
                </a:lnTo>
                <a:lnTo>
                  <a:pt x="53" y="150"/>
                </a:lnTo>
                <a:lnTo>
                  <a:pt x="49" y="129"/>
                </a:lnTo>
                <a:lnTo>
                  <a:pt x="42" y="115"/>
                </a:lnTo>
                <a:lnTo>
                  <a:pt x="39" y="98"/>
                </a:lnTo>
                <a:lnTo>
                  <a:pt x="32" y="84"/>
                </a:lnTo>
                <a:lnTo>
                  <a:pt x="28" y="73"/>
                </a:lnTo>
                <a:lnTo>
                  <a:pt x="25" y="63"/>
                </a:lnTo>
                <a:lnTo>
                  <a:pt x="21" y="52"/>
                </a:lnTo>
                <a:lnTo>
                  <a:pt x="18" y="45"/>
                </a:lnTo>
                <a:lnTo>
                  <a:pt x="14" y="38"/>
                </a:lnTo>
                <a:lnTo>
                  <a:pt x="7" y="35"/>
                </a:lnTo>
                <a:lnTo>
                  <a:pt x="4" y="31"/>
                </a:lnTo>
                <a:lnTo>
                  <a:pt x="4" y="24"/>
                </a:lnTo>
                <a:lnTo>
                  <a:pt x="0" y="21"/>
                </a:lnTo>
                <a:lnTo>
                  <a:pt x="0" y="17"/>
                </a:lnTo>
                <a:lnTo>
                  <a:pt x="0" y="14"/>
                </a:lnTo>
                <a:lnTo>
                  <a:pt x="4" y="3"/>
                </a:lnTo>
                <a:lnTo>
                  <a:pt x="7" y="0"/>
                </a:lnTo>
                <a:lnTo>
                  <a:pt x="11" y="0"/>
                </a:lnTo>
                <a:lnTo>
                  <a:pt x="18" y="0"/>
                </a:lnTo>
                <a:lnTo>
                  <a:pt x="25" y="0"/>
                </a:lnTo>
                <a:lnTo>
                  <a:pt x="39" y="0"/>
                </a:lnTo>
                <a:lnTo>
                  <a:pt x="49" y="3"/>
                </a:lnTo>
                <a:lnTo>
                  <a:pt x="67" y="7"/>
                </a:lnTo>
                <a:lnTo>
                  <a:pt x="84" y="14"/>
                </a:lnTo>
                <a:lnTo>
                  <a:pt x="84" y="14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Freeform 9"/>
          <p:cNvSpPr/>
          <p:nvPr>
            <p:custDataLst>
              <p:tags r:id="rId50"/>
            </p:custDataLst>
          </p:nvPr>
        </p:nvSpPr>
        <p:spPr bwMode="auto">
          <a:xfrm>
            <a:off x="1741761" y="2114688"/>
            <a:ext cx="404813" cy="106363"/>
          </a:xfrm>
          <a:custGeom>
            <a:avLst/>
            <a:gdLst>
              <a:gd name="T0" fmla="*/ 0 w 255"/>
              <a:gd name="T1" fmla="*/ 35 h 67"/>
              <a:gd name="T2" fmla="*/ 11 w 255"/>
              <a:gd name="T3" fmla="*/ 35 h 67"/>
              <a:gd name="T4" fmla="*/ 25 w 255"/>
              <a:gd name="T5" fmla="*/ 32 h 67"/>
              <a:gd name="T6" fmla="*/ 49 w 255"/>
              <a:gd name="T7" fmla="*/ 28 h 67"/>
              <a:gd name="T8" fmla="*/ 81 w 255"/>
              <a:gd name="T9" fmla="*/ 21 h 67"/>
              <a:gd name="T10" fmla="*/ 98 w 255"/>
              <a:gd name="T11" fmla="*/ 18 h 67"/>
              <a:gd name="T12" fmla="*/ 116 w 255"/>
              <a:gd name="T13" fmla="*/ 14 h 67"/>
              <a:gd name="T14" fmla="*/ 130 w 255"/>
              <a:gd name="T15" fmla="*/ 11 h 67"/>
              <a:gd name="T16" fmla="*/ 144 w 255"/>
              <a:gd name="T17" fmla="*/ 7 h 67"/>
              <a:gd name="T18" fmla="*/ 158 w 255"/>
              <a:gd name="T19" fmla="*/ 4 h 67"/>
              <a:gd name="T20" fmla="*/ 168 w 255"/>
              <a:gd name="T21" fmla="*/ 4 h 67"/>
              <a:gd name="T22" fmla="*/ 179 w 255"/>
              <a:gd name="T23" fmla="*/ 0 h 67"/>
              <a:gd name="T24" fmla="*/ 189 w 255"/>
              <a:gd name="T25" fmla="*/ 0 h 67"/>
              <a:gd name="T26" fmla="*/ 193 w 255"/>
              <a:gd name="T27" fmla="*/ 0 h 67"/>
              <a:gd name="T28" fmla="*/ 200 w 255"/>
              <a:gd name="T29" fmla="*/ 0 h 67"/>
              <a:gd name="T30" fmla="*/ 207 w 255"/>
              <a:gd name="T31" fmla="*/ 0 h 67"/>
              <a:gd name="T32" fmla="*/ 214 w 255"/>
              <a:gd name="T33" fmla="*/ 0 h 67"/>
              <a:gd name="T34" fmla="*/ 224 w 255"/>
              <a:gd name="T35" fmla="*/ 0 h 67"/>
              <a:gd name="T36" fmla="*/ 235 w 255"/>
              <a:gd name="T37" fmla="*/ 4 h 67"/>
              <a:gd name="T38" fmla="*/ 238 w 255"/>
              <a:gd name="T39" fmla="*/ 7 h 67"/>
              <a:gd name="T40" fmla="*/ 242 w 255"/>
              <a:gd name="T41" fmla="*/ 7 h 67"/>
              <a:gd name="T42" fmla="*/ 249 w 255"/>
              <a:gd name="T43" fmla="*/ 14 h 67"/>
              <a:gd name="T44" fmla="*/ 252 w 255"/>
              <a:gd name="T45" fmla="*/ 18 h 67"/>
              <a:gd name="T46" fmla="*/ 255 w 255"/>
              <a:gd name="T47" fmla="*/ 21 h 67"/>
              <a:gd name="T48" fmla="*/ 252 w 255"/>
              <a:gd name="T49" fmla="*/ 25 h 67"/>
              <a:gd name="T50" fmla="*/ 249 w 255"/>
              <a:gd name="T51" fmla="*/ 28 h 67"/>
              <a:gd name="T52" fmla="*/ 245 w 255"/>
              <a:gd name="T53" fmla="*/ 32 h 67"/>
              <a:gd name="T54" fmla="*/ 238 w 255"/>
              <a:gd name="T55" fmla="*/ 35 h 67"/>
              <a:gd name="T56" fmla="*/ 231 w 255"/>
              <a:gd name="T57" fmla="*/ 39 h 67"/>
              <a:gd name="T58" fmla="*/ 221 w 255"/>
              <a:gd name="T59" fmla="*/ 39 h 67"/>
              <a:gd name="T60" fmla="*/ 210 w 255"/>
              <a:gd name="T61" fmla="*/ 42 h 67"/>
              <a:gd name="T62" fmla="*/ 200 w 255"/>
              <a:gd name="T63" fmla="*/ 46 h 67"/>
              <a:gd name="T64" fmla="*/ 186 w 255"/>
              <a:gd name="T65" fmla="*/ 49 h 67"/>
              <a:gd name="T66" fmla="*/ 165 w 255"/>
              <a:gd name="T67" fmla="*/ 53 h 67"/>
              <a:gd name="T68" fmla="*/ 144 w 255"/>
              <a:gd name="T69" fmla="*/ 53 h 67"/>
              <a:gd name="T70" fmla="*/ 123 w 255"/>
              <a:gd name="T71" fmla="*/ 56 h 67"/>
              <a:gd name="T72" fmla="*/ 95 w 255"/>
              <a:gd name="T73" fmla="*/ 60 h 67"/>
              <a:gd name="T74" fmla="*/ 67 w 255"/>
              <a:gd name="T75" fmla="*/ 63 h 67"/>
              <a:gd name="T76" fmla="*/ 32 w 255"/>
              <a:gd name="T77" fmla="*/ 63 h 67"/>
              <a:gd name="T78" fmla="*/ 0 w 255"/>
              <a:gd name="T79" fmla="*/ 67 h 67"/>
              <a:gd name="T80" fmla="*/ 0 w 255"/>
              <a:gd name="T81" fmla="*/ 35 h 67"/>
              <a:gd name="T82" fmla="*/ 0 w 255"/>
              <a:gd name="T83" fmla="*/ 3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55" h="67">
                <a:moveTo>
                  <a:pt x="0" y="35"/>
                </a:moveTo>
                <a:lnTo>
                  <a:pt x="11" y="35"/>
                </a:lnTo>
                <a:lnTo>
                  <a:pt x="25" y="32"/>
                </a:lnTo>
                <a:lnTo>
                  <a:pt x="49" y="28"/>
                </a:lnTo>
                <a:lnTo>
                  <a:pt x="81" y="21"/>
                </a:lnTo>
                <a:lnTo>
                  <a:pt x="98" y="18"/>
                </a:lnTo>
                <a:lnTo>
                  <a:pt x="116" y="14"/>
                </a:lnTo>
                <a:lnTo>
                  <a:pt x="130" y="11"/>
                </a:lnTo>
                <a:lnTo>
                  <a:pt x="144" y="7"/>
                </a:lnTo>
                <a:lnTo>
                  <a:pt x="158" y="4"/>
                </a:lnTo>
                <a:lnTo>
                  <a:pt x="168" y="4"/>
                </a:lnTo>
                <a:lnTo>
                  <a:pt x="179" y="0"/>
                </a:lnTo>
                <a:lnTo>
                  <a:pt x="189" y="0"/>
                </a:lnTo>
                <a:lnTo>
                  <a:pt x="193" y="0"/>
                </a:lnTo>
                <a:lnTo>
                  <a:pt x="200" y="0"/>
                </a:lnTo>
                <a:lnTo>
                  <a:pt x="207" y="0"/>
                </a:lnTo>
                <a:lnTo>
                  <a:pt x="214" y="0"/>
                </a:lnTo>
                <a:lnTo>
                  <a:pt x="224" y="0"/>
                </a:lnTo>
                <a:lnTo>
                  <a:pt x="235" y="4"/>
                </a:lnTo>
                <a:lnTo>
                  <a:pt x="238" y="7"/>
                </a:lnTo>
                <a:lnTo>
                  <a:pt x="242" y="7"/>
                </a:lnTo>
                <a:lnTo>
                  <a:pt x="249" y="14"/>
                </a:lnTo>
                <a:lnTo>
                  <a:pt x="252" y="18"/>
                </a:lnTo>
                <a:lnTo>
                  <a:pt x="255" y="21"/>
                </a:lnTo>
                <a:lnTo>
                  <a:pt x="252" y="25"/>
                </a:lnTo>
                <a:lnTo>
                  <a:pt x="249" y="28"/>
                </a:lnTo>
                <a:lnTo>
                  <a:pt x="245" y="32"/>
                </a:lnTo>
                <a:lnTo>
                  <a:pt x="238" y="35"/>
                </a:lnTo>
                <a:lnTo>
                  <a:pt x="231" y="39"/>
                </a:lnTo>
                <a:lnTo>
                  <a:pt x="221" y="39"/>
                </a:lnTo>
                <a:lnTo>
                  <a:pt x="210" y="42"/>
                </a:lnTo>
                <a:lnTo>
                  <a:pt x="200" y="46"/>
                </a:lnTo>
                <a:lnTo>
                  <a:pt x="186" y="49"/>
                </a:lnTo>
                <a:lnTo>
                  <a:pt x="165" y="53"/>
                </a:lnTo>
                <a:lnTo>
                  <a:pt x="144" y="53"/>
                </a:lnTo>
                <a:lnTo>
                  <a:pt x="123" y="56"/>
                </a:lnTo>
                <a:lnTo>
                  <a:pt x="95" y="60"/>
                </a:lnTo>
                <a:lnTo>
                  <a:pt x="67" y="63"/>
                </a:lnTo>
                <a:lnTo>
                  <a:pt x="32" y="63"/>
                </a:lnTo>
                <a:lnTo>
                  <a:pt x="0" y="67"/>
                </a:lnTo>
                <a:lnTo>
                  <a:pt x="0" y="35"/>
                </a:lnTo>
                <a:lnTo>
                  <a:pt x="0" y="35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" name="Freeform 10"/>
          <p:cNvSpPr/>
          <p:nvPr>
            <p:custDataLst>
              <p:tags r:id="rId51"/>
            </p:custDataLst>
          </p:nvPr>
        </p:nvSpPr>
        <p:spPr bwMode="auto">
          <a:xfrm>
            <a:off x="1781448" y="2336938"/>
            <a:ext cx="482600" cy="88900"/>
          </a:xfrm>
          <a:custGeom>
            <a:avLst/>
            <a:gdLst>
              <a:gd name="T0" fmla="*/ 0 w 304"/>
              <a:gd name="T1" fmla="*/ 21 h 56"/>
              <a:gd name="T2" fmla="*/ 24 w 304"/>
              <a:gd name="T3" fmla="*/ 17 h 56"/>
              <a:gd name="T4" fmla="*/ 49 w 304"/>
              <a:gd name="T5" fmla="*/ 14 h 56"/>
              <a:gd name="T6" fmla="*/ 73 w 304"/>
              <a:gd name="T7" fmla="*/ 7 h 56"/>
              <a:gd name="T8" fmla="*/ 98 w 304"/>
              <a:gd name="T9" fmla="*/ 3 h 56"/>
              <a:gd name="T10" fmla="*/ 105 w 304"/>
              <a:gd name="T11" fmla="*/ 3 h 56"/>
              <a:gd name="T12" fmla="*/ 112 w 304"/>
              <a:gd name="T13" fmla="*/ 3 h 56"/>
              <a:gd name="T14" fmla="*/ 119 w 304"/>
              <a:gd name="T15" fmla="*/ 0 h 56"/>
              <a:gd name="T16" fmla="*/ 129 w 304"/>
              <a:gd name="T17" fmla="*/ 0 h 56"/>
              <a:gd name="T18" fmla="*/ 140 w 304"/>
              <a:gd name="T19" fmla="*/ 0 h 56"/>
              <a:gd name="T20" fmla="*/ 150 w 304"/>
              <a:gd name="T21" fmla="*/ 0 h 56"/>
              <a:gd name="T22" fmla="*/ 161 w 304"/>
              <a:gd name="T23" fmla="*/ 0 h 56"/>
              <a:gd name="T24" fmla="*/ 175 w 304"/>
              <a:gd name="T25" fmla="*/ 0 h 56"/>
              <a:gd name="T26" fmla="*/ 185 w 304"/>
              <a:gd name="T27" fmla="*/ 0 h 56"/>
              <a:gd name="T28" fmla="*/ 203 w 304"/>
              <a:gd name="T29" fmla="*/ 0 h 56"/>
              <a:gd name="T30" fmla="*/ 230 w 304"/>
              <a:gd name="T31" fmla="*/ 0 h 56"/>
              <a:gd name="T32" fmla="*/ 265 w 304"/>
              <a:gd name="T33" fmla="*/ 0 h 56"/>
              <a:gd name="T34" fmla="*/ 304 w 304"/>
              <a:gd name="T35" fmla="*/ 0 h 56"/>
              <a:gd name="T36" fmla="*/ 304 w 304"/>
              <a:gd name="T37" fmla="*/ 31 h 56"/>
              <a:gd name="T38" fmla="*/ 297 w 304"/>
              <a:gd name="T39" fmla="*/ 31 h 56"/>
              <a:gd name="T40" fmla="*/ 286 w 304"/>
              <a:gd name="T41" fmla="*/ 31 h 56"/>
              <a:gd name="T42" fmla="*/ 276 w 304"/>
              <a:gd name="T43" fmla="*/ 31 h 56"/>
              <a:gd name="T44" fmla="*/ 265 w 304"/>
              <a:gd name="T45" fmla="*/ 31 h 56"/>
              <a:gd name="T46" fmla="*/ 251 w 304"/>
              <a:gd name="T47" fmla="*/ 31 h 56"/>
              <a:gd name="T48" fmla="*/ 237 w 304"/>
              <a:gd name="T49" fmla="*/ 35 h 56"/>
              <a:gd name="T50" fmla="*/ 220 w 304"/>
              <a:gd name="T51" fmla="*/ 35 h 56"/>
              <a:gd name="T52" fmla="*/ 203 w 304"/>
              <a:gd name="T53" fmla="*/ 38 h 56"/>
              <a:gd name="T54" fmla="*/ 182 w 304"/>
              <a:gd name="T55" fmla="*/ 38 h 56"/>
              <a:gd name="T56" fmla="*/ 161 w 304"/>
              <a:gd name="T57" fmla="*/ 42 h 56"/>
              <a:gd name="T58" fmla="*/ 140 w 304"/>
              <a:gd name="T59" fmla="*/ 42 h 56"/>
              <a:gd name="T60" fmla="*/ 112 w 304"/>
              <a:gd name="T61" fmla="*/ 45 h 56"/>
              <a:gd name="T62" fmla="*/ 87 w 304"/>
              <a:gd name="T63" fmla="*/ 49 h 56"/>
              <a:gd name="T64" fmla="*/ 59 w 304"/>
              <a:gd name="T65" fmla="*/ 52 h 56"/>
              <a:gd name="T66" fmla="*/ 31 w 304"/>
              <a:gd name="T67" fmla="*/ 52 h 56"/>
              <a:gd name="T68" fmla="*/ 0 w 304"/>
              <a:gd name="T69" fmla="*/ 56 h 56"/>
              <a:gd name="T70" fmla="*/ 0 w 304"/>
              <a:gd name="T71" fmla="*/ 21 h 56"/>
              <a:gd name="T72" fmla="*/ 0 w 304"/>
              <a:gd name="T73" fmla="*/ 21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4" h="56">
                <a:moveTo>
                  <a:pt x="0" y="21"/>
                </a:moveTo>
                <a:lnTo>
                  <a:pt x="24" y="17"/>
                </a:lnTo>
                <a:lnTo>
                  <a:pt x="49" y="14"/>
                </a:lnTo>
                <a:lnTo>
                  <a:pt x="73" y="7"/>
                </a:lnTo>
                <a:lnTo>
                  <a:pt x="98" y="3"/>
                </a:lnTo>
                <a:lnTo>
                  <a:pt x="105" y="3"/>
                </a:lnTo>
                <a:lnTo>
                  <a:pt x="112" y="3"/>
                </a:lnTo>
                <a:lnTo>
                  <a:pt x="119" y="0"/>
                </a:lnTo>
                <a:lnTo>
                  <a:pt x="129" y="0"/>
                </a:lnTo>
                <a:lnTo>
                  <a:pt x="140" y="0"/>
                </a:lnTo>
                <a:lnTo>
                  <a:pt x="150" y="0"/>
                </a:lnTo>
                <a:lnTo>
                  <a:pt x="161" y="0"/>
                </a:lnTo>
                <a:lnTo>
                  <a:pt x="175" y="0"/>
                </a:lnTo>
                <a:lnTo>
                  <a:pt x="185" y="0"/>
                </a:lnTo>
                <a:lnTo>
                  <a:pt x="203" y="0"/>
                </a:lnTo>
                <a:lnTo>
                  <a:pt x="230" y="0"/>
                </a:lnTo>
                <a:lnTo>
                  <a:pt x="265" y="0"/>
                </a:lnTo>
                <a:lnTo>
                  <a:pt x="304" y="0"/>
                </a:lnTo>
                <a:lnTo>
                  <a:pt x="304" y="31"/>
                </a:lnTo>
                <a:lnTo>
                  <a:pt x="297" y="31"/>
                </a:lnTo>
                <a:lnTo>
                  <a:pt x="286" y="31"/>
                </a:lnTo>
                <a:lnTo>
                  <a:pt x="276" y="31"/>
                </a:lnTo>
                <a:lnTo>
                  <a:pt x="265" y="31"/>
                </a:lnTo>
                <a:lnTo>
                  <a:pt x="251" y="31"/>
                </a:lnTo>
                <a:lnTo>
                  <a:pt x="237" y="35"/>
                </a:lnTo>
                <a:lnTo>
                  <a:pt x="220" y="35"/>
                </a:lnTo>
                <a:lnTo>
                  <a:pt x="203" y="38"/>
                </a:lnTo>
                <a:lnTo>
                  <a:pt x="182" y="38"/>
                </a:lnTo>
                <a:lnTo>
                  <a:pt x="161" y="42"/>
                </a:lnTo>
                <a:lnTo>
                  <a:pt x="140" y="42"/>
                </a:lnTo>
                <a:lnTo>
                  <a:pt x="112" y="45"/>
                </a:lnTo>
                <a:lnTo>
                  <a:pt x="87" y="49"/>
                </a:lnTo>
                <a:lnTo>
                  <a:pt x="59" y="52"/>
                </a:lnTo>
                <a:lnTo>
                  <a:pt x="31" y="52"/>
                </a:lnTo>
                <a:lnTo>
                  <a:pt x="0" y="56"/>
                </a:lnTo>
                <a:lnTo>
                  <a:pt x="0" y="21"/>
                </a:lnTo>
                <a:lnTo>
                  <a:pt x="0" y="21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Freeform 11"/>
          <p:cNvSpPr/>
          <p:nvPr>
            <p:custDataLst>
              <p:tags r:id="rId52"/>
            </p:custDataLst>
          </p:nvPr>
        </p:nvSpPr>
        <p:spPr bwMode="auto">
          <a:xfrm>
            <a:off x="1161333" y="1988920"/>
            <a:ext cx="261938" cy="222250"/>
          </a:xfrm>
          <a:custGeom>
            <a:avLst/>
            <a:gdLst>
              <a:gd name="T0" fmla="*/ 144 w 165"/>
              <a:gd name="T1" fmla="*/ 52 h 140"/>
              <a:gd name="T2" fmla="*/ 151 w 165"/>
              <a:gd name="T3" fmla="*/ 59 h 140"/>
              <a:gd name="T4" fmla="*/ 158 w 165"/>
              <a:gd name="T5" fmla="*/ 70 h 140"/>
              <a:gd name="T6" fmla="*/ 161 w 165"/>
              <a:gd name="T7" fmla="*/ 77 h 140"/>
              <a:gd name="T8" fmla="*/ 165 w 165"/>
              <a:gd name="T9" fmla="*/ 84 h 140"/>
              <a:gd name="T10" fmla="*/ 165 w 165"/>
              <a:gd name="T11" fmla="*/ 91 h 140"/>
              <a:gd name="T12" fmla="*/ 165 w 165"/>
              <a:gd name="T13" fmla="*/ 98 h 140"/>
              <a:gd name="T14" fmla="*/ 161 w 165"/>
              <a:gd name="T15" fmla="*/ 105 h 140"/>
              <a:gd name="T16" fmla="*/ 161 w 165"/>
              <a:gd name="T17" fmla="*/ 112 h 140"/>
              <a:gd name="T18" fmla="*/ 154 w 165"/>
              <a:gd name="T19" fmla="*/ 122 h 140"/>
              <a:gd name="T20" fmla="*/ 147 w 165"/>
              <a:gd name="T21" fmla="*/ 133 h 140"/>
              <a:gd name="T22" fmla="*/ 144 w 165"/>
              <a:gd name="T23" fmla="*/ 136 h 140"/>
              <a:gd name="T24" fmla="*/ 140 w 165"/>
              <a:gd name="T25" fmla="*/ 136 h 140"/>
              <a:gd name="T26" fmla="*/ 137 w 165"/>
              <a:gd name="T27" fmla="*/ 140 h 140"/>
              <a:gd name="T28" fmla="*/ 133 w 165"/>
              <a:gd name="T29" fmla="*/ 140 h 140"/>
              <a:gd name="T30" fmla="*/ 130 w 165"/>
              <a:gd name="T31" fmla="*/ 136 h 140"/>
              <a:gd name="T32" fmla="*/ 126 w 165"/>
              <a:gd name="T33" fmla="*/ 136 h 140"/>
              <a:gd name="T34" fmla="*/ 119 w 165"/>
              <a:gd name="T35" fmla="*/ 133 h 140"/>
              <a:gd name="T36" fmla="*/ 112 w 165"/>
              <a:gd name="T37" fmla="*/ 126 h 140"/>
              <a:gd name="T38" fmla="*/ 105 w 165"/>
              <a:gd name="T39" fmla="*/ 122 h 140"/>
              <a:gd name="T40" fmla="*/ 98 w 165"/>
              <a:gd name="T41" fmla="*/ 115 h 140"/>
              <a:gd name="T42" fmla="*/ 91 w 165"/>
              <a:gd name="T43" fmla="*/ 108 h 140"/>
              <a:gd name="T44" fmla="*/ 81 w 165"/>
              <a:gd name="T45" fmla="*/ 98 h 140"/>
              <a:gd name="T46" fmla="*/ 70 w 165"/>
              <a:gd name="T47" fmla="*/ 87 h 140"/>
              <a:gd name="T48" fmla="*/ 56 w 165"/>
              <a:gd name="T49" fmla="*/ 73 h 140"/>
              <a:gd name="T50" fmla="*/ 46 w 165"/>
              <a:gd name="T51" fmla="*/ 59 h 140"/>
              <a:gd name="T52" fmla="*/ 32 w 165"/>
              <a:gd name="T53" fmla="*/ 45 h 140"/>
              <a:gd name="T54" fmla="*/ 14 w 165"/>
              <a:gd name="T55" fmla="*/ 28 h 140"/>
              <a:gd name="T56" fmla="*/ 0 w 165"/>
              <a:gd name="T57" fmla="*/ 7 h 140"/>
              <a:gd name="T58" fmla="*/ 4 w 165"/>
              <a:gd name="T59" fmla="*/ 3 h 140"/>
              <a:gd name="T60" fmla="*/ 7 w 165"/>
              <a:gd name="T61" fmla="*/ 3 h 140"/>
              <a:gd name="T62" fmla="*/ 14 w 165"/>
              <a:gd name="T63" fmla="*/ 0 h 140"/>
              <a:gd name="T64" fmla="*/ 21 w 165"/>
              <a:gd name="T65" fmla="*/ 0 h 140"/>
              <a:gd name="T66" fmla="*/ 32 w 165"/>
              <a:gd name="T67" fmla="*/ 0 h 140"/>
              <a:gd name="T68" fmla="*/ 42 w 165"/>
              <a:gd name="T69" fmla="*/ 0 h 140"/>
              <a:gd name="T70" fmla="*/ 53 w 165"/>
              <a:gd name="T71" fmla="*/ 0 h 140"/>
              <a:gd name="T72" fmla="*/ 63 w 165"/>
              <a:gd name="T73" fmla="*/ 3 h 140"/>
              <a:gd name="T74" fmla="*/ 77 w 165"/>
              <a:gd name="T75" fmla="*/ 7 h 140"/>
              <a:gd name="T76" fmla="*/ 88 w 165"/>
              <a:gd name="T77" fmla="*/ 10 h 140"/>
              <a:gd name="T78" fmla="*/ 109 w 165"/>
              <a:gd name="T79" fmla="*/ 21 h 140"/>
              <a:gd name="T80" fmla="*/ 130 w 165"/>
              <a:gd name="T81" fmla="*/ 35 h 140"/>
              <a:gd name="T82" fmla="*/ 144 w 165"/>
              <a:gd name="T83" fmla="*/ 52 h 140"/>
              <a:gd name="T84" fmla="*/ 144 w 165"/>
              <a:gd name="T85" fmla="*/ 52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5" h="140">
                <a:moveTo>
                  <a:pt x="144" y="52"/>
                </a:moveTo>
                <a:lnTo>
                  <a:pt x="151" y="59"/>
                </a:lnTo>
                <a:lnTo>
                  <a:pt x="158" y="70"/>
                </a:lnTo>
                <a:lnTo>
                  <a:pt x="161" y="77"/>
                </a:lnTo>
                <a:lnTo>
                  <a:pt x="165" y="84"/>
                </a:lnTo>
                <a:lnTo>
                  <a:pt x="165" y="91"/>
                </a:lnTo>
                <a:lnTo>
                  <a:pt x="165" y="98"/>
                </a:lnTo>
                <a:lnTo>
                  <a:pt x="161" y="105"/>
                </a:lnTo>
                <a:lnTo>
                  <a:pt x="161" y="112"/>
                </a:lnTo>
                <a:lnTo>
                  <a:pt x="154" y="122"/>
                </a:lnTo>
                <a:lnTo>
                  <a:pt x="147" y="133"/>
                </a:lnTo>
                <a:lnTo>
                  <a:pt x="144" y="136"/>
                </a:lnTo>
                <a:lnTo>
                  <a:pt x="140" y="136"/>
                </a:lnTo>
                <a:lnTo>
                  <a:pt x="137" y="140"/>
                </a:lnTo>
                <a:lnTo>
                  <a:pt x="133" y="140"/>
                </a:lnTo>
                <a:lnTo>
                  <a:pt x="130" y="136"/>
                </a:lnTo>
                <a:lnTo>
                  <a:pt x="126" y="136"/>
                </a:lnTo>
                <a:lnTo>
                  <a:pt x="119" y="133"/>
                </a:lnTo>
                <a:lnTo>
                  <a:pt x="112" y="126"/>
                </a:lnTo>
                <a:lnTo>
                  <a:pt x="105" y="122"/>
                </a:lnTo>
                <a:lnTo>
                  <a:pt x="98" y="115"/>
                </a:lnTo>
                <a:lnTo>
                  <a:pt x="91" y="108"/>
                </a:lnTo>
                <a:lnTo>
                  <a:pt x="81" y="98"/>
                </a:lnTo>
                <a:lnTo>
                  <a:pt x="70" y="87"/>
                </a:lnTo>
                <a:lnTo>
                  <a:pt x="56" y="73"/>
                </a:lnTo>
                <a:lnTo>
                  <a:pt x="46" y="59"/>
                </a:lnTo>
                <a:lnTo>
                  <a:pt x="32" y="45"/>
                </a:lnTo>
                <a:lnTo>
                  <a:pt x="14" y="28"/>
                </a:lnTo>
                <a:lnTo>
                  <a:pt x="0" y="7"/>
                </a:lnTo>
                <a:lnTo>
                  <a:pt x="4" y="3"/>
                </a:lnTo>
                <a:lnTo>
                  <a:pt x="7" y="3"/>
                </a:lnTo>
                <a:lnTo>
                  <a:pt x="14" y="0"/>
                </a:lnTo>
                <a:lnTo>
                  <a:pt x="21" y="0"/>
                </a:lnTo>
                <a:lnTo>
                  <a:pt x="32" y="0"/>
                </a:lnTo>
                <a:lnTo>
                  <a:pt x="42" y="0"/>
                </a:lnTo>
                <a:lnTo>
                  <a:pt x="53" y="0"/>
                </a:lnTo>
                <a:lnTo>
                  <a:pt x="63" y="3"/>
                </a:lnTo>
                <a:lnTo>
                  <a:pt x="77" y="7"/>
                </a:lnTo>
                <a:lnTo>
                  <a:pt x="88" y="10"/>
                </a:lnTo>
                <a:lnTo>
                  <a:pt x="109" y="21"/>
                </a:lnTo>
                <a:lnTo>
                  <a:pt x="130" y="35"/>
                </a:lnTo>
                <a:lnTo>
                  <a:pt x="144" y="52"/>
                </a:lnTo>
                <a:lnTo>
                  <a:pt x="144" y="52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Freeform 12"/>
          <p:cNvSpPr/>
          <p:nvPr>
            <p:custDataLst>
              <p:tags r:id="rId53"/>
            </p:custDataLst>
          </p:nvPr>
        </p:nvSpPr>
        <p:spPr bwMode="auto">
          <a:xfrm>
            <a:off x="991054" y="2624932"/>
            <a:ext cx="433388" cy="687388"/>
          </a:xfrm>
          <a:custGeom>
            <a:avLst/>
            <a:gdLst>
              <a:gd name="T0" fmla="*/ 98 w 273"/>
              <a:gd name="T1" fmla="*/ 401 h 433"/>
              <a:gd name="T2" fmla="*/ 94 w 273"/>
              <a:gd name="T3" fmla="*/ 415 h 433"/>
              <a:gd name="T4" fmla="*/ 84 w 273"/>
              <a:gd name="T5" fmla="*/ 426 h 433"/>
              <a:gd name="T6" fmla="*/ 77 w 273"/>
              <a:gd name="T7" fmla="*/ 429 h 433"/>
              <a:gd name="T8" fmla="*/ 66 w 273"/>
              <a:gd name="T9" fmla="*/ 433 h 433"/>
              <a:gd name="T10" fmla="*/ 52 w 273"/>
              <a:gd name="T11" fmla="*/ 426 h 433"/>
              <a:gd name="T12" fmla="*/ 38 w 273"/>
              <a:gd name="T13" fmla="*/ 415 h 433"/>
              <a:gd name="T14" fmla="*/ 28 w 273"/>
              <a:gd name="T15" fmla="*/ 394 h 433"/>
              <a:gd name="T16" fmla="*/ 10 w 273"/>
              <a:gd name="T17" fmla="*/ 359 h 433"/>
              <a:gd name="T18" fmla="*/ 3 w 273"/>
              <a:gd name="T19" fmla="*/ 342 h 433"/>
              <a:gd name="T20" fmla="*/ 0 w 273"/>
              <a:gd name="T21" fmla="*/ 325 h 433"/>
              <a:gd name="T22" fmla="*/ 0 w 273"/>
              <a:gd name="T23" fmla="*/ 314 h 433"/>
              <a:gd name="T24" fmla="*/ 3 w 273"/>
              <a:gd name="T25" fmla="*/ 307 h 433"/>
              <a:gd name="T26" fmla="*/ 14 w 273"/>
              <a:gd name="T27" fmla="*/ 297 h 433"/>
              <a:gd name="T28" fmla="*/ 35 w 273"/>
              <a:gd name="T29" fmla="*/ 293 h 433"/>
              <a:gd name="T30" fmla="*/ 52 w 273"/>
              <a:gd name="T31" fmla="*/ 290 h 433"/>
              <a:gd name="T32" fmla="*/ 56 w 273"/>
              <a:gd name="T33" fmla="*/ 286 h 433"/>
              <a:gd name="T34" fmla="*/ 63 w 273"/>
              <a:gd name="T35" fmla="*/ 279 h 433"/>
              <a:gd name="T36" fmla="*/ 70 w 273"/>
              <a:gd name="T37" fmla="*/ 269 h 433"/>
              <a:gd name="T38" fmla="*/ 80 w 273"/>
              <a:gd name="T39" fmla="*/ 255 h 433"/>
              <a:gd name="T40" fmla="*/ 94 w 273"/>
              <a:gd name="T41" fmla="*/ 237 h 433"/>
              <a:gd name="T42" fmla="*/ 112 w 273"/>
              <a:gd name="T43" fmla="*/ 213 h 433"/>
              <a:gd name="T44" fmla="*/ 133 w 273"/>
              <a:gd name="T45" fmla="*/ 188 h 433"/>
              <a:gd name="T46" fmla="*/ 154 w 273"/>
              <a:gd name="T47" fmla="*/ 157 h 433"/>
              <a:gd name="T48" fmla="*/ 178 w 273"/>
              <a:gd name="T49" fmla="*/ 122 h 433"/>
              <a:gd name="T50" fmla="*/ 199 w 273"/>
              <a:gd name="T51" fmla="*/ 90 h 433"/>
              <a:gd name="T52" fmla="*/ 217 w 273"/>
              <a:gd name="T53" fmla="*/ 63 h 433"/>
              <a:gd name="T54" fmla="*/ 234 w 273"/>
              <a:gd name="T55" fmla="*/ 42 h 433"/>
              <a:gd name="T56" fmla="*/ 248 w 273"/>
              <a:gd name="T57" fmla="*/ 24 h 433"/>
              <a:gd name="T58" fmla="*/ 259 w 273"/>
              <a:gd name="T59" fmla="*/ 10 h 433"/>
              <a:gd name="T60" fmla="*/ 266 w 273"/>
              <a:gd name="T61" fmla="*/ 3 h 433"/>
              <a:gd name="T62" fmla="*/ 269 w 273"/>
              <a:gd name="T63" fmla="*/ 0 h 433"/>
              <a:gd name="T64" fmla="*/ 273 w 273"/>
              <a:gd name="T65" fmla="*/ 3 h 433"/>
              <a:gd name="T66" fmla="*/ 273 w 273"/>
              <a:gd name="T67" fmla="*/ 10 h 433"/>
              <a:gd name="T68" fmla="*/ 269 w 273"/>
              <a:gd name="T69" fmla="*/ 24 h 433"/>
              <a:gd name="T70" fmla="*/ 262 w 273"/>
              <a:gd name="T71" fmla="*/ 49 h 433"/>
              <a:gd name="T72" fmla="*/ 248 w 273"/>
              <a:gd name="T73" fmla="*/ 76 h 433"/>
              <a:gd name="T74" fmla="*/ 234 w 273"/>
              <a:gd name="T75" fmla="*/ 115 h 433"/>
              <a:gd name="T76" fmla="*/ 210 w 273"/>
              <a:gd name="T77" fmla="*/ 160 h 433"/>
              <a:gd name="T78" fmla="*/ 185 w 273"/>
              <a:gd name="T79" fmla="*/ 209 h 433"/>
              <a:gd name="T80" fmla="*/ 157 w 273"/>
              <a:gd name="T81" fmla="*/ 265 h 433"/>
              <a:gd name="T82" fmla="*/ 133 w 273"/>
              <a:gd name="T83" fmla="*/ 314 h 433"/>
              <a:gd name="T84" fmla="*/ 115 w 273"/>
              <a:gd name="T85" fmla="*/ 352 h 433"/>
              <a:gd name="T86" fmla="*/ 105 w 273"/>
              <a:gd name="T87" fmla="*/ 384 h 433"/>
              <a:gd name="T88" fmla="*/ 101 w 273"/>
              <a:gd name="T89" fmla="*/ 394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73" h="433">
                <a:moveTo>
                  <a:pt x="101" y="394"/>
                </a:moveTo>
                <a:lnTo>
                  <a:pt x="98" y="401"/>
                </a:lnTo>
                <a:lnTo>
                  <a:pt x="94" y="408"/>
                </a:lnTo>
                <a:lnTo>
                  <a:pt x="94" y="415"/>
                </a:lnTo>
                <a:lnTo>
                  <a:pt x="91" y="422"/>
                </a:lnTo>
                <a:lnTo>
                  <a:pt x="84" y="426"/>
                </a:lnTo>
                <a:lnTo>
                  <a:pt x="80" y="429"/>
                </a:lnTo>
                <a:lnTo>
                  <a:pt x="77" y="429"/>
                </a:lnTo>
                <a:lnTo>
                  <a:pt x="70" y="429"/>
                </a:lnTo>
                <a:lnTo>
                  <a:pt x="66" y="433"/>
                </a:lnTo>
                <a:lnTo>
                  <a:pt x="59" y="429"/>
                </a:lnTo>
                <a:lnTo>
                  <a:pt x="52" y="426"/>
                </a:lnTo>
                <a:lnTo>
                  <a:pt x="45" y="422"/>
                </a:lnTo>
                <a:lnTo>
                  <a:pt x="38" y="415"/>
                </a:lnTo>
                <a:lnTo>
                  <a:pt x="31" y="405"/>
                </a:lnTo>
                <a:lnTo>
                  <a:pt x="28" y="394"/>
                </a:lnTo>
                <a:lnTo>
                  <a:pt x="21" y="380"/>
                </a:lnTo>
                <a:lnTo>
                  <a:pt x="10" y="359"/>
                </a:lnTo>
                <a:lnTo>
                  <a:pt x="7" y="349"/>
                </a:lnTo>
                <a:lnTo>
                  <a:pt x="3" y="342"/>
                </a:lnTo>
                <a:lnTo>
                  <a:pt x="0" y="332"/>
                </a:lnTo>
                <a:lnTo>
                  <a:pt x="0" y="325"/>
                </a:lnTo>
                <a:lnTo>
                  <a:pt x="0" y="321"/>
                </a:lnTo>
                <a:lnTo>
                  <a:pt x="0" y="314"/>
                </a:lnTo>
                <a:lnTo>
                  <a:pt x="0" y="311"/>
                </a:lnTo>
                <a:lnTo>
                  <a:pt x="3" y="307"/>
                </a:lnTo>
                <a:lnTo>
                  <a:pt x="7" y="300"/>
                </a:lnTo>
                <a:lnTo>
                  <a:pt x="14" y="297"/>
                </a:lnTo>
                <a:lnTo>
                  <a:pt x="24" y="293"/>
                </a:lnTo>
                <a:lnTo>
                  <a:pt x="35" y="293"/>
                </a:lnTo>
                <a:lnTo>
                  <a:pt x="45" y="290"/>
                </a:lnTo>
                <a:lnTo>
                  <a:pt x="52" y="290"/>
                </a:lnTo>
                <a:lnTo>
                  <a:pt x="56" y="286"/>
                </a:lnTo>
                <a:lnTo>
                  <a:pt x="56" y="286"/>
                </a:lnTo>
                <a:lnTo>
                  <a:pt x="59" y="283"/>
                </a:lnTo>
                <a:lnTo>
                  <a:pt x="63" y="279"/>
                </a:lnTo>
                <a:lnTo>
                  <a:pt x="66" y="276"/>
                </a:lnTo>
                <a:lnTo>
                  <a:pt x="70" y="269"/>
                </a:lnTo>
                <a:lnTo>
                  <a:pt x="77" y="262"/>
                </a:lnTo>
                <a:lnTo>
                  <a:pt x="80" y="255"/>
                </a:lnTo>
                <a:lnTo>
                  <a:pt x="87" y="248"/>
                </a:lnTo>
                <a:lnTo>
                  <a:pt x="94" y="237"/>
                </a:lnTo>
                <a:lnTo>
                  <a:pt x="105" y="227"/>
                </a:lnTo>
                <a:lnTo>
                  <a:pt x="112" y="213"/>
                </a:lnTo>
                <a:lnTo>
                  <a:pt x="122" y="202"/>
                </a:lnTo>
                <a:lnTo>
                  <a:pt x="133" y="188"/>
                </a:lnTo>
                <a:lnTo>
                  <a:pt x="143" y="171"/>
                </a:lnTo>
                <a:lnTo>
                  <a:pt x="154" y="157"/>
                </a:lnTo>
                <a:lnTo>
                  <a:pt x="164" y="139"/>
                </a:lnTo>
                <a:lnTo>
                  <a:pt x="178" y="122"/>
                </a:lnTo>
                <a:lnTo>
                  <a:pt x="189" y="104"/>
                </a:lnTo>
                <a:lnTo>
                  <a:pt x="199" y="90"/>
                </a:lnTo>
                <a:lnTo>
                  <a:pt x="210" y="76"/>
                </a:lnTo>
                <a:lnTo>
                  <a:pt x="217" y="63"/>
                </a:lnTo>
                <a:lnTo>
                  <a:pt x="227" y="52"/>
                </a:lnTo>
                <a:lnTo>
                  <a:pt x="234" y="42"/>
                </a:lnTo>
                <a:lnTo>
                  <a:pt x="241" y="31"/>
                </a:lnTo>
                <a:lnTo>
                  <a:pt x="248" y="24"/>
                </a:lnTo>
                <a:lnTo>
                  <a:pt x="252" y="17"/>
                </a:lnTo>
                <a:lnTo>
                  <a:pt x="259" y="10"/>
                </a:lnTo>
                <a:lnTo>
                  <a:pt x="262" y="7"/>
                </a:lnTo>
                <a:lnTo>
                  <a:pt x="266" y="3"/>
                </a:lnTo>
                <a:lnTo>
                  <a:pt x="266" y="0"/>
                </a:lnTo>
                <a:lnTo>
                  <a:pt x="269" y="0"/>
                </a:lnTo>
                <a:lnTo>
                  <a:pt x="269" y="0"/>
                </a:lnTo>
                <a:lnTo>
                  <a:pt x="273" y="3"/>
                </a:lnTo>
                <a:lnTo>
                  <a:pt x="273" y="7"/>
                </a:lnTo>
                <a:lnTo>
                  <a:pt x="273" y="10"/>
                </a:lnTo>
                <a:lnTo>
                  <a:pt x="269" y="17"/>
                </a:lnTo>
                <a:lnTo>
                  <a:pt x="269" y="24"/>
                </a:lnTo>
                <a:lnTo>
                  <a:pt x="266" y="35"/>
                </a:lnTo>
                <a:lnTo>
                  <a:pt x="262" y="49"/>
                </a:lnTo>
                <a:lnTo>
                  <a:pt x="255" y="63"/>
                </a:lnTo>
                <a:lnTo>
                  <a:pt x="248" y="76"/>
                </a:lnTo>
                <a:lnTo>
                  <a:pt x="241" y="97"/>
                </a:lnTo>
                <a:lnTo>
                  <a:pt x="234" y="115"/>
                </a:lnTo>
                <a:lnTo>
                  <a:pt x="224" y="136"/>
                </a:lnTo>
                <a:lnTo>
                  <a:pt x="210" y="160"/>
                </a:lnTo>
                <a:lnTo>
                  <a:pt x="199" y="185"/>
                </a:lnTo>
                <a:lnTo>
                  <a:pt x="185" y="209"/>
                </a:lnTo>
                <a:lnTo>
                  <a:pt x="171" y="237"/>
                </a:lnTo>
                <a:lnTo>
                  <a:pt x="157" y="265"/>
                </a:lnTo>
                <a:lnTo>
                  <a:pt x="143" y="290"/>
                </a:lnTo>
                <a:lnTo>
                  <a:pt x="133" y="314"/>
                </a:lnTo>
                <a:lnTo>
                  <a:pt x="122" y="335"/>
                </a:lnTo>
                <a:lnTo>
                  <a:pt x="115" y="352"/>
                </a:lnTo>
                <a:lnTo>
                  <a:pt x="108" y="370"/>
                </a:lnTo>
                <a:lnTo>
                  <a:pt x="105" y="384"/>
                </a:lnTo>
                <a:lnTo>
                  <a:pt x="101" y="394"/>
                </a:lnTo>
                <a:lnTo>
                  <a:pt x="101" y="394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Freeform 14"/>
          <p:cNvSpPr/>
          <p:nvPr>
            <p:custDataLst>
              <p:tags r:id="rId54"/>
            </p:custDataLst>
          </p:nvPr>
        </p:nvSpPr>
        <p:spPr bwMode="auto">
          <a:xfrm>
            <a:off x="1708423" y="2641738"/>
            <a:ext cx="350838" cy="366713"/>
          </a:xfrm>
          <a:custGeom>
            <a:avLst/>
            <a:gdLst>
              <a:gd name="T0" fmla="*/ 165 w 221"/>
              <a:gd name="T1" fmla="*/ 0 h 231"/>
              <a:gd name="T2" fmla="*/ 179 w 221"/>
              <a:gd name="T3" fmla="*/ 11 h 231"/>
              <a:gd name="T4" fmla="*/ 189 w 221"/>
              <a:gd name="T5" fmla="*/ 21 h 231"/>
              <a:gd name="T6" fmla="*/ 196 w 221"/>
              <a:gd name="T7" fmla="*/ 32 h 231"/>
              <a:gd name="T8" fmla="*/ 207 w 221"/>
              <a:gd name="T9" fmla="*/ 39 h 231"/>
              <a:gd name="T10" fmla="*/ 210 w 221"/>
              <a:gd name="T11" fmla="*/ 46 h 231"/>
              <a:gd name="T12" fmla="*/ 217 w 221"/>
              <a:gd name="T13" fmla="*/ 52 h 231"/>
              <a:gd name="T14" fmla="*/ 221 w 221"/>
              <a:gd name="T15" fmla="*/ 56 h 231"/>
              <a:gd name="T16" fmla="*/ 221 w 221"/>
              <a:gd name="T17" fmla="*/ 59 h 231"/>
              <a:gd name="T18" fmla="*/ 221 w 221"/>
              <a:gd name="T19" fmla="*/ 59 h 231"/>
              <a:gd name="T20" fmla="*/ 217 w 221"/>
              <a:gd name="T21" fmla="*/ 66 h 231"/>
              <a:gd name="T22" fmla="*/ 214 w 221"/>
              <a:gd name="T23" fmla="*/ 70 h 231"/>
              <a:gd name="T24" fmla="*/ 207 w 221"/>
              <a:gd name="T25" fmla="*/ 77 h 231"/>
              <a:gd name="T26" fmla="*/ 200 w 221"/>
              <a:gd name="T27" fmla="*/ 87 h 231"/>
              <a:gd name="T28" fmla="*/ 193 w 221"/>
              <a:gd name="T29" fmla="*/ 98 h 231"/>
              <a:gd name="T30" fmla="*/ 182 w 221"/>
              <a:gd name="T31" fmla="*/ 108 h 231"/>
              <a:gd name="T32" fmla="*/ 172 w 221"/>
              <a:gd name="T33" fmla="*/ 122 h 231"/>
              <a:gd name="T34" fmla="*/ 158 w 221"/>
              <a:gd name="T35" fmla="*/ 136 h 231"/>
              <a:gd name="T36" fmla="*/ 144 w 221"/>
              <a:gd name="T37" fmla="*/ 147 h 231"/>
              <a:gd name="T38" fmla="*/ 119 w 221"/>
              <a:gd name="T39" fmla="*/ 168 h 231"/>
              <a:gd name="T40" fmla="*/ 91 w 221"/>
              <a:gd name="T41" fmla="*/ 189 h 231"/>
              <a:gd name="T42" fmla="*/ 67 w 221"/>
              <a:gd name="T43" fmla="*/ 206 h 231"/>
              <a:gd name="T44" fmla="*/ 53 w 221"/>
              <a:gd name="T45" fmla="*/ 213 h 231"/>
              <a:gd name="T46" fmla="*/ 39 w 221"/>
              <a:gd name="T47" fmla="*/ 220 h 231"/>
              <a:gd name="T48" fmla="*/ 28 w 221"/>
              <a:gd name="T49" fmla="*/ 227 h 231"/>
              <a:gd name="T50" fmla="*/ 21 w 221"/>
              <a:gd name="T51" fmla="*/ 227 h 231"/>
              <a:gd name="T52" fmla="*/ 11 w 221"/>
              <a:gd name="T53" fmla="*/ 231 h 231"/>
              <a:gd name="T54" fmla="*/ 7 w 221"/>
              <a:gd name="T55" fmla="*/ 231 h 231"/>
              <a:gd name="T56" fmla="*/ 4 w 221"/>
              <a:gd name="T57" fmla="*/ 231 h 231"/>
              <a:gd name="T58" fmla="*/ 0 w 221"/>
              <a:gd name="T59" fmla="*/ 231 h 231"/>
              <a:gd name="T60" fmla="*/ 0 w 221"/>
              <a:gd name="T61" fmla="*/ 227 h 231"/>
              <a:gd name="T62" fmla="*/ 0 w 221"/>
              <a:gd name="T63" fmla="*/ 224 h 231"/>
              <a:gd name="T64" fmla="*/ 4 w 221"/>
              <a:gd name="T65" fmla="*/ 220 h 231"/>
              <a:gd name="T66" fmla="*/ 11 w 221"/>
              <a:gd name="T67" fmla="*/ 213 h 231"/>
              <a:gd name="T68" fmla="*/ 18 w 221"/>
              <a:gd name="T69" fmla="*/ 203 h 231"/>
              <a:gd name="T70" fmla="*/ 28 w 221"/>
              <a:gd name="T71" fmla="*/ 196 h 231"/>
              <a:gd name="T72" fmla="*/ 42 w 221"/>
              <a:gd name="T73" fmla="*/ 185 h 231"/>
              <a:gd name="T74" fmla="*/ 56 w 221"/>
              <a:gd name="T75" fmla="*/ 171 h 231"/>
              <a:gd name="T76" fmla="*/ 67 w 221"/>
              <a:gd name="T77" fmla="*/ 157 h 231"/>
              <a:gd name="T78" fmla="*/ 81 w 221"/>
              <a:gd name="T79" fmla="*/ 140 h 231"/>
              <a:gd name="T80" fmla="*/ 95 w 221"/>
              <a:gd name="T81" fmla="*/ 122 h 231"/>
              <a:gd name="T82" fmla="*/ 109 w 221"/>
              <a:gd name="T83" fmla="*/ 101 h 231"/>
              <a:gd name="T84" fmla="*/ 123 w 221"/>
              <a:gd name="T85" fmla="*/ 77 h 231"/>
              <a:gd name="T86" fmla="*/ 137 w 221"/>
              <a:gd name="T87" fmla="*/ 52 h 231"/>
              <a:gd name="T88" fmla="*/ 151 w 221"/>
              <a:gd name="T89" fmla="*/ 28 h 231"/>
              <a:gd name="T90" fmla="*/ 165 w 221"/>
              <a:gd name="T91" fmla="*/ 0 h 231"/>
              <a:gd name="T92" fmla="*/ 165 w 221"/>
              <a:gd name="T93" fmla="*/ 0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21" h="231">
                <a:moveTo>
                  <a:pt x="165" y="0"/>
                </a:moveTo>
                <a:lnTo>
                  <a:pt x="179" y="11"/>
                </a:lnTo>
                <a:lnTo>
                  <a:pt x="189" y="21"/>
                </a:lnTo>
                <a:lnTo>
                  <a:pt x="196" y="32"/>
                </a:lnTo>
                <a:lnTo>
                  <a:pt x="207" y="39"/>
                </a:lnTo>
                <a:lnTo>
                  <a:pt x="210" y="46"/>
                </a:lnTo>
                <a:lnTo>
                  <a:pt x="217" y="52"/>
                </a:lnTo>
                <a:lnTo>
                  <a:pt x="221" y="56"/>
                </a:lnTo>
                <a:lnTo>
                  <a:pt x="221" y="59"/>
                </a:lnTo>
                <a:lnTo>
                  <a:pt x="221" y="59"/>
                </a:lnTo>
                <a:lnTo>
                  <a:pt x="217" y="66"/>
                </a:lnTo>
                <a:lnTo>
                  <a:pt x="214" y="70"/>
                </a:lnTo>
                <a:lnTo>
                  <a:pt x="207" y="77"/>
                </a:lnTo>
                <a:lnTo>
                  <a:pt x="200" y="87"/>
                </a:lnTo>
                <a:lnTo>
                  <a:pt x="193" y="98"/>
                </a:lnTo>
                <a:lnTo>
                  <a:pt x="182" y="108"/>
                </a:lnTo>
                <a:lnTo>
                  <a:pt x="172" y="122"/>
                </a:lnTo>
                <a:lnTo>
                  <a:pt x="158" y="136"/>
                </a:lnTo>
                <a:lnTo>
                  <a:pt x="144" y="147"/>
                </a:lnTo>
                <a:lnTo>
                  <a:pt x="119" y="168"/>
                </a:lnTo>
                <a:lnTo>
                  <a:pt x="91" y="189"/>
                </a:lnTo>
                <a:lnTo>
                  <a:pt x="67" y="206"/>
                </a:lnTo>
                <a:lnTo>
                  <a:pt x="53" y="213"/>
                </a:lnTo>
                <a:lnTo>
                  <a:pt x="39" y="220"/>
                </a:lnTo>
                <a:lnTo>
                  <a:pt x="28" y="227"/>
                </a:lnTo>
                <a:lnTo>
                  <a:pt x="21" y="227"/>
                </a:lnTo>
                <a:lnTo>
                  <a:pt x="11" y="231"/>
                </a:lnTo>
                <a:lnTo>
                  <a:pt x="7" y="231"/>
                </a:lnTo>
                <a:lnTo>
                  <a:pt x="4" y="231"/>
                </a:lnTo>
                <a:lnTo>
                  <a:pt x="0" y="231"/>
                </a:lnTo>
                <a:lnTo>
                  <a:pt x="0" y="227"/>
                </a:lnTo>
                <a:lnTo>
                  <a:pt x="0" y="224"/>
                </a:lnTo>
                <a:lnTo>
                  <a:pt x="4" y="220"/>
                </a:lnTo>
                <a:lnTo>
                  <a:pt x="11" y="213"/>
                </a:lnTo>
                <a:lnTo>
                  <a:pt x="18" y="203"/>
                </a:lnTo>
                <a:lnTo>
                  <a:pt x="28" y="196"/>
                </a:lnTo>
                <a:lnTo>
                  <a:pt x="42" y="185"/>
                </a:lnTo>
                <a:lnTo>
                  <a:pt x="56" y="171"/>
                </a:lnTo>
                <a:lnTo>
                  <a:pt x="67" y="157"/>
                </a:lnTo>
                <a:lnTo>
                  <a:pt x="81" y="140"/>
                </a:lnTo>
                <a:lnTo>
                  <a:pt x="95" y="122"/>
                </a:lnTo>
                <a:lnTo>
                  <a:pt x="109" y="101"/>
                </a:lnTo>
                <a:lnTo>
                  <a:pt x="123" y="77"/>
                </a:lnTo>
                <a:lnTo>
                  <a:pt x="137" y="52"/>
                </a:lnTo>
                <a:lnTo>
                  <a:pt x="151" y="28"/>
                </a:lnTo>
                <a:lnTo>
                  <a:pt x="165" y="0"/>
                </a:lnTo>
                <a:lnTo>
                  <a:pt x="165" y="0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Freeform 15"/>
          <p:cNvSpPr/>
          <p:nvPr>
            <p:custDataLst>
              <p:tags r:id="rId55"/>
            </p:custDataLst>
          </p:nvPr>
        </p:nvSpPr>
        <p:spPr bwMode="auto">
          <a:xfrm>
            <a:off x="1949693" y="2812015"/>
            <a:ext cx="293688" cy="171450"/>
          </a:xfrm>
          <a:custGeom>
            <a:avLst/>
            <a:gdLst>
              <a:gd name="T0" fmla="*/ 129 w 185"/>
              <a:gd name="T1" fmla="*/ 21 h 108"/>
              <a:gd name="T2" fmla="*/ 139 w 185"/>
              <a:gd name="T3" fmla="*/ 28 h 108"/>
              <a:gd name="T4" fmla="*/ 150 w 185"/>
              <a:gd name="T5" fmla="*/ 31 h 108"/>
              <a:gd name="T6" fmla="*/ 157 w 185"/>
              <a:gd name="T7" fmla="*/ 38 h 108"/>
              <a:gd name="T8" fmla="*/ 164 w 185"/>
              <a:gd name="T9" fmla="*/ 45 h 108"/>
              <a:gd name="T10" fmla="*/ 171 w 185"/>
              <a:gd name="T11" fmla="*/ 52 h 108"/>
              <a:gd name="T12" fmla="*/ 174 w 185"/>
              <a:gd name="T13" fmla="*/ 56 h 108"/>
              <a:gd name="T14" fmla="*/ 178 w 185"/>
              <a:gd name="T15" fmla="*/ 63 h 108"/>
              <a:gd name="T16" fmla="*/ 181 w 185"/>
              <a:gd name="T17" fmla="*/ 70 h 108"/>
              <a:gd name="T18" fmla="*/ 181 w 185"/>
              <a:gd name="T19" fmla="*/ 77 h 108"/>
              <a:gd name="T20" fmla="*/ 181 w 185"/>
              <a:gd name="T21" fmla="*/ 84 h 108"/>
              <a:gd name="T22" fmla="*/ 185 w 185"/>
              <a:gd name="T23" fmla="*/ 91 h 108"/>
              <a:gd name="T24" fmla="*/ 185 w 185"/>
              <a:gd name="T25" fmla="*/ 94 h 108"/>
              <a:gd name="T26" fmla="*/ 181 w 185"/>
              <a:gd name="T27" fmla="*/ 101 h 108"/>
              <a:gd name="T28" fmla="*/ 181 w 185"/>
              <a:gd name="T29" fmla="*/ 108 h 108"/>
              <a:gd name="T30" fmla="*/ 178 w 185"/>
              <a:gd name="T31" fmla="*/ 108 h 108"/>
              <a:gd name="T32" fmla="*/ 174 w 185"/>
              <a:gd name="T33" fmla="*/ 108 h 108"/>
              <a:gd name="T34" fmla="*/ 167 w 185"/>
              <a:gd name="T35" fmla="*/ 108 h 108"/>
              <a:gd name="T36" fmla="*/ 157 w 185"/>
              <a:gd name="T37" fmla="*/ 105 h 108"/>
              <a:gd name="T38" fmla="*/ 146 w 185"/>
              <a:gd name="T39" fmla="*/ 98 h 108"/>
              <a:gd name="T40" fmla="*/ 136 w 185"/>
              <a:gd name="T41" fmla="*/ 94 h 108"/>
              <a:gd name="T42" fmla="*/ 129 w 185"/>
              <a:gd name="T43" fmla="*/ 91 h 108"/>
              <a:gd name="T44" fmla="*/ 118 w 185"/>
              <a:gd name="T45" fmla="*/ 87 h 108"/>
              <a:gd name="T46" fmla="*/ 108 w 185"/>
              <a:gd name="T47" fmla="*/ 80 h 108"/>
              <a:gd name="T48" fmla="*/ 94 w 185"/>
              <a:gd name="T49" fmla="*/ 77 h 108"/>
              <a:gd name="T50" fmla="*/ 84 w 185"/>
              <a:gd name="T51" fmla="*/ 70 h 108"/>
              <a:gd name="T52" fmla="*/ 70 w 185"/>
              <a:gd name="T53" fmla="*/ 59 h 108"/>
              <a:gd name="T54" fmla="*/ 56 w 185"/>
              <a:gd name="T55" fmla="*/ 52 h 108"/>
              <a:gd name="T56" fmla="*/ 42 w 185"/>
              <a:gd name="T57" fmla="*/ 45 h 108"/>
              <a:gd name="T58" fmla="*/ 28 w 185"/>
              <a:gd name="T59" fmla="*/ 38 h 108"/>
              <a:gd name="T60" fmla="*/ 17 w 185"/>
              <a:gd name="T61" fmla="*/ 31 h 108"/>
              <a:gd name="T62" fmla="*/ 10 w 185"/>
              <a:gd name="T63" fmla="*/ 24 h 108"/>
              <a:gd name="T64" fmla="*/ 3 w 185"/>
              <a:gd name="T65" fmla="*/ 21 h 108"/>
              <a:gd name="T66" fmla="*/ 0 w 185"/>
              <a:gd name="T67" fmla="*/ 17 h 108"/>
              <a:gd name="T68" fmla="*/ 0 w 185"/>
              <a:gd name="T69" fmla="*/ 14 h 108"/>
              <a:gd name="T70" fmla="*/ 0 w 185"/>
              <a:gd name="T71" fmla="*/ 10 h 108"/>
              <a:gd name="T72" fmla="*/ 0 w 185"/>
              <a:gd name="T73" fmla="*/ 10 h 108"/>
              <a:gd name="T74" fmla="*/ 3 w 185"/>
              <a:gd name="T75" fmla="*/ 10 h 108"/>
              <a:gd name="T76" fmla="*/ 7 w 185"/>
              <a:gd name="T77" fmla="*/ 7 h 108"/>
              <a:gd name="T78" fmla="*/ 10 w 185"/>
              <a:gd name="T79" fmla="*/ 7 h 108"/>
              <a:gd name="T80" fmla="*/ 17 w 185"/>
              <a:gd name="T81" fmla="*/ 3 h 108"/>
              <a:gd name="T82" fmla="*/ 24 w 185"/>
              <a:gd name="T83" fmla="*/ 3 h 108"/>
              <a:gd name="T84" fmla="*/ 35 w 185"/>
              <a:gd name="T85" fmla="*/ 0 h 108"/>
              <a:gd name="T86" fmla="*/ 45 w 185"/>
              <a:gd name="T87" fmla="*/ 0 h 108"/>
              <a:gd name="T88" fmla="*/ 66 w 185"/>
              <a:gd name="T89" fmla="*/ 0 h 108"/>
              <a:gd name="T90" fmla="*/ 87 w 185"/>
              <a:gd name="T91" fmla="*/ 3 h 108"/>
              <a:gd name="T92" fmla="*/ 108 w 185"/>
              <a:gd name="T93" fmla="*/ 10 h 108"/>
              <a:gd name="T94" fmla="*/ 129 w 185"/>
              <a:gd name="T95" fmla="*/ 21 h 108"/>
              <a:gd name="T96" fmla="*/ 129 w 185"/>
              <a:gd name="T97" fmla="*/ 21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85" h="108">
                <a:moveTo>
                  <a:pt x="129" y="21"/>
                </a:moveTo>
                <a:lnTo>
                  <a:pt x="139" y="28"/>
                </a:lnTo>
                <a:lnTo>
                  <a:pt x="150" y="31"/>
                </a:lnTo>
                <a:lnTo>
                  <a:pt x="157" y="38"/>
                </a:lnTo>
                <a:lnTo>
                  <a:pt x="164" y="45"/>
                </a:lnTo>
                <a:lnTo>
                  <a:pt x="171" y="52"/>
                </a:lnTo>
                <a:lnTo>
                  <a:pt x="174" y="56"/>
                </a:lnTo>
                <a:lnTo>
                  <a:pt x="178" y="63"/>
                </a:lnTo>
                <a:lnTo>
                  <a:pt x="181" y="70"/>
                </a:lnTo>
                <a:lnTo>
                  <a:pt x="181" y="77"/>
                </a:lnTo>
                <a:lnTo>
                  <a:pt x="181" y="84"/>
                </a:lnTo>
                <a:lnTo>
                  <a:pt x="185" y="91"/>
                </a:lnTo>
                <a:lnTo>
                  <a:pt x="185" y="94"/>
                </a:lnTo>
                <a:lnTo>
                  <a:pt x="181" y="101"/>
                </a:lnTo>
                <a:lnTo>
                  <a:pt x="181" y="108"/>
                </a:lnTo>
                <a:lnTo>
                  <a:pt x="178" y="108"/>
                </a:lnTo>
                <a:lnTo>
                  <a:pt x="174" y="108"/>
                </a:lnTo>
                <a:lnTo>
                  <a:pt x="167" y="108"/>
                </a:lnTo>
                <a:lnTo>
                  <a:pt x="157" y="105"/>
                </a:lnTo>
                <a:lnTo>
                  <a:pt x="146" y="98"/>
                </a:lnTo>
                <a:lnTo>
                  <a:pt x="136" y="94"/>
                </a:lnTo>
                <a:lnTo>
                  <a:pt x="129" y="91"/>
                </a:lnTo>
                <a:lnTo>
                  <a:pt x="118" y="87"/>
                </a:lnTo>
                <a:lnTo>
                  <a:pt x="108" y="80"/>
                </a:lnTo>
                <a:lnTo>
                  <a:pt x="94" y="77"/>
                </a:lnTo>
                <a:lnTo>
                  <a:pt x="84" y="70"/>
                </a:lnTo>
                <a:lnTo>
                  <a:pt x="70" y="59"/>
                </a:lnTo>
                <a:lnTo>
                  <a:pt x="56" y="52"/>
                </a:lnTo>
                <a:lnTo>
                  <a:pt x="42" y="45"/>
                </a:lnTo>
                <a:lnTo>
                  <a:pt x="28" y="38"/>
                </a:lnTo>
                <a:lnTo>
                  <a:pt x="17" y="31"/>
                </a:lnTo>
                <a:lnTo>
                  <a:pt x="10" y="24"/>
                </a:lnTo>
                <a:lnTo>
                  <a:pt x="3" y="21"/>
                </a:lnTo>
                <a:lnTo>
                  <a:pt x="0" y="17"/>
                </a:lnTo>
                <a:lnTo>
                  <a:pt x="0" y="14"/>
                </a:lnTo>
                <a:lnTo>
                  <a:pt x="0" y="10"/>
                </a:lnTo>
                <a:lnTo>
                  <a:pt x="0" y="10"/>
                </a:lnTo>
                <a:lnTo>
                  <a:pt x="3" y="10"/>
                </a:lnTo>
                <a:lnTo>
                  <a:pt x="7" y="7"/>
                </a:lnTo>
                <a:lnTo>
                  <a:pt x="10" y="7"/>
                </a:lnTo>
                <a:lnTo>
                  <a:pt x="17" y="3"/>
                </a:lnTo>
                <a:lnTo>
                  <a:pt x="24" y="3"/>
                </a:lnTo>
                <a:lnTo>
                  <a:pt x="35" y="0"/>
                </a:lnTo>
                <a:lnTo>
                  <a:pt x="45" y="0"/>
                </a:lnTo>
                <a:lnTo>
                  <a:pt x="66" y="0"/>
                </a:lnTo>
                <a:lnTo>
                  <a:pt x="87" y="3"/>
                </a:lnTo>
                <a:lnTo>
                  <a:pt x="108" y="10"/>
                </a:lnTo>
                <a:lnTo>
                  <a:pt x="129" y="21"/>
                </a:lnTo>
                <a:lnTo>
                  <a:pt x="129" y="21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" name="Freeform 17"/>
          <p:cNvSpPr/>
          <p:nvPr>
            <p:custDataLst>
              <p:tags r:id="rId56"/>
            </p:custDataLst>
          </p:nvPr>
        </p:nvSpPr>
        <p:spPr bwMode="auto">
          <a:xfrm>
            <a:off x="1002273" y="2375221"/>
            <a:ext cx="249238" cy="195263"/>
          </a:xfrm>
          <a:custGeom>
            <a:avLst/>
            <a:gdLst>
              <a:gd name="T0" fmla="*/ 0 w 157"/>
              <a:gd name="T1" fmla="*/ 0 h 123"/>
              <a:gd name="T2" fmla="*/ 21 w 157"/>
              <a:gd name="T3" fmla="*/ 4 h 123"/>
              <a:gd name="T4" fmla="*/ 42 w 157"/>
              <a:gd name="T5" fmla="*/ 4 h 123"/>
              <a:gd name="T6" fmla="*/ 63 w 157"/>
              <a:gd name="T7" fmla="*/ 4 h 123"/>
              <a:gd name="T8" fmla="*/ 80 w 157"/>
              <a:gd name="T9" fmla="*/ 7 h 123"/>
              <a:gd name="T10" fmla="*/ 94 w 157"/>
              <a:gd name="T11" fmla="*/ 11 h 123"/>
              <a:gd name="T12" fmla="*/ 108 w 157"/>
              <a:gd name="T13" fmla="*/ 14 h 123"/>
              <a:gd name="T14" fmla="*/ 119 w 157"/>
              <a:gd name="T15" fmla="*/ 18 h 123"/>
              <a:gd name="T16" fmla="*/ 129 w 157"/>
              <a:gd name="T17" fmla="*/ 25 h 123"/>
              <a:gd name="T18" fmla="*/ 136 w 157"/>
              <a:gd name="T19" fmla="*/ 32 h 123"/>
              <a:gd name="T20" fmla="*/ 143 w 157"/>
              <a:gd name="T21" fmla="*/ 39 h 123"/>
              <a:gd name="T22" fmla="*/ 147 w 157"/>
              <a:gd name="T23" fmla="*/ 46 h 123"/>
              <a:gd name="T24" fmla="*/ 150 w 157"/>
              <a:gd name="T25" fmla="*/ 49 h 123"/>
              <a:gd name="T26" fmla="*/ 154 w 157"/>
              <a:gd name="T27" fmla="*/ 56 h 123"/>
              <a:gd name="T28" fmla="*/ 157 w 157"/>
              <a:gd name="T29" fmla="*/ 63 h 123"/>
              <a:gd name="T30" fmla="*/ 157 w 157"/>
              <a:gd name="T31" fmla="*/ 67 h 123"/>
              <a:gd name="T32" fmla="*/ 157 w 157"/>
              <a:gd name="T33" fmla="*/ 74 h 123"/>
              <a:gd name="T34" fmla="*/ 157 w 157"/>
              <a:gd name="T35" fmla="*/ 84 h 123"/>
              <a:gd name="T36" fmla="*/ 154 w 157"/>
              <a:gd name="T37" fmla="*/ 95 h 123"/>
              <a:gd name="T38" fmla="*/ 154 w 157"/>
              <a:gd name="T39" fmla="*/ 102 h 123"/>
              <a:gd name="T40" fmla="*/ 150 w 157"/>
              <a:gd name="T41" fmla="*/ 109 h 123"/>
              <a:gd name="T42" fmla="*/ 143 w 157"/>
              <a:gd name="T43" fmla="*/ 116 h 123"/>
              <a:gd name="T44" fmla="*/ 136 w 157"/>
              <a:gd name="T45" fmla="*/ 119 h 123"/>
              <a:gd name="T46" fmla="*/ 133 w 157"/>
              <a:gd name="T47" fmla="*/ 123 h 123"/>
              <a:gd name="T48" fmla="*/ 129 w 157"/>
              <a:gd name="T49" fmla="*/ 123 h 123"/>
              <a:gd name="T50" fmla="*/ 126 w 157"/>
              <a:gd name="T51" fmla="*/ 123 h 123"/>
              <a:gd name="T52" fmla="*/ 122 w 157"/>
              <a:gd name="T53" fmla="*/ 119 h 123"/>
              <a:gd name="T54" fmla="*/ 115 w 157"/>
              <a:gd name="T55" fmla="*/ 116 h 123"/>
              <a:gd name="T56" fmla="*/ 108 w 157"/>
              <a:gd name="T57" fmla="*/ 109 h 123"/>
              <a:gd name="T58" fmla="*/ 98 w 157"/>
              <a:gd name="T59" fmla="*/ 102 h 123"/>
              <a:gd name="T60" fmla="*/ 87 w 157"/>
              <a:gd name="T61" fmla="*/ 95 h 123"/>
              <a:gd name="T62" fmla="*/ 73 w 157"/>
              <a:gd name="T63" fmla="*/ 81 h 123"/>
              <a:gd name="T64" fmla="*/ 59 w 157"/>
              <a:gd name="T65" fmla="*/ 70 h 123"/>
              <a:gd name="T66" fmla="*/ 45 w 157"/>
              <a:gd name="T67" fmla="*/ 56 h 123"/>
              <a:gd name="T68" fmla="*/ 31 w 157"/>
              <a:gd name="T69" fmla="*/ 46 h 123"/>
              <a:gd name="T70" fmla="*/ 21 w 157"/>
              <a:gd name="T71" fmla="*/ 35 h 123"/>
              <a:gd name="T72" fmla="*/ 14 w 157"/>
              <a:gd name="T73" fmla="*/ 25 h 123"/>
              <a:gd name="T74" fmla="*/ 7 w 157"/>
              <a:gd name="T75" fmla="*/ 18 h 123"/>
              <a:gd name="T76" fmla="*/ 3 w 157"/>
              <a:gd name="T77" fmla="*/ 11 h 123"/>
              <a:gd name="T78" fmla="*/ 0 w 157"/>
              <a:gd name="T79" fmla="*/ 7 h 123"/>
              <a:gd name="T80" fmla="*/ 0 w 157"/>
              <a:gd name="T81" fmla="*/ 0 h 123"/>
              <a:gd name="T82" fmla="*/ 0 w 157"/>
              <a:gd name="T83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7" h="123">
                <a:moveTo>
                  <a:pt x="0" y="0"/>
                </a:moveTo>
                <a:lnTo>
                  <a:pt x="21" y="4"/>
                </a:lnTo>
                <a:lnTo>
                  <a:pt x="42" y="4"/>
                </a:lnTo>
                <a:lnTo>
                  <a:pt x="63" y="4"/>
                </a:lnTo>
                <a:lnTo>
                  <a:pt x="80" y="7"/>
                </a:lnTo>
                <a:lnTo>
                  <a:pt x="94" y="11"/>
                </a:lnTo>
                <a:lnTo>
                  <a:pt x="108" y="14"/>
                </a:lnTo>
                <a:lnTo>
                  <a:pt x="119" y="18"/>
                </a:lnTo>
                <a:lnTo>
                  <a:pt x="129" y="25"/>
                </a:lnTo>
                <a:lnTo>
                  <a:pt x="136" y="32"/>
                </a:lnTo>
                <a:lnTo>
                  <a:pt x="143" y="39"/>
                </a:lnTo>
                <a:lnTo>
                  <a:pt x="147" y="46"/>
                </a:lnTo>
                <a:lnTo>
                  <a:pt x="150" y="49"/>
                </a:lnTo>
                <a:lnTo>
                  <a:pt x="154" y="56"/>
                </a:lnTo>
                <a:lnTo>
                  <a:pt x="157" y="63"/>
                </a:lnTo>
                <a:lnTo>
                  <a:pt x="157" y="67"/>
                </a:lnTo>
                <a:lnTo>
                  <a:pt x="157" y="74"/>
                </a:lnTo>
                <a:lnTo>
                  <a:pt x="157" y="84"/>
                </a:lnTo>
                <a:lnTo>
                  <a:pt x="154" y="95"/>
                </a:lnTo>
                <a:lnTo>
                  <a:pt x="154" y="102"/>
                </a:lnTo>
                <a:lnTo>
                  <a:pt x="150" y="109"/>
                </a:lnTo>
                <a:lnTo>
                  <a:pt x="143" y="116"/>
                </a:lnTo>
                <a:lnTo>
                  <a:pt x="136" y="119"/>
                </a:lnTo>
                <a:lnTo>
                  <a:pt x="133" y="123"/>
                </a:lnTo>
                <a:lnTo>
                  <a:pt x="129" y="123"/>
                </a:lnTo>
                <a:lnTo>
                  <a:pt x="126" y="123"/>
                </a:lnTo>
                <a:lnTo>
                  <a:pt x="122" y="119"/>
                </a:lnTo>
                <a:lnTo>
                  <a:pt x="115" y="116"/>
                </a:lnTo>
                <a:lnTo>
                  <a:pt x="108" y="109"/>
                </a:lnTo>
                <a:lnTo>
                  <a:pt x="98" y="102"/>
                </a:lnTo>
                <a:lnTo>
                  <a:pt x="87" y="95"/>
                </a:lnTo>
                <a:lnTo>
                  <a:pt x="73" y="81"/>
                </a:lnTo>
                <a:lnTo>
                  <a:pt x="59" y="70"/>
                </a:lnTo>
                <a:lnTo>
                  <a:pt x="45" y="56"/>
                </a:lnTo>
                <a:lnTo>
                  <a:pt x="31" y="46"/>
                </a:lnTo>
                <a:lnTo>
                  <a:pt x="21" y="35"/>
                </a:lnTo>
                <a:lnTo>
                  <a:pt x="14" y="25"/>
                </a:lnTo>
                <a:lnTo>
                  <a:pt x="7" y="18"/>
                </a:lnTo>
                <a:lnTo>
                  <a:pt x="3" y="11"/>
                </a:lnTo>
                <a:lnTo>
                  <a:pt x="0" y="7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5" name="Freeform 18"/>
          <p:cNvSpPr/>
          <p:nvPr>
            <p:custDataLst>
              <p:tags r:id="rId57"/>
            </p:custDataLst>
          </p:nvPr>
        </p:nvSpPr>
        <p:spPr bwMode="auto">
          <a:xfrm>
            <a:off x="1432198" y="2436950"/>
            <a:ext cx="471488" cy="398463"/>
          </a:xfrm>
          <a:custGeom>
            <a:avLst/>
            <a:gdLst>
              <a:gd name="T0" fmla="*/ 66 w 297"/>
              <a:gd name="T1" fmla="*/ 227 h 251"/>
              <a:gd name="T2" fmla="*/ 52 w 297"/>
              <a:gd name="T3" fmla="*/ 237 h 251"/>
              <a:gd name="T4" fmla="*/ 38 w 297"/>
              <a:gd name="T5" fmla="*/ 241 h 251"/>
              <a:gd name="T6" fmla="*/ 28 w 297"/>
              <a:gd name="T7" fmla="*/ 248 h 251"/>
              <a:gd name="T8" fmla="*/ 21 w 297"/>
              <a:gd name="T9" fmla="*/ 251 h 251"/>
              <a:gd name="T10" fmla="*/ 10 w 297"/>
              <a:gd name="T11" fmla="*/ 251 h 251"/>
              <a:gd name="T12" fmla="*/ 7 w 297"/>
              <a:gd name="T13" fmla="*/ 251 h 251"/>
              <a:gd name="T14" fmla="*/ 3 w 297"/>
              <a:gd name="T15" fmla="*/ 251 h 251"/>
              <a:gd name="T16" fmla="*/ 0 w 297"/>
              <a:gd name="T17" fmla="*/ 251 h 251"/>
              <a:gd name="T18" fmla="*/ 0 w 297"/>
              <a:gd name="T19" fmla="*/ 248 h 251"/>
              <a:gd name="T20" fmla="*/ 3 w 297"/>
              <a:gd name="T21" fmla="*/ 244 h 251"/>
              <a:gd name="T22" fmla="*/ 7 w 297"/>
              <a:gd name="T23" fmla="*/ 237 h 251"/>
              <a:gd name="T24" fmla="*/ 14 w 297"/>
              <a:gd name="T25" fmla="*/ 227 h 251"/>
              <a:gd name="T26" fmla="*/ 24 w 297"/>
              <a:gd name="T27" fmla="*/ 216 h 251"/>
              <a:gd name="T28" fmla="*/ 38 w 297"/>
              <a:gd name="T29" fmla="*/ 206 h 251"/>
              <a:gd name="T30" fmla="*/ 56 w 297"/>
              <a:gd name="T31" fmla="*/ 192 h 251"/>
              <a:gd name="T32" fmla="*/ 73 w 297"/>
              <a:gd name="T33" fmla="*/ 178 h 251"/>
              <a:gd name="T34" fmla="*/ 94 w 297"/>
              <a:gd name="T35" fmla="*/ 164 h 251"/>
              <a:gd name="T36" fmla="*/ 111 w 297"/>
              <a:gd name="T37" fmla="*/ 150 h 251"/>
              <a:gd name="T38" fmla="*/ 129 w 297"/>
              <a:gd name="T39" fmla="*/ 136 h 251"/>
              <a:gd name="T40" fmla="*/ 143 w 297"/>
              <a:gd name="T41" fmla="*/ 126 h 251"/>
              <a:gd name="T42" fmla="*/ 153 w 297"/>
              <a:gd name="T43" fmla="*/ 112 h 251"/>
              <a:gd name="T44" fmla="*/ 167 w 297"/>
              <a:gd name="T45" fmla="*/ 101 h 251"/>
              <a:gd name="T46" fmla="*/ 174 w 297"/>
              <a:gd name="T47" fmla="*/ 91 h 251"/>
              <a:gd name="T48" fmla="*/ 185 w 297"/>
              <a:gd name="T49" fmla="*/ 80 h 251"/>
              <a:gd name="T50" fmla="*/ 192 w 297"/>
              <a:gd name="T51" fmla="*/ 70 h 251"/>
              <a:gd name="T52" fmla="*/ 199 w 297"/>
              <a:gd name="T53" fmla="*/ 59 h 251"/>
              <a:gd name="T54" fmla="*/ 206 w 297"/>
              <a:gd name="T55" fmla="*/ 38 h 251"/>
              <a:gd name="T56" fmla="*/ 213 w 297"/>
              <a:gd name="T57" fmla="*/ 17 h 251"/>
              <a:gd name="T58" fmla="*/ 220 w 297"/>
              <a:gd name="T59" fmla="*/ 0 h 251"/>
              <a:gd name="T60" fmla="*/ 234 w 297"/>
              <a:gd name="T61" fmla="*/ 7 h 251"/>
              <a:gd name="T62" fmla="*/ 248 w 297"/>
              <a:gd name="T63" fmla="*/ 14 h 251"/>
              <a:gd name="T64" fmla="*/ 262 w 297"/>
              <a:gd name="T65" fmla="*/ 21 h 251"/>
              <a:gd name="T66" fmla="*/ 272 w 297"/>
              <a:gd name="T67" fmla="*/ 28 h 251"/>
              <a:gd name="T68" fmla="*/ 279 w 297"/>
              <a:gd name="T69" fmla="*/ 35 h 251"/>
              <a:gd name="T70" fmla="*/ 286 w 297"/>
              <a:gd name="T71" fmla="*/ 38 h 251"/>
              <a:gd name="T72" fmla="*/ 290 w 297"/>
              <a:gd name="T73" fmla="*/ 45 h 251"/>
              <a:gd name="T74" fmla="*/ 293 w 297"/>
              <a:gd name="T75" fmla="*/ 49 h 251"/>
              <a:gd name="T76" fmla="*/ 297 w 297"/>
              <a:gd name="T77" fmla="*/ 52 h 251"/>
              <a:gd name="T78" fmla="*/ 297 w 297"/>
              <a:gd name="T79" fmla="*/ 59 h 251"/>
              <a:gd name="T80" fmla="*/ 297 w 297"/>
              <a:gd name="T81" fmla="*/ 63 h 251"/>
              <a:gd name="T82" fmla="*/ 293 w 297"/>
              <a:gd name="T83" fmla="*/ 70 h 251"/>
              <a:gd name="T84" fmla="*/ 293 w 297"/>
              <a:gd name="T85" fmla="*/ 73 h 251"/>
              <a:gd name="T86" fmla="*/ 290 w 297"/>
              <a:gd name="T87" fmla="*/ 80 h 251"/>
              <a:gd name="T88" fmla="*/ 283 w 297"/>
              <a:gd name="T89" fmla="*/ 84 h 251"/>
              <a:gd name="T90" fmla="*/ 279 w 297"/>
              <a:gd name="T91" fmla="*/ 87 h 251"/>
              <a:gd name="T92" fmla="*/ 272 w 297"/>
              <a:gd name="T93" fmla="*/ 94 h 251"/>
              <a:gd name="T94" fmla="*/ 265 w 297"/>
              <a:gd name="T95" fmla="*/ 101 h 251"/>
              <a:gd name="T96" fmla="*/ 255 w 297"/>
              <a:gd name="T97" fmla="*/ 108 h 251"/>
              <a:gd name="T98" fmla="*/ 244 w 297"/>
              <a:gd name="T99" fmla="*/ 115 h 251"/>
              <a:gd name="T100" fmla="*/ 234 w 297"/>
              <a:gd name="T101" fmla="*/ 122 h 251"/>
              <a:gd name="T102" fmla="*/ 223 w 297"/>
              <a:gd name="T103" fmla="*/ 133 h 251"/>
              <a:gd name="T104" fmla="*/ 209 w 297"/>
              <a:gd name="T105" fmla="*/ 143 h 251"/>
              <a:gd name="T106" fmla="*/ 195 w 297"/>
              <a:gd name="T107" fmla="*/ 150 h 251"/>
              <a:gd name="T108" fmla="*/ 178 w 297"/>
              <a:gd name="T109" fmla="*/ 164 h 251"/>
              <a:gd name="T110" fmla="*/ 160 w 297"/>
              <a:gd name="T111" fmla="*/ 175 h 251"/>
              <a:gd name="T112" fmla="*/ 129 w 297"/>
              <a:gd name="T113" fmla="*/ 192 h 251"/>
              <a:gd name="T114" fmla="*/ 97 w 297"/>
              <a:gd name="T115" fmla="*/ 209 h 251"/>
              <a:gd name="T116" fmla="*/ 66 w 297"/>
              <a:gd name="T117" fmla="*/ 227 h 251"/>
              <a:gd name="T118" fmla="*/ 66 w 297"/>
              <a:gd name="T119" fmla="*/ 227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97" h="251">
                <a:moveTo>
                  <a:pt x="66" y="227"/>
                </a:moveTo>
                <a:lnTo>
                  <a:pt x="52" y="237"/>
                </a:lnTo>
                <a:lnTo>
                  <a:pt x="38" y="241"/>
                </a:lnTo>
                <a:lnTo>
                  <a:pt x="28" y="248"/>
                </a:lnTo>
                <a:lnTo>
                  <a:pt x="21" y="251"/>
                </a:lnTo>
                <a:lnTo>
                  <a:pt x="10" y="251"/>
                </a:lnTo>
                <a:lnTo>
                  <a:pt x="7" y="251"/>
                </a:lnTo>
                <a:lnTo>
                  <a:pt x="3" y="251"/>
                </a:lnTo>
                <a:lnTo>
                  <a:pt x="0" y="251"/>
                </a:lnTo>
                <a:lnTo>
                  <a:pt x="0" y="248"/>
                </a:lnTo>
                <a:lnTo>
                  <a:pt x="3" y="244"/>
                </a:lnTo>
                <a:lnTo>
                  <a:pt x="7" y="237"/>
                </a:lnTo>
                <a:lnTo>
                  <a:pt x="14" y="227"/>
                </a:lnTo>
                <a:lnTo>
                  <a:pt x="24" y="216"/>
                </a:lnTo>
                <a:lnTo>
                  <a:pt x="38" y="206"/>
                </a:lnTo>
                <a:lnTo>
                  <a:pt x="56" y="192"/>
                </a:lnTo>
                <a:lnTo>
                  <a:pt x="73" y="178"/>
                </a:lnTo>
                <a:lnTo>
                  <a:pt x="94" y="164"/>
                </a:lnTo>
                <a:lnTo>
                  <a:pt x="111" y="150"/>
                </a:lnTo>
                <a:lnTo>
                  <a:pt x="129" y="136"/>
                </a:lnTo>
                <a:lnTo>
                  <a:pt x="143" y="126"/>
                </a:lnTo>
                <a:lnTo>
                  <a:pt x="153" y="112"/>
                </a:lnTo>
                <a:lnTo>
                  <a:pt x="167" y="101"/>
                </a:lnTo>
                <a:lnTo>
                  <a:pt x="174" y="91"/>
                </a:lnTo>
                <a:lnTo>
                  <a:pt x="185" y="80"/>
                </a:lnTo>
                <a:lnTo>
                  <a:pt x="192" y="70"/>
                </a:lnTo>
                <a:lnTo>
                  <a:pt x="199" y="59"/>
                </a:lnTo>
                <a:lnTo>
                  <a:pt x="206" y="38"/>
                </a:lnTo>
                <a:lnTo>
                  <a:pt x="213" y="17"/>
                </a:lnTo>
                <a:lnTo>
                  <a:pt x="220" y="0"/>
                </a:lnTo>
                <a:lnTo>
                  <a:pt x="234" y="7"/>
                </a:lnTo>
                <a:lnTo>
                  <a:pt x="248" y="14"/>
                </a:lnTo>
                <a:lnTo>
                  <a:pt x="262" y="21"/>
                </a:lnTo>
                <a:lnTo>
                  <a:pt x="272" y="28"/>
                </a:lnTo>
                <a:lnTo>
                  <a:pt x="279" y="35"/>
                </a:lnTo>
                <a:lnTo>
                  <a:pt x="286" y="38"/>
                </a:lnTo>
                <a:lnTo>
                  <a:pt x="290" y="45"/>
                </a:lnTo>
                <a:lnTo>
                  <a:pt x="293" y="49"/>
                </a:lnTo>
                <a:lnTo>
                  <a:pt x="297" y="52"/>
                </a:lnTo>
                <a:lnTo>
                  <a:pt x="297" y="59"/>
                </a:lnTo>
                <a:lnTo>
                  <a:pt x="297" y="63"/>
                </a:lnTo>
                <a:lnTo>
                  <a:pt x="293" y="70"/>
                </a:lnTo>
                <a:lnTo>
                  <a:pt x="293" y="73"/>
                </a:lnTo>
                <a:lnTo>
                  <a:pt x="290" y="80"/>
                </a:lnTo>
                <a:lnTo>
                  <a:pt x="283" y="84"/>
                </a:lnTo>
                <a:lnTo>
                  <a:pt x="279" y="87"/>
                </a:lnTo>
                <a:lnTo>
                  <a:pt x="272" y="94"/>
                </a:lnTo>
                <a:lnTo>
                  <a:pt x="265" y="101"/>
                </a:lnTo>
                <a:lnTo>
                  <a:pt x="255" y="108"/>
                </a:lnTo>
                <a:lnTo>
                  <a:pt x="244" y="115"/>
                </a:lnTo>
                <a:lnTo>
                  <a:pt x="234" y="122"/>
                </a:lnTo>
                <a:lnTo>
                  <a:pt x="223" y="133"/>
                </a:lnTo>
                <a:lnTo>
                  <a:pt x="209" y="143"/>
                </a:lnTo>
                <a:lnTo>
                  <a:pt x="195" y="150"/>
                </a:lnTo>
                <a:lnTo>
                  <a:pt x="178" y="164"/>
                </a:lnTo>
                <a:lnTo>
                  <a:pt x="160" y="175"/>
                </a:lnTo>
                <a:lnTo>
                  <a:pt x="129" y="192"/>
                </a:lnTo>
                <a:lnTo>
                  <a:pt x="97" y="209"/>
                </a:lnTo>
                <a:lnTo>
                  <a:pt x="66" y="227"/>
                </a:lnTo>
                <a:lnTo>
                  <a:pt x="66" y="227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6" name="任意多边形 105"/>
          <p:cNvSpPr/>
          <p:nvPr>
            <p:custDataLst>
              <p:tags r:id="rId58"/>
            </p:custDataLst>
          </p:nvPr>
        </p:nvSpPr>
        <p:spPr>
          <a:xfrm rot="20570583">
            <a:off x="1708644" y="1851021"/>
            <a:ext cx="726742" cy="181105"/>
          </a:xfrm>
          <a:custGeom>
            <a:avLst/>
            <a:gdLst>
              <a:gd name="connsiteX0" fmla="*/ 648330 w 726742"/>
              <a:gd name="connsiteY0" fmla="*/ 89415 h 181105"/>
              <a:gd name="connsiteX1" fmla="*/ 651476 w 726742"/>
              <a:gd name="connsiteY1" fmla="*/ 95371 h 181105"/>
              <a:gd name="connsiteX2" fmla="*/ 660221 w 726742"/>
              <a:gd name="connsiteY2" fmla="*/ 104716 h 181105"/>
              <a:gd name="connsiteX3" fmla="*/ 664883 w 726742"/>
              <a:gd name="connsiteY3" fmla="*/ 111140 h 181105"/>
              <a:gd name="connsiteX4" fmla="*/ 673628 w 726742"/>
              <a:gd name="connsiteY4" fmla="*/ 120485 h 181105"/>
              <a:gd name="connsiteX5" fmla="*/ 687392 w 726742"/>
              <a:gd name="connsiteY5" fmla="*/ 129719 h 181105"/>
              <a:gd name="connsiteX6" fmla="*/ 694732 w 726742"/>
              <a:gd name="connsiteY6" fmla="*/ 143615 h 181105"/>
              <a:gd name="connsiteX7" fmla="*/ 709544 w 726742"/>
              <a:gd name="connsiteY7" fmla="*/ 154834 h 181105"/>
              <a:gd name="connsiteX8" fmla="*/ 720029 w 726742"/>
              <a:gd name="connsiteY8" fmla="*/ 174685 h 181105"/>
              <a:gd name="connsiteX9" fmla="*/ 726742 w 726742"/>
              <a:gd name="connsiteY9" fmla="*/ 181105 h 181105"/>
              <a:gd name="connsiteX10" fmla="*/ 551024 w 726742"/>
              <a:gd name="connsiteY10" fmla="*/ 181105 h 181105"/>
              <a:gd name="connsiteX11" fmla="*/ 550436 w 726742"/>
              <a:gd name="connsiteY11" fmla="*/ 180477 h 181105"/>
              <a:gd name="connsiteX12" fmla="*/ 533751 w 726742"/>
              <a:gd name="connsiteY12" fmla="*/ 175326 h 181105"/>
              <a:gd name="connsiteX13" fmla="*/ 519987 w 726742"/>
              <a:gd name="connsiteY13" fmla="*/ 166092 h 181105"/>
              <a:gd name="connsiteX14" fmla="*/ 503302 w 726742"/>
              <a:gd name="connsiteY14" fmla="*/ 160941 h 181105"/>
              <a:gd name="connsiteX15" fmla="*/ 488133 w 726742"/>
              <a:gd name="connsiteY15" fmla="*/ 156258 h 181105"/>
              <a:gd name="connsiteX16" fmla="*/ 471448 w 726742"/>
              <a:gd name="connsiteY16" fmla="*/ 151107 h 181105"/>
              <a:gd name="connsiteX17" fmla="*/ 456279 w 726742"/>
              <a:gd name="connsiteY17" fmla="*/ 146424 h 181105"/>
              <a:gd name="connsiteX18" fmla="*/ 429088 w 726742"/>
              <a:gd name="connsiteY18" fmla="*/ 143014 h 181105"/>
              <a:gd name="connsiteX19" fmla="*/ 397233 w 726742"/>
              <a:gd name="connsiteY19" fmla="*/ 133179 h 181105"/>
              <a:gd name="connsiteX20" fmla="*/ 363506 w 726742"/>
              <a:gd name="connsiteY20" fmla="*/ 129412 h 181105"/>
              <a:gd name="connsiteX21" fmla="*/ 324180 w 726742"/>
              <a:gd name="connsiteY21" fmla="*/ 122255 h 181105"/>
              <a:gd name="connsiteX22" fmla="*/ 284497 w 726742"/>
              <a:gd name="connsiteY22" fmla="*/ 121634 h 181105"/>
              <a:gd name="connsiteX23" fmla="*/ 240152 w 726742"/>
              <a:gd name="connsiteY23" fmla="*/ 114589 h 181105"/>
              <a:gd name="connsiteX24" fmla="*/ 196275 w 726742"/>
              <a:gd name="connsiteY24" fmla="*/ 106028 h 181105"/>
              <a:gd name="connsiteX25" fmla="*/ 156481 w 726742"/>
              <a:gd name="connsiteY25" fmla="*/ 100388 h 181105"/>
              <a:gd name="connsiteX26" fmla="*/ 123222 w 726742"/>
              <a:gd name="connsiteY26" fmla="*/ 95104 h 181105"/>
              <a:gd name="connsiteX27" fmla="*/ 86817 w 726742"/>
              <a:gd name="connsiteY27" fmla="*/ 83865 h 181105"/>
              <a:gd name="connsiteX28" fmla="*/ 57641 w 726742"/>
              <a:gd name="connsiteY28" fmla="*/ 81503 h 181105"/>
              <a:gd name="connsiteX29" fmla="*/ 25787 w 726742"/>
              <a:gd name="connsiteY29" fmla="*/ 71669 h 181105"/>
              <a:gd name="connsiteX30" fmla="*/ 0 w 726742"/>
              <a:gd name="connsiteY30" fmla="*/ 63708 h 181105"/>
              <a:gd name="connsiteX31" fmla="*/ 19668 w 726742"/>
              <a:gd name="connsiteY31" fmla="*/ 0 h 181105"/>
              <a:gd name="connsiteX32" fmla="*/ 51522 w 726742"/>
              <a:gd name="connsiteY32" fmla="*/ 9834 h 181105"/>
              <a:gd name="connsiteX33" fmla="*/ 77309 w 726742"/>
              <a:gd name="connsiteY33" fmla="*/ 17795 h 181105"/>
              <a:gd name="connsiteX34" fmla="*/ 104612 w 726742"/>
              <a:gd name="connsiteY34" fmla="*/ 26224 h 181105"/>
              <a:gd name="connsiteX35" fmla="*/ 125848 w 726742"/>
              <a:gd name="connsiteY35" fmla="*/ 32781 h 181105"/>
              <a:gd name="connsiteX36" fmla="*/ 147084 w 726742"/>
              <a:gd name="connsiteY36" fmla="*/ 39337 h 181105"/>
              <a:gd name="connsiteX37" fmla="*/ 162253 w 726742"/>
              <a:gd name="connsiteY37" fmla="*/ 44020 h 181105"/>
              <a:gd name="connsiteX38" fmla="*/ 178938 w 726742"/>
              <a:gd name="connsiteY38" fmla="*/ 49171 h 181105"/>
              <a:gd name="connsiteX39" fmla="*/ 195980 w 726742"/>
              <a:gd name="connsiteY39" fmla="*/ 47786 h 181105"/>
              <a:gd name="connsiteX40" fmla="*/ 206598 w 726742"/>
              <a:gd name="connsiteY40" fmla="*/ 51065 h 181105"/>
              <a:gd name="connsiteX41" fmla="*/ 229239 w 726742"/>
              <a:gd name="connsiteY41" fmla="*/ 53070 h 181105"/>
              <a:gd name="connsiteX42" fmla="*/ 245924 w 726742"/>
              <a:gd name="connsiteY42" fmla="*/ 58221 h 181105"/>
              <a:gd name="connsiteX43" fmla="*/ 273584 w 726742"/>
              <a:gd name="connsiteY43" fmla="*/ 60115 h 181105"/>
              <a:gd name="connsiteX44" fmla="*/ 302293 w 726742"/>
              <a:gd name="connsiteY44" fmla="*/ 63994 h 181105"/>
              <a:gd name="connsiteX45" fmla="*/ 329952 w 726742"/>
              <a:gd name="connsiteY45" fmla="*/ 65887 h 181105"/>
              <a:gd name="connsiteX46" fmla="*/ 363211 w 726742"/>
              <a:gd name="connsiteY46" fmla="*/ 71171 h 181105"/>
              <a:gd name="connsiteX47" fmla="*/ 403006 w 726742"/>
              <a:gd name="connsiteY47" fmla="*/ 76811 h 181105"/>
              <a:gd name="connsiteX48" fmla="*/ 440816 w 726742"/>
              <a:gd name="connsiteY48" fmla="*/ 83500 h 181105"/>
              <a:gd name="connsiteX49" fmla="*/ 474543 w 726742"/>
              <a:gd name="connsiteY49" fmla="*/ 87266 h 181105"/>
              <a:gd name="connsiteX50" fmla="*/ 501734 w 726742"/>
              <a:gd name="connsiteY50" fmla="*/ 90677 h 181105"/>
              <a:gd name="connsiteX51" fmla="*/ 524844 w 726742"/>
              <a:gd name="connsiteY51" fmla="*/ 91166 h 181105"/>
              <a:gd name="connsiteX52" fmla="*/ 547484 w 726742"/>
              <a:gd name="connsiteY52" fmla="*/ 93171 h 181105"/>
              <a:gd name="connsiteX53" fmla="*/ 566043 w 726742"/>
              <a:gd name="connsiteY53" fmla="*/ 92255 h 181105"/>
              <a:gd name="connsiteX54" fmla="*/ 582617 w 726742"/>
              <a:gd name="connsiteY54" fmla="*/ 92387 h 181105"/>
              <a:gd name="connsiteX55" fmla="*/ 590557 w 726742"/>
              <a:gd name="connsiteY55" fmla="*/ 88193 h 181105"/>
              <a:gd name="connsiteX56" fmla="*/ 602580 w 726742"/>
              <a:gd name="connsiteY56" fmla="*/ 86921 h 181105"/>
              <a:gd name="connsiteX57" fmla="*/ 615071 w 726742"/>
              <a:gd name="connsiteY57" fmla="*/ 84131 h 181105"/>
              <a:gd name="connsiteX58" fmla="*/ 630240 w 726742"/>
              <a:gd name="connsiteY58" fmla="*/ 88814 h 181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726742" h="181105">
                <a:moveTo>
                  <a:pt x="648330" y="89415"/>
                </a:moveTo>
                <a:lnTo>
                  <a:pt x="651476" y="95371"/>
                </a:lnTo>
                <a:lnTo>
                  <a:pt x="660221" y="104716"/>
                </a:lnTo>
                <a:lnTo>
                  <a:pt x="664883" y="111140"/>
                </a:lnTo>
                <a:lnTo>
                  <a:pt x="673628" y="120485"/>
                </a:lnTo>
                <a:lnTo>
                  <a:pt x="687392" y="129719"/>
                </a:lnTo>
                <a:lnTo>
                  <a:pt x="694732" y="143615"/>
                </a:lnTo>
                <a:lnTo>
                  <a:pt x="709544" y="154834"/>
                </a:lnTo>
                <a:lnTo>
                  <a:pt x="720029" y="174685"/>
                </a:lnTo>
                <a:lnTo>
                  <a:pt x="726742" y="181105"/>
                </a:lnTo>
                <a:lnTo>
                  <a:pt x="551024" y="181105"/>
                </a:lnTo>
                <a:lnTo>
                  <a:pt x="550436" y="180477"/>
                </a:lnTo>
                <a:lnTo>
                  <a:pt x="533751" y="175326"/>
                </a:lnTo>
                <a:lnTo>
                  <a:pt x="519987" y="166092"/>
                </a:lnTo>
                <a:lnTo>
                  <a:pt x="503302" y="160941"/>
                </a:lnTo>
                <a:lnTo>
                  <a:pt x="488133" y="156258"/>
                </a:lnTo>
                <a:lnTo>
                  <a:pt x="471448" y="151107"/>
                </a:lnTo>
                <a:lnTo>
                  <a:pt x="456279" y="146424"/>
                </a:lnTo>
                <a:lnTo>
                  <a:pt x="429088" y="143014"/>
                </a:lnTo>
                <a:lnTo>
                  <a:pt x="397233" y="133179"/>
                </a:lnTo>
                <a:lnTo>
                  <a:pt x="363506" y="129412"/>
                </a:lnTo>
                <a:lnTo>
                  <a:pt x="324180" y="122255"/>
                </a:lnTo>
                <a:lnTo>
                  <a:pt x="284497" y="121634"/>
                </a:lnTo>
                <a:lnTo>
                  <a:pt x="240152" y="114589"/>
                </a:lnTo>
                <a:lnTo>
                  <a:pt x="196275" y="106028"/>
                </a:lnTo>
                <a:lnTo>
                  <a:pt x="156481" y="100388"/>
                </a:lnTo>
                <a:lnTo>
                  <a:pt x="123222" y="95104"/>
                </a:lnTo>
                <a:lnTo>
                  <a:pt x="86817" y="83865"/>
                </a:lnTo>
                <a:lnTo>
                  <a:pt x="57641" y="81503"/>
                </a:lnTo>
                <a:lnTo>
                  <a:pt x="25787" y="71669"/>
                </a:lnTo>
                <a:lnTo>
                  <a:pt x="0" y="63708"/>
                </a:lnTo>
                <a:lnTo>
                  <a:pt x="19668" y="0"/>
                </a:lnTo>
                <a:lnTo>
                  <a:pt x="51522" y="9834"/>
                </a:lnTo>
                <a:lnTo>
                  <a:pt x="77309" y="17795"/>
                </a:lnTo>
                <a:lnTo>
                  <a:pt x="104612" y="26224"/>
                </a:lnTo>
                <a:lnTo>
                  <a:pt x="125848" y="32781"/>
                </a:lnTo>
                <a:lnTo>
                  <a:pt x="147084" y="39337"/>
                </a:lnTo>
                <a:lnTo>
                  <a:pt x="162253" y="44020"/>
                </a:lnTo>
                <a:lnTo>
                  <a:pt x="178938" y="49171"/>
                </a:lnTo>
                <a:lnTo>
                  <a:pt x="195980" y="47786"/>
                </a:lnTo>
                <a:lnTo>
                  <a:pt x="206598" y="51065"/>
                </a:lnTo>
                <a:lnTo>
                  <a:pt x="229239" y="53070"/>
                </a:lnTo>
                <a:lnTo>
                  <a:pt x="245924" y="58221"/>
                </a:lnTo>
                <a:lnTo>
                  <a:pt x="273584" y="60115"/>
                </a:lnTo>
                <a:lnTo>
                  <a:pt x="302293" y="63994"/>
                </a:lnTo>
                <a:lnTo>
                  <a:pt x="329952" y="65887"/>
                </a:lnTo>
                <a:lnTo>
                  <a:pt x="363211" y="71171"/>
                </a:lnTo>
                <a:lnTo>
                  <a:pt x="403006" y="76811"/>
                </a:lnTo>
                <a:lnTo>
                  <a:pt x="440816" y="83500"/>
                </a:lnTo>
                <a:lnTo>
                  <a:pt x="474543" y="87266"/>
                </a:lnTo>
                <a:lnTo>
                  <a:pt x="501734" y="90677"/>
                </a:lnTo>
                <a:lnTo>
                  <a:pt x="524844" y="91166"/>
                </a:lnTo>
                <a:lnTo>
                  <a:pt x="547484" y="93171"/>
                </a:lnTo>
                <a:lnTo>
                  <a:pt x="566043" y="92255"/>
                </a:lnTo>
                <a:lnTo>
                  <a:pt x="582617" y="92387"/>
                </a:lnTo>
                <a:lnTo>
                  <a:pt x="590557" y="88193"/>
                </a:lnTo>
                <a:lnTo>
                  <a:pt x="602580" y="86921"/>
                </a:lnTo>
                <a:lnTo>
                  <a:pt x="615071" y="84131"/>
                </a:lnTo>
                <a:lnTo>
                  <a:pt x="630240" y="88814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7" name="任意多边形 106"/>
          <p:cNvSpPr/>
          <p:nvPr>
            <p:custDataLst>
              <p:tags r:id="rId59"/>
            </p:custDataLst>
          </p:nvPr>
        </p:nvSpPr>
        <p:spPr>
          <a:xfrm rot="17992609">
            <a:off x="2036049" y="1996314"/>
            <a:ext cx="509197" cy="257190"/>
          </a:xfrm>
          <a:custGeom>
            <a:avLst/>
            <a:gdLst>
              <a:gd name="connsiteX0" fmla="*/ 508083 w 509197"/>
              <a:gd name="connsiteY0" fmla="*/ 25282 h 257190"/>
              <a:gd name="connsiteX1" fmla="*/ 506326 w 509197"/>
              <a:gd name="connsiteY1" fmla="*/ 31784 h 257190"/>
              <a:gd name="connsiteX2" fmla="*/ 506356 w 509197"/>
              <a:gd name="connsiteY2" fmla="*/ 44582 h 257190"/>
              <a:gd name="connsiteX3" fmla="*/ 505389 w 509197"/>
              <a:gd name="connsiteY3" fmla="*/ 52461 h 257190"/>
              <a:gd name="connsiteX4" fmla="*/ 505419 w 509197"/>
              <a:gd name="connsiteY4" fmla="*/ 65260 h 257190"/>
              <a:gd name="connsiteX5" fmla="*/ 509197 w 509197"/>
              <a:gd name="connsiteY5" fmla="*/ 81397 h 257190"/>
              <a:gd name="connsiteX6" fmla="*/ 505097 w 509197"/>
              <a:gd name="connsiteY6" fmla="*/ 96568 h 257190"/>
              <a:gd name="connsiteX7" fmla="*/ 508290 w 509197"/>
              <a:gd name="connsiteY7" fmla="*/ 114873 h 257190"/>
              <a:gd name="connsiteX8" fmla="*/ 502432 w 509197"/>
              <a:gd name="connsiteY8" fmla="*/ 136546 h 257190"/>
              <a:gd name="connsiteX9" fmla="*/ 503868 w 509197"/>
              <a:gd name="connsiteY9" fmla="*/ 161353 h 257190"/>
              <a:gd name="connsiteX10" fmla="*/ 502931 w 509197"/>
              <a:gd name="connsiteY10" fmla="*/ 182031 h 257190"/>
              <a:gd name="connsiteX11" fmla="*/ 498831 w 509197"/>
              <a:gd name="connsiteY11" fmla="*/ 197202 h 257190"/>
              <a:gd name="connsiteX12" fmla="*/ 498860 w 509197"/>
              <a:gd name="connsiteY12" fmla="*/ 210001 h 257190"/>
              <a:gd name="connsiteX13" fmla="*/ 491597 w 509197"/>
              <a:gd name="connsiteY13" fmla="*/ 219666 h 257190"/>
              <a:gd name="connsiteX14" fmla="*/ 493003 w 509197"/>
              <a:gd name="connsiteY14" fmla="*/ 231674 h 257190"/>
              <a:gd name="connsiteX15" fmla="*/ 487497 w 509197"/>
              <a:gd name="connsiteY15" fmla="*/ 234837 h 257190"/>
              <a:gd name="connsiteX16" fmla="*/ 477861 w 509197"/>
              <a:gd name="connsiteY16" fmla="*/ 240372 h 257190"/>
              <a:gd name="connsiteX17" fmla="*/ 465853 w 509197"/>
              <a:gd name="connsiteY17" fmla="*/ 241778 h 257190"/>
              <a:gd name="connsiteX18" fmla="*/ 450682 w 509197"/>
              <a:gd name="connsiteY18" fmla="*/ 237678 h 257190"/>
              <a:gd name="connsiteX19" fmla="*/ 447519 w 509197"/>
              <a:gd name="connsiteY19" fmla="*/ 232172 h 257190"/>
              <a:gd name="connsiteX20" fmla="*/ 441017 w 509197"/>
              <a:gd name="connsiteY20" fmla="*/ 230415 h 257190"/>
              <a:gd name="connsiteX21" fmla="*/ 429975 w 509197"/>
              <a:gd name="connsiteY21" fmla="*/ 223943 h 257190"/>
              <a:gd name="connsiteX22" fmla="*/ 410675 w 509197"/>
              <a:gd name="connsiteY22" fmla="*/ 222215 h 257190"/>
              <a:gd name="connsiteX23" fmla="*/ 389997 w 509197"/>
              <a:gd name="connsiteY23" fmla="*/ 221278 h 257190"/>
              <a:gd name="connsiteX24" fmla="*/ 362027 w 509197"/>
              <a:gd name="connsiteY24" fmla="*/ 217207 h 257190"/>
              <a:gd name="connsiteX25" fmla="*/ 333091 w 509197"/>
              <a:gd name="connsiteY25" fmla="*/ 221015 h 257190"/>
              <a:gd name="connsiteX26" fmla="*/ 296276 w 509197"/>
              <a:gd name="connsiteY26" fmla="*/ 223857 h 257190"/>
              <a:gd name="connsiteX27" fmla="*/ 253164 w 509197"/>
              <a:gd name="connsiteY27" fmla="*/ 228485 h 257190"/>
              <a:gd name="connsiteX28" fmla="*/ 206714 w 509197"/>
              <a:gd name="connsiteY28" fmla="*/ 236862 h 257190"/>
              <a:gd name="connsiteX29" fmla="*/ 181907 w 509197"/>
              <a:gd name="connsiteY29" fmla="*/ 238297 h 257190"/>
              <a:gd name="connsiteX30" fmla="*/ 157100 w 509197"/>
              <a:gd name="connsiteY30" fmla="*/ 239733 h 257190"/>
              <a:gd name="connsiteX31" fmla="*/ 136042 w 509197"/>
              <a:gd name="connsiteY31" fmla="*/ 244507 h 257190"/>
              <a:gd name="connsiteX32" fmla="*/ 115365 w 509197"/>
              <a:gd name="connsiteY32" fmla="*/ 243570 h 257190"/>
              <a:gd name="connsiteX33" fmla="*/ 99227 w 509197"/>
              <a:gd name="connsiteY33" fmla="*/ 247348 h 257190"/>
              <a:gd name="connsiteX34" fmla="*/ 80922 w 509197"/>
              <a:gd name="connsiteY34" fmla="*/ 250541 h 257190"/>
              <a:gd name="connsiteX35" fmla="*/ 64785 w 509197"/>
              <a:gd name="connsiteY35" fmla="*/ 254319 h 257190"/>
              <a:gd name="connsiteX36" fmla="*/ 51986 w 509197"/>
              <a:gd name="connsiteY36" fmla="*/ 254349 h 257190"/>
              <a:gd name="connsiteX37" fmla="*/ 39978 w 509197"/>
              <a:gd name="connsiteY37" fmla="*/ 255755 h 257190"/>
              <a:gd name="connsiteX38" fmla="*/ 27179 w 509197"/>
              <a:gd name="connsiteY38" fmla="*/ 255784 h 257190"/>
              <a:gd name="connsiteX39" fmla="*/ 19301 w 509197"/>
              <a:gd name="connsiteY39" fmla="*/ 254818 h 257190"/>
              <a:gd name="connsiteX40" fmla="*/ 15171 w 509197"/>
              <a:gd name="connsiteY40" fmla="*/ 257190 h 257190"/>
              <a:gd name="connsiteX41" fmla="*/ 6502 w 509197"/>
              <a:gd name="connsiteY41" fmla="*/ 254848 h 257190"/>
              <a:gd name="connsiteX42" fmla="*/ 0 w 509197"/>
              <a:gd name="connsiteY42" fmla="*/ 253090 h 257190"/>
              <a:gd name="connsiteX43" fmla="*/ 6473 w 509197"/>
              <a:gd name="connsiteY43" fmla="*/ 242049 h 257190"/>
              <a:gd name="connsiteX44" fmla="*/ 13736 w 509197"/>
              <a:gd name="connsiteY44" fmla="*/ 232384 h 257190"/>
              <a:gd name="connsiteX45" fmla="*/ 20208 w 509197"/>
              <a:gd name="connsiteY45" fmla="*/ 221342 h 257190"/>
              <a:gd name="connsiteX46" fmla="*/ 31601 w 509197"/>
              <a:gd name="connsiteY46" fmla="*/ 209305 h 257190"/>
              <a:gd name="connsiteX47" fmla="*/ 38074 w 509197"/>
              <a:gd name="connsiteY47" fmla="*/ 198263 h 257190"/>
              <a:gd name="connsiteX48" fmla="*/ 47709 w 509197"/>
              <a:gd name="connsiteY48" fmla="*/ 192727 h 257190"/>
              <a:gd name="connsiteX49" fmla="*/ 62851 w 509197"/>
              <a:gd name="connsiteY49" fmla="*/ 184029 h 257190"/>
              <a:gd name="connsiteX50" fmla="*/ 76616 w 509197"/>
              <a:gd name="connsiteY50" fmla="*/ 176121 h 257190"/>
              <a:gd name="connsiteX51" fmla="*/ 95887 w 509197"/>
              <a:gd name="connsiteY51" fmla="*/ 165050 h 257190"/>
              <a:gd name="connsiteX52" fmla="*/ 118322 w 509197"/>
              <a:gd name="connsiteY52" fmla="*/ 159485 h 257190"/>
              <a:gd name="connsiteX53" fmla="*/ 139966 w 509197"/>
              <a:gd name="connsiteY53" fmla="*/ 152543 h 257190"/>
              <a:gd name="connsiteX54" fmla="*/ 174408 w 509197"/>
              <a:gd name="connsiteY54" fmla="*/ 145572 h 257190"/>
              <a:gd name="connsiteX55" fmla="*/ 200972 w 509197"/>
              <a:gd name="connsiteY55" fmla="*/ 137635 h 257190"/>
              <a:gd name="connsiteX56" fmla="*/ 222616 w 509197"/>
              <a:gd name="connsiteY56" fmla="*/ 130693 h 257190"/>
              <a:gd name="connsiteX57" fmla="*/ 245050 w 509197"/>
              <a:gd name="connsiteY57" fmla="*/ 125128 h 257190"/>
              <a:gd name="connsiteX58" fmla="*/ 266694 w 509197"/>
              <a:gd name="connsiteY58" fmla="*/ 118186 h 257190"/>
              <a:gd name="connsiteX59" fmla="*/ 289128 w 509197"/>
              <a:gd name="connsiteY59" fmla="*/ 112621 h 257190"/>
              <a:gd name="connsiteX60" fmla="*/ 304270 w 509197"/>
              <a:gd name="connsiteY60" fmla="*/ 103923 h 257190"/>
              <a:gd name="connsiteX61" fmla="*/ 318035 w 509197"/>
              <a:gd name="connsiteY61" fmla="*/ 96015 h 257190"/>
              <a:gd name="connsiteX62" fmla="*/ 327671 w 509197"/>
              <a:gd name="connsiteY62" fmla="*/ 90479 h 257190"/>
              <a:gd name="connsiteX63" fmla="*/ 346942 w 509197"/>
              <a:gd name="connsiteY63" fmla="*/ 79408 h 257190"/>
              <a:gd name="connsiteX64" fmla="*/ 358921 w 509197"/>
              <a:gd name="connsiteY64" fmla="*/ 65203 h 257190"/>
              <a:gd name="connsiteX65" fmla="*/ 370313 w 509197"/>
              <a:gd name="connsiteY65" fmla="*/ 53166 h 257190"/>
              <a:gd name="connsiteX66" fmla="*/ 374414 w 509197"/>
              <a:gd name="connsiteY66" fmla="*/ 37995 h 257190"/>
              <a:gd name="connsiteX67" fmla="*/ 374384 w 509197"/>
              <a:gd name="connsiteY67" fmla="*/ 25196 h 257190"/>
              <a:gd name="connsiteX68" fmla="*/ 365685 w 509197"/>
              <a:gd name="connsiteY68" fmla="*/ 10054 h 257190"/>
              <a:gd name="connsiteX69" fmla="*/ 363331 w 509197"/>
              <a:gd name="connsiteY69" fmla="*/ 0 h 257190"/>
              <a:gd name="connsiteX70" fmla="*/ 488067 w 509197"/>
              <a:gd name="connsiteY70" fmla="*/ 0 h 257190"/>
              <a:gd name="connsiteX71" fmla="*/ 495255 w 509197"/>
              <a:gd name="connsiteY71" fmla="*/ 12512 h 257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509197" h="257190">
                <a:moveTo>
                  <a:pt x="508083" y="25282"/>
                </a:moveTo>
                <a:lnTo>
                  <a:pt x="506326" y="31784"/>
                </a:lnTo>
                <a:lnTo>
                  <a:pt x="506356" y="44582"/>
                </a:lnTo>
                <a:lnTo>
                  <a:pt x="505389" y="52461"/>
                </a:lnTo>
                <a:lnTo>
                  <a:pt x="505419" y="65260"/>
                </a:lnTo>
                <a:lnTo>
                  <a:pt x="509197" y="81397"/>
                </a:lnTo>
                <a:lnTo>
                  <a:pt x="505097" y="96568"/>
                </a:lnTo>
                <a:lnTo>
                  <a:pt x="508290" y="114873"/>
                </a:lnTo>
                <a:lnTo>
                  <a:pt x="502432" y="136546"/>
                </a:lnTo>
                <a:lnTo>
                  <a:pt x="503868" y="161353"/>
                </a:lnTo>
                <a:lnTo>
                  <a:pt x="502931" y="182031"/>
                </a:lnTo>
                <a:lnTo>
                  <a:pt x="498831" y="197202"/>
                </a:lnTo>
                <a:lnTo>
                  <a:pt x="498860" y="210001"/>
                </a:lnTo>
                <a:lnTo>
                  <a:pt x="491597" y="219666"/>
                </a:lnTo>
                <a:lnTo>
                  <a:pt x="493003" y="231674"/>
                </a:lnTo>
                <a:lnTo>
                  <a:pt x="487497" y="234837"/>
                </a:lnTo>
                <a:lnTo>
                  <a:pt x="477861" y="240372"/>
                </a:lnTo>
                <a:lnTo>
                  <a:pt x="465853" y="241778"/>
                </a:lnTo>
                <a:lnTo>
                  <a:pt x="450682" y="237678"/>
                </a:lnTo>
                <a:lnTo>
                  <a:pt x="447519" y="232172"/>
                </a:lnTo>
                <a:lnTo>
                  <a:pt x="441017" y="230415"/>
                </a:lnTo>
                <a:lnTo>
                  <a:pt x="429975" y="223943"/>
                </a:lnTo>
                <a:lnTo>
                  <a:pt x="410675" y="222215"/>
                </a:lnTo>
                <a:lnTo>
                  <a:pt x="389997" y="221278"/>
                </a:lnTo>
                <a:lnTo>
                  <a:pt x="362027" y="217207"/>
                </a:lnTo>
                <a:lnTo>
                  <a:pt x="333091" y="221015"/>
                </a:lnTo>
                <a:lnTo>
                  <a:pt x="296276" y="223857"/>
                </a:lnTo>
                <a:lnTo>
                  <a:pt x="253164" y="228485"/>
                </a:lnTo>
                <a:lnTo>
                  <a:pt x="206714" y="236862"/>
                </a:lnTo>
                <a:lnTo>
                  <a:pt x="181907" y="238297"/>
                </a:lnTo>
                <a:lnTo>
                  <a:pt x="157100" y="239733"/>
                </a:lnTo>
                <a:lnTo>
                  <a:pt x="136042" y="244507"/>
                </a:lnTo>
                <a:lnTo>
                  <a:pt x="115365" y="243570"/>
                </a:lnTo>
                <a:lnTo>
                  <a:pt x="99227" y="247348"/>
                </a:lnTo>
                <a:lnTo>
                  <a:pt x="80922" y="250541"/>
                </a:lnTo>
                <a:lnTo>
                  <a:pt x="64785" y="254319"/>
                </a:lnTo>
                <a:lnTo>
                  <a:pt x="51986" y="254349"/>
                </a:lnTo>
                <a:lnTo>
                  <a:pt x="39978" y="255755"/>
                </a:lnTo>
                <a:lnTo>
                  <a:pt x="27179" y="255784"/>
                </a:lnTo>
                <a:lnTo>
                  <a:pt x="19301" y="254818"/>
                </a:lnTo>
                <a:lnTo>
                  <a:pt x="15171" y="257190"/>
                </a:lnTo>
                <a:lnTo>
                  <a:pt x="6502" y="254848"/>
                </a:lnTo>
                <a:lnTo>
                  <a:pt x="0" y="253090"/>
                </a:lnTo>
                <a:lnTo>
                  <a:pt x="6473" y="242049"/>
                </a:lnTo>
                <a:lnTo>
                  <a:pt x="13736" y="232384"/>
                </a:lnTo>
                <a:lnTo>
                  <a:pt x="20208" y="221342"/>
                </a:lnTo>
                <a:lnTo>
                  <a:pt x="31601" y="209305"/>
                </a:lnTo>
                <a:lnTo>
                  <a:pt x="38074" y="198263"/>
                </a:lnTo>
                <a:lnTo>
                  <a:pt x="47709" y="192727"/>
                </a:lnTo>
                <a:lnTo>
                  <a:pt x="62851" y="184029"/>
                </a:lnTo>
                <a:lnTo>
                  <a:pt x="76616" y="176121"/>
                </a:lnTo>
                <a:lnTo>
                  <a:pt x="95887" y="165050"/>
                </a:lnTo>
                <a:lnTo>
                  <a:pt x="118322" y="159485"/>
                </a:lnTo>
                <a:lnTo>
                  <a:pt x="139966" y="152543"/>
                </a:lnTo>
                <a:lnTo>
                  <a:pt x="174408" y="145572"/>
                </a:lnTo>
                <a:lnTo>
                  <a:pt x="200972" y="137635"/>
                </a:lnTo>
                <a:lnTo>
                  <a:pt x="222616" y="130693"/>
                </a:lnTo>
                <a:lnTo>
                  <a:pt x="245050" y="125128"/>
                </a:lnTo>
                <a:lnTo>
                  <a:pt x="266694" y="118186"/>
                </a:lnTo>
                <a:lnTo>
                  <a:pt x="289128" y="112621"/>
                </a:lnTo>
                <a:lnTo>
                  <a:pt x="304270" y="103923"/>
                </a:lnTo>
                <a:lnTo>
                  <a:pt x="318035" y="96015"/>
                </a:lnTo>
                <a:lnTo>
                  <a:pt x="327671" y="90479"/>
                </a:lnTo>
                <a:lnTo>
                  <a:pt x="346942" y="79408"/>
                </a:lnTo>
                <a:lnTo>
                  <a:pt x="358921" y="65203"/>
                </a:lnTo>
                <a:lnTo>
                  <a:pt x="370313" y="53166"/>
                </a:lnTo>
                <a:lnTo>
                  <a:pt x="374414" y="37995"/>
                </a:lnTo>
                <a:lnTo>
                  <a:pt x="374384" y="25196"/>
                </a:lnTo>
                <a:lnTo>
                  <a:pt x="365685" y="10054"/>
                </a:lnTo>
                <a:lnTo>
                  <a:pt x="363331" y="0"/>
                </a:lnTo>
                <a:lnTo>
                  <a:pt x="488067" y="0"/>
                </a:lnTo>
                <a:lnTo>
                  <a:pt x="495255" y="12512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8" name="任意多边形 107"/>
          <p:cNvSpPr/>
          <p:nvPr>
            <p:custDataLst>
              <p:tags r:id="rId60"/>
            </p:custDataLst>
          </p:nvPr>
        </p:nvSpPr>
        <p:spPr>
          <a:xfrm rot="21234517">
            <a:off x="1673891" y="2560347"/>
            <a:ext cx="870330" cy="158417"/>
          </a:xfrm>
          <a:custGeom>
            <a:avLst/>
            <a:gdLst>
              <a:gd name="connsiteX0" fmla="*/ 774313 w 870330"/>
              <a:gd name="connsiteY0" fmla="*/ 0 h 158417"/>
              <a:gd name="connsiteX1" fmla="*/ 791677 w 870330"/>
              <a:gd name="connsiteY1" fmla="*/ 1853 h 158417"/>
              <a:gd name="connsiteX2" fmla="*/ 802726 w 870330"/>
              <a:gd name="connsiteY2" fmla="*/ 3032 h 158417"/>
              <a:gd name="connsiteX3" fmla="*/ 813271 w 870330"/>
              <a:gd name="connsiteY3" fmla="*/ 8947 h 158417"/>
              <a:gd name="connsiteX4" fmla="*/ 824320 w 870330"/>
              <a:gd name="connsiteY4" fmla="*/ 10126 h 158417"/>
              <a:gd name="connsiteX5" fmla="*/ 834191 w 870330"/>
              <a:gd name="connsiteY5" fmla="*/ 22355 h 158417"/>
              <a:gd name="connsiteX6" fmla="*/ 849303 w 870330"/>
              <a:gd name="connsiteY6" fmla="*/ 30354 h 158417"/>
              <a:gd name="connsiteX7" fmla="*/ 865487 w 870330"/>
              <a:gd name="connsiteY7" fmla="*/ 43256 h 158417"/>
              <a:gd name="connsiteX8" fmla="*/ 870330 w 870330"/>
              <a:gd name="connsiteY8" fmla="*/ 47479 h 158417"/>
              <a:gd name="connsiteX9" fmla="*/ 870330 w 870330"/>
              <a:gd name="connsiteY9" fmla="*/ 126500 h 158417"/>
              <a:gd name="connsiteX10" fmla="*/ 838413 w 870330"/>
              <a:gd name="connsiteY10" fmla="*/ 158417 h 158417"/>
              <a:gd name="connsiteX11" fmla="*/ 786290 w 870330"/>
              <a:gd name="connsiteY11" fmla="*/ 158417 h 158417"/>
              <a:gd name="connsiteX12" fmla="*/ 786218 w 870330"/>
              <a:gd name="connsiteY12" fmla="*/ 157729 h 158417"/>
              <a:gd name="connsiteX13" fmla="*/ 781756 w 870330"/>
              <a:gd name="connsiteY13" fmla="*/ 139691 h 158417"/>
              <a:gd name="connsiteX14" fmla="*/ 771886 w 870330"/>
              <a:gd name="connsiteY14" fmla="*/ 127462 h 158417"/>
              <a:gd name="connsiteX15" fmla="*/ 761341 w 870330"/>
              <a:gd name="connsiteY15" fmla="*/ 121547 h 158417"/>
              <a:gd name="connsiteX16" fmla="*/ 746230 w 870330"/>
              <a:gd name="connsiteY16" fmla="*/ 113548 h 158417"/>
              <a:gd name="connsiteX17" fmla="*/ 729371 w 870330"/>
              <a:gd name="connsiteY17" fmla="*/ 106960 h 158417"/>
              <a:gd name="connsiteX18" fmla="*/ 707946 w 870330"/>
              <a:gd name="connsiteY18" fmla="*/ 98287 h 158417"/>
              <a:gd name="connsiteX19" fmla="*/ 685846 w 870330"/>
              <a:gd name="connsiteY19" fmla="*/ 95929 h 158417"/>
              <a:gd name="connsiteX20" fmla="*/ 681111 w 870330"/>
              <a:gd name="connsiteY20" fmla="*/ 95423 h 158417"/>
              <a:gd name="connsiteX21" fmla="*/ 670061 w 870330"/>
              <a:gd name="connsiteY21" fmla="*/ 94244 h 158417"/>
              <a:gd name="connsiteX22" fmla="*/ 663747 w 870330"/>
              <a:gd name="connsiteY22" fmla="*/ 93570 h 158417"/>
              <a:gd name="connsiteX23" fmla="*/ 652023 w 870330"/>
              <a:gd name="connsiteY23" fmla="*/ 98705 h 158417"/>
              <a:gd name="connsiteX24" fmla="*/ 636238 w 870330"/>
              <a:gd name="connsiteY24" fmla="*/ 97021 h 158417"/>
              <a:gd name="connsiteX25" fmla="*/ 625188 w 870330"/>
              <a:gd name="connsiteY25" fmla="*/ 95842 h 158417"/>
              <a:gd name="connsiteX26" fmla="*/ 607319 w 870330"/>
              <a:gd name="connsiteY26" fmla="*/ 98724 h 158417"/>
              <a:gd name="connsiteX27" fmla="*/ 591533 w 870330"/>
              <a:gd name="connsiteY27" fmla="*/ 97040 h 158417"/>
              <a:gd name="connsiteX28" fmla="*/ 573496 w 870330"/>
              <a:gd name="connsiteY28" fmla="*/ 101501 h 158417"/>
              <a:gd name="connsiteX29" fmla="*/ 551396 w 870330"/>
              <a:gd name="connsiteY29" fmla="*/ 99142 h 158417"/>
              <a:gd name="connsiteX30" fmla="*/ 513005 w 870330"/>
              <a:gd name="connsiteY30" fmla="*/ 99835 h 158417"/>
              <a:gd name="connsiteX31" fmla="*/ 462892 w 870330"/>
              <a:gd name="connsiteY31" fmla="*/ 105663 h 158417"/>
              <a:gd name="connsiteX32" fmla="*/ 406463 w 870330"/>
              <a:gd name="connsiteY32" fmla="*/ 110816 h 158417"/>
              <a:gd name="connsiteX33" fmla="*/ 350035 w 870330"/>
              <a:gd name="connsiteY33" fmla="*/ 115970 h 158417"/>
              <a:gd name="connsiteX34" fmla="*/ 287799 w 870330"/>
              <a:gd name="connsiteY34" fmla="*/ 115714 h 158417"/>
              <a:gd name="connsiteX35" fmla="*/ 238359 w 870330"/>
              <a:gd name="connsiteY35" fmla="*/ 115228 h 158417"/>
              <a:gd name="connsiteX36" fmla="*/ 182436 w 870330"/>
              <a:gd name="connsiteY36" fmla="*/ 115646 h 158417"/>
              <a:gd name="connsiteX37" fmla="*/ 138237 w 870330"/>
              <a:gd name="connsiteY37" fmla="*/ 110929 h 158417"/>
              <a:gd name="connsiteX38" fmla="*/ 87724 w 870330"/>
              <a:gd name="connsiteY38" fmla="*/ 105539 h 158417"/>
              <a:gd name="connsiteX39" fmla="*/ 43525 w 870330"/>
              <a:gd name="connsiteY39" fmla="*/ 100822 h 158417"/>
              <a:gd name="connsiteX40" fmla="*/ 0 w 870330"/>
              <a:gd name="connsiteY40" fmla="*/ 89791 h 158417"/>
              <a:gd name="connsiteX41" fmla="*/ 4043 w 870330"/>
              <a:gd name="connsiteY41" fmla="*/ 51906 h 158417"/>
              <a:gd name="connsiteX42" fmla="*/ 21406 w 870330"/>
              <a:gd name="connsiteY42" fmla="*/ 53759 h 158417"/>
              <a:gd name="connsiteX43" fmla="*/ 43506 w 870330"/>
              <a:gd name="connsiteY43" fmla="*/ 56117 h 158417"/>
              <a:gd name="connsiteX44" fmla="*/ 65606 w 870330"/>
              <a:gd name="connsiteY44" fmla="*/ 58476 h 158417"/>
              <a:gd name="connsiteX45" fmla="*/ 88379 w 870330"/>
              <a:gd name="connsiteY45" fmla="*/ 54520 h 158417"/>
              <a:gd name="connsiteX46" fmla="*/ 115214 w 870330"/>
              <a:gd name="connsiteY46" fmla="*/ 57384 h 158417"/>
              <a:gd name="connsiteX47" fmla="*/ 144133 w 870330"/>
              <a:gd name="connsiteY47" fmla="*/ 55680 h 158417"/>
              <a:gd name="connsiteX48" fmla="*/ 177956 w 870330"/>
              <a:gd name="connsiteY48" fmla="*/ 52904 h 158417"/>
              <a:gd name="connsiteX49" fmla="*/ 211611 w 870330"/>
              <a:gd name="connsiteY49" fmla="*/ 51706 h 158417"/>
              <a:gd name="connsiteX50" fmla="*/ 245434 w 870330"/>
              <a:gd name="connsiteY50" fmla="*/ 48929 h 158417"/>
              <a:gd name="connsiteX51" fmla="*/ 283319 w 870330"/>
              <a:gd name="connsiteY51" fmla="*/ 52972 h 158417"/>
              <a:gd name="connsiteX52" fmla="*/ 323961 w 870330"/>
              <a:gd name="connsiteY52" fmla="*/ 46134 h 158417"/>
              <a:gd name="connsiteX53" fmla="*/ 362352 w 870330"/>
              <a:gd name="connsiteY53" fmla="*/ 45441 h 158417"/>
              <a:gd name="connsiteX54" fmla="*/ 402489 w 870330"/>
              <a:gd name="connsiteY54" fmla="*/ 43339 h 158417"/>
              <a:gd name="connsiteX55" fmla="*/ 447193 w 870330"/>
              <a:gd name="connsiteY55" fmla="*/ 43320 h 158417"/>
              <a:gd name="connsiteX56" fmla="*/ 535866 w 870330"/>
              <a:gd name="connsiteY56" fmla="*/ 35221 h 158417"/>
              <a:gd name="connsiteX57" fmla="*/ 575835 w 870330"/>
              <a:gd name="connsiteY57" fmla="*/ 34697 h 158417"/>
              <a:gd name="connsiteX58" fmla="*/ 614394 w 870330"/>
              <a:gd name="connsiteY58" fmla="*/ 32426 h 158417"/>
              <a:gd name="connsiteX59" fmla="*/ 648048 w 870330"/>
              <a:gd name="connsiteY59" fmla="*/ 31228 h 158417"/>
              <a:gd name="connsiteX60" fmla="*/ 677641 w 870330"/>
              <a:gd name="connsiteY60" fmla="*/ 23210 h 158417"/>
              <a:gd name="connsiteX61" fmla="*/ 700415 w 870330"/>
              <a:gd name="connsiteY61" fmla="*/ 19254 h 158417"/>
              <a:gd name="connsiteX62" fmla="*/ 723020 w 870330"/>
              <a:gd name="connsiteY62" fmla="*/ 16877 h 158417"/>
              <a:gd name="connsiteX63" fmla="*/ 734743 w 870330"/>
              <a:gd name="connsiteY63" fmla="*/ 11742 h 158417"/>
              <a:gd name="connsiteX64" fmla="*/ 746298 w 870330"/>
              <a:gd name="connsiteY64" fmla="*/ 8186 h 158417"/>
              <a:gd name="connsiteX65" fmla="*/ 751708 w 870330"/>
              <a:gd name="connsiteY65" fmla="*/ 2377 h 158417"/>
              <a:gd name="connsiteX66" fmla="*/ 762757 w 870330"/>
              <a:gd name="connsiteY66" fmla="*/ 3556 h 158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870330" h="158417">
                <a:moveTo>
                  <a:pt x="774313" y="0"/>
                </a:moveTo>
                <a:lnTo>
                  <a:pt x="791677" y="1853"/>
                </a:lnTo>
                <a:lnTo>
                  <a:pt x="802726" y="3032"/>
                </a:lnTo>
                <a:lnTo>
                  <a:pt x="813271" y="8947"/>
                </a:lnTo>
                <a:lnTo>
                  <a:pt x="824320" y="10126"/>
                </a:lnTo>
                <a:lnTo>
                  <a:pt x="834191" y="22355"/>
                </a:lnTo>
                <a:lnTo>
                  <a:pt x="849303" y="30354"/>
                </a:lnTo>
                <a:lnTo>
                  <a:pt x="865487" y="43256"/>
                </a:lnTo>
                <a:lnTo>
                  <a:pt x="870330" y="47479"/>
                </a:lnTo>
                <a:lnTo>
                  <a:pt x="870330" y="126500"/>
                </a:lnTo>
                <a:cubicBezTo>
                  <a:pt x="870330" y="144127"/>
                  <a:pt x="856040" y="158417"/>
                  <a:pt x="838413" y="158417"/>
                </a:cubicBezTo>
                <a:lnTo>
                  <a:pt x="786290" y="158417"/>
                </a:lnTo>
                <a:lnTo>
                  <a:pt x="786218" y="157729"/>
                </a:lnTo>
                <a:lnTo>
                  <a:pt x="781756" y="139691"/>
                </a:lnTo>
                <a:lnTo>
                  <a:pt x="771886" y="127462"/>
                </a:lnTo>
                <a:lnTo>
                  <a:pt x="761341" y="121547"/>
                </a:lnTo>
                <a:lnTo>
                  <a:pt x="746230" y="113548"/>
                </a:lnTo>
                <a:lnTo>
                  <a:pt x="729371" y="106960"/>
                </a:lnTo>
                <a:lnTo>
                  <a:pt x="707946" y="98287"/>
                </a:lnTo>
                <a:lnTo>
                  <a:pt x="685846" y="95929"/>
                </a:lnTo>
                <a:lnTo>
                  <a:pt x="681111" y="95423"/>
                </a:lnTo>
                <a:lnTo>
                  <a:pt x="670061" y="94244"/>
                </a:lnTo>
                <a:lnTo>
                  <a:pt x="663747" y="93570"/>
                </a:lnTo>
                <a:lnTo>
                  <a:pt x="652023" y="98705"/>
                </a:lnTo>
                <a:lnTo>
                  <a:pt x="636238" y="97021"/>
                </a:lnTo>
                <a:lnTo>
                  <a:pt x="625188" y="95842"/>
                </a:lnTo>
                <a:lnTo>
                  <a:pt x="607319" y="98724"/>
                </a:lnTo>
                <a:lnTo>
                  <a:pt x="591533" y="97040"/>
                </a:lnTo>
                <a:lnTo>
                  <a:pt x="573496" y="101501"/>
                </a:lnTo>
                <a:lnTo>
                  <a:pt x="551396" y="99142"/>
                </a:lnTo>
                <a:lnTo>
                  <a:pt x="513005" y="99835"/>
                </a:lnTo>
                <a:lnTo>
                  <a:pt x="462892" y="105663"/>
                </a:lnTo>
                <a:lnTo>
                  <a:pt x="406463" y="110816"/>
                </a:lnTo>
                <a:lnTo>
                  <a:pt x="350035" y="115970"/>
                </a:lnTo>
                <a:lnTo>
                  <a:pt x="287799" y="115714"/>
                </a:lnTo>
                <a:lnTo>
                  <a:pt x="238359" y="115228"/>
                </a:lnTo>
                <a:lnTo>
                  <a:pt x="182436" y="115646"/>
                </a:lnTo>
                <a:lnTo>
                  <a:pt x="138237" y="110929"/>
                </a:lnTo>
                <a:lnTo>
                  <a:pt x="87724" y="105539"/>
                </a:lnTo>
                <a:lnTo>
                  <a:pt x="43525" y="100822"/>
                </a:lnTo>
                <a:lnTo>
                  <a:pt x="0" y="89791"/>
                </a:lnTo>
                <a:lnTo>
                  <a:pt x="4043" y="51906"/>
                </a:lnTo>
                <a:lnTo>
                  <a:pt x="21406" y="53759"/>
                </a:lnTo>
                <a:lnTo>
                  <a:pt x="43506" y="56117"/>
                </a:lnTo>
                <a:lnTo>
                  <a:pt x="65606" y="58476"/>
                </a:lnTo>
                <a:lnTo>
                  <a:pt x="88379" y="54520"/>
                </a:lnTo>
                <a:lnTo>
                  <a:pt x="115214" y="57384"/>
                </a:lnTo>
                <a:lnTo>
                  <a:pt x="144133" y="55680"/>
                </a:lnTo>
                <a:lnTo>
                  <a:pt x="177956" y="52904"/>
                </a:lnTo>
                <a:lnTo>
                  <a:pt x="211611" y="51706"/>
                </a:lnTo>
                <a:lnTo>
                  <a:pt x="245434" y="48929"/>
                </a:lnTo>
                <a:lnTo>
                  <a:pt x="283319" y="52972"/>
                </a:lnTo>
                <a:lnTo>
                  <a:pt x="323961" y="46134"/>
                </a:lnTo>
                <a:lnTo>
                  <a:pt x="362352" y="45441"/>
                </a:lnTo>
                <a:lnTo>
                  <a:pt x="402489" y="43339"/>
                </a:lnTo>
                <a:lnTo>
                  <a:pt x="447193" y="43320"/>
                </a:lnTo>
                <a:lnTo>
                  <a:pt x="535866" y="35221"/>
                </a:lnTo>
                <a:lnTo>
                  <a:pt x="575835" y="34697"/>
                </a:lnTo>
                <a:lnTo>
                  <a:pt x="614394" y="32426"/>
                </a:lnTo>
                <a:lnTo>
                  <a:pt x="648048" y="31228"/>
                </a:lnTo>
                <a:lnTo>
                  <a:pt x="677641" y="23210"/>
                </a:lnTo>
                <a:lnTo>
                  <a:pt x="700415" y="19254"/>
                </a:lnTo>
                <a:lnTo>
                  <a:pt x="723020" y="16877"/>
                </a:lnTo>
                <a:lnTo>
                  <a:pt x="734743" y="11742"/>
                </a:lnTo>
                <a:lnTo>
                  <a:pt x="746298" y="8186"/>
                </a:lnTo>
                <a:lnTo>
                  <a:pt x="751708" y="2377"/>
                </a:lnTo>
                <a:lnTo>
                  <a:pt x="762757" y="3556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9" name="任意多边形 108"/>
          <p:cNvSpPr/>
          <p:nvPr>
            <p:custDataLst>
              <p:tags r:id="rId61"/>
            </p:custDataLst>
          </p:nvPr>
        </p:nvSpPr>
        <p:spPr>
          <a:xfrm rot="16903500">
            <a:off x="2077816" y="2773885"/>
            <a:ext cx="771994" cy="287985"/>
          </a:xfrm>
          <a:custGeom>
            <a:avLst/>
            <a:gdLst>
              <a:gd name="connsiteX0" fmla="*/ 766187 w 771994"/>
              <a:gd name="connsiteY0" fmla="*/ 29578 h 287985"/>
              <a:gd name="connsiteX1" fmla="*/ 769736 w 771994"/>
              <a:gd name="connsiteY1" fmla="*/ 46676 h 287985"/>
              <a:gd name="connsiteX2" fmla="*/ 771994 w 771994"/>
              <a:gd name="connsiteY2" fmla="*/ 57557 h 287985"/>
              <a:gd name="connsiteX3" fmla="*/ 769589 w 771994"/>
              <a:gd name="connsiteY3" fmla="*/ 69406 h 287985"/>
              <a:gd name="connsiteX4" fmla="*/ 771847 w 771994"/>
              <a:gd name="connsiteY4" fmla="*/ 80286 h 287985"/>
              <a:gd name="connsiteX5" fmla="*/ 763225 w 771994"/>
              <a:gd name="connsiteY5" fmla="*/ 93425 h 287985"/>
              <a:gd name="connsiteX6" fmla="*/ 760233 w 771994"/>
              <a:gd name="connsiteY6" fmla="*/ 110259 h 287985"/>
              <a:gd name="connsiteX7" fmla="*/ 752901 w 771994"/>
              <a:gd name="connsiteY7" fmla="*/ 129616 h 287985"/>
              <a:gd name="connsiteX8" fmla="*/ 745247 w 771994"/>
              <a:gd name="connsiteY8" fmla="*/ 147418 h 287985"/>
              <a:gd name="connsiteX9" fmla="*/ 737915 w 771994"/>
              <a:gd name="connsiteY9" fmla="*/ 166774 h 287985"/>
              <a:gd name="connsiteX10" fmla="*/ 731550 w 771994"/>
              <a:gd name="connsiteY10" fmla="*/ 190793 h 287985"/>
              <a:gd name="connsiteX11" fmla="*/ 719233 w 771994"/>
              <a:gd name="connsiteY11" fmla="*/ 209563 h 287985"/>
              <a:gd name="connsiteX12" fmla="*/ 716564 w 771994"/>
              <a:gd name="connsiteY12" fmla="*/ 227952 h 287985"/>
              <a:gd name="connsiteX13" fmla="*/ 707941 w 771994"/>
              <a:gd name="connsiteY13" fmla="*/ 241091 h 287985"/>
              <a:gd name="connsiteX14" fmla="*/ 705537 w 771994"/>
              <a:gd name="connsiteY14" fmla="*/ 252939 h 287985"/>
              <a:gd name="connsiteX15" fmla="*/ 701577 w 771994"/>
              <a:gd name="connsiteY15" fmla="*/ 265110 h 287985"/>
              <a:gd name="connsiteX16" fmla="*/ 697882 w 771994"/>
              <a:gd name="connsiteY16" fmla="*/ 270741 h 287985"/>
              <a:gd name="connsiteX17" fmla="*/ 691664 w 771994"/>
              <a:gd name="connsiteY17" fmla="*/ 272031 h 287985"/>
              <a:gd name="connsiteX18" fmla="*/ 680784 w 771994"/>
              <a:gd name="connsiteY18" fmla="*/ 274290 h 287985"/>
              <a:gd name="connsiteX19" fmla="*/ 675153 w 771994"/>
              <a:gd name="connsiteY19" fmla="*/ 270594 h 287985"/>
              <a:gd name="connsiteX20" fmla="*/ 662982 w 771994"/>
              <a:gd name="connsiteY20" fmla="*/ 266635 h 287985"/>
              <a:gd name="connsiteX21" fmla="*/ 654506 w 771994"/>
              <a:gd name="connsiteY21" fmla="*/ 257045 h 287985"/>
              <a:gd name="connsiteX22" fmla="*/ 648875 w 771994"/>
              <a:gd name="connsiteY22" fmla="*/ 253349 h 287985"/>
              <a:gd name="connsiteX23" fmla="*/ 629519 w 771994"/>
              <a:gd name="connsiteY23" fmla="*/ 246017 h 287985"/>
              <a:gd name="connsiteX24" fmla="*/ 617348 w 771994"/>
              <a:gd name="connsiteY24" fmla="*/ 242058 h 287985"/>
              <a:gd name="connsiteX25" fmla="*/ 597141 w 771994"/>
              <a:gd name="connsiteY25" fmla="*/ 246252 h 287985"/>
              <a:gd name="connsiteX26" fmla="*/ 574412 w 771994"/>
              <a:gd name="connsiteY26" fmla="*/ 246105 h 287985"/>
              <a:gd name="connsiteX27" fmla="*/ 546433 w 771994"/>
              <a:gd name="connsiteY27" fmla="*/ 251912 h 287985"/>
              <a:gd name="connsiteX28" fmla="*/ 512500 w 771994"/>
              <a:gd name="connsiteY28" fmla="*/ 252469 h 287985"/>
              <a:gd name="connsiteX29" fmla="*/ 479859 w 771994"/>
              <a:gd name="connsiteY29" fmla="*/ 259244 h 287985"/>
              <a:gd name="connsiteX30" fmla="*/ 402726 w 771994"/>
              <a:gd name="connsiteY30" fmla="*/ 270389 h 287985"/>
              <a:gd name="connsiteX31" fmla="*/ 325272 w 771994"/>
              <a:gd name="connsiteY31" fmla="*/ 279979 h 287985"/>
              <a:gd name="connsiteX32" fmla="*/ 246849 w 771994"/>
              <a:gd name="connsiteY32" fmla="*/ 284906 h 287985"/>
              <a:gd name="connsiteX33" fmla="*/ 208576 w 771994"/>
              <a:gd name="connsiteY33" fmla="*/ 287985 h 287985"/>
              <a:gd name="connsiteX34" fmla="*/ 162795 w 771994"/>
              <a:gd name="connsiteY34" fmla="*/ 286137 h 287985"/>
              <a:gd name="connsiteX35" fmla="*/ 123232 w 771994"/>
              <a:gd name="connsiteY35" fmla="*/ 282999 h 287985"/>
              <a:gd name="connsiteX36" fmla="*/ 82114 w 771994"/>
              <a:gd name="connsiteY36" fmla="*/ 280183 h 287985"/>
              <a:gd name="connsiteX37" fmla="*/ 47214 w 771994"/>
              <a:gd name="connsiteY37" fmla="*/ 276077 h 287985"/>
              <a:gd name="connsiteX38" fmla="*/ 11024 w 771994"/>
              <a:gd name="connsiteY38" fmla="*/ 265754 h 287985"/>
              <a:gd name="connsiteX39" fmla="*/ 0 w 771994"/>
              <a:gd name="connsiteY39" fmla="*/ 263059 h 287985"/>
              <a:gd name="connsiteX40" fmla="*/ 0 w 771994"/>
              <a:gd name="connsiteY40" fmla="*/ 111603 h 287985"/>
              <a:gd name="connsiteX41" fmla="*/ 2460 w 771994"/>
              <a:gd name="connsiteY41" fmla="*/ 115126 h 287985"/>
              <a:gd name="connsiteX42" fmla="*/ 16567 w 771994"/>
              <a:gd name="connsiteY42" fmla="*/ 128412 h 287985"/>
              <a:gd name="connsiteX43" fmla="*/ 24075 w 771994"/>
              <a:gd name="connsiteY43" fmla="*/ 133339 h 287985"/>
              <a:gd name="connsiteX44" fmla="*/ 37214 w 771994"/>
              <a:gd name="connsiteY44" fmla="*/ 141961 h 287985"/>
              <a:gd name="connsiteX45" fmla="*/ 49062 w 771994"/>
              <a:gd name="connsiteY45" fmla="*/ 144366 h 287985"/>
              <a:gd name="connsiteX46" fmla="*/ 72114 w 771994"/>
              <a:gd name="connsiteY46" fmla="*/ 146067 h 287985"/>
              <a:gd name="connsiteX47" fmla="*/ 88625 w 771994"/>
              <a:gd name="connsiteY47" fmla="*/ 147504 h 287985"/>
              <a:gd name="connsiteX48" fmla="*/ 117895 w 771994"/>
              <a:gd name="connsiteY48" fmla="*/ 147915 h 287985"/>
              <a:gd name="connsiteX49" fmla="*/ 146577 w 771994"/>
              <a:gd name="connsiteY49" fmla="*/ 153311 h 287985"/>
              <a:gd name="connsiteX50" fmla="*/ 180187 w 771994"/>
              <a:gd name="connsiteY50" fmla="*/ 151200 h 287985"/>
              <a:gd name="connsiteX51" fmla="*/ 215087 w 771994"/>
              <a:gd name="connsiteY51" fmla="*/ 155306 h 287985"/>
              <a:gd name="connsiteX52" fmla="*/ 249019 w 771994"/>
              <a:gd name="connsiteY52" fmla="*/ 154749 h 287985"/>
              <a:gd name="connsiteX53" fmla="*/ 310344 w 771994"/>
              <a:gd name="connsiteY53" fmla="*/ 153370 h 287985"/>
              <a:gd name="connsiteX54" fmla="*/ 376596 w 771994"/>
              <a:gd name="connsiteY54" fmla="*/ 144484 h 287985"/>
              <a:gd name="connsiteX55" fmla="*/ 439474 w 771994"/>
              <a:gd name="connsiteY55" fmla="*/ 142783 h 287985"/>
              <a:gd name="connsiteX56" fmla="*/ 465899 w 771994"/>
              <a:gd name="connsiteY56" fmla="*/ 137299 h 287985"/>
              <a:gd name="connsiteX57" fmla="*/ 492910 w 771994"/>
              <a:gd name="connsiteY57" fmla="*/ 126829 h 287985"/>
              <a:gd name="connsiteX58" fmla="*/ 519334 w 771994"/>
              <a:gd name="connsiteY58" fmla="*/ 121345 h 287985"/>
              <a:gd name="connsiteX59" fmla="*/ 541096 w 771994"/>
              <a:gd name="connsiteY59" fmla="*/ 116828 h 287985"/>
              <a:gd name="connsiteX60" fmla="*/ 558194 w 771994"/>
              <a:gd name="connsiteY60" fmla="*/ 113280 h 287985"/>
              <a:gd name="connsiteX61" fmla="*/ 573738 w 771994"/>
              <a:gd name="connsiteY61" fmla="*/ 110054 h 287985"/>
              <a:gd name="connsiteX62" fmla="*/ 589281 w 771994"/>
              <a:gd name="connsiteY62" fmla="*/ 106828 h 287985"/>
              <a:gd name="connsiteX63" fmla="*/ 598872 w 771994"/>
              <a:gd name="connsiteY63" fmla="*/ 98352 h 287985"/>
              <a:gd name="connsiteX64" fmla="*/ 619665 w 771994"/>
              <a:gd name="connsiteY64" fmla="*/ 89172 h 287985"/>
              <a:gd name="connsiteX65" fmla="*/ 635473 w 771994"/>
              <a:gd name="connsiteY65" fmla="*/ 79406 h 287985"/>
              <a:gd name="connsiteX66" fmla="*/ 644095 w 771994"/>
              <a:gd name="connsiteY66" fmla="*/ 66267 h 287985"/>
              <a:gd name="connsiteX67" fmla="*/ 646500 w 771994"/>
              <a:gd name="connsiteY67" fmla="*/ 54419 h 287985"/>
              <a:gd name="connsiteX68" fmla="*/ 649491 w 771994"/>
              <a:gd name="connsiteY68" fmla="*/ 37585 h 287985"/>
              <a:gd name="connsiteX69" fmla="*/ 650606 w 771994"/>
              <a:gd name="connsiteY69" fmla="*/ 19519 h 287985"/>
              <a:gd name="connsiteX70" fmla="*/ 652046 w 771994"/>
              <a:gd name="connsiteY70" fmla="*/ 0 h 287985"/>
              <a:gd name="connsiteX71" fmla="*/ 746043 w 771994"/>
              <a:gd name="connsiteY71" fmla="*/ 0 h 287985"/>
              <a:gd name="connsiteX72" fmla="*/ 749822 w 771994"/>
              <a:gd name="connsiteY72" fmla="*/ 5412 h 287985"/>
              <a:gd name="connsiteX73" fmla="*/ 757007 w 771994"/>
              <a:gd name="connsiteY73" fmla="*/ 8785 h 287985"/>
              <a:gd name="connsiteX74" fmla="*/ 759266 w 771994"/>
              <a:gd name="connsiteY74" fmla="*/ 19666 h 287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771994" h="287985">
                <a:moveTo>
                  <a:pt x="766187" y="29578"/>
                </a:moveTo>
                <a:lnTo>
                  <a:pt x="769736" y="46676"/>
                </a:lnTo>
                <a:lnTo>
                  <a:pt x="771994" y="57557"/>
                </a:lnTo>
                <a:lnTo>
                  <a:pt x="769589" y="69406"/>
                </a:lnTo>
                <a:lnTo>
                  <a:pt x="771847" y="80286"/>
                </a:lnTo>
                <a:lnTo>
                  <a:pt x="763225" y="93425"/>
                </a:lnTo>
                <a:lnTo>
                  <a:pt x="760233" y="110259"/>
                </a:lnTo>
                <a:lnTo>
                  <a:pt x="752901" y="129616"/>
                </a:lnTo>
                <a:lnTo>
                  <a:pt x="745247" y="147418"/>
                </a:lnTo>
                <a:lnTo>
                  <a:pt x="737915" y="166774"/>
                </a:lnTo>
                <a:lnTo>
                  <a:pt x="731550" y="190793"/>
                </a:lnTo>
                <a:lnTo>
                  <a:pt x="719233" y="209563"/>
                </a:lnTo>
                <a:lnTo>
                  <a:pt x="716564" y="227952"/>
                </a:lnTo>
                <a:lnTo>
                  <a:pt x="707941" y="241091"/>
                </a:lnTo>
                <a:lnTo>
                  <a:pt x="705537" y="252939"/>
                </a:lnTo>
                <a:lnTo>
                  <a:pt x="701577" y="265110"/>
                </a:lnTo>
                <a:lnTo>
                  <a:pt x="697882" y="270741"/>
                </a:lnTo>
                <a:lnTo>
                  <a:pt x="691664" y="272031"/>
                </a:lnTo>
                <a:lnTo>
                  <a:pt x="680784" y="274290"/>
                </a:lnTo>
                <a:lnTo>
                  <a:pt x="675153" y="270594"/>
                </a:lnTo>
                <a:lnTo>
                  <a:pt x="662982" y="266635"/>
                </a:lnTo>
                <a:lnTo>
                  <a:pt x="654506" y="257045"/>
                </a:lnTo>
                <a:lnTo>
                  <a:pt x="648875" y="253349"/>
                </a:lnTo>
                <a:lnTo>
                  <a:pt x="629519" y="246017"/>
                </a:lnTo>
                <a:lnTo>
                  <a:pt x="617348" y="242058"/>
                </a:lnTo>
                <a:lnTo>
                  <a:pt x="597141" y="246252"/>
                </a:lnTo>
                <a:lnTo>
                  <a:pt x="574412" y="246105"/>
                </a:lnTo>
                <a:lnTo>
                  <a:pt x="546433" y="251912"/>
                </a:lnTo>
                <a:lnTo>
                  <a:pt x="512500" y="252469"/>
                </a:lnTo>
                <a:lnTo>
                  <a:pt x="479859" y="259244"/>
                </a:lnTo>
                <a:lnTo>
                  <a:pt x="402726" y="270389"/>
                </a:lnTo>
                <a:lnTo>
                  <a:pt x="325272" y="279979"/>
                </a:lnTo>
                <a:lnTo>
                  <a:pt x="246849" y="284906"/>
                </a:lnTo>
                <a:lnTo>
                  <a:pt x="208576" y="287985"/>
                </a:lnTo>
                <a:lnTo>
                  <a:pt x="162795" y="286137"/>
                </a:lnTo>
                <a:lnTo>
                  <a:pt x="123232" y="282999"/>
                </a:lnTo>
                <a:lnTo>
                  <a:pt x="82114" y="280183"/>
                </a:lnTo>
                <a:lnTo>
                  <a:pt x="47214" y="276077"/>
                </a:lnTo>
                <a:lnTo>
                  <a:pt x="11024" y="265754"/>
                </a:lnTo>
                <a:lnTo>
                  <a:pt x="0" y="263059"/>
                </a:lnTo>
                <a:lnTo>
                  <a:pt x="0" y="111603"/>
                </a:lnTo>
                <a:lnTo>
                  <a:pt x="2460" y="115126"/>
                </a:lnTo>
                <a:lnTo>
                  <a:pt x="16567" y="128412"/>
                </a:lnTo>
                <a:lnTo>
                  <a:pt x="24075" y="133339"/>
                </a:lnTo>
                <a:lnTo>
                  <a:pt x="37214" y="141961"/>
                </a:lnTo>
                <a:lnTo>
                  <a:pt x="49062" y="144366"/>
                </a:lnTo>
                <a:lnTo>
                  <a:pt x="72114" y="146067"/>
                </a:lnTo>
                <a:lnTo>
                  <a:pt x="88625" y="147504"/>
                </a:lnTo>
                <a:lnTo>
                  <a:pt x="117895" y="147915"/>
                </a:lnTo>
                <a:lnTo>
                  <a:pt x="146577" y="153311"/>
                </a:lnTo>
                <a:lnTo>
                  <a:pt x="180187" y="151200"/>
                </a:lnTo>
                <a:lnTo>
                  <a:pt x="215087" y="155306"/>
                </a:lnTo>
                <a:lnTo>
                  <a:pt x="249019" y="154749"/>
                </a:lnTo>
                <a:lnTo>
                  <a:pt x="310344" y="153370"/>
                </a:lnTo>
                <a:lnTo>
                  <a:pt x="376596" y="144484"/>
                </a:lnTo>
                <a:lnTo>
                  <a:pt x="439474" y="142783"/>
                </a:lnTo>
                <a:lnTo>
                  <a:pt x="465899" y="137299"/>
                </a:lnTo>
                <a:lnTo>
                  <a:pt x="492910" y="126829"/>
                </a:lnTo>
                <a:lnTo>
                  <a:pt x="519334" y="121345"/>
                </a:lnTo>
                <a:lnTo>
                  <a:pt x="541096" y="116828"/>
                </a:lnTo>
                <a:lnTo>
                  <a:pt x="558194" y="113280"/>
                </a:lnTo>
                <a:lnTo>
                  <a:pt x="573738" y="110054"/>
                </a:lnTo>
                <a:lnTo>
                  <a:pt x="589281" y="106828"/>
                </a:lnTo>
                <a:lnTo>
                  <a:pt x="598872" y="98352"/>
                </a:lnTo>
                <a:lnTo>
                  <a:pt x="619665" y="89172"/>
                </a:lnTo>
                <a:lnTo>
                  <a:pt x="635473" y="79406"/>
                </a:lnTo>
                <a:lnTo>
                  <a:pt x="644095" y="66267"/>
                </a:lnTo>
                <a:lnTo>
                  <a:pt x="646500" y="54419"/>
                </a:lnTo>
                <a:lnTo>
                  <a:pt x="649491" y="37585"/>
                </a:lnTo>
                <a:lnTo>
                  <a:pt x="650606" y="19519"/>
                </a:lnTo>
                <a:lnTo>
                  <a:pt x="652046" y="0"/>
                </a:lnTo>
                <a:lnTo>
                  <a:pt x="746043" y="0"/>
                </a:lnTo>
                <a:lnTo>
                  <a:pt x="749822" y="5412"/>
                </a:lnTo>
                <a:lnTo>
                  <a:pt x="757007" y="8785"/>
                </a:lnTo>
                <a:lnTo>
                  <a:pt x="759266" y="19666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0" name="任意多边形 109"/>
          <p:cNvSpPr/>
          <p:nvPr>
            <p:custDataLst>
              <p:tags r:id="rId62"/>
            </p:custDataLst>
          </p:nvPr>
        </p:nvSpPr>
        <p:spPr>
          <a:xfrm rot="16903500">
            <a:off x="2182567" y="3206730"/>
            <a:ext cx="258603" cy="365220"/>
          </a:xfrm>
          <a:custGeom>
            <a:avLst/>
            <a:gdLst>
              <a:gd name="connsiteX0" fmla="*/ 258603 w 258603"/>
              <a:gd name="connsiteY0" fmla="*/ 229504 h 365220"/>
              <a:gd name="connsiteX1" fmla="*/ 258603 w 258603"/>
              <a:gd name="connsiteY1" fmla="*/ 354435 h 365220"/>
              <a:gd name="connsiteX2" fmla="*/ 256426 w 258603"/>
              <a:gd name="connsiteY2" fmla="*/ 365220 h 365220"/>
              <a:gd name="connsiteX3" fmla="*/ 246089 w 258603"/>
              <a:gd name="connsiteY3" fmla="*/ 362271 h 365220"/>
              <a:gd name="connsiteX4" fmla="*/ 210221 w 258603"/>
              <a:gd name="connsiteY4" fmla="*/ 353502 h 365220"/>
              <a:gd name="connsiteX5" fmla="*/ 174031 w 258603"/>
              <a:gd name="connsiteY5" fmla="*/ 343179 h 365220"/>
              <a:gd name="connsiteX6" fmla="*/ 143090 w 258603"/>
              <a:gd name="connsiteY6" fmla="*/ 326902 h 365220"/>
              <a:gd name="connsiteX7" fmla="*/ 116812 w 258603"/>
              <a:gd name="connsiteY7" fmla="*/ 309657 h 365220"/>
              <a:gd name="connsiteX8" fmla="*/ 91825 w 258603"/>
              <a:gd name="connsiteY8" fmla="*/ 298630 h 365220"/>
              <a:gd name="connsiteX9" fmla="*/ 65547 w 258603"/>
              <a:gd name="connsiteY9" fmla="*/ 281385 h 365220"/>
              <a:gd name="connsiteX10" fmla="*/ 44901 w 258603"/>
              <a:gd name="connsiteY10" fmla="*/ 267835 h 365220"/>
              <a:gd name="connsiteX11" fmla="*/ 31762 w 258603"/>
              <a:gd name="connsiteY11" fmla="*/ 259213 h 365220"/>
              <a:gd name="connsiteX12" fmla="*/ 17655 w 258603"/>
              <a:gd name="connsiteY12" fmla="*/ 245927 h 365220"/>
              <a:gd name="connsiteX13" fmla="*/ 10734 w 258603"/>
              <a:gd name="connsiteY13" fmla="*/ 236015 h 365220"/>
              <a:gd name="connsiteX14" fmla="*/ 2258 w 258603"/>
              <a:gd name="connsiteY14" fmla="*/ 226424 h 365220"/>
              <a:gd name="connsiteX15" fmla="*/ 0 w 258603"/>
              <a:gd name="connsiteY15" fmla="*/ 215544 h 365220"/>
              <a:gd name="connsiteX16" fmla="*/ 4927 w 258603"/>
              <a:gd name="connsiteY16" fmla="*/ 208036 h 365220"/>
              <a:gd name="connsiteX17" fmla="*/ 3959 w 258603"/>
              <a:gd name="connsiteY17" fmla="*/ 203373 h 365220"/>
              <a:gd name="connsiteX18" fmla="*/ 7332 w 258603"/>
              <a:gd name="connsiteY18" fmla="*/ 196187 h 365220"/>
              <a:gd name="connsiteX19" fmla="*/ 17245 w 258603"/>
              <a:gd name="connsiteY19" fmla="*/ 189266 h 365220"/>
              <a:gd name="connsiteX20" fmla="*/ 23462 w 258603"/>
              <a:gd name="connsiteY20" fmla="*/ 187976 h 365220"/>
              <a:gd name="connsiteX21" fmla="*/ 34343 w 258603"/>
              <a:gd name="connsiteY21" fmla="*/ 185717 h 365220"/>
              <a:gd name="connsiteX22" fmla="*/ 57072 w 258603"/>
              <a:gd name="connsiteY22" fmla="*/ 185864 h 365220"/>
              <a:gd name="connsiteX23" fmla="*/ 72616 w 258603"/>
              <a:gd name="connsiteY23" fmla="*/ 182638 h 365220"/>
              <a:gd name="connsiteX24" fmla="*/ 83496 w 258603"/>
              <a:gd name="connsiteY24" fmla="*/ 180380 h 365220"/>
              <a:gd name="connsiteX25" fmla="*/ 99627 w 258603"/>
              <a:gd name="connsiteY25" fmla="*/ 172168 h 365220"/>
              <a:gd name="connsiteX26" fmla="*/ 109217 w 258603"/>
              <a:gd name="connsiteY26" fmla="*/ 163692 h 365220"/>
              <a:gd name="connsiteX27" fmla="*/ 117839 w 258603"/>
              <a:gd name="connsiteY27" fmla="*/ 150554 h 365220"/>
              <a:gd name="connsiteX28" fmla="*/ 126462 w 258603"/>
              <a:gd name="connsiteY28" fmla="*/ 137415 h 365220"/>
              <a:gd name="connsiteX29" fmla="*/ 138779 w 258603"/>
              <a:gd name="connsiteY29" fmla="*/ 118645 h 365220"/>
              <a:gd name="connsiteX30" fmla="*/ 145143 w 258603"/>
              <a:gd name="connsiteY30" fmla="*/ 94625 h 365220"/>
              <a:gd name="connsiteX31" fmla="*/ 152475 w 258603"/>
              <a:gd name="connsiteY31" fmla="*/ 75269 h 365220"/>
              <a:gd name="connsiteX32" fmla="*/ 160130 w 258603"/>
              <a:gd name="connsiteY32" fmla="*/ 57467 h 365220"/>
              <a:gd name="connsiteX33" fmla="*/ 167462 w 258603"/>
              <a:gd name="connsiteY33" fmla="*/ 38110 h 365220"/>
              <a:gd name="connsiteX34" fmla="*/ 171421 w 258603"/>
              <a:gd name="connsiteY34" fmla="*/ 25940 h 365220"/>
              <a:gd name="connsiteX35" fmla="*/ 180044 w 258603"/>
              <a:gd name="connsiteY35" fmla="*/ 12800 h 365220"/>
              <a:gd name="connsiteX36" fmla="*/ 183739 w 258603"/>
              <a:gd name="connsiteY36" fmla="*/ 7170 h 365220"/>
              <a:gd name="connsiteX37" fmla="*/ 188444 w 258603"/>
              <a:gd name="connsiteY37" fmla="*/ 0 h 365220"/>
              <a:gd name="connsiteX38" fmla="*/ 198872 w 258603"/>
              <a:gd name="connsiteY38" fmla="*/ 0 h 365220"/>
              <a:gd name="connsiteX39" fmla="*/ 200139 w 258603"/>
              <a:gd name="connsiteY39" fmla="*/ 256 h 365220"/>
              <a:gd name="connsiteX40" fmla="*/ 200837 w 258603"/>
              <a:gd name="connsiteY40" fmla="*/ 3621 h 365220"/>
              <a:gd name="connsiteX41" fmla="*/ 203095 w 258603"/>
              <a:gd name="connsiteY41" fmla="*/ 14501 h 365220"/>
              <a:gd name="connsiteX42" fmla="*/ 205354 w 258603"/>
              <a:gd name="connsiteY42" fmla="*/ 25383 h 365220"/>
              <a:gd name="connsiteX43" fmla="*/ 207612 w 258603"/>
              <a:gd name="connsiteY43" fmla="*/ 36263 h 365220"/>
              <a:gd name="connsiteX44" fmla="*/ 209870 w 258603"/>
              <a:gd name="connsiteY44" fmla="*/ 47144 h 365220"/>
              <a:gd name="connsiteX45" fmla="*/ 206879 w 258603"/>
              <a:gd name="connsiteY45" fmla="*/ 63978 h 365220"/>
              <a:gd name="connsiteX46" fmla="*/ 210427 w 258603"/>
              <a:gd name="connsiteY46" fmla="*/ 81076 h 365220"/>
              <a:gd name="connsiteX47" fmla="*/ 208990 w 258603"/>
              <a:gd name="connsiteY47" fmla="*/ 97588 h 365220"/>
              <a:gd name="connsiteX48" fmla="*/ 214797 w 258603"/>
              <a:gd name="connsiteY48" fmla="*/ 125566 h 365220"/>
              <a:gd name="connsiteX49" fmla="*/ 213096 w 258603"/>
              <a:gd name="connsiteY49" fmla="*/ 148618 h 365220"/>
              <a:gd name="connsiteX50" fmla="*/ 217612 w 258603"/>
              <a:gd name="connsiteY50" fmla="*/ 170379 h 365220"/>
              <a:gd name="connsiteX51" fmla="*/ 220838 w 258603"/>
              <a:gd name="connsiteY51" fmla="*/ 185923 h 365220"/>
              <a:gd name="connsiteX52" fmla="*/ 230605 w 258603"/>
              <a:gd name="connsiteY52" fmla="*/ 201731 h 365220"/>
              <a:gd name="connsiteX53" fmla="*/ 237526 w 258603"/>
              <a:gd name="connsiteY53" fmla="*/ 211644 h 365220"/>
              <a:gd name="connsiteX54" fmla="*/ 251633 w 258603"/>
              <a:gd name="connsiteY54" fmla="*/ 224929 h 365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258603" h="365220">
                <a:moveTo>
                  <a:pt x="258603" y="229504"/>
                </a:moveTo>
                <a:lnTo>
                  <a:pt x="258603" y="354435"/>
                </a:lnTo>
                <a:lnTo>
                  <a:pt x="256426" y="365220"/>
                </a:lnTo>
                <a:lnTo>
                  <a:pt x="246089" y="362271"/>
                </a:lnTo>
                <a:lnTo>
                  <a:pt x="210221" y="353502"/>
                </a:lnTo>
                <a:lnTo>
                  <a:pt x="174031" y="343179"/>
                </a:lnTo>
                <a:lnTo>
                  <a:pt x="143090" y="326902"/>
                </a:lnTo>
                <a:lnTo>
                  <a:pt x="116812" y="309657"/>
                </a:lnTo>
                <a:lnTo>
                  <a:pt x="91825" y="298630"/>
                </a:lnTo>
                <a:lnTo>
                  <a:pt x="65547" y="281385"/>
                </a:lnTo>
                <a:lnTo>
                  <a:pt x="44901" y="267835"/>
                </a:lnTo>
                <a:lnTo>
                  <a:pt x="31762" y="259213"/>
                </a:lnTo>
                <a:lnTo>
                  <a:pt x="17655" y="245927"/>
                </a:lnTo>
                <a:lnTo>
                  <a:pt x="10734" y="236015"/>
                </a:lnTo>
                <a:lnTo>
                  <a:pt x="2258" y="226424"/>
                </a:lnTo>
                <a:lnTo>
                  <a:pt x="0" y="215544"/>
                </a:lnTo>
                <a:lnTo>
                  <a:pt x="4927" y="208036"/>
                </a:lnTo>
                <a:lnTo>
                  <a:pt x="3959" y="203373"/>
                </a:lnTo>
                <a:lnTo>
                  <a:pt x="7332" y="196187"/>
                </a:lnTo>
                <a:lnTo>
                  <a:pt x="17245" y="189266"/>
                </a:lnTo>
                <a:lnTo>
                  <a:pt x="23462" y="187976"/>
                </a:lnTo>
                <a:lnTo>
                  <a:pt x="34343" y="185717"/>
                </a:lnTo>
                <a:lnTo>
                  <a:pt x="57072" y="185864"/>
                </a:lnTo>
                <a:lnTo>
                  <a:pt x="72616" y="182638"/>
                </a:lnTo>
                <a:lnTo>
                  <a:pt x="83496" y="180380"/>
                </a:lnTo>
                <a:lnTo>
                  <a:pt x="99627" y="172168"/>
                </a:lnTo>
                <a:lnTo>
                  <a:pt x="109217" y="163692"/>
                </a:lnTo>
                <a:lnTo>
                  <a:pt x="117839" y="150554"/>
                </a:lnTo>
                <a:lnTo>
                  <a:pt x="126462" y="137415"/>
                </a:lnTo>
                <a:lnTo>
                  <a:pt x="138779" y="118645"/>
                </a:lnTo>
                <a:lnTo>
                  <a:pt x="145143" y="94625"/>
                </a:lnTo>
                <a:lnTo>
                  <a:pt x="152475" y="75269"/>
                </a:lnTo>
                <a:lnTo>
                  <a:pt x="160130" y="57467"/>
                </a:lnTo>
                <a:lnTo>
                  <a:pt x="167462" y="38110"/>
                </a:lnTo>
                <a:lnTo>
                  <a:pt x="171421" y="25940"/>
                </a:lnTo>
                <a:lnTo>
                  <a:pt x="180044" y="12800"/>
                </a:lnTo>
                <a:lnTo>
                  <a:pt x="183739" y="7170"/>
                </a:lnTo>
                <a:lnTo>
                  <a:pt x="188444" y="0"/>
                </a:lnTo>
                <a:lnTo>
                  <a:pt x="198872" y="0"/>
                </a:lnTo>
                <a:lnTo>
                  <a:pt x="200139" y="256"/>
                </a:lnTo>
                <a:lnTo>
                  <a:pt x="200837" y="3621"/>
                </a:lnTo>
                <a:lnTo>
                  <a:pt x="203095" y="14501"/>
                </a:lnTo>
                <a:lnTo>
                  <a:pt x="205354" y="25383"/>
                </a:lnTo>
                <a:lnTo>
                  <a:pt x="207612" y="36263"/>
                </a:lnTo>
                <a:lnTo>
                  <a:pt x="209870" y="47144"/>
                </a:lnTo>
                <a:lnTo>
                  <a:pt x="206879" y="63978"/>
                </a:lnTo>
                <a:lnTo>
                  <a:pt x="210427" y="81076"/>
                </a:lnTo>
                <a:lnTo>
                  <a:pt x="208990" y="97588"/>
                </a:lnTo>
                <a:lnTo>
                  <a:pt x="214797" y="125566"/>
                </a:lnTo>
                <a:lnTo>
                  <a:pt x="213096" y="148618"/>
                </a:lnTo>
                <a:lnTo>
                  <a:pt x="217612" y="170379"/>
                </a:lnTo>
                <a:lnTo>
                  <a:pt x="220838" y="185923"/>
                </a:lnTo>
                <a:lnTo>
                  <a:pt x="230605" y="201731"/>
                </a:lnTo>
                <a:lnTo>
                  <a:pt x="237526" y="211644"/>
                </a:lnTo>
                <a:lnTo>
                  <a:pt x="251633" y="224929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1" name="任意多边形 110"/>
          <p:cNvSpPr/>
          <p:nvPr>
            <p:custDataLst>
              <p:tags r:id="rId63"/>
            </p:custDataLst>
          </p:nvPr>
        </p:nvSpPr>
        <p:spPr>
          <a:xfrm>
            <a:off x="1477349" y="2858275"/>
            <a:ext cx="154881" cy="422275"/>
          </a:xfrm>
          <a:custGeom>
            <a:avLst/>
            <a:gdLst>
              <a:gd name="connsiteX0" fmla="*/ 49213 w 154881"/>
              <a:gd name="connsiteY0" fmla="*/ 0 h 422275"/>
              <a:gd name="connsiteX1" fmla="*/ 66675 w 154881"/>
              <a:gd name="connsiteY1" fmla="*/ 0 h 422275"/>
              <a:gd name="connsiteX2" fmla="*/ 82550 w 154881"/>
              <a:gd name="connsiteY2" fmla="*/ 0 h 422275"/>
              <a:gd name="connsiteX3" fmla="*/ 98425 w 154881"/>
              <a:gd name="connsiteY3" fmla="*/ 6350 h 422275"/>
              <a:gd name="connsiteX4" fmla="*/ 115888 w 154881"/>
              <a:gd name="connsiteY4" fmla="*/ 11113 h 422275"/>
              <a:gd name="connsiteX5" fmla="*/ 127000 w 154881"/>
              <a:gd name="connsiteY5" fmla="*/ 22225 h 422275"/>
              <a:gd name="connsiteX6" fmla="*/ 138113 w 154881"/>
              <a:gd name="connsiteY6" fmla="*/ 39688 h 422275"/>
              <a:gd name="connsiteX7" fmla="*/ 149225 w 154881"/>
              <a:gd name="connsiteY7" fmla="*/ 55563 h 422275"/>
              <a:gd name="connsiteX8" fmla="*/ 149225 w 154881"/>
              <a:gd name="connsiteY8" fmla="*/ 66675 h 422275"/>
              <a:gd name="connsiteX9" fmla="*/ 149225 w 154881"/>
              <a:gd name="connsiteY9" fmla="*/ 77788 h 422275"/>
              <a:gd name="connsiteX10" fmla="*/ 149225 w 154881"/>
              <a:gd name="connsiteY10" fmla="*/ 88900 h 422275"/>
              <a:gd name="connsiteX11" fmla="*/ 153988 w 154881"/>
              <a:gd name="connsiteY11" fmla="*/ 100013 h 422275"/>
              <a:gd name="connsiteX12" fmla="*/ 149225 w 154881"/>
              <a:gd name="connsiteY12" fmla="*/ 133350 h 422275"/>
              <a:gd name="connsiteX13" fmla="*/ 149225 w 154881"/>
              <a:gd name="connsiteY13" fmla="*/ 173038 h 422275"/>
              <a:gd name="connsiteX14" fmla="*/ 142875 w 154881"/>
              <a:gd name="connsiteY14" fmla="*/ 188913 h 422275"/>
              <a:gd name="connsiteX15" fmla="*/ 142875 w 154881"/>
              <a:gd name="connsiteY15" fmla="*/ 206375 h 422275"/>
              <a:gd name="connsiteX16" fmla="*/ 142875 w 154881"/>
              <a:gd name="connsiteY16" fmla="*/ 217488 h 422275"/>
              <a:gd name="connsiteX17" fmla="*/ 138113 w 154881"/>
              <a:gd name="connsiteY17" fmla="*/ 228600 h 422275"/>
              <a:gd name="connsiteX18" fmla="*/ 142875 w 154881"/>
              <a:gd name="connsiteY18" fmla="*/ 239713 h 422275"/>
              <a:gd name="connsiteX19" fmla="*/ 142875 w 154881"/>
              <a:gd name="connsiteY19" fmla="*/ 244475 h 422275"/>
              <a:gd name="connsiteX20" fmla="*/ 142875 w 154881"/>
              <a:gd name="connsiteY20" fmla="*/ 250825 h 422275"/>
              <a:gd name="connsiteX21" fmla="*/ 149225 w 154881"/>
              <a:gd name="connsiteY21" fmla="*/ 255588 h 422275"/>
              <a:gd name="connsiteX22" fmla="*/ 153988 w 154881"/>
              <a:gd name="connsiteY22" fmla="*/ 255588 h 422275"/>
              <a:gd name="connsiteX23" fmla="*/ 154881 w 154881"/>
              <a:gd name="connsiteY23" fmla="*/ 255588 h 422275"/>
              <a:gd name="connsiteX24" fmla="*/ 154881 w 154881"/>
              <a:gd name="connsiteY24" fmla="*/ 365819 h 422275"/>
              <a:gd name="connsiteX25" fmla="*/ 149225 w 154881"/>
              <a:gd name="connsiteY25" fmla="*/ 371475 h 422275"/>
              <a:gd name="connsiteX26" fmla="*/ 131763 w 154881"/>
              <a:gd name="connsiteY26" fmla="*/ 382588 h 422275"/>
              <a:gd name="connsiteX27" fmla="*/ 120650 w 154881"/>
              <a:gd name="connsiteY27" fmla="*/ 393700 h 422275"/>
              <a:gd name="connsiteX28" fmla="*/ 109538 w 154881"/>
              <a:gd name="connsiteY28" fmla="*/ 400050 h 422275"/>
              <a:gd name="connsiteX29" fmla="*/ 98425 w 154881"/>
              <a:gd name="connsiteY29" fmla="*/ 411163 h 422275"/>
              <a:gd name="connsiteX30" fmla="*/ 93663 w 154881"/>
              <a:gd name="connsiteY30" fmla="*/ 411163 h 422275"/>
              <a:gd name="connsiteX31" fmla="*/ 82550 w 154881"/>
              <a:gd name="connsiteY31" fmla="*/ 415925 h 422275"/>
              <a:gd name="connsiteX32" fmla="*/ 76200 w 154881"/>
              <a:gd name="connsiteY32" fmla="*/ 415925 h 422275"/>
              <a:gd name="connsiteX33" fmla="*/ 76200 w 154881"/>
              <a:gd name="connsiteY33" fmla="*/ 422275 h 422275"/>
              <a:gd name="connsiteX34" fmla="*/ 66675 w 154881"/>
              <a:gd name="connsiteY34" fmla="*/ 415925 h 422275"/>
              <a:gd name="connsiteX35" fmla="*/ 60325 w 154881"/>
              <a:gd name="connsiteY35" fmla="*/ 411163 h 422275"/>
              <a:gd name="connsiteX36" fmla="*/ 49213 w 154881"/>
              <a:gd name="connsiteY36" fmla="*/ 404813 h 422275"/>
              <a:gd name="connsiteX37" fmla="*/ 38100 w 154881"/>
              <a:gd name="connsiteY37" fmla="*/ 388938 h 422275"/>
              <a:gd name="connsiteX38" fmla="*/ 26988 w 154881"/>
              <a:gd name="connsiteY38" fmla="*/ 388938 h 422275"/>
              <a:gd name="connsiteX39" fmla="*/ 22225 w 154881"/>
              <a:gd name="connsiteY39" fmla="*/ 382588 h 422275"/>
              <a:gd name="connsiteX40" fmla="*/ 11113 w 154881"/>
              <a:gd name="connsiteY40" fmla="*/ 371475 h 422275"/>
              <a:gd name="connsiteX41" fmla="*/ 4763 w 154881"/>
              <a:gd name="connsiteY41" fmla="*/ 360363 h 422275"/>
              <a:gd name="connsiteX42" fmla="*/ 4763 w 154881"/>
              <a:gd name="connsiteY42" fmla="*/ 349250 h 422275"/>
              <a:gd name="connsiteX43" fmla="*/ 0 w 154881"/>
              <a:gd name="connsiteY43" fmla="*/ 344488 h 422275"/>
              <a:gd name="connsiteX44" fmla="*/ 0 w 154881"/>
              <a:gd name="connsiteY44" fmla="*/ 338138 h 422275"/>
              <a:gd name="connsiteX45" fmla="*/ 0 w 154881"/>
              <a:gd name="connsiteY45" fmla="*/ 333375 h 422275"/>
              <a:gd name="connsiteX46" fmla="*/ 4763 w 154881"/>
              <a:gd name="connsiteY46" fmla="*/ 327025 h 422275"/>
              <a:gd name="connsiteX47" fmla="*/ 11113 w 154881"/>
              <a:gd name="connsiteY47" fmla="*/ 322263 h 422275"/>
              <a:gd name="connsiteX48" fmla="*/ 11113 w 154881"/>
              <a:gd name="connsiteY48" fmla="*/ 311150 h 422275"/>
              <a:gd name="connsiteX49" fmla="*/ 22225 w 154881"/>
              <a:gd name="connsiteY49" fmla="*/ 304800 h 422275"/>
              <a:gd name="connsiteX50" fmla="*/ 26988 w 154881"/>
              <a:gd name="connsiteY50" fmla="*/ 300038 h 422275"/>
              <a:gd name="connsiteX51" fmla="*/ 38100 w 154881"/>
              <a:gd name="connsiteY51" fmla="*/ 284163 h 422275"/>
              <a:gd name="connsiteX52" fmla="*/ 44450 w 154881"/>
              <a:gd name="connsiteY52" fmla="*/ 261938 h 422275"/>
              <a:gd name="connsiteX53" fmla="*/ 49213 w 154881"/>
              <a:gd name="connsiteY53" fmla="*/ 244475 h 422275"/>
              <a:gd name="connsiteX54" fmla="*/ 55563 w 154881"/>
              <a:gd name="connsiteY54" fmla="*/ 233363 h 422275"/>
              <a:gd name="connsiteX55" fmla="*/ 55563 w 154881"/>
              <a:gd name="connsiteY55" fmla="*/ 217488 h 422275"/>
              <a:gd name="connsiteX56" fmla="*/ 60325 w 154881"/>
              <a:gd name="connsiteY56" fmla="*/ 200025 h 422275"/>
              <a:gd name="connsiteX57" fmla="*/ 60325 w 154881"/>
              <a:gd name="connsiteY57" fmla="*/ 184150 h 422275"/>
              <a:gd name="connsiteX58" fmla="*/ 60325 w 154881"/>
              <a:gd name="connsiteY58" fmla="*/ 166688 h 422275"/>
              <a:gd name="connsiteX59" fmla="*/ 60325 w 154881"/>
              <a:gd name="connsiteY59" fmla="*/ 133350 h 422275"/>
              <a:gd name="connsiteX60" fmla="*/ 55563 w 154881"/>
              <a:gd name="connsiteY60" fmla="*/ 100013 h 422275"/>
              <a:gd name="connsiteX61" fmla="*/ 44450 w 154881"/>
              <a:gd name="connsiteY61" fmla="*/ 73025 h 422275"/>
              <a:gd name="connsiteX62" fmla="*/ 38100 w 154881"/>
              <a:gd name="connsiteY62" fmla="*/ 55563 h 422275"/>
              <a:gd name="connsiteX63" fmla="*/ 33338 w 154881"/>
              <a:gd name="connsiteY63" fmla="*/ 39688 h 422275"/>
              <a:gd name="connsiteX64" fmla="*/ 26988 w 154881"/>
              <a:gd name="connsiteY64" fmla="*/ 28575 h 422275"/>
              <a:gd name="connsiteX65" fmla="*/ 26988 w 154881"/>
              <a:gd name="connsiteY65" fmla="*/ 22225 h 422275"/>
              <a:gd name="connsiteX66" fmla="*/ 26988 w 154881"/>
              <a:gd name="connsiteY66" fmla="*/ 17463 h 422275"/>
              <a:gd name="connsiteX67" fmla="*/ 26988 w 154881"/>
              <a:gd name="connsiteY67" fmla="*/ 11113 h 422275"/>
              <a:gd name="connsiteX68" fmla="*/ 33338 w 154881"/>
              <a:gd name="connsiteY68" fmla="*/ 6350 h 422275"/>
              <a:gd name="connsiteX69" fmla="*/ 38100 w 154881"/>
              <a:gd name="connsiteY69" fmla="*/ 6350 h 42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154881" h="422275">
                <a:moveTo>
                  <a:pt x="49213" y="0"/>
                </a:moveTo>
                <a:lnTo>
                  <a:pt x="66675" y="0"/>
                </a:lnTo>
                <a:lnTo>
                  <a:pt x="82550" y="0"/>
                </a:lnTo>
                <a:lnTo>
                  <a:pt x="98425" y="6350"/>
                </a:lnTo>
                <a:lnTo>
                  <a:pt x="115888" y="11113"/>
                </a:lnTo>
                <a:lnTo>
                  <a:pt x="127000" y="22225"/>
                </a:lnTo>
                <a:lnTo>
                  <a:pt x="138113" y="39688"/>
                </a:lnTo>
                <a:lnTo>
                  <a:pt x="149225" y="55563"/>
                </a:lnTo>
                <a:lnTo>
                  <a:pt x="149225" y="66675"/>
                </a:lnTo>
                <a:lnTo>
                  <a:pt x="149225" y="77788"/>
                </a:lnTo>
                <a:lnTo>
                  <a:pt x="149225" y="88900"/>
                </a:lnTo>
                <a:lnTo>
                  <a:pt x="153988" y="100013"/>
                </a:lnTo>
                <a:lnTo>
                  <a:pt x="149225" y="133350"/>
                </a:lnTo>
                <a:lnTo>
                  <a:pt x="149225" y="173038"/>
                </a:lnTo>
                <a:lnTo>
                  <a:pt x="142875" y="188913"/>
                </a:lnTo>
                <a:lnTo>
                  <a:pt x="142875" y="206375"/>
                </a:lnTo>
                <a:lnTo>
                  <a:pt x="142875" y="217488"/>
                </a:lnTo>
                <a:lnTo>
                  <a:pt x="138113" y="228600"/>
                </a:lnTo>
                <a:lnTo>
                  <a:pt x="142875" y="239713"/>
                </a:lnTo>
                <a:lnTo>
                  <a:pt x="142875" y="244475"/>
                </a:lnTo>
                <a:lnTo>
                  <a:pt x="142875" y="250825"/>
                </a:lnTo>
                <a:lnTo>
                  <a:pt x="149225" y="255588"/>
                </a:lnTo>
                <a:lnTo>
                  <a:pt x="153988" y="255588"/>
                </a:lnTo>
                <a:lnTo>
                  <a:pt x="154881" y="255588"/>
                </a:lnTo>
                <a:lnTo>
                  <a:pt x="154881" y="365819"/>
                </a:lnTo>
                <a:lnTo>
                  <a:pt x="149225" y="371475"/>
                </a:lnTo>
                <a:lnTo>
                  <a:pt x="131763" y="382588"/>
                </a:lnTo>
                <a:lnTo>
                  <a:pt x="120650" y="393700"/>
                </a:lnTo>
                <a:lnTo>
                  <a:pt x="109538" y="400050"/>
                </a:lnTo>
                <a:lnTo>
                  <a:pt x="98425" y="411163"/>
                </a:lnTo>
                <a:lnTo>
                  <a:pt x="93663" y="411163"/>
                </a:lnTo>
                <a:lnTo>
                  <a:pt x="82550" y="415925"/>
                </a:lnTo>
                <a:lnTo>
                  <a:pt x="76200" y="415925"/>
                </a:lnTo>
                <a:lnTo>
                  <a:pt x="76200" y="422275"/>
                </a:lnTo>
                <a:lnTo>
                  <a:pt x="66675" y="415925"/>
                </a:lnTo>
                <a:lnTo>
                  <a:pt x="60325" y="411163"/>
                </a:lnTo>
                <a:lnTo>
                  <a:pt x="49213" y="404813"/>
                </a:lnTo>
                <a:lnTo>
                  <a:pt x="38100" y="388938"/>
                </a:lnTo>
                <a:lnTo>
                  <a:pt x="26988" y="388938"/>
                </a:lnTo>
                <a:lnTo>
                  <a:pt x="22225" y="382588"/>
                </a:lnTo>
                <a:lnTo>
                  <a:pt x="11113" y="371475"/>
                </a:lnTo>
                <a:lnTo>
                  <a:pt x="4763" y="360363"/>
                </a:lnTo>
                <a:lnTo>
                  <a:pt x="4763" y="349250"/>
                </a:lnTo>
                <a:lnTo>
                  <a:pt x="0" y="344488"/>
                </a:lnTo>
                <a:lnTo>
                  <a:pt x="0" y="338138"/>
                </a:lnTo>
                <a:lnTo>
                  <a:pt x="0" y="333375"/>
                </a:lnTo>
                <a:lnTo>
                  <a:pt x="4763" y="327025"/>
                </a:lnTo>
                <a:lnTo>
                  <a:pt x="11113" y="322263"/>
                </a:lnTo>
                <a:lnTo>
                  <a:pt x="11113" y="311150"/>
                </a:lnTo>
                <a:lnTo>
                  <a:pt x="22225" y="304800"/>
                </a:lnTo>
                <a:lnTo>
                  <a:pt x="26988" y="300038"/>
                </a:lnTo>
                <a:lnTo>
                  <a:pt x="38100" y="284163"/>
                </a:lnTo>
                <a:lnTo>
                  <a:pt x="44450" y="261938"/>
                </a:lnTo>
                <a:lnTo>
                  <a:pt x="49213" y="244475"/>
                </a:lnTo>
                <a:lnTo>
                  <a:pt x="55563" y="233363"/>
                </a:lnTo>
                <a:lnTo>
                  <a:pt x="55563" y="217488"/>
                </a:lnTo>
                <a:lnTo>
                  <a:pt x="60325" y="200025"/>
                </a:lnTo>
                <a:lnTo>
                  <a:pt x="60325" y="184150"/>
                </a:lnTo>
                <a:lnTo>
                  <a:pt x="60325" y="166688"/>
                </a:lnTo>
                <a:lnTo>
                  <a:pt x="60325" y="133350"/>
                </a:lnTo>
                <a:lnTo>
                  <a:pt x="55563" y="100013"/>
                </a:lnTo>
                <a:lnTo>
                  <a:pt x="44450" y="73025"/>
                </a:lnTo>
                <a:lnTo>
                  <a:pt x="38100" y="55563"/>
                </a:lnTo>
                <a:lnTo>
                  <a:pt x="33338" y="39688"/>
                </a:lnTo>
                <a:lnTo>
                  <a:pt x="26988" y="28575"/>
                </a:lnTo>
                <a:lnTo>
                  <a:pt x="26988" y="22225"/>
                </a:lnTo>
                <a:lnTo>
                  <a:pt x="26988" y="17463"/>
                </a:lnTo>
                <a:lnTo>
                  <a:pt x="26988" y="11113"/>
                </a:lnTo>
                <a:lnTo>
                  <a:pt x="33338" y="6350"/>
                </a:lnTo>
                <a:lnTo>
                  <a:pt x="38100" y="635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" name="任意多边形 111"/>
          <p:cNvSpPr/>
          <p:nvPr>
            <p:custDataLst>
              <p:tags r:id="rId64"/>
            </p:custDataLst>
          </p:nvPr>
        </p:nvSpPr>
        <p:spPr>
          <a:xfrm>
            <a:off x="1657749" y="3050252"/>
            <a:ext cx="653411" cy="163193"/>
          </a:xfrm>
          <a:custGeom>
            <a:avLst/>
            <a:gdLst>
              <a:gd name="connsiteX0" fmla="*/ 515299 w 653411"/>
              <a:gd name="connsiteY0" fmla="*/ 0 h 163193"/>
              <a:gd name="connsiteX1" fmla="*/ 537524 w 653411"/>
              <a:gd name="connsiteY1" fmla="*/ 0 h 163193"/>
              <a:gd name="connsiteX2" fmla="*/ 559749 w 653411"/>
              <a:gd name="connsiteY2" fmla="*/ 6350 h 163193"/>
              <a:gd name="connsiteX3" fmla="*/ 581974 w 653411"/>
              <a:gd name="connsiteY3" fmla="*/ 6350 h 163193"/>
              <a:gd name="connsiteX4" fmla="*/ 597849 w 653411"/>
              <a:gd name="connsiteY4" fmla="*/ 11112 h 163193"/>
              <a:gd name="connsiteX5" fmla="*/ 608961 w 653411"/>
              <a:gd name="connsiteY5" fmla="*/ 11112 h 163193"/>
              <a:gd name="connsiteX6" fmla="*/ 626424 w 653411"/>
              <a:gd name="connsiteY6" fmla="*/ 17462 h 163193"/>
              <a:gd name="connsiteX7" fmla="*/ 631186 w 653411"/>
              <a:gd name="connsiteY7" fmla="*/ 22225 h 163193"/>
              <a:gd name="connsiteX8" fmla="*/ 642299 w 653411"/>
              <a:gd name="connsiteY8" fmla="*/ 33337 h 163193"/>
              <a:gd name="connsiteX9" fmla="*/ 648649 w 653411"/>
              <a:gd name="connsiteY9" fmla="*/ 44450 h 163193"/>
              <a:gd name="connsiteX10" fmla="*/ 648649 w 653411"/>
              <a:gd name="connsiteY10" fmla="*/ 55562 h 163193"/>
              <a:gd name="connsiteX11" fmla="*/ 653411 w 653411"/>
              <a:gd name="connsiteY11" fmla="*/ 61912 h 163193"/>
              <a:gd name="connsiteX12" fmla="*/ 648649 w 653411"/>
              <a:gd name="connsiteY12" fmla="*/ 66675 h 163193"/>
              <a:gd name="connsiteX13" fmla="*/ 642299 w 653411"/>
              <a:gd name="connsiteY13" fmla="*/ 66675 h 163193"/>
              <a:gd name="connsiteX14" fmla="*/ 637536 w 653411"/>
              <a:gd name="connsiteY14" fmla="*/ 73025 h 163193"/>
              <a:gd name="connsiteX15" fmla="*/ 631186 w 653411"/>
              <a:gd name="connsiteY15" fmla="*/ 73025 h 163193"/>
              <a:gd name="connsiteX16" fmla="*/ 620074 w 653411"/>
              <a:gd name="connsiteY16" fmla="*/ 73025 h 163193"/>
              <a:gd name="connsiteX17" fmla="*/ 608961 w 653411"/>
              <a:gd name="connsiteY17" fmla="*/ 73025 h 163193"/>
              <a:gd name="connsiteX18" fmla="*/ 597849 w 653411"/>
              <a:gd name="connsiteY18" fmla="*/ 73025 h 163193"/>
              <a:gd name="connsiteX19" fmla="*/ 570861 w 653411"/>
              <a:gd name="connsiteY19" fmla="*/ 73025 h 163193"/>
              <a:gd name="connsiteX20" fmla="*/ 559749 w 653411"/>
              <a:gd name="connsiteY20" fmla="*/ 73025 h 163193"/>
              <a:gd name="connsiteX21" fmla="*/ 548636 w 653411"/>
              <a:gd name="connsiteY21" fmla="*/ 73025 h 163193"/>
              <a:gd name="connsiteX22" fmla="*/ 537524 w 653411"/>
              <a:gd name="connsiteY22" fmla="*/ 73025 h 163193"/>
              <a:gd name="connsiteX23" fmla="*/ 526411 w 653411"/>
              <a:gd name="connsiteY23" fmla="*/ 77787 h 163193"/>
              <a:gd name="connsiteX24" fmla="*/ 515299 w 653411"/>
              <a:gd name="connsiteY24" fmla="*/ 77787 h 163193"/>
              <a:gd name="connsiteX25" fmla="*/ 497836 w 653411"/>
              <a:gd name="connsiteY25" fmla="*/ 77787 h 163193"/>
              <a:gd name="connsiteX26" fmla="*/ 481961 w 653411"/>
              <a:gd name="connsiteY26" fmla="*/ 77787 h 163193"/>
              <a:gd name="connsiteX27" fmla="*/ 466086 w 653411"/>
              <a:gd name="connsiteY27" fmla="*/ 77787 h 163193"/>
              <a:gd name="connsiteX28" fmla="*/ 443861 w 653411"/>
              <a:gd name="connsiteY28" fmla="*/ 84137 h 163193"/>
              <a:gd name="connsiteX29" fmla="*/ 421636 w 653411"/>
              <a:gd name="connsiteY29" fmla="*/ 84137 h 163193"/>
              <a:gd name="connsiteX30" fmla="*/ 377186 w 653411"/>
              <a:gd name="connsiteY30" fmla="*/ 88900 h 163193"/>
              <a:gd name="connsiteX31" fmla="*/ 326386 w 653411"/>
              <a:gd name="connsiteY31" fmla="*/ 95250 h 163193"/>
              <a:gd name="connsiteX32" fmla="*/ 266061 w 653411"/>
              <a:gd name="connsiteY32" fmla="*/ 100012 h 163193"/>
              <a:gd name="connsiteX33" fmla="*/ 237486 w 653411"/>
              <a:gd name="connsiteY33" fmla="*/ 104775 h 163193"/>
              <a:gd name="connsiteX34" fmla="*/ 210499 w 653411"/>
              <a:gd name="connsiteY34" fmla="*/ 111125 h 163193"/>
              <a:gd name="connsiteX35" fmla="*/ 188274 w 653411"/>
              <a:gd name="connsiteY35" fmla="*/ 115887 h 163193"/>
              <a:gd name="connsiteX36" fmla="*/ 159699 w 653411"/>
              <a:gd name="connsiteY36" fmla="*/ 115887 h 163193"/>
              <a:gd name="connsiteX37" fmla="*/ 137474 w 653411"/>
              <a:gd name="connsiteY37" fmla="*/ 122237 h 163193"/>
              <a:gd name="connsiteX38" fmla="*/ 115249 w 653411"/>
              <a:gd name="connsiteY38" fmla="*/ 127000 h 163193"/>
              <a:gd name="connsiteX39" fmla="*/ 93024 w 653411"/>
              <a:gd name="connsiteY39" fmla="*/ 133350 h 163193"/>
              <a:gd name="connsiteX40" fmla="*/ 77149 w 653411"/>
              <a:gd name="connsiteY40" fmla="*/ 138112 h 163193"/>
              <a:gd name="connsiteX41" fmla="*/ 59686 w 653411"/>
              <a:gd name="connsiteY41" fmla="*/ 138112 h 163193"/>
              <a:gd name="connsiteX42" fmla="*/ 43811 w 653411"/>
              <a:gd name="connsiteY42" fmla="*/ 144462 h 163193"/>
              <a:gd name="connsiteX43" fmla="*/ 15236 w 653411"/>
              <a:gd name="connsiteY43" fmla="*/ 155575 h 163193"/>
              <a:gd name="connsiteX44" fmla="*/ 0 w 653411"/>
              <a:gd name="connsiteY44" fmla="*/ 163193 h 163193"/>
              <a:gd name="connsiteX45" fmla="*/ 0 w 653411"/>
              <a:gd name="connsiteY45" fmla="*/ 66675 h 163193"/>
              <a:gd name="connsiteX46" fmla="*/ 10474 w 653411"/>
              <a:gd name="connsiteY46" fmla="*/ 66675 h 163193"/>
              <a:gd name="connsiteX47" fmla="*/ 21586 w 653411"/>
              <a:gd name="connsiteY47" fmla="*/ 66675 h 163193"/>
              <a:gd name="connsiteX48" fmla="*/ 32699 w 653411"/>
              <a:gd name="connsiteY48" fmla="*/ 61912 h 163193"/>
              <a:gd name="connsiteX49" fmla="*/ 48574 w 653411"/>
              <a:gd name="connsiteY49" fmla="*/ 61912 h 163193"/>
              <a:gd name="connsiteX50" fmla="*/ 66036 w 653411"/>
              <a:gd name="connsiteY50" fmla="*/ 61912 h 163193"/>
              <a:gd name="connsiteX51" fmla="*/ 81911 w 653411"/>
              <a:gd name="connsiteY51" fmla="*/ 55562 h 163193"/>
              <a:gd name="connsiteX52" fmla="*/ 104136 w 653411"/>
              <a:gd name="connsiteY52" fmla="*/ 50800 h 163193"/>
              <a:gd name="connsiteX53" fmla="*/ 121599 w 653411"/>
              <a:gd name="connsiteY53" fmla="*/ 50800 h 163193"/>
              <a:gd name="connsiteX54" fmla="*/ 143824 w 653411"/>
              <a:gd name="connsiteY54" fmla="*/ 44450 h 163193"/>
              <a:gd name="connsiteX55" fmla="*/ 170811 w 653411"/>
              <a:gd name="connsiteY55" fmla="*/ 44450 h 163193"/>
              <a:gd name="connsiteX56" fmla="*/ 199386 w 653411"/>
              <a:gd name="connsiteY56" fmla="*/ 39687 h 163193"/>
              <a:gd name="connsiteX57" fmla="*/ 243836 w 653411"/>
              <a:gd name="connsiteY57" fmla="*/ 28575 h 163193"/>
              <a:gd name="connsiteX58" fmla="*/ 293049 w 653411"/>
              <a:gd name="connsiteY58" fmla="*/ 22225 h 163193"/>
              <a:gd name="connsiteX59" fmla="*/ 337499 w 653411"/>
              <a:gd name="connsiteY59" fmla="*/ 17462 h 163193"/>
              <a:gd name="connsiteX60" fmla="*/ 377186 w 653411"/>
              <a:gd name="connsiteY60" fmla="*/ 11112 h 163193"/>
              <a:gd name="connsiteX61" fmla="*/ 415286 w 653411"/>
              <a:gd name="connsiteY61" fmla="*/ 6350 h 163193"/>
              <a:gd name="connsiteX62" fmla="*/ 454974 w 653411"/>
              <a:gd name="connsiteY62" fmla="*/ 6350 h 163193"/>
              <a:gd name="connsiteX63" fmla="*/ 481961 w 653411"/>
              <a:gd name="connsiteY63" fmla="*/ 6350 h 163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653411" h="163193">
                <a:moveTo>
                  <a:pt x="515299" y="0"/>
                </a:moveTo>
                <a:lnTo>
                  <a:pt x="537524" y="0"/>
                </a:lnTo>
                <a:lnTo>
                  <a:pt x="559749" y="6350"/>
                </a:lnTo>
                <a:lnTo>
                  <a:pt x="581974" y="6350"/>
                </a:lnTo>
                <a:lnTo>
                  <a:pt x="597849" y="11112"/>
                </a:lnTo>
                <a:lnTo>
                  <a:pt x="608961" y="11112"/>
                </a:lnTo>
                <a:lnTo>
                  <a:pt x="626424" y="17462"/>
                </a:lnTo>
                <a:lnTo>
                  <a:pt x="631186" y="22225"/>
                </a:lnTo>
                <a:lnTo>
                  <a:pt x="642299" y="33337"/>
                </a:lnTo>
                <a:lnTo>
                  <a:pt x="648649" y="44450"/>
                </a:lnTo>
                <a:lnTo>
                  <a:pt x="648649" y="55562"/>
                </a:lnTo>
                <a:lnTo>
                  <a:pt x="653411" y="61912"/>
                </a:lnTo>
                <a:lnTo>
                  <a:pt x="648649" y="66675"/>
                </a:lnTo>
                <a:lnTo>
                  <a:pt x="642299" y="66675"/>
                </a:lnTo>
                <a:lnTo>
                  <a:pt x="637536" y="73025"/>
                </a:lnTo>
                <a:lnTo>
                  <a:pt x="631186" y="73025"/>
                </a:lnTo>
                <a:lnTo>
                  <a:pt x="620074" y="73025"/>
                </a:lnTo>
                <a:lnTo>
                  <a:pt x="608961" y="73025"/>
                </a:lnTo>
                <a:lnTo>
                  <a:pt x="597849" y="73025"/>
                </a:lnTo>
                <a:lnTo>
                  <a:pt x="570861" y="73025"/>
                </a:lnTo>
                <a:lnTo>
                  <a:pt x="559749" y="73025"/>
                </a:lnTo>
                <a:lnTo>
                  <a:pt x="548636" y="73025"/>
                </a:lnTo>
                <a:lnTo>
                  <a:pt x="537524" y="73025"/>
                </a:lnTo>
                <a:lnTo>
                  <a:pt x="526411" y="77787"/>
                </a:lnTo>
                <a:lnTo>
                  <a:pt x="515299" y="77787"/>
                </a:lnTo>
                <a:lnTo>
                  <a:pt x="497836" y="77787"/>
                </a:lnTo>
                <a:lnTo>
                  <a:pt x="481961" y="77787"/>
                </a:lnTo>
                <a:lnTo>
                  <a:pt x="466086" y="77787"/>
                </a:lnTo>
                <a:lnTo>
                  <a:pt x="443861" y="84137"/>
                </a:lnTo>
                <a:lnTo>
                  <a:pt x="421636" y="84137"/>
                </a:lnTo>
                <a:lnTo>
                  <a:pt x="377186" y="88900"/>
                </a:lnTo>
                <a:lnTo>
                  <a:pt x="326386" y="95250"/>
                </a:lnTo>
                <a:lnTo>
                  <a:pt x="266061" y="100012"/>
                </a:lnTo>
                <a:lnTo>
                  <a:pt x="237486" y="104775"/>
                </a:lnTo>
                <a:lnTo>
                  <a:pt x="210499" y="111125"/>
                </a:lnTo>
                <a:lnTo>
                  <a:pt x="188274" y="115887"/>
                </a:lnTo>
                <a:lnTo>
                  <a:pt x="159699" y="115887"/>
                </a:lnTo>
                <a:lnTo>
                  <a:pt x="137474" y="122237"/>
                </a:lnTo>
                <a:lnTo>
                  <a:pt x="115249" y="127000"/>
                </a:lnTo>
                <a:lnTo>
                  <a:pt x="93024" y="133350"/>
                </a:lnTo>
                <a:lnTo>
                  <a:pt x="77149" y="138112"/>
                </a:lnTo>
                <a:lnTo>
                  <a:pt x="59686" y="138112"/>
                </a:lnTo>
                <a:lnTo>
                  <a:pt x="43811" y="144462"/>
                </a:lnTo>
                <a:lnTo>
                  <a:pt x="15236" y="155575"/>
                </a:lnTo>
                <a:lnTo>
                  <a:pt x="0" y="163193"/>
                </a:lnTo>
                <a:lnTo>
                  <a:pt x="0" y="66675"/>
                </a:lnTo>
                <a:lnTo>
                  <a:pt x="10474" y="66675"/>
                </a:lnTo>
                <a:lnTo>
                  <a:pt x="21586" y="66675"/>
                </a:lnTo>
                <a:lnTo>
                  <a:pt x="32699" y="61912"/>
                </a:lnTo>
                <a:lnTo>
                  <a:pt x="48574" y="61912"/>
                </a:lnTo>
                <a:lnTo>
                  <a:pt x="66036" y="61912"/>
                </a:lnTo>
                <a:lnTo>
                  <a:pt x="81911" y="55562"/>
                </a:lnTo>
                <a:lnTo>
                  <a:pt x="104136" y="50800"/>
                </a:lnTo>
                <a:lnTo>
                  <a:pt x="121599" y="50800"/>
                </a:lnTo>
                <a:lnTo>
                  <a:pt x="143824" y="44450"/>
                </a:lnTo>
                <a:lnTo>
                  <a:pt x="170811" y="44450"/>
                </a:lnTo>
                <a:lnTo>
                  <a:pt x="199386" y="39687"/>
                </a:lnTo>
                <a:lnTo>
                  <a:pt x="243836" y="28575"/>
                </a:lnTo>
                <a:lnTo>
                  <a:pt x="293049" y="22225"/>
                </a:lnTo>
                <a:lnTo>
                  <a:pt x="337499" y="17462"/>
                </a:lnTo>
                <a:lnTo>
                  <a:pt x="377186" y="11112"/>
                </a:lnTo>
                <a:lnTo>
                  <a:pt x="415286" y="6350"/>
                </a:lnTo>
                <a:lnTo>
                  <a:pt x="454974" y="6350"/>
                </a:lnTo>
                <a:lnTo>
                  <a:pt x="481961" y="635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65"/>
            </p:custDataLst>
          </p:nvPr>
        </p:nvSpPr>
        <p:spPr>
          <a:xfrm>
            <a:off x="946150" y="4143375"/>
            <a:ext cx="3083560" cy="590550"/>
          </a:xfrm>
          <a:prstGeom prst="borderCallout2">
            <a:avLst>
              <a:gd name="adj1" fmla="val 31096"/>
              <a:gd name="adj2" fmla="val -2428"/>
              <a:gd name="adj3" fmla="val -164838"/>
              <a:gd name="adj4" fmla="val -1559"/>
              <a:gd name="adj5" fmla="val 33010"/>
              <a:gd name="adj6" fmla="val -2584"/>
            </a:avLst>
          </a:prstGeom>
          <a:solidFill>
            <a:srgbClr val="CBF1FF"/>
          </a:solidFill>
          <a:ln w="15875">
            <a:solidFill>
              <a:srgbClr val="29A6DE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左窄右宽、人捺变点。</a:t>
            </a:r>
            <a:endParaRPr lang="zh-CN" altLang="en-US" sz="2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矩形 74"/>
          <p:cNvSpPr/>
          <p:nvPr>
            <p:custDataLst>
              <p:tags r:id="rId66"/>
            </p:custDataLst>
          </p:nvPr>
        </p:nvSpPr>
        <p:spPr>
          <a:xfrm>
            <a:off x="251520" y="785230"/>
            <a:ext cx="8280920" cy="3948695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832114" y="4423195"/>
            <a:ext cx="2231577" cy="621459"/>
            <a:chOff x="395536" y="915566"/>
            <a:chExt cx="2231577" cy="621459"/>
          </a:xfrm>
        </p:grpSpPr>
        <p:sp>
          <p:nvSpPr>
            <p:cNvPr id="77" name="椭圆 76"/>
            <p:cNvSpPr/>
            <p:nvPr>
              <p:custDataLst>
                <p:tags r:id="rId67"/>
              </p:custDataLst>
            </p:nvPr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79" name="组合 78"/>
              <p:cNvGrpSpPr/>
              <p:nvPr/>
            </p:nvGrpSpPr>
            <p:grpSpPr>
              <a:xfrm>
                <a:off x="760801" y="953665"/>
                <a:ext cx="1159241" cy="437515"/>
                <a:chOff x="467544" y="1510576"/>
                <a:chExt cx="1159241" cy="437515"/>
              </a:xfrm>
            </p:grpSpPr>
            <p:sp>
              <p:nvSpPr>
                <p:cNvPr id="81" name="TextBox 11">
                  <a:hlinkClick r:id="rId68" action="ppaction://hlinkfile"/>
                </p:cNvPr>
                <p:cNvSpPr txBox="1">
                  <a:spLocks noChangeArrowheads="1"/>
                </p:cNvSpPr>
                <p:nvPr>
                  <p:custDataLst>
                    <p:tags r:id="rId69"/>
                  </p:custDataLst>
                </p:nvPr>
              </p:nvSpPr>
              <p:spPr bwMode="auto">
                <a:xfrm>
                  <a:off x="505294" y="1510576"/>
                  <a:ext cx="1121491" cy="4375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微软雅黑" panose="020B0503020204020204" charset="-122"/>
                      <a:ea typeface="微软雅黑" panose="020B0503020204020204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82" name="矩形 81"/>
                <p:cNvSpPr/>
                <p:nvPr>
                  <p:custDataLst>
                    <p:tags r:id="rId70"/>
                  </p:custDataLst>
                </p:nvPr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83" name="矩形 82"/>
                <p:cNvSpPr/>
                <p:nvPr>
                  <p:custDataLst>
                    <p:tags r:id="rId71"/>
                  </p:custDataLst>
                </p:nvPr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pic>
            <p:nvPicPr>
              <p:cNvPr id="80" name="图片 79"/>
              <p:cNvPicPr>
                <a:picLocks noChangeAspect="1"/>
              </p:cNvPicPr>
              <p:nvPr>
                <p:custDataLst>
                  <p:tags r:id="rId72"/>
                </p:custDataLst>
              </p:nvPr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</p:spTree>
    <p:custDataLst>
      <p:tags r:id="rId7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95" grpId="0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105" grpId="0" bldLvl="0" animBg="1"/>
      <p:bldP spid="106" grpId="0" bldLvl="0" animBg="1"/>
      <p:bldP spid="107" grpId="0" bldLvl="0" animBg="1"/>
      <p:bldP spid="108" grpId="0" bldLvl="0" animBg="1"/>
      <p:bldP spid="109" grpId="0" bldLvl="0" animBg="1"/>
      <p:bldP spid="110" grpId="0" bldLvl="0" animBg="1"/>
      <p:bldP spid="111" grpId="0" bldLvl="0" animBg="1"/>
      <p:bldP spid="11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0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2078" y="3859699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75"/>
          <p:cNvSpPr txBox="1"/>
          <p:nvPr>
            <p:custDataLst>
              <p:tags r:id="rId7"/>
            </p:custDataLst>
          </p:nvPr>
        </p:nvSpPr>
        <p:spPr>
          <a:xfrm>
            <a:off x="3822020" y="1232288"/>
            <a:ext cx="2357454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部首：口字</a:t>
            </a:r>
            <a:r>
              <a:rPr lang="zh-CN" altLang="en-US" sz="27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旁</a:t>
            </a:r>
            <a:endParaRPr lang="zh-CN" altLang="en-US" sz="27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75"/>
          <p:cNvSpPr txBox="1"/>
          <p:nvPr>
            <p:custDataLst>
              <p:tags r:id="rId8"/>
            </p:custDataLst>
          </p:nvPr>
        </p:nvSpPr>
        <p:spPr>
          <a:xfrm>
            <a:off x="3822020" y="1875230"/>
            <a:ext cx="3000396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结构：左右</a:t>
            </a:r>
            <a:r>
              <a:rPr lang="zh-CN" altLang="en-US" sz="27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结构</a:t>
            </a:r>
            <a:endParaRPr lang="zh-CN" altLang="en-US" sz="27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5"/>
          <p:cNvSpPr txBox="1"/>
          <p:nvPr>
            <p:custDataLst>
              <p:tags r:id="rId9"/>
            </p:custDataLst>
          </p:nvPr>
        </p:nvSpPr>
        <p:spPr>
          <a:xfrm>
            <a:off x="3822020" y="2518172"/>
            <a:ext cx="3321867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组词：喝水  喝茶</a:t>
            </a:r>
            <a:endParaRPr lang="zh-CN" altLang="en-US" sz="27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75"/>
          <p:cNvSpPr txBox="1"/>
          <p:nvPr>
            <p:custDataLst>
              <p:tags r:id="rId10"/>
            </p:custDataLst>
          </p:nvPr>
        </p:nvSpPr>
        <p:spPr>
          <a:xfrm>
            <a:off x="3822020" y="3161113"/>
            <a:ext cx="4768487" cy="483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造句</a:t>
            </a:r>
            <a:r>
              <a:rPr lang="zh-CN" altLang="en-US" sz="27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7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爷爷</a:t>
            </a:r>
            <a:r>
              <a:rPr lang="zh-CN" altLang="en-US" sz="27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喜欢</a:t>
            </a:r>
            <a:r>
              <a:rPr lang="zh-CN" altLang="en-US" sz="27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喝茶</a:t>
            </a:r>
            <a:r>
              <a:rPr lang="zh-CN" altLang="en-US" sz="27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27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697374" y="1499561"/>
            <a:ext cx="2294146" cy="2324097"/>
            <a:chOff x="2051140" y="1415293"/>
            <a:chExt cx="2294146" cy="2324097"/>
          </a:xfrm>
        </p:grpSpPr>
        <p:sp>
          <p:nvSpPr>
            <p:cNvPr id="82" name="矩形 81"/>
            <p:cNvSpPr/>
            <p:nvPr>
              <p:custDataLst>
                <p:tags r:id="rId11"/>
              </p:custDataLst>
            </p:nvPr>
          </p:nvSpPr>
          <p:spPr>
            <a:xfrm>
              <a:off x="2051140" y="1415293"/>
              <a:ext cx="2294146" cy="2324097"/>
            </a:xfrm>
            <a:prstGeom prst="rect">
              <a:avLst/>
            </a:prstGeom>
            <a:solidFill>
              <a:schemeClr val="lt1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cxnSp>
          <p:nvCxnSpPr>
            <p:cNvPr id="83" name="直接连接符 82"/>
            <p:cNvCxnSpPr>
              <a:stCxn id="82" idx="1"/>
              <a:endCxn id="82" idx="3"/>
            </p:cNvCxnSpPr>
            <p:nvPr>
              <p:custDataLst>
                <p:tags r:id="rId12"/>
              </p:custDataLst>
            </p:nvPr>
          </p:nvCxnSpPr>
          <p:spPr>
            <a:xfrm>
              <a:off x="2051140" y="2577342"/>
              <a:ext cx="2294146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82" idx="0"/>
              <a:endCxn id="82" idx="2"/>
            </p:cNvCxnSpPr>
            <p:nvPr>
              <p:custDataLst>
                <p:tags r:id="rId13"/>
              </p:custDataLst>
            </p:nvPr>
          </p:nvCxnSpPr>
          <p:spPr>
            <a:xfrm>
              <a:off x="3198213" y="1415293"/>
              <a:ext cx="0" cy="2324097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642910" y="428610"/>
            <a:ext cx="2360614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汉语拼音" panose="020B0604020202020204" pitchFamily="34" charset="0"/>
              </a:rPr>
              <a:t>hē</a:t>
            </a:r>
            <a:endParaRPr lang="en-US" altLang="zh-CN" sz="6000" dirty="0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汉语拼音" panose="020B0604020202020204" pitchFamily="34" charset="0"/>
            </a:endParaRPr>
          </a:p>
        </p:txBody>
      </p:sp>
      <p:sp>
        <p:nvSpPr>
          <p:cNvPr id="86" name="WordArt 26"/>
          <p:cNvSpPr>
            <a:spLocks noChangeArrowheads="1" noChangeShapeType="1" noTextEdit="1"/>
          </p:cNvSpPr>
          <p:nvPr>
            <p:custDataLst>
              <p:tags r:id="rId15"/>
            </p:custDataLst>
          </p:nvPr>
        </p:nvSpPr>
        <p:spPr bwMode="auto">
          <a:xfrm rot="5400000">
            <a:off x="1022292" y="1859335"/>
            <a:ext cx="1655842" cy="167326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>
              <a:buNone/>
            </a:pPr>
            <a:r>
              <a:rPr lang="zh-CN" altLang="en-US" sz="8800" kern="10" spc="0" dirty="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喝</a:t>
            </a:r>
            <a:endParaRPr lang="zh-CN" altLang="en-US" sz="8800" kern="10" spc="0" dirty="0">
              <a:ln w="9525">
                <a:solidFill>
                  <a:srgbClr val="000000"/>
                </a:solidFill>
                <a:round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7" name="Rectangle 5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962966" y="1882877"/>
            <a:ext cx="127000" cy="61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4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kumimoji="0" lang="zh-CN" altLang="zh-CN" sz="4000" b="0" i="0" u="none" strike="noStrike" cap="none" normalizeH="0" baseline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Freeform 7"/>
          <p:cNvSpPr/>
          <p:nvPr>
            <p:custDataLst>
              <p:tags r:id="rId17"/>
            </p:custDataLst>
          </p:nvPr>
        </p:nvSpPr>
        <p:spPr bwMode="auto">
          <a:xfrm>
            <a:off x="1007345" y="2340205"/>
            <a:ext cx="190500" cy="547688"/>
          </a:xfrm>
          <a:custGeom>
            <a:avLst/>
            <a:gdLst>
              <a:gd name="T0" fmla="*/ 116 w 120"/>
              <a:gd name="T1" fmla="*/ 211 h 345"/>
              <a:gd name="T2" fmla="*/ 116 w 120"/>
              <a:gd name="T3" fmla="*/ 243 h 345"/>
              <a:gd name="T4" fmla="*/ 116 w 120"/>
              <a:gd name="T5" fmla="*/ 271 h 345"/>
              <a:gd name="T6" fmla="*/ 116 w 120"/>
              <a:gd name="T7" fmla="*/ 292 h 345"/>
              <a:gd name="T8" fmla="*/ 116 w 120"/>
              <a:gd name="T9" fmla="*/ 314 h 345"/>
              <a:gd name="T10" fmla="*/ 116 w 120"/>
              <a:gd name="T11" fmla="*/ 328 h 345"/>
              <a:gd name="T12" fmla="*/ 116 w 120"/>
              <a:gd name="T13" fmla="*/ 338 h 345"/>
              <a:gd name="T14" fmla="*/ 116 w 120"/>
              <a:gd name="T15" fmla="*/ 345 h 345"/>
              <a:gd name="T16" fmla="*/ 113 w 120"/>
              <a:gd name="T17" fmla="*/ 345 h 345"/>
              <a:gd name="T18" fmla="*/ 106 w 120"/>
              <a:gd name="T19" fmla="*/ 345 h 345"/>
              <a:gd name="T20" fmla="*/ 99 w 120"/>
              <a:gd name="T21" fmla="*/ 338 h 345"/>
              <a:gd name="T22" fmla="*/ 92 w 120"/>
              <a:gd name="T23" fmla="*/ 324 h 345"/>
              <a:gd name="T24" fmla="*/ 81 w 120"/>
              <a:gd name="T25" fmla="*/ 303 h 345"/>
              <a:gd name="T26" fmla="*/ 71 w 120"/>
              <a:gd name="T27" fmla="*/ 278 h 345"/>
              <a:gd name="T28" fmla="*/ 64 w 120"/>
              <a:gd name="T29" fmla="*/ 254 h 345"/>
              <a:gd name="T30" fmla="*/ 64 w 120"/>
              <a:gd name="T31" fmla="*/ 240 h 345"/>
              <a:gd name="T32" fmla="*/ 60 w 120"/>
              <a:gd name="T33" fmla="*/ 218 h 345"/>
              <a:gd name="T34" fmla="*/ 56 w 120"/>
              <a:gd name="T35" fmla="*/ 190 h 345"/>
              <a:gd name="T36" fmla="*/ 49 w 120"/>
              <a:gd name="T37" fmla="*/ 151 h 345"/>
              <a:gd name="T38" fmla="*/ 42 w 120"/>
              <a:gd name="T39" fmla="*/ 116 h 345"/>
              <a:gd name="T40" fmla="*/ 35 w 120"/>
              <a:gd name="T41" fmla="*/ 84 h 345"/>
              <a:gd name="T42" fmla="*/ 25 w 120"/>
              <a:gd name="T43" fmla="*/ 63 h 345"/>
              <a:gd name="T44" fmla="*/ 14 w 120"/>
              <a:gd name="T45" fmla="*/ 49 h 345"/>
              <a:gd name="T46" fmla="*/ 7 w 120"/>
              <a:gd name="T47" fmla="*/ 39 h 345"/>
              <a:gd name="T48" fmla="*/ 0 w 120"/>
              <a:gd name="T49" fmla="*/ 31 h 345"/>
              <a:gd name="T50" fmla="*/ 0 w 120"/>
              <a:gd name="T51" fmla="*/ 24 h 345"/>
              <a:gd name="T52" fmla="*/ 0 w 120"/>
              <a:gd name="T53" fmla="*/ 14 h 345"/>
              <a:gd name="T54" fmla="*/ 4 w 120"/>
              <a:gd name="T55" fmla="*/ 3 h 345"/>
              <a:gd name="T56" fmla="*/ 14 w 120"/>
              <a:gd name="T57" fmla="*/ 0 h 345"/>
              <a:gd name="T58" fmla="*/ 28 w 120"/>
              <a:gd name="T59" fmla="*/ 0 h 345"/>
              <a:gd name="T60" fmla="*/ 42 w 120"/>
              <a:gd name="T61" fmla="*/ 0 h 345"/>
              <a:gd name="T62" fmla="*/ 64 w 120"/>
              <a:gd name="T63" fmla="*/ 3 h 345"/>
              <a:gd name="T64" fmla="*/ 88 w 120"/>
              <a:gd name="T65" fmla="*/ 10 h 345"/>
              <a:gd name="T66" fmla="*/ 106 w 120"/>
              <a:gd name="T67" fmla="*/ 24 h 345"/>
              <a:gd name="T68" fmla="*/ 106 w 120"/>
              <a:gd name="T69" fmla="*/ 56 h 345"/>
              <a:gd name="T70" fmla="*/ 109 w 120"/>
              <a:gd name="T71" fmla="*/ 98 h 345"/>
              <a:gd name="T72" fmla="*/ 113 w 120"/>
              <a:gd name="T73" fmla="*/ 158 h 345"/>
              <a:gd name="T74" fmla="*/ 113 w 120"/>
              <a:gd name="T75" fmla="*/ 194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0" h="345">
                <a:moveTo>
                  <a:pt x="113" y="194"/>
                </a:moveTo>
                <a:lnTo>
                  <a:pt x="116" y="211"/>
                </a:lnTo>
                <a:lnTo>
                  <a:pt x="116" y="229"/>
                </a:lnTo>
                <a:lnTo>
                  <a:pt x="116" y="243"/>
                </a:lnTo>
                <a:lnTo>
                  <a:pt x="116" y="257"/>
                </a:lnTo>
                <a:lnTo>
                  <a:pt x="116" y="271"/>
                </a:lnTo>
                <a:lnTo>
                  <a:pt x="116" y="282"/>
                </a:lnTo>
                <a:lnTo>
                  <a:pt x="116" y="292"/>
                </a:lnTo>
                <a:lnTo>
                  <a:pt x="120" y="303"/>
                </a:lnTo>
                <a:lnTo>
                  <a:pt x="116" y="314"/>
                </a:lnTo>
                <a:lnTo>
                  <a:pt x="116" y="321"/>
                </a:lnTo>
                <a:lnTo>
                  <a:pt x="116" y="328"/>
                </a:lnTo>
                <a:lnTo>
                  <a:pt x="116" y="335"/>
                </a:lnTo>
                <a:lnTo>
                  <a:pt x="116" y="338"/>
                </a:lnTo>
                <a:lnTo>
                  <a:pt x="116" y="342"/>
                </a:lnTo>
                <a:lnTo>
                  <a:pt x="116" y="345"/>
                </a:lnTo>
                <a:lnTo>
                  <a:pt x="113" y="345"/>
                </a:lnTo>
                <a:lnTo>
                  <a:pt x="113" y="345"/>
                </a:lnTo>
                <a:lnTo>
                  <a:pt x="109" y="345"/>
                </a:lnTo>
                <a:lnTo>
                  <a:pt x="106" y="345"/>
                </a:lnTo>
                <a:lnTo>
                  <a:pt x="102" y="342"/>
                </a:lnTo>
                <a:lnTo>
                  <a:pt x="99" y="338"/>
                </a:lnTo>
                <a:lnTo>
                  <a:pt x="95" y="331"/>
                </a:lnTo>
                <a:lnTo>
                  <a:pt x="92" y="324"/>
                </a:lnTo>
                <a:lnTo>
                  <a:pt x="85" y="314"/>
                </a:lnTo>
                <a:lnTo>
                  <a:pt x="81" y="303"/>
                </a:lnTo>
                <a:lnTo>
                  <a:pt x="74" y="292"/>
                </a:lnTo>
                <a:lnTo>
                  <a:pt x="71" y="278"/>
                </a:lnTo>
                <a:lnTo>
                  <a:pt x="67" y="264"/>
                </a:lnTo>
                <a:lnTo>
                  <a:pt x="64" y="254"/>
                </a:lnTo>
                <a:lnTo>
                  <a:pt x="64" y="247"/>
                </a:lnTo>
                <a:lnTo>
                  <a:pt x="64" y="240"/>
                </a:lnTo>
                <a:lnTo>
                  <a:pt x="64" y="229"/>
                </a:lnTo>
                <a:lnTo>
                  <a:pt x="60" y="218"/>
                </a:lnTo>
                <a:lnTo>
                  <a:pt x="60" y="204"/>
                </a:lnTo>
                <a:lnTo>
                  <a:pt x="56" y="190"/>
                </a:lnTo>
                <a:lnTo>
                  <a:pt x="53" y="173"/>
                </a:lnTo>
                <a:lnTo>
                  <a:pt x="49" y="151"/>
                </a:lnTo>
                <a:lnTo>
                  <a:pt x="46" y="134"/>
                </a:lnTo>
                <a:lnTo>
                  <a:pt x="42" y="116"/>
                </a:lnTo>
                <a:lnTo>
                  <a:pt x="39" y="98"/>
                </a:lnTo>
                <a:lnTo>
                  <a:pt x="35" y="84"/>
                </a:lnTo>
                <a:lnTo>
                  <a:pt x="32" y="74"/>
                </a:lnTo>
                <a:lnTo>
                  <a:pt x="25" y="63"/>
                </a:lnTo>
                <a:lnTo>
                  <a:pt x="21" y="56"/>
                </a:lnTo>
                <a:lnTo>
                  <a:pt x="14" y="49"/>
                </a:lnTo>
                <a:lnTo>
                  <a:pt x="11" y="46"/>
                </a:lnTo>
                <a:lnTo>
                  <a:pt x="7" y="39"/>
                </a:lnTo>
                <a:lnTo>
                  <a:pt x="4" y="35"/>
                </a:lnTo>
                <a:lnTo>
                  <a:pt x="0" y="31"/>
                </a:lnTo>
                <a:lnTo>
                  <a:pt x="0" y="28"/>
                </a:lnTo>
                <a:lnTo>
                  <a:pt x="0" y="24"/>
                </a:lnTo>
                <a:lnTo>
                  <a:pt x="0" y="17"/>
                </a:lnTo>
                <a:lnTo>
                  <a:pt x="0" y="14"/>
                </a:lnTo>
                <a:lnTo>
                  <a:pt x="4" y="7"/>
                </a:lnTo>
                <a:lnTo>
                  <a:pt x="4" y="3"/>
                </a:lnTo>
                <a:lnTo>
                  <a:pt x="11" y="0"/>
                </a:lnTo>
                <a:lnTo>
                  <a:pt x="14" y="0"/>
                </a:lnTo>
                <a:lnTo>
                  <a:pt x="21" y="0"/>
                </a:lnTo>
                <a:lnTo>
                  <a:pt x="28" y="0"/>
                </a:lnTo>
                <a:lnTo>
                  <a:pt x="35" y="0"/>
                </a:lnTo>
                <a:lnTo>
                  <a:pt x="42" y="0"/>
                </a:lnTo>
                <a:lnTo>
                  <a:pt x="53" y="3"/>
                </a:lnTo>
                <a:lnTo>
                  <a:pt x="64" y="3"/>
                </a:lnTo>
                <a:lnTo>
                  <a:pt x="74" y="7"/>
                </a:lnTo>
                <a:lnTo>
                  <a:pt x="88" y="10"/>
                </a:lnTo>
                <a:lnTo>
                  <a:pt x="106" y="14"/>
                </a:lnTo>
                <a:lnTo>
                  <a:pt x="106" y="24"/>
                </a:lnTo>
                <a:lnTo>
                  <a:pt x="106" y="39"/>
                </a:lnTo>
                <a:lnTo>
                  <a:pt x="106" y="56"/>
                </a:lnTo>
                <a:lnTo>
                  <a:pt x="109" y="74"/>
                </a:lnTo>
                <a:lnTo>
                  <a:pt x="109" y="98"/>
                </a:lnTo>
                <a:lnTo>
                  <a:pt x="109" y="127"/>
                </a:lnTo>
                <a:lnTo>
                  <a:pt x="113" y="158"/>
                </a:lnTo>
                <a:lnTo>
                  <a:pt x="113" y="194"/>
                </a:lnTo>
                <a:lnTo>
                  <a:pt x="113" y="194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9" name="Freeform 9"/>
          <p:cNvSpPr/>
          <p:nvPr>
            <p:custDataLst>
              <p:tags r:id="rId18"/>
            </p:custDataLst>
          </p:nvPr>
        </p:nvSpPr>
        <p:spPr bwMode="auto">
          <a:xfrm>
            <a:off x="1158837" y="2646934"/>
            <a:ext cx="336550" cy="95250"/>
          </a:xfrm>
          <a:custGeom>
            <a:avLst/>
            <a:gdLst>
              <a:gd name="T0" fmla="*/ 212 w 212"/>
              <a:gd name="T1" fmla="*/ 18 h 60"/>
              <a:gd name="T2" fmla="*/ 212 w 212"/>
              <a:gd name="T3" fmla="*/ 25 h 60"/>
              <a:gd name="T4" fmla="*/ 212 w 212"/>
              <a:gd name="T5" fmla="*/ 32 h 60"/>
              <a:gd name="T6" fmla="*/ 212 w 212"/>
              <a:gd name="T7" fmla="*/ 35 h 60"/>
              <a:gd name="T8" fmla="*/ 208 w 212"/>
              <a:gd name="T9" fmla="*/ 39 h 60"/>
              <a:gd name="T10" fmla="*/ 205 w 212"/>
              <a:gd name="T11" fmla="*/ 39 h 60"/>
              <a:gd name="T12" fmla="*/ 201 w 212"/>
              <a:gd name="T13" fmla="*/ 43 h 60"/>
              <a:gd name="T14" fmla="*/ 194 w 212"/>
              <a:gd name="T15" fmla="*/ 43 h 60"/>
              <a:gd name="T16" fmla="*/ 183 w 212"/>
              <a:gd name="T17" fmla="*/ 46 h 60"/>
              <a:gd name="T18" fmla="*/ 176 w 212"/>
              <a:gd name="T19" fmla="*/ 46 h 60"/>
              <a:gd name="T20" fmla="*/ 162 w 212"/>
              <a:gd name="T21" fmla="*/ 50 h 60"/>
              <a:gd name="T22" fmla="*/ 148 w 212"/>
              <a:gd name="T23" fmla="*/ 50 h 60"/>
              <a:gd name="T24" fmla="*/ 134 w 212"/>
              <a:gd name="T25" fmla="*/ 53 h 60"/>
              <a:gd name="T26" fmla="*/ 67 w 212"/>
              <a:gd name="T27" fmla="*/ 57 h 60"/>
              <a:gd name="T28" fmla="*/ 32 w 212"/>
              <a:gd name="T29" fmla="*/ 60 h 60"/>
              <a:gd name="T30" fmla="*/ 0 w 212"/>
              <a:gd name="T31" fmla="*/ 60 h 60"/>
              <a:gd name="T32" fmla="*/ 0 w 212"/>
              <a:gd name="T33" fmla="*/ 25 h 60"/>
              <a:gd name="T34" fmla="*/ 25 w 212"/>
              <a:gd name="T35" fmla="*/ 21 h 60"/>
              <a:gd name="T36" fmla="*/ 46 w 212"/>
              <a:gd name="T37" fmla="*/ 18 h 60"/>
              <a:gd name="T38" fmla="*/ 67 w 212"/>
              <a:gd name="T39" fmla="*/ 18 h 60"/>
              <a:gd name="T40" fmla="*/ 88 w 212"/>
              <a:gd name="T41" fmla="*/ 14 h 60"/>
              <a:gd name="T42" fmla="*/ 106 w 212"/>
              <a:gd name="T43" fmla="*/ 11 h 60"/>
              <a:gd name="T44" fmla="*/ 124 w 212"/>
              <a:gd name="T45" fmla="*/ 11 h 60"/>
              <a:gd name="T46" fmla="*/ 138 w 212"/>
              <a:gd name="T47" fmla="*/ 7 h 60"/>
              <a:gd name="T48" fmla="*/ 152 w 212"/>
              <a:gd name="T49" fmla="*/ 7 h 60"/>
              <a:gd name="T50" fmla="*/ 162 w 212"/>
              <a:gd name="T51" fmla="*/ 7 h 60"/>
              <a:gd name="T52" fmla="*/ 173 w 212"/>
              <a:gd name="T53" fmla="*/ 4 h 60"/>
              <a:gd name="T54" fmla="*/ 183 w 212"/>
              <a:gd name="T55" fmla="*/ 4 h 60"/>
              <a:gd name="T56" fmla="*/ 191 w 212"/>
              <a:gd name="T57" fmla="*/ 4 h 60"/>
              <a:gd name="T58" fmla="*/ 198 w 212"/>
              <a:gd name="T59" fmla="*/ 0 h 60"/>
              <a:gd name="T60" fmla="*/ 201 w 212"/>
              <a:gd name="T61" fmla="*/ 0 h 60"/>
              <a:gd name="T62" fmla="*/ 205 w 212"/>
              <a:gd name="T63" fmla="*/ 0 h 60"/>
              <a:gd name="T64" fmla="*/ 208 w 212"/>
              <a:gd name="T65" fmla="*/ 0 h 60"/>
              <a:gd name="T66" fmla="*/ 212 w 212"/>
              <a:gd name="T67" fmla="*/ 4 h 60"/>
              <a:gd name="T68" fmla="*/ 212 w 212"/>
              <a:gd name="T69" fmla="*/ 7 h 60"/>
              <a:gd name="T70" fmla="*/ 212 w 212"/>
              <a:gd name="T71" fmla="*/ 14 h 60"/>
              <a:gd name="T72" fmla="*/ 212 w 212"/>
              <a:gd name="T73" fmla="*/ 18 h 60"/>
              <a:gd name="T74" fmla="*/ 212 w 212"/>
              <a:gd name="T75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12" h="60">
                <a:moveTo>
                  <a:pt x="212" y="18"/>
                </a:moveTo>
                <a:lnTo>
                  <a:pt x="212" y="25"/>
                </a:lnTo>
                <a:lnTo>
                  <a:pt x="212" y="32"/>
                </a:lnTo>
                <a:lnTo>
                  <a:pt x="212" y="35"/>
                </a:lnTo>
                <a:lnTo>
                  <a:pt x="208" y="39"/>
                </a:lnTo>
                <a:lnTo>
                  <a:pt x="205" y="39"/>
                </a:lnTo>
                <a:lnTo>
                  <a:pt x="201" y="43"/>
                </a:lnTo>
                <a:lnTo>
                  <a:pt x="194" y="43"/>
                </a:lnTo>
                <a:lnTo>
                  <a:pt x="183" y="46"/>
                </a:lnTo>
                <a:lnTo>
                  <a:pt x="176" y="46"/>
                </a:lnTo>
                <a:lnTo>
                  <a:pt x="162" y="50"/>
                </a:lnTo>
                <a:lnTo>
                  <a:pt x="148" y="50"/>
                </a:lnTo>
                <a:lnTo>
                  <a:pt x="134" y="53"/>
                </a:lnTo>
                <a:lnTo>
                  <a:pt x="67" y="57"/>
                </a:lnTo>
                <a:lnTo>
                  <a:pt x="32" y="60"/>
                </a:lnTo>
                <a:lnTo>
                  <a:pt x="0" y="60"/>
                </a:lnTo>
                <a:lnTo>
                  <a:pt x="0" y="25"/>
                </a:lnTo>
                <a:lnTo>
                  <a:pt x="25" y="21"/>
                </a:lnTo>
                <a:lnTo>
                  <a:pt x="46" y="18"/>
                </a:lnTo>
                <a:lnTo>
                  <a:pt x="67" y="18"/>
                </a:lnTo>
                <a:lnTo>
                  <a:pt x="88" y="14"/>
                </a:lnTo>
                <a:lnTo>
                  <a:pt x="106" y="11"/>
                </a:lnTo>
                <a:lnTo>
                  <a:pt x="124" y="11"/>
                </a:lnTo>
                <a:lnTo>
                  <a:pt x="138" y="7"/>
                </a:lnTo>
                <a:lnTo>
                  <a:pt x="152" y="7"/>
                </a:lnTo>
                <a:lnTo>
                  <a:pt x="162" y="7"/>
                </a:lnTo>
                <a:lnTo>
                  <a:pt x="173" y="4"/>
                </a:lnTo>
                <a:lnTo>
                  <a:pt x="183" y="4"/>
                </a:lnTo>
                <a:lnTo>
                  <a:pt x="191" y="4"/>
                </a:lnTo>
                <a:lnTo>
                  <a:pt x="198" y="0"/>
                </a:lnTo>
                <a:lnTo>
                  <a:pt x="201" y="0"/>
                </a:lnTo>
                <a:lnTo>
                  <a:pt x="205" y="0"/>
                </a:lnTo>
                <a:lnTo>
                  <a:pt x="208" y="0"/>
                </a:lnTo>
                <a:lnTo>
                  <a:pt x="212" y="4"/>
                </a:lnTo>
                <a:lnTo>
                  <a:pt x="212" y="7"/>
                </a:lnTo>
                <a:lnTo>
                  <a:pt x="212" y="14"/>
                </a:lnTo>
                <a:lnTo>
                  <a:pt x="212" y="18"/>
                </a:lnTo>
                <a:lnTo>
                  <a:pt x="212" y="18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0" name="Freeform 10"/>
          <p:cNvSpPr/>
          <p:nvPr>
            <p:custDataLst>
              <p:tags r:id="rId19"/>
            </p:custDataLst>
          </p:nvPr>
        </p:nvSpPr>
        <p:spPr bwMode="auto">
          <a:xfrm>
            <a:off x="1691411" y="1951406"/>
            <a:ext cx="234950" cy="469900"/>
          </a:xfrm>
          <a:custGeom>
            <a:avLst/>
            <a:gdLst>
              <a:gd name="T0" fmla="*/ 21 w 148"/>
              <a:gd name="T1" fmla="*/ 49 h 296"/>
              <a:gd name="T2" fmla="*/ 14 w 148"/>
              <a:gd name="T3" fmla="*/ 42 h 296"/>
              <a:gd name="T4" fmla="*/ 7 w 148"/>
              <a:gd name="T5" fmla="*/ 39 h 296"/>
              <a:gd name="T6" fmla="*/ 4 w 148"/>
              <a:gd name="T7" fmla="*/ 32 h 296"/>
              <a:gd name="T8" fmla="*/ 0 w 148"/>
              <a:gd name="T9" fmla="*/ 28 h 296"/>
              <a:gd name="T10" fmla="*/ 0 w 148"/>
              <a:gd name="T11" fmla="*/ 21 h 296"/>
              <a:gd name="T12" fmla="*/ 0 w 148"/>
              <a:gd name="T13" fmla="*/ 18 h 296"/>
              <a:gd name="T14" fmla="*/ 0 w 148"/>
              <a:gd name="T15" fmla="*/ 11 h 296"/>
              <a:gd name="T16" fmla="*/ 0 w 148"/>
              <a:gd name="T17" fmla="*/ 7 h 296"/>
              <a:gd name="T18" fmla="*/ 4 w 148"/>
              <a:gd name="T19" fmla="*/ 4 h 296"/>
              <a:gd name="T20" fmla="*/ 11 w 148"/>
              <a:gd name="T21" fmla="*/ 0 h 296"/>
              <a:gd name="T22" fmla="*/ 21 w 148"/>
              <a:gd name="T23" fmla="*/ 0 h 296"/>
              <a:gd name="T24" fmla="*/ 32 w 148"/>
              <a:gd name="T25" fmla="*/ 0 h 296"/>
              <a:gd name="T26" fmla="*/ 49 w 148"/>
              <a:gd name="T27" fmla="*/ 0 h 296"/>
              <a:gd name="T28" fmla="*/ 67 w 148"/>
              <a:gd name="T29" fmla="*/ 0 h 296"/>
              <a:gd name="T30" fmla="*/ 88 w 148"/>
              <a:gd name="T31" fmla="*/ 0 h 296"/>
              <a:gd name="T32" fmla="*/ 109 w 148"/>
              <a:gd name="T33" fmla="*/ 0 h 296"/>
              <a:gd name="T34" fmla="*/ 109 w 148"/>
              <a:gd name="T35" fmla="*/ 7 h 296"/>
              <a:gd name="T36" fmla="*/ 109 w 148"/>
              <a:gd name="T37" fmla="*/ 18 h 296"/>
              <a:gd name="T38" fmla="*/ 109 w 148"/>
              <a:gd name="T39" fmla="*/ 28 h 296"/>
              <a:gd name="T40" fmla="*/ 113 w 148"/>
              <a:gd name="T41" fmla="*/ 39 h 296"/>
              <a:gd name="T42" fmla="*/ 113 w 148"/>
              <a:gd name="T43" fmla="*/ 53 h 296"/>
              <a:gd name="T44" fmla="*/ 116 w 148"/>
              <a:gd name="T45" fmla="*/ 67 h 296"/>
              <a:gd name="T46" fmla="*/ 116 w 148"/>
              <a:gd name="T47" fmla="*/ 85 h 296"/>
              <a:gd name="T48" fmla="*/ 120 w 148"/>
              <a:gd name="T49" fmla="*/ 102 h 296"/>
              <a:gd name="T50" fmla="*/ 123 w 148"/>
              <a:gd name="T51" fmla="*/ 120 h 296"/>
              <a:gd name="T52" fmla="*/ 127 w 148"/>
              <a:gd name="T53" fmla="*/ 141 h 296"/>
              <a:gd name="T54" fmla="*/ 130 w 148"/>
              <a:gd name="T55" fmla="*/ 162 h 296"/>
              <a:gd name="T56" fmla="*/ 134 w 148"/>
              <a:gd name="T57" fmla="*/ 187 h 296"/>
              <a:gd name="T58" fmla="*/ 137 w 148"/>
              <a:gd name="T59" fmla="*/ 212 h 296"/>
              <a:gd name="T60" fmla="*/ 141 w 148"/>
              <a:gd name="T61" fmla="*/ 240 h 296"/>
              <a:gd name="T62" fmla="*/ 145 w 148"/>
              <a:gd name="T63" fmla="*/ 268 h 296"/>
              <a:gd name="T64" fmla="*/ 148 w 148"/>
              <a:gd name="T65" fmla="*/ 296 h 296"/>
              <a:gd name="T66" fmla="*/ 134 w 148"/>
              <a:gd name="T67" fmla="*/ 296 h 296"/>
              <a:gd name="T68" fmla="*/ 127 w 148"/>
              <a:gd name="T69" fmla="*/ 293 h 296"/>
              <a:gd name="T70" fmla="*/ 123 w 148"/>
              <a:gd name="T71" fmla="*/ 289 h 296"/>
              <a:gd name="T72" fmla="*/ 116 w 148"/>
              <a:gd name="T73" fmla="*/ 286 h 296"/>
              <a:gd name="T74" fmla="*/ 109 w 148"/>
              <a:gd name="T75" fmla="*/ 282 h 296"/>
              <a:gd name="T76" fmla="*/ 106 w 148"/>
              <a:gd name="T77" fmla="*/ 275 h 296"/>
              <a:gd name="T78" fmla="*/ 99 w 148"/>
              <a:gd name="T79" fmla="*/ 268 h 296"/>
              <a:gd name="T80" fmla="*/ 95 w 148"/>
              <a:gd name="T81" fmla="*/ 261 h 296"/>
              <a:gd name="T82" fmla="*/ 92 w 148"/>
              <a:gd name="T83" fmla="*/ 254 h 296"/>
              <a:gd name="T84" fmla="*/ 88 w 148"/>
              <a:gd name="T85" fmla="*/ 243 h 296"/>
              <a:gd name="T86" fmla="*/ 81 w 148"/>
              <a:gd name="T87" fmla="*/ 233 h 296"/>
              <a:gd name="T88" fmla="*/ 78 w 148"/>
              <a:gd name="T89" fmla="*/ 222 h 296"/>
              <a:gd name="T90" fmla="*/ 74 w 148"/>
              <a:gd name="T91" fmla="*/ 208 h 296"/>
              <a:gd name="T92" fmla="*/ 74 w 148"/>
              <a:gd name="T93" fmla="*/ 197 h 296"/>
              <a:gd name="T94" fmla="*/ 70 w 148"/>
              <a:gd name="T95" fmla="*/ 183 h 296"/>
              <a:gd name="T96" fmla="*/ 63 w 148"/>
              <a:gd name="T97" fmla="*/ 155 h 296"/>
              <a:gd name="T98" fmla="*/ 60 w 148"/>
              <a:gd name="T99" fmla="*/ 130 h 296"/>
              <a:gd name="T100" fmla="*/ 53 w 148"/>
              <a:gd name="T101" fmla="*/ 109 h 296"/>
              <a:gd name="T102" fmla="*/ 46 w 148"/>
              <a:gd name="T103" fmla="*/ 92 h 296"/>
              <a:gd name="T104" fmla="*/ 42 w 148"/>
              <a:gd name="T105" fmla="*/ 74 h 296"/>
              <a:gd name="T106" fmla="*/ 35 w 148"/>
              <a:gd name="T107" fmla="*/ 63 h 296"/>
              <a:gd name="T108" fmla="*/ 28 w 148"/>
              <a:gd name="T109" fmla="*/ 53 h 296"/>
              <a:gd name="T110" fmla="*/ 21 w 148"/>
              <a:gd name="T111" fmla="*/ 49 h 296"/>
              <a:gd name="T112" fmla="*/ 21 w 148"/>
              <a:gd name="T113" fmla="*/ 49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48" h="296">
                <a:moveTo>
                  <a:pt x="21" y="49"/>
                </a:moveTo>
                <a:lnTo>
                  <a:pt x="14" y="42"/>
                </a:lnTo>
                <a:lnTo>
                  <a:pt x="7" y="39"/>
                </a:lnTo>
                <a:lnTo>
                  <a:pt x="4" y="32"/>
                </a:lnTo>
                <a:lnTo>
                  <a:pt x="0" y="28"/>
                </a:lnTo>
                <a:lnTo>
                  <a:pt x="0" y="21"/>
                </a:lnTo>
                <a:lnTo>
                  <a:pt x="0" y="18"/>
                </a:lnTo>
                <a:lnTo>
                  <a:pt x="0" y="11"/>
                </a:lnTo>
                <a:lnTo>
                  <a:pt x="0" y="7"/>
                </a:lnTo>
                <a:lnTo>
                  <a:pt x="4" y="4"/>
                </a:lnTo>
                <a:lnTo>
                  <a:pt x="11" y="0"/>
                </a:lnTo>
                <a:lnTo>
                  <a:pt x="21" y="0"/>
                </a:lnTo>
                <a:lnTo>
                  <a:pt x="32" y="0"/>
                </a:lnTo>
                <a:lnTo>
                  <a:pt x="49" y="0"/>
                </a:lnTo>
                <a:lnTo>
                  <a:pt x="67" y="0"/>
                </a:lnTo>
                <a:lnTo>
                  <a:pt x="88" y="0"/>
                </a:lnTo>
                <a:lnTo>
                  <a:pt x="109" y="0"/>
                </a:lnTo>
                <a:lnTo>
                  <a:pt x="109" y="7"/>
                </a:lnTo>
                <a:lnTo>
                  <a:pt x="109" y="18"/>
                </a:lnTo>
                <a:lnTo>
                  <a:pt x="109" y="28"/>
                </a:lnTo>
                <a:lnTo>
                  <a:pt x="113" y="39"/>
                </a:lnTo>
                <a:lnTo>
                  <a:pt x="113" y="53"/>
                </a:lnTo>
                <a:lnTo>
                  <a:pt x="116" y="67"/>
                </a:lnTo>
                <a:lnTo>
                  <a:pt x="116" y="85"/>
                </a:lnTo>
                <a:lnTo>
                  <a:pt x="120" y="102"/>
                </a:lnTo>
                <a:lnTo>
                  <a:pt x="123" y="120"/>
                </a:lnTo>
                <a:lnTo>
                  <a:pt x="127" y="141"/>
                </a:lnTo>
                <a:lnTo>
                  <a:pt x="130" y="162"/>
                </a:lnTo>
                <a:lnTo>
                  <a:pt x="134" y="187"/>
                </a:lnTo>
                <a:lnTo>
                  <a:pt x="137" y="212"/>
                </a:lnTo>
                <a:lnTo>
                  <a:pt x="141" y="240"/>
                </a:lnTo>
                <a:lnTo>
                  <a:pt x="145" y="268"/>
                </a:lnTo>
                <a:lnTo>
                  <a:pt x="148" y="296"/>
                </a:lnTo>
                <a:lnTo>
                  <a:pt x="134" y="296"/>
                </a:lnTo>
                <a:lnTo>
                  <a:pt x="127" y="293"/>
                </a:lnTo>
                <a:lnTo>
                  <a:pt x="123" y="289"/>
                </a:lnTo>
                <a:lnTo>
                  <a:pt x="116" y="286"/>
                </a:lnTo>
                <a:lnTo>
                  <a:pt x="109" y="282"/>
                </a:lnTo>
                <a:lnTo>
                  <a:pt x="106" y="275"/>
                </a:lnTo>
                <a:lnTo>
                  <a:pt x="99" y="268"/>
                </a:lnTo>
                <a:lnTo>
                  <a:pt x="95" y="261"/>
                </a:lnTo>
                <a:lnTo>
                  <a:pt x="92" y="254"/>
                </a:lnTo>
                <a:lnTo>
                  <a:pt x="88" y="243"/>
                </a:lnTo>
                <a:lnTo>
                  <a:pt x="81" y="233"/>
                </a:lnTo>
                <a:lnTo>
                  <a:pt x="78" y="222"/>
                </a:lnTo>
                <a:lnTo>
                  <a:pt x="74" y="208"/>
                </a:lnTo>
                <a:lnTo>
                  <a:pt x="74" y="197"/>
                </a:lnTo>
                <a:lnTo>
                  <a:pt x="70" y="183"/>
                </a:lnTo>
                <a:lnTo>
                  <a:pt x="63" y="155"/>
                </a:lnTo>
                <a:lnTo>
                  <a:pt x="60" y="130"/>
                </a:lnTo>
                <a:lnTo>
                  <a:pt x="53" y="109"/>
                </a:lnTo>
                <a:lnTo>
                  <a:pt x="46" y="92"/>
                </a:lnTo>
                <a:lnTo>
                  <a:pt x="42" y="74"/>
                </a:lnTo>
                <a:lnTo>
                  <a:pt x="35" y="63"/>
                </a:lnTo>
                <a:lnTo>
                  <a:pt x="28" y="53"/>
                </a:lnTo>
                <a:lnTo>
                  <a:pt x="21" y="49"/>
                </a:lnTo>
                <a:lnTo>
                  <a:pt x="21" y="49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Freeform 13"/>
          <p:cNvSpPr/>
          <p:nvPr>
            <p:custDataLst>
              <p:tags r:id="rId20"/>
            </p:custDataLst>
          </p:nvPr>
        </p:nvSpPr>
        <p:spPr bwMode="auto">
          <a:xfrm>
            <a:off x="1800624" y="2631202"/>
            <a:ext cx="358775" cy="385763"/>
          </a:xfrm>
          <a:custGeom>
            <a:avLst/>
            <a:gdLst>
              <a:gd name="T0" fmla="*/ 173 w 226"/>
              <a:gd name="T1" fmla="*/ 130 h 243"/>
              <a:gd name="T2" fmla="*/ 138 w 226"/>
              <a:gd name="T3" fmla="*/ 165 h 243"/>
              <a:gd name="T4" fmla="*/ 81 w 226"/>
              <a:gd name="T5" fmla="*/ 204 h 243"/>
              <a:gd name="T6" fmla="*/ 53 w 226"/>
              <a:gd name="T7" fmla="*/ 222 h 243"/>
              <a:gd name="T8" fmla="*/ 32 w 226"/>
              <a:gd name="T9" fmla="*/ 236 h 243"/>
              <a:gd name="T10" fmla="*/ 14 w 226"/>
              <a:gd name="T11" fmla="*/ 243 h 243"/>
              <a:gd name="T12" fmla="*/ 4 w 226"/>
              <a:gd name="T13" fmla="*/ 243 h 243"/>
              <a:gd name="T14" fmla="*/ 0 w 226"/>
              <a:gd name="T15" fmla="*/ 239 h 243"/>
              <a:gd name="T16" fmla="*/ 7 w 226"/>
              <a:gd name="T17" fmla="*/ 229 h 243"/>
              <a:gd name="T18" fmla="*/ 25 w 226"/>
              <a:gd name="T19" fmla="*/ 211 h 243"/>
              <a:gd name="T20" fmla="*/ 50 w 226"/>
              <a:gd name="T21" fmla="*/ 190 h 243"/>
              <a:gd name="T22" fmla="*/ 85 w 226"/>
              <a:gd name="T23" fmla="*/ 155 h 243"/>
              <a:gd name="T24" fmla="*/ 106 w 226"/>
              <a:gd name="T25" fmla="*/ 127 h 243"/>
              <a:gd name="T26" fmla="*/ 120 w 226"/>
              <a:gd name="T27" fmla="*/ 102 h 243"/>
              <a:gd name="T28" fmla="*/ 131 w 226"/>
              <a:gd name="T29" fmla="*/ 77 h 243"/>
              <a:gd name="T30" fmla="*/ 141 w 226"/>
              <a:gd name="T31" fmla="*/ 60 h 243"/>
              <a:gd name="T32" fmla="*/ 145 w 226"/>
              <a:gd name="T33" fmla="*/ 42 h 243"/>
              <a:gd name="T34" fmla="*/ 145 w 226"/>
              <a:gd name="T35" fmla="*/ 31 h 243"/>
              <a:gd name="T36" fmla="*/ 138 w 226"/>
              <a:gd name="T37" fmla="*/ 17 h 243"/>
              <a:gd name="T38" fmla="*/ 141 w 226"/>
              <a:gd name="T39" fmla="*/ 7 h 243"/>
              <a:gd name="T40" fmla="*/ 148 w 226"/>
              <a:gd name="T41" fmla="*/ 3 h 243"/>
              <a:gd name="T42" fmla="*/ 166 w 226"/>
              <a:gd name="T43" fmla="*/ 0 h 243"/>
              <a:gd name="T44" fmla="*/ 187 w 226"/>
              <a:gd name="T45" fmla="*/ 7 h 243"/>
              <a:gd name="T46" fmla="*/ 205 w 226"/>
              <a:gd name="T47" fmla="*/ 17 h 243"/>
              <a:gd name="T48" fmla="*/ 215 w 226"/>
              <a:gd name="T49" fmla="*/ 24 h 243"/>
              <a:gd name="T50" fmla="*/ 222 w 226"/>
              <a:gd name="T51" fmla="*/ 35 h 243"/>
              <a:gd name="T52" fmla="*/ 226 w 226"/>
              <a:gd name="T53" fmla="*/ 42 h 243"/>
              <a:gd name="T54" fmla="*/ 226 w 226"/>
              <a:gd name="T55" fmla="*/ 53 h 243"/>
              <a:gd name="T56" fmla="*/ 219 w 226"/>
              <a:gd name="T57" fmla="*/ 67 h 243"/>
              <a:gd name="T58" fmla="*/ 208 w 226"/>
              <a:gd name="T59" fmla="*/ 84 h 243"/>
              <a:gd name="T60" fmla="*/ 191 w 226"/>
              <a:gd name="T61" fmla="*/ 105 h 243"/>
              <a:gd name="T62" fmla="*/ 180 w 226"/>
              <a:gd name="T63" fmla="*/ 116 h 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43">
                <a:moveTo>
                  <a:pt x="180" y="116"/>
                </a:moveTo>
                <a:lnTo>
                  <a:pt x="173" y="130"/>
                </a:lnTo>
                <a:lnTo>
                  <a:pt x="163" y="141"/>
                </a:lnTo>
                <a:lnTo>
                  <a:pt x="138" y="165"/>
                </a:lnTo>
                <a:lnTo>
                  <a:pt x="113" y="186"/>
                </a:lnTo>
                <a:lnTo>
                  <a:pt x="81" y="204"/>
                </a:lnTo>
                <a:lnTo>
                  <a:pt x="67" y="215"/>
                </a:lnTo>
                <a:lnTo>
                  <a:pt x="53" y="222"/>
                </a:lnTo>
                <a:lnTo>
                  <a:pt x="43" y="229"/>
                </a:lnTo>
                <a:lnTo>
                  <a:pt x="32" y="236"/>
                </a:lnTo>
                <a:lnTo>
                  <a:pt x="22" y="239"/>
                </a:lnTo>
                <a:lnTo>
                  <a:pt x="14" y="243"/>
                </a:lnTo>
                <a:lnTo>
                  <a:pt x="7" y="243"/>
                </a:lnTo>
                <a:lnTo>
                  <a:pt x="4" y="243"/>
                </a:lnTo>
                <a:lnTo>
                  <a:pt x="0" y="239"/>
                </a:lnTo>
                <a:lnTo>
                  <a:pt x="0" y="239"/>
                </a:lnTo>
                <a:lnTo>
                  <a:pt x="4" y="236"/>
                </a:lnTo>
                <a:lnTo>
                  <a:pt x="7" y="229"/>
                </a:lnTo>
                <a:lnTo>
                  <a:pt x="14" y="222"/>
                </a:lnTo>
                <a:lnTo>
                  <a:pt x="25" y="211"/>
                </a:lnTo>
                <a:lnTo>
                  <a:pt x="36" y="204"/>
                </a:lnTo>
                <a:lnTo>
                  <a:pt x="50" y="190"/>
                </a:lnTo>
                <a:lnTo>
                  <a:pt x="74" y="165"/>
                </a:lnTo>
                <a:lnTo>
                  <a:pt x="85" y="155"/>
                </a:lnTo>
                <a:lnTo>
                  <a:pt x="96" y="141"/>
                </a:lnTo>
                <a:lnTo>
                  <a:pt x="106" y="127"/>
                </a:lnTo>
                <a:lnTo>
                  <a:pt x="113" y="116"/>
                </a:lnTo>
                <a:lnTo>
                  <a:pt x="120" y="102"/>
                </a:lnTo>
                <a:lnTo>
                  <a:pt x="127" y="88"/>
                </a:lnTo>
                <a:lnTo>
                  <a:pt x="131" y="77"/>
                </a:lnTo>
                <a:lnTo>
                  <a:pt x="138" y="67"/>
                </a:lnTo>
                <a:lnTo>
                  <a:pt x="141" y="60"/>
                </a:lnTo>
                <a:lnTo>
                  <a:pt x="141" y="49"/>
                </a:lnTo>
                <a:lnTo>
                  <a:pt x="145" y="42"/>
                </a:lnTo>
                <a:lnTo>
                  <a:pt x="145" y="35"/>
                </a:lnTo>
                <a:lnTo>
                  <a:pt x="145" y="31"/>
                </a:lnTo>
                <a:lnTo>
                  <a:pt x="141" y="24"/>
                </a:lnTo>
                <a:lnTo>
                  <a:pt x="138" y="17"/>
                </a:lnTo>
                <a:lnTo>
                  <a:pt x="138" y="10"/>
                </a:lnTo>
                <a:lnTo>
                  <a:pt x="141" y="7"/>
                </a:lnTo>
                <a:lnTo>
                  <a:pt x="145" y="3"/>
                </a:lnTo>
                <a:lnTo>
                  <a:pt x="148" y="3"/>
                </a:lnTo>
                <a:lnTo>
                  <a:pt x="155" y="0"/>
                </a:lnTo>
                <a:lnTo>
                  <a:pt x="166" y="0"/>
                </a:lnTo>
                <a:lnTo>
                  <a:pt x="180" y="3"/>
                </a:lnTo>
                <a:lnTo>
                  <a:pt x="187" y="7"/>
                </a:lnTo>
                <a:lnTo>
                  <a:pt x="198" y="10"/>
                </a:lnTo>
                <a:lnTo>
                  <a:pt x="205" y="17"/>
                </a:lnTo>
                <a:lnTo>
                  <a:pt x="208" y="21"/>
                </a:lnTo>
                <a:lnTo>
                  <a:pt x="215" y="24"/>
                </a:lnTo>
                <a:lnTo>
                  <a:pt x="219" y="28"/>
                </a:lnTo>
                <a:lnTo>
                  <a:pt x="222" y="35"/>
                </a:lnTo>
                <a:lnTo>
                  <a:pt x="226" y="38"/>
                </a:lnTo>
                <a:lnTo>
                  <a:pt x="226" y="42"/>
                </a:lnTo>
                <a:lnTo>
                  <a:pt x="226" y="49"/>
                </a:lnTo>
                <a:lnTo>
                  <a:pt x="226" y="53"/>
                </a:lnTo>
                <a:lnTo>
                  <a:pt x="222" y="60"/>
                </a:lnTo>
                <a:lnTo>
                  <a:pt x="219" y="67"/>
                </a:lnTo>
                <a:lnTo>
                  <a:pt x="215" y="77"/>
                </a:lnTo>
                <a:lnTo>
                  <a:pt x="208" y="84"/>
                </a:lnTo>
                <a:lnTo>
                  <a:pt x="201" y="95"/>
                </a:lnTo>
                <a:lnTo>
                  <a:pt x="191" y="105"/>
                </a:lnTo>
                <a:lnTo>
                  <a:pt x="180" y="116"/>
                </a:lnTo>
                <a:lnTo>
                  <a:pt x="180" y="116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2" name="Freeform 14"/>
          <p:cNvSpPr/>
          <p:nvPr>
            <p:custDataLst>
              <p:tags r:id="rId21"/>
            </p:custDataLst>
          </p:nvPr>
        </p:nvSpPr>
        <p:spPr bwMode="auto">
          <a:xfrm>
            <a:off x="2077021" y="2776260"/>
            <a:ext cx="274637" cy="152400"/>
          </a:xfrm>
          <a:custGeom>
            <a:avLst/>
            <a:gdLst>
              <a:gd name="T0" fmla="*/ 173 w 173"/>
              <a:gd name="T1" fmla="*/ 60 h 96"/>
              <a:gd name="T2" fmla="*/ 173 w 173"/>
              <a:gd name="T3" fmla="*/ 74 h 96"/>
              <a:gd name="T4" fmla="*/ 173 w 173"/>
              <a:gd name="T5" fmla="*/ 81 h 96"/>
              <a:gd name="T6" fmla="*/ 169 w 173"/>
              <a:gd name="T7" fmla="*/ 88 h 96"/>
              <a:gd name="T8" fmla="*/ 169 w 173"/>
              <a:gd name="T9" fmla="*/ 92 h 96"/>
              <a:gd name="T10" fmla="*/ 166 w 173"/>
              <a:gd name="T11" fmla="*/ 96 h 96"/>
              <a:gd name="T12" fmla="*/ 159 w 173"/>
              <a:gd name="T13" fmla="*/ 92 h 96"/>
              <a:gd name="T14" fmla="*/ 152 w 173"/>
              <a:gd name="T15" fmla="*/ 92 h 96"/>
              <a:gd name="T16" fmla="*/ 141 w 173"/>
              <a:gd name="T17" fmla="*/ 88 h 96"/>
              <a:gd name="T18" fmla="*/ 131 w 173"/>
              <a:gd name="T19" fmla="*/ 81 h 96"/>
              <a:gd name="T20" fmla="*/ 116 w 173"/>
              <a:gd name="T21" fmla="*/ 74 h 96"/>
              <a:gd name="T22" fmla="*/ 99 w 173"/>
              <a:gd name="T23" fmla="*/ 67 h 96"/>
              <a:gd name="T24" fmla="*/ 78 w 173"/>
              <a:gd name="T25" fmla="*/ 57 h 96"/>
              <a:gd name="T26" fmla="*/ 60 w 173"/>
              <a:gd name="T27" fmla="*/ 46 h 96"/>
              <a:gd name="T28" fmla="*/ 42 w 173"/>
              <a:gd name="T29" fmla="*/ 36 h 96"/>
              <a:gd name="T30" fmla="*/ 28 w 173"/>
              <a:gd name="T31" fmla="*/ 29 h 96"/>
              <a:gd name="T32" fmla="*/ 18 w 173"/>
              <a:gd name="T33" fmla="*/ 21 h 96"/>
              <a:gd name="T34" fmla="*/ 11 w 173"/>
              <a:gd name="T35" fmla="*/ 14 h 96"/>
              <a:gd name="T36" fmla="*/ 4 w 173"/>
              <a:gd name="T37" fmla="*/ 11 h 96"/>
              <a:gd name="T38" fmla="*/ 0 w 173"/>
              <a:gd name="T39" fmla="*/ 7 h 96"/>
              <a:gd name="T40" fmla="*/ 0 w 173"/>
              <a:gd name="T41" fmla="*/ 4 h 96"/>
              <a:gd name="T42" fmla="*/ 0 w 173"/>
              <a:gd name="T43" fmla="*/ 4 h 96"/>
              <a:gd name="T44" fmla="*/ 4 w 173"/>
              <a:gd name="T45" fmla="*/ 4 h 96"/>
              <a:gd name="T46" fmla="*/ 7 w 173"/>
              <a:gd name="T47" fmla="*/ 0 h 96"/>
              <a:gd name="T48" fmla="*/ 14 w 173"/>
              <a:gd name="T49" fmla="*/ 0 h 96"/>
              <a:gd name="T50" fmla="*/ 21 w 173"/>
              <a:gd name="T51" fmla="*/ 0 h 96"/>
              <a:gd name="T52" fmla="*/ 32 w 173"/>
              <a:gd name="T53" fmla="*/ 0 h 96"/>
              <a:gd name="T54" fmla="*/ 42 w 173"/>
              <a:gd name="T55" fmla="*/ 0 h 96"/>
              <a:gd name="T56" fmla="*/ 53 w 173"/>
              <a:gd name="T57" fmla="*/ 0 h 96"/>
              <a:gd name="T58" fmla="*/ 67 w 173"/>
              <a:gd name="T59" fmla="*/ 0 h 96"/>
              <a:gd name="T60" fmla="*/ 78 w 173"/>
              <a:gd name="T61" fmla="*/ 0 h 96"/>
              <a:gd name="T62" fmla="*/ 99 w 173"/>
              <a:gd name="T63" fmla="*/ 4 h 96"/>
              <a:gd name="T64" fmla="*/ 120 w 173"/>
              <a:gd name="T65" fmla="*/ 7 h 96"/>
              <a:gd name="T66" fmla="*/ 138 w 173"/>
              <a:gd name="T67" fmla="*/ 14 h 96"/>
              <a:gd name="T68" fmla="*/ 148 w 173"/>
              <a:gd name="T69" fmla="*/ 21 h 96"/>
              <a:gd name="T70" fmla="*/ 155 w 173"/>
              <a:gd name="T71" fmla="*/ 25 h 96"/>
              <a:gd name="T72" fmla="*/ 159 w 173"/>
              <a:gd name="T73" fmla="*/ 32 h 96"/>
              <a:gd name="T74" fmla="*/ 166 w 173"/>
              <a:gd name="T75" fmla="*/ 36 h 96"/>
              <a:gd name="T76" fmla="*/ 169 w 173"/>
              <a:gd name="T77" fmla="*/ 43 h 96"/>
              <a:gd name="T78" fmla="*/ 169 w 173"/>
              <a:gd name="T79" fmla="*/ 46 h 96"/>
              <a:gd name="T80" fmla="*/ 173 w 173"/>
              <a:gd name="T81" fmla="*/ 53 h 96"/>
              <a:gd name="T82" fmla="*/ 173 w 173"/>
              <a:gd name="T83" fmla="*/ 60 h 96"/>
              <a:gd name="T84" fmla="*/ 173 w 173"/>
              <a:gd name="T85" fmla="*/ 6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73" h="96">
                <a:moveTo>
                  <a:pt x="173" y="60"/>
                </a:moveTo>
                <a:lnTo>
                  <a:pt x="173" y="74"/>
                </a:lnTo>
                <a:lnTo>
                  <a:pt x="173" y="81"/>
                </a:lnTo>
                <a:lnTo>
                  <a:pt x="169" y="88"/>
                </a:lnTo>
                <a:lnTo>
                  <a:pt x="169" y="92"/>
                </a:lnTo>
                <a:lnTo>
                  <a:pt x="166" y="96"/>
                </a:lnTo>
                <a:lnTo>
                  <a:pt x="159" y="92"/>
                </a:lnTo>
                <a:lnTo>
                  <a:pt x="152" y="92"/>
                </a:lnTo>
                <a:lnTo>
                  <a:pt x="141" y="88"/>
                </a:lnTo>
                <a:lnTo>
                  <a:pt x="131" y="81"/>
                </a:lnTo>
                <a:lnTo>
                  <a:pt x="116" y="74"/>
                </a:lnTo>
                <a:lnTo>
                  <a:pt x="99" y="67"/>
                </a:lnTo>
                <a:lnTo>
                  <a:pt x="78" y="57"/>
                </a:lnTo>
                <a:lnTo>
                  <a:pt x="60" y="46"/>
                </a:lnTo>
                <a:lnTo>
                  <a:pt x="42" y="36"/>
                </a:lnTo>
                <a:lnTo>
                  <a:pt x="28" y="29"/>
                </a:lnTo>
                <a:lnTo>
                  <a:pt x="18" y="21"/>
                </a:lnTo>
                <a:lnTo>
                  <a:pt x="11" y="14"/>
                </a:lnTo>
                <a:lnTo>
                  <a:pt x="4" y="11"/>
                </a:lnTo>
                <a:lnTo>
                  <a:pt x="0" y="7"/>
                </a:lnTo>
                <a:lnTo>
                  <a:pt x="0" y="4"/>
                </a:lnTo>
                <a:lnTo>
                  <a:pt x="0" y="4"/>
                </a:lnTo>
                <a:lnTo>
                  <a:pt x="4" y="4"/>
                </a:lnTo>
                <a:lnTo>
                  <a:pt x="7" y="0"/>
                </a:lnTo>
                <a:lnTo>
                  <a:pt x="14" y="0"/>
                </a:lnTo>
                <a:lnTo>
                  <a:pt x="21" y="0"/>
                </a:lnTo>
                <a:lnTo>
                  <a:pt x="32" y="0"/>
                </a:lnTo>
                <a:lnTo>
                  <a:pt x="42" y="0"/>
                </a:lnTo>
                <a:lnTo>
                  <a:pt x="53" y="0"/>
                </a:lnTo>
                <a:lnTo>
                  <a:pt x="67" y="0"/>
                </a:lnTo>
                <a:lnTo>
                  <a:pt x="78" y="0"/>
                </a:lnTo>
                <a:lnTo>
                  <a:pt x="99" y="4"/>
                </a:lnTo>
                <a:lnTo>
                  <a:pt x="120" y="7"/>
                </a:lnTo>
                <a:lnTo>
                  <a:pt x="138" y="14"/>
                </a:lnTo>
                <a:lnTo>
                  <a:pt x="148" y="21"/>
                </a:lnTo>
                <a:lnTo>
                  <a:pt x="155" y="25"/>
                </a:lnTo>
                <a:lnTo>
                  <a:pt x="159" y="32"/>
                </a:lnTo>
                <a:lnTo>
                  <a:pt x="166" y="36"/>
                </a:lnTo>
                <a:lnTo>
                  <a:pt x="169" y="43"/>
                </a:lnTo>
                <a:lnTo>
                  <a:pt x="169" y="46"/>
                </a:lnTo>
                <a:lnTo>
                  <a:pt x="173" y="53"/>
                </a:lnTo>
                <a:lnTo>
                  <a:pt x="173" y="60"/>
                </a:lnTo>
                <a:lnTo>
                  <a:pt x="173" y="60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Freeform 15"/>
          <p:cNvSpPr/>
          <p:nvPr>
            <p:custDataLst>
              <p:tags r:id="rId22"/>
            </p:custDataLst>
          </p:nvPr>
        </p:nvSpPr>
        <p:spPr bwMode="auto">
          <a:xfrm>
            <a:off x="1885195" y="2119035"/>
            <a:ext cx="314325" cy="95250"/>
          </a:xfrm>
          <a:custGeom>
            <a:avLst/>
            <a:gdLst>
              <a:gd name="T0" fmla="*/ 74 w 198"/>
              <a:gd name="T1" fmla="*/ 14 h 60"/>
              <a:gd name="T2" fmla="*/ 85 w 198"/>
              <a:gd name="T3" fmla="*/ 10 h 60"/>
              <a:gd name="T4" fmla="*/ 95 w 198"/>
              <a:gd name="T5" fmla="*/ 7 h 60"/>
              <a:gd name="T6" fmla="*/ 113 w 198"/>
              <a:gd name="T7" fmla="*/ 3 h 60"/>
              <a:gd name="T8" fmla="*/ 127 w 198"/>
              <a:gd name="T9" fmla="*/ 0 h 60"/>
              <a:gd name="T10" fmla="*/ 138 w 198"/>
              <a:gd name="T11" fmla="*/ 0 h 60"/>
              <a:gd name="T12" fmla="*/ 152 w 198"/>
              <a:gd name="T13" fmla="*/ 0 h 60"/>
              <a:gd name="T14" fmla="*/ 166 w 198"/>
              <a:gd name="T15" fmla="*/ 3 h 60"/>
              <a:gd name="T16" fmla="*/ 180 w 198"/>
              <a:gd name="T17" fmla="*/ 7 h 60"/>
              <a:gd name="T18" fmla="*/ 198 w 198"/>
              <a:gd name="T19" fmla="*/ 14 h 60"/>
              <a:gd name="T20" fmla="*/ 198 w 198"/>
              <a:gd name="T21" fmla="*/ 24 h 60"/>
              <a:gd name="T22" fmla="*/ 194 w 198"/>
              <a:gd name="T23" fmla="*/ 31 h 60"/>
              <a:gd name="T24" fmla="*/ 187 w 198"/>
              <a:gd name="T25" fmla="*/ 35 h 60"/>
              <a:gd name="T26" fmla="*/ 184 w 198"/>
              <a:gd name="T27" fmla="*/ 38 h 60"/>
              <a:gd name="T28" fmla="*/ 176 w 198"/>
              <a:gd name="T29" fmla="*/ 42 h 60"/>
              <a:gd name="T30" fmla="*/ 166 w 198"/>
              <a:gd name="T31" fmla="*/ 46 h 60"/>
              <a:gd name="T32" fmla="*/ 159 w 198"/>
              <a:gd name="T33" fmla="*/ 46 h 60"/>
              <a:gd name="T34" fmla="*/ 152 w 198"/>
              <a:gd name="T35" fmla="*/ 49 h 60"/>
              <a:gd name="T36" fmla="*/ 141 w 198"/>
              <a:gd name="T37" fmla="*/ 49 h 60"/>
              <a:gd name="T38" fmla="*/ 131 w 198"/>
              <a:gd name="T39" fmla="*/ 53 h 60"/>
              <a:gd name="T40" fmla="*/ 120 w 198"/>
              <a:gd name="T41" fmla="*/ 53 h 60"/>
              <a:gd name="T42" fmla="*/ 110 w 198"/>
              <a:gd name="T43" fmla="*/ 56 h 60"/>
              <a:gd name="T44" fmla="*/ 81 w 198"/>
              <a:gd name="T45" fmla="*/ 56 h 60"/>
              <a:gd name="T46" fmla="*/ 53 w 198"/>
              <a:gd name="T47" fmla="*/ 60 h 60"/>
              <a:gd name="T48" fmla="*/ 28 w 198"/>
              <a:gd name="T49" fmla="*/ 60 h 60"/>
              <a:gd name="T50" fmla="*/ 0 w 198"/>
              <a:gd name="T51" fmla="*/ 60 h 60"/>
              <a:gd name="T52" fmla="*/ 0 w 198"/>
              <a:gd name="T53" fmla="*/ 35 h 60"/>
              <a:gd name="T54" fmla="*/ 14 w 198"/>
              <a:gd name="T55" fmla="*/ 31 h 60"/>
              <a:gd name="T56" fmla="*/ 32 w 198"/>
              <a:gd name="T57" fmla="*/ 28 h 60"/>
              <a:gd name="T58" fmla="*/ 53 w 198"/>
              <a:gd name="T59" fmla="*/ 21 h 60"/>
              <a:gd name="T60" fmla="*/ 74 w 198"/>
              <a:gd name="T61" fmla="*/ 14 h 60"/>
              <a:gd name="T62" fmla="*/ 74 w 198"/>
              <a:gd name="T63" fmla="*/ 14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98" h="60">
                <a:moveTo>
                  <a:pt x="74" y="14"/>
                </a:moveTo>
                <a:lnTo>
                  <a:pt x="85" y="10"/>
                </a:lnTo>
                <a:lnTo>
                  <a:pt x="95" y="7"/>
                </a:lnTo>
                <a:lnTo>
                  <a:pt x="113" y="3"/>
                </a:lnTo>
                <a:lnTo>
                  <a:pt x="127" y="0"/>
                </a:lnTo>
                <a:lnTo>
                  <a:pt x="138" y="0"/>
                </a:lnTo>
                <a:lnTo>
                  <a:pt x="152" y="0"/>
                </a:lnTo>
                <a:lnTo>
                  <a:pt x="166" y="3"/>
                </a:lnTo>
                <a:lnTo>
                  <a:pt x="180" y="7"/>
                </a:lnTo>
                <a:lnTo>
                  <a:pt x="198" y="14"/>
                </a:lnTo>
                <a:lnTo>
                  <a:pt x="198" y="24"/>
                </a:lnTo>
                <a:lnTo>
                  <a:pt x="194" y="31"/>
                </a:lnTo>
                <a:lnTo>
                  <a:pt x="187" y="35"/>
                </a:lnTo>
                <a:lnTo>
                  <a:pt x="184" y="38"/>
                </a:lnTo>
                <a:lnTo>
                  <a:pt x="176" y="42"/>
                </a:lnTo>
                <a:lnTo>
                  <a:pt x="166" y="46"/>
                </a:lnTo>
                <a:lnTo>
                  <a:pt x="159" y="46"/>
                </a:lnTo>
                <a:lnTo>
                  <a:pt x="152" y="49"/>
                </a:lnTo>
                <a:lnTo>
                  <a:pt x="141" y="49"/>
                </a:lnTo>
                <a:lnTo>
                  <a:pt x="131" y="53"/>
                </a:lnTo>
                <a:lnTo>
                  <a:pt x="120" y="53"/>
                </a:lnTo>
                <a:lnTo>
                  <a:pt x="110" y="56"/>
                </a:lnTo>
                <a:lnTo>
                  <a:pt x="81" y="56"/>
                </a:lnTo>
                <a:lnTo>
                  <a:pt x="53" y="60"/>
                </a:lnTo>
                <a:lnTo>
                  <a:pt x="28" y="60"/>
                </a:lnTo>
                <a:lnTo>
                  <a:pt x="0" y="60"/>
                </a:lnTo>
                <a:lnTo>
                  <a:pt x="0" y="35"/>
                </a:lnTo>
                <a:lnTo>
                  <a:pt x="14" y="31"/>
                </a:lnTo>
                <a:lnTo>
                  <a:pt x="32" y="28"/>
                </a:lnTo>
                <a:lnTo>
                  <a:pt x="53" y="21"/>
                </a:lnTo>
                <a:lnTo>
                  <a:pt x="74" y="14"/>
                </a:lnTo>
                <a:lnTo>
                  <a:pt x="74" y="14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4" name="Freeform 16"/>
          <p:cNvSpPr/>
          <p:nvPr>
            <p:custDataLst>
              <p:tags r:id="rId23"/>
            </p:custDataLst>
          </p:nvPr>
        </p:nvSpPr>
        <p:spPr bwMode="auto">
          <a:xfrm>
            <a:off x="1917544" y="2325722"/>
            <a:ext cx="431800" cy="84138"/>
          </a:xfrm>
          <a:custGeom>
            <a:avLst/>
            <a:gdLst>
              <a:gd name="T0" fmla="*/ 272 w 272"/>
              <a:gd name="T1" fmla="*/ 14 h 53"/>
              <a:gd name="T2" fmla="*/ 272 w 272"/>
              <a:gd name="T3" fmla="*/ 25 h 53"/>
              <a:gd name="T4" fmla="*/ 272 w 272"/>
              <a:gd name="T5" fmla="*/ 28 h 53"/>
              <a:gd name="T6" fmla="*/ 272 w 272"/>
              <a:gd name="T7" fmla="*/ 35 h 53"/>
              <a:gd name="T8" fmla="*/ 272 w 272"/>
              <a:gd name="T9" fmla="*/ 39 h 53"/>
              <a:gd name="T10" fmla="*/ 268 w 272"/>
              <a:gd name="T11" fmla="*/ 39 h 53"/>
              <a:gd name="T12" fmla="*/ 265 w 272"/>
              <a:gd name="T13" fmla="*/ 39 h 53"/>
              <a:gd name="T14" fmla="*/ 258 w 272"/>
              <a:gd name="T15" fmla="*/ 39 h 53"/>
              <a:gd name="T16" fmla="*/ 251 w 272"/>
              <a:gd name="T17" fmla="*/ 42 h 53"/>
              <a:gd name="T18" fmla="*/ 240 w 272"/>
              <a:gd name="T19" fmla="*/ 42 h 53"/>
              <a:gd name="T20" fmla="*/ 229 w 272"/>
              <a:gd name="T21" fmla="*/ 42 h 53"/>
              <a:gd name="T22" fmla="*/ 215 w 272"/>
              <a:gd name="T23" fmla="*/ 42 h 53"/>
              <a:gd name="T24" fmla="*/ 201 w 272"/>
              <a:gd name="T25" fmla="*/ 46 h 53"/>
              <a:gd name="T26" fmla="*/ 184 w 272"/>
              <a:gd name="T27" fmla="*/ 46 h 53"/>
              <a:gd name="T28" fmla="*/ 163 w 272"/>
              <a:gd name="T29" fmla="*/ 46 h 53"/>
              <a:gd name="T30" fmla="*/ 141 w 272"/>
              <a:gd name="T31" fmla="*/ 46 h 53"/>
              <a:gd name="T32" fmla="*/ 117 w 272"/>
              <a:gd name="T33" fmla="*/ 50 h 53"/>
              <a:gd name="T34" fmla="*/ 92 w 272"/>
              <a:gd name="T35" fmla="*/ 50 h 53"/>
              <a:gd name="T36" fmla="*/ 64 w 272"/>
              <a:gd name="T37" fmla="*/ 50 h 53"/>
              <a:gd name="T38" fmla="*/ 36 w 272"/>
              <a:gd name="T39" fmla="*/ 50 h 53"/>
              <a:gd name="T40" fmla="*/ 4 w 272"/>
              <a:gd name="T41" fmla="*/ 53 h 53"/>
              <a:gd name="T42" fmla="*/ 0 w 272"/>
              <a:gd name="T43" fmla="*/ 18 h 53"/>
              <a:gd name="T44" fmla="*/ 29 w 272"/>
              <a:gd name="T45" fmla="*/ 18 h 53"/>
              <a:gd name="T46" fmla="*/ 60 w 272"/>
              <a:gd name="T47" fmla="*/ 14 h 53"/>
              <a:gd name="T48" fmla="*/ 89 w 272"/>
              <a:gd name="T49" fmla="*/ 11 h 53"/>
              <a:gd name="T50" fmla="*/ 113 w 272"/>
              <a:gd name="T51" fmla="*/ 7 h 53"/>
              <a:gd name="T52" fmla="*/ 138 w 272"/>
              <a:gd name="T53" fmla="*/ 7 h 53"/>
              <a:gd name="T54" fmla="*/ 163 w 272"/>
              <a:gd name="T55" fmla="*/ 4 h 53"/>
              <a:gd name="T56" fmla="*/ 184 w 272"/>
              <a:gd name="T57" fmla="*/ 4 h 53"/>
              <a:gd name="T58" fmla="*/ 201 w 272"/>
              <a:gd name="T59" fmla="*/ 0 h 53"/>
              <a:gd name="T60" fmla="*/ 219 w 272"/>
              <a:gd name="T61" fmla="*/ 0 h 53"/>
              <a:gd name="T62" fmla="*/ 229 w 272"/>
              <a:gd name="T63" fmla="*/ 0 h 53"/>
              <a:gd name="T64" fmla="*/ 244 w 272"/>
              <a:gd name="T65" fmla="*/ 0 h 53"/>
              <a:gd name="T66" fmla="*/ 254 w 272"/>
              <a:gd name="T67" fmla="*/ 0 h 53"/>
              <a:gd name="T68" fmla="*/ 261 w 272"/>
              <a:gd name="T69" fmla="*/ 4 h 53"/>
              <a:gd name="T70" fmla="*/ 265 w 272"/>
              <a:gd name="T71" fmla="*/ 7 h 53"/>
              <a:gd name="T72" fmla="*/ 268 w 272"/>
              <a:gd name="T73" fmla="*/ 11 h 53"/>
              <a:gd name="T74" fmla="*/ 272 w 272"/>
              <a:gd name="T75" fmla="*/ 14 h 53"/>
              <a:gd name="T76" fmla="*/ 272 w 272"/>
              <a:gd name="T77" fmla="*/ 14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72" h="53">
                <a:moveTo>
                  <a:pt x="272" y="14"/>
                </a:moveTo>
                <a:lnTo>
                  <a:pt x="272" y="25"/>
                </a:lnTo>
                <a:lnTo>
                  <a:pt x="272" y="28"/>
                </a:lnTo>
                <a:lnTo>
                  <a:pt x="272" y="35"/>
                </a:lnTo>
                <a:lnTo>
                  <a:pt x="272" y="39"/>
                </a:lnTo>
                <a:lnTo>
                  <a:pt x="268" y="39"/>
                </a:lnTo>
                <a:lnTo>
                  <a:pt x="265" y="39"/>
                </a:lnTo>
                <a:lnTo>
                  <a:pt x="258" y="39"/>
                </a:lnTo>
                <a:lnTo>
                  <a:pt x="251" y="42"/>
                </a:lnTo>
                <a:lnTo>
                  <a:pt x="240" y="42"/>
                </a:lnTo>
                <a:lnTo>
                  <a:pt x="229" y="42"/>
                </a:lnTo>
                <a:lnTo>
                  <a:pt x="215" y="42"/>
                </a:lnTo>
                <a:lnTo>
                  <a:pt x="201" y="46"/>
                </a:lnTo>
                <a:lnTo>
                  <a:pt x="184" y="46"/>
                </a:lnTo>
                <a:lnTo>
                  <a:pt x="163" y="46"/>
                </a:lnTo>
                <a:lnTo>
                  <a:pt x="141" y="46"/>
                </a:lnTo>
                <a:lnTo>
                  <a:pt x="117" y="50"/>
                </a:lnTo>
                <a:lnTo>
                  <a:pt x="92" y="50"/>
                </a:lnTo>
                <a:lnTo>
                  <a:pt x="64" y="50"/>
                </a:lnTo>
                <a:lnTo>
                  <a:pt x="36" y="50"/>
                </a:lnTo>
                <a:lnTo>
                  <a:pt x="4" y="53"/>
                </a:lnTo>
                <a:lnTo>
                  <a:pt x="0" y="18"/>
                </a:lnTo>
                <a:lnTo>
                  <a:pt x="29" y="18"/>
                </a:lnTo>
                <a:lnTo>
                  <a:pt x="60" y="14"/>
                </a:lnTo>
                <a:lnTo>
                  <a:pt x="89" y="11"/>
                </a:lnTo>
                <a:lnTo>
                  <a:pt x="113" y="7"/>
                </a:lnTo>
                <a:lnTo>
                  <a:pt x="138" y="7"/>
                </a:lnTo>
                <a:lnTo>
                  <a:pt x="163" y="4"/>
                </a:lnTo>
                <a:lnTo>
                  <a:pt x="184" y="4"/>
                </a:lnTo>
                <a:lnTo>
                  <a:pt x="201" y="0"/>
                </a:lnTo>
                <a:lnTo>
                  <a:pt x="219" y="0"/>
                </a:lnTo>
                <a:lnTo>
                  <a:pt x="229" y="0"/>
                </a:lnTo>
                <a:lnTo>
                  <a:pt x="244" y="0"/>
                </a:lnTo>
                <a:lnTo>
                  <a:pt x="254" y="0"/>
                </a:lnTo>
                <a:lnTo>
                  <a:pt x="261" y="4"/>
                </a:lnTo>
                <a:lnTo>
                  <a:pt x="265" y="7"/>
                </a:lnTo>
                <a:lnTo>
                  <a:pt x="268" y="11"/>
                </a:lnTo>
                <a:lnTo>
                  <a:pt x="272" y="14"/>
                </a:lnTo>
                <a:lnTo>
                  <a:pt x="272" y="14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5" name="Freeform 17"/>
          <p:cNvSpPr/>
          <p:nvPr>
            <p:custDataLst>
              <p:tags r:id="rId24"/>
            </p:custDataLst>
          </p:nvPr>
        </p:nvSpPr>
        <p:spPr bwMode="auto">
          <a:xfrm>
            <a:off x="1657622" y="2433831"/>
            <a:ext cx="319087" cy="279400"/>
          </a:xfrm>
          <a:custGeom>
            <a:avLst/>
            <a:gdLst>
              <a:gd name="T0" fmla="*/ 106 w 201"/>
              <a:gd name="T1" fmla="*/ 74 h 176"/>
              <a:gd name="T2" fmla="*/ 116 w 201"/>
              <a:gd name="T3" fmla="*/ 60 h 176"/>
              <a:gd name="T4" fmla="*/ 123 w 201"/>
              <a:gd name="T5" fmla="*/ 50 h 176"/>
              <a:gd name="T6" fmla="*/ 130 w 201"/>
              <a:gd name="T7" fmla="*/ 39 h 176"/>
              <a:gd name="T8" fmla="*/ 130 w 201"/>
              <a:gd name="T9" fmla="*/ 35 h 176"/>
              <a:gd name="T10" fmla="*/ 130 w 201"/>
              <a:gd name="T11" fmla="*/ 32 h 176"/>
              <a:gd name="T12" fmla="*/ 130 w 201"/>
              <a:gd name="T13" fmla="*/ 28 h 176"/>
              <a:gd name="T14" fmla="*/ 127 w 201"/>
              <a:gd name="T15" fmla="*/ 25 h 176"/>
              <a:gd name="T16" fmla="*/ 130 w 201"/>
              <a:gd name="T17" fmla="*/ 18 h 176"/>
              <a:gd name="T18" fmla="*/ 134 w 201"/>
              <a:gd name="T19" fmla="*/ 11 h 176"/>
              <a:gd name="T20" fmla="*/ 141 w 201"/>
              <a:gd name="T21" fmla="*/ 4 h 176"/>
              <a:gd name="T22" fmla="*/ 141 w 201"/>
              <a:gd name="T23" fmla="*/ 4 h 176"/>
              <a:gd name="T24" fmla="*/ 144 w 201"/>
              <a:gd name="T25" fmla="*/ 0 h 176"/>
              <a:gd name="T26" fmla="*/ 148 w 201"/>
              <a:gd name="T27" fmla="*/ 0 h 176"/>
              <a:gd name="T28" fmla="*/ 155 w 201"/>
              <a:gd name="T29" fmla="*/ 4 h 176"/>
              <a:gd name="T30" fmla="*/ 158 w 201"/>
              <a:gd name="T31" fmla="*/ 4 h 176"/>
              <a:gd name="T32" fmla="*/ 166 w 201"/>
              <a:gd name="T33" fmla="*/ 7 h 176"/>
              <a:gd name="T34" fmla="*/ 169 w 201"/>
              <a:gd name="T35" fmla="*/ 11 h 176"/>
              <a:gd name="T36" fmla="*/ 176 w 201"/>
              <a:gd name="T37" fmla="*/ 18 h 176"/>
              <a:gd name="T38" fmla="*/ 183 w 201"/>
              <a:gd name="T39" fmla="*/ 32 h 176"/>
              <a:gd name="T40" fmla="*/ 194 w 201"/>
              <a:gd name="T41" fmla="*/ 42 h 176"/>
              <a:gd name="T42" fmla="*/ 197 w 201"/>
              <a:gd name="T43" fmla="*/ 50 h 176"/>
              <a:gd name="T44" fmla="*/ 201 w 201"/>
              <a:gd name="T45" fmla="*/ 57 h 176"/>
              <a:gd name="T46" fmla="*/ 201 w 201"/>
              <a:gd name="T47" fmla="*/ 60 h 176"/>
              <a:gd name="T48" fmla="*/ 197 w 201"/>
              <a:gd name="T49" fmla="*/ 64 h 176"/>
              <a:gd name="T50" fmla="*/ 197 w 201"/>
              <a:gd name="T51" fmla="*/ 67 h 176"/>
              <a:gd name="T52" fmla="*/ 194 w 201"/>
              <a:gd name="T53" fmla="*/ 71 h 176"/>
              <a:gd name="T54" fmla="*/ 190 w 201"/>
              <a:gd name="T55" fmla="*/ 78 h 176"/>
              <a:gd name="T56" fmla="*/ 183 w 201"/>
              <a:gd name="T57" fmla="*/ 81 h 176"/>
              <a:gd name="T58" fmla="*/ 176 w 201"/>
              <a:gd name="T59" fmla="*/ 88 h 176"/>
              <a:gd name="T60" fmla="*/ 169 w 201"/>
              <a:gd name="T61" fmla="*/ 92 h 176"/>
              <a:gd name="T62" fmla="*/ 158 w 201"/>
              <a:gd name="T63" fmla="*/ 99 h 176"/>
              <a:gd name="T64" fmla="*/ 151 w 201"/>
              <a:gd name="T65" fmla="*/ 109 h 176"/>
              <a:gd name="T66" fmla="*/ 141 w 201"/>
              <a:gd name="T67" fmla="*/ 117 h 176"/>
              <a:gd name="T68" fmla="*/ 120 w 201"/>
              <a:gd name="T69" fmla="*/ 131 h 176"/>
              <a:gd name="T70" fmla="*/ 99 w 201"/>
              <a:gd name="T71" fmla="*/ 141 h 176"/>
              <a:gd name="T72" fmla="*/ 81 w 201"/>
              <a:gd name="T73" fmla="*/ 152 h 176"/>
              <a:gd name="T74" fmla="*/ 63 w 201"/>
              <a:gd name="T75" fmla="*/ 159 h 176"/>
              <a:gd name="T76" fmla="*/ 49 w 201"/>
              <a:gd name="T77" fmla="*/ 169 h 176"/>
              <a:gd name="T78" fmla="*/ 35 w 201"/>
              <a:gd name="T79" fmla="*/ 173 h 176"/>
              <a:gd name="T80" fmla="*/ 21 w 201"/>
              <a:gd name="T81" fmla="*/ 173 h 176"/>
              <a:gd name="T82" fmla="*/ 17 w 201"/>
              <a:gd name="T83" fmla="*/ 176 h 176"/>
              <a:gd name="T84" fmla="*/ 14 w 201"/>
              <a:gd name="T85" fmla="*/ 176 h 176"/>
              <a:gd name="T86" fmla="*/ 7 w 201"/>
              <a:gd name="T87" fmla="*/ 176 h 176"/>
              <a:gd name="T88" fmla="*/ 3 w 201"/>
              <a:gd name="T89" fmla="*/ 173 h 176"/>
              <a:gd name="T90" fmla="*/ 3 w 201"/>
              <a:gd name="T91" fmla="*/ 169 h 176"/>
              <a:gd name="T92" fmla="*/ 0 w 201"/>
              <a:gd name="T93" fmla="*/ 166 h 176"/>
              <a:gd name="T94" fmla="*/ 3 w 201"/>
              <a:gd name="T95" fmla="*/ 166 h 176"/>
              <a:gd name="T96" fmla="*/ 3 w 201"/>
              <a:gd name="T97" fmla="*/ 162 h 176"/>
              <a:gd name="T98" fmla="*/ 10 w 201"/>
              <a:gd name="T99" fmla="*/ 159 h 176"/>
              <a:gd name="T100" fmla="*/ 14 w 201"/>
              <a:gd name="T101" fmla="*/ 152 h 176"/>
              <a:gd name="T102" fmla="*/ 21 w 201"/>
              <a:gd name="T103" fmla="*/ 148 h 176"/>
              <a:gd name="T104" fmla="*/ 32 w 201"/>
              <a:gd name="T105" fmla="*/ 141 h 176"/>
              <a:gd name="T106" fmla="*/ 42 w 201"/>
              <a:gd name="T107" fmla="*/ 134 h 176"/>
              <a:gd name="T108" fmla="*/ 63 w 201"/>
              <a:gd name="T109" fmla="*/ 117 h 176"/>
              <a:gd name="T110" fmla="*/ 77 w 201"/>
              <a:gd name="T111" fmla="*/ 102 h 176"/>
              <a:gd name="T112" fmla="*/ 95 w 201"/>
              <a:gd name="T113" fmla="*/ 85 h 176"/>
              <a:gd name="T114" fmla="*/ 106 w 201"/>
              <a:gd name="T115" fmla="*/ 74 h 176"/>
              <a:gd name="T116" fmla="*/ 106 w 201"/>
              <a:gd name="T117" fmla="*/ 74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" h="176">
                <a:moveTo>
                  <a:pt x="106" y="74"/>
                </a:moveTo>
                <a:lnTo>
                  <a:pt x="116" y="60"/>
                </a:lnTo>
                <a:lnTo>
                  <a:pt x="123" y="50"/>
                </a:lnTo>
                <a:lnTo>
                  <a:pt x="130" y="39"/>
                </a:lnTo>
                <a:lnTo>
                  <a:pt x="130" y="35"/>
                </a:lnTo>
                <a:lnTo>
                  <a:pt x="130" y="32"/>
                </a:lnTo>
                <a:lnTo>
                  <a:pt x="130" y="28"/>
                </a:lnTo>
                <a:lnTo>
                  <a:pt x="127" y="25"/>
                </a:lnTo>
                <a:lnTo>
                  <a:pt x="130" y="18"/>
                </a:lnTo>
                <a:lnTo>
                  <a:pt x="134" y="11"/>
                </a:lnTo>
                <a:lnTo>
                  <a:pt x="141" y="4"/>
                </a:lnTo>
                <a:lnTo>
                  <a:pt x="141" y="4"/>
                </a:lnTo>
                <a:lnTo>
                  <a:pt x="144" y="0"/>
                </a:lnTo>
                <a:lnTo>
                  <a:pt x="148" y="0"/>
                </a:lnTo>
                <a:lnTo>
                  <a:pt x="155" y="4"/>
                </a:lnTo>
                <a:lnTo>
                  <a:pt x="158" y="4"/>
                </a:lnTo>
                <a:lnTo>
                  <a:pt x="166" y="7"/>
                </a:lnTo>
                <a:lnTo>
                  <a:pt x="169" y="11"/>
                </a:lnTo>
                <a:lnTo>
                  <a:pt x="176" y="18"/>
                </a:lnTo>
                <a:lnTo>
                  <a:pt x="183" y="32"/>
                </a:lnTo>
                <a:lnTo>
                  <a:pt x="194" y="42"/>
                </a:lnTo>
                <a:lnTo>
                  <a:pt x="197" y="50"/>
                </a:lnTo>
                <a:lnTo>
                  <a:pt x="201" y="57"/>
                </a:lnTo>
                <a:lnTo>
                  <a:pt x="201" y="60"/>
                </a:lnTo>
                <a:lnTo>
                  <a:pt x="197" y="64"/>
                </a:lnTo>
                <a:lnTo>
                  <a:pt x="197" y="67"/>
                </a:lnTo>
                <a:lnTo>
                  <a:pt x="194" y="71"/>
                </a:lnTo>
                <a:lnTo>
                  <a:pt x="190" y="78"/>
                </a:lnTo>
                <a:lnTo>
                  <a:pt x="183" y="81"/>
                </a:lnTo>
                <a:lnTo>
                  <a:pt x="176" y="88"/>
                </a:lnTo>
                <a:lnTo>
                  <a:pt x="169" y="92"/>
                </a:lnTo>
                <a:lnTo>
                  <a:pt x="158" y="99"/>
                </a:lnTo>
                <a:lnTo>
                  <a:pt x="151" y="109"/>
                </a:lnTo>
                <a:lnTo>
                  <a:pt x="141" y="117"/>
                </a:lnTo>
                <a:lnTo>
                  <a:pt x="120" y="131"/>
                </a:lnTo>
                <a:lnTo>
                  <a:pt x="99" y="141"/>
                </a:lnTo>
                <a:lnTo>
                  <a:pt x="81" y="152"/>
                </a:lnTo>
                <a:lnTo>
                  <a:pt x="63" y="159"/>
                </a:lnTo>
                <a:lnTo>
                  <a:pt x="49" y="169"/>
                </a:lnTo>
                <a:lnTo>
                  <a:pt x="35" y="173"/>
                </a:lnTo>
                <a:lnTo>
                  <a:pt x="21" y="173"/>
                </a:lnTo>
                <a:lnTo>
                  <a:pt x="17" y="176"/>
                </a:lnTo>
                <a:lnTo>
                  <a:pt x="14" y="176"/>
                </a:lnTo>
                <a:lnTo>
                  <a:pt x="7" y="176"/>
                </a:lnTo>
                <a:lnTo>
                  <a:pt x="3" y="173"/>
                </a:lnTo>
                <a:lnTo>
                  <a:pt x="3" y="169"/>
                </a:lnTo>
                <a:lnTo>
                  <a:pt x="0" y="166"/>
                </a:lnTo>
                <a:lnTo>
                  <a:pt x="3" y="166"/>
                </a:lnTo>
                <a:lnTo>
                  <a:pt x="3" y="162"/>
                </a:lnTo>
                <a:lnTo>
                  <a:pt x="10" y="159"/>
                </a:lnTo>
                <a:lnTo>
                  <a:pt x="14" y="152"/>
                </a:lnTo>
                <a:lnTo>
                  <a:pt x="21" y="148"/>
                </a:lnTo>
                <a:lnTo>
                  <a:pt x="32" y="141"/>
                </a:lnTo>
                <a:lnTo>
                  <a:pt x="42" y="134"/>
                </a:lnTo>
                <a:lnTo>
                  <a:pt x="63" y="117"/>
                </a:lnTo>
                <a:lnTo>
                  <a:pt x="77" y="102"/>
                </a:lnTo>
                <a:lnTo>
                  <a:pt x="95" y="85"/>
                </a:lnTo>
                <a:lnTo>
                  <a:pt x="106" y="74"/>
                </a:lnTo>
                <a:lnTo>
                  <a:pt x="106" y="74"/>
                </a:lnTo>
              </a:path>
            </a:pathLst>
          </a:custGeom>
          <a:solidFill>
            <a:srgbClr val="FF0000"/>
          </a:solidFill>
          <a:ln w="33338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6" name="任意多边形 95"/>
          <p:cNvSpPr/>
          <p:nvPr>
            <p:custDataLst>
              <p:tags r:id="rId25"/>
            </p:custDataLst>
          </p:nvPr>
        </p:nvSpPr>
        <p:spPr>
          <a:xfrm rot="20957676">
            <a:off x="1050989" y="2309762"/>
            <a:ext cx="428382" cy="116058"/>
          </a:xfrm>
          <a:custGeom>
            <a:avLst/>
            <a:gdLst>
              <a:gd name="connsiteX0" fmla="*/ 367182 w 428382"/>
              <a:gd name="connsiteY0" fmla="*/ 0 h 116058"/>
              <a:gd name="connsiteX1" fmla="*/ 378101 w 428382"/>
              <a:gd name="connsiteY1" fmla="*/ 2064 h 116058"/>
              <a:gd name="connsiteX2" fmla="*/ 384340 w 428382"/>
              <a:gd name="connsiteY2" fmla="*/ 3244 h 116058"/>
              <a:gd name="connsiteX3" fmla="*/ 389020 w 428382"/>
              <a:gd name="connsiteY3" fmla="*/ 4129 h 116058"/>
              <a:gd name="connsiteX4" fmla="*/ 410354 w 428382"/>
              <a:gd name="connsiteY4" fmla="*/ 19471 h 116058"/>
              <a:gd name="connsiteX5" fmla="*/ 428382 w 428382"/>
              <a:gd name="connsiteY5" fmla="*/ 33191 h 116058"/>
              <a:gd name="connsiteX6" fmla="*/ 428382 w 428382"/>
              <a:gd name="connsiteY6" fmla="*/ 73876 h 116058"/>
              <a:gd name="connsiteX7" fmla="*/ 386200 w 428382"/>
              <a:gd name="connsiteY7" fmla="*/ 116058 h 116058"/>
              <a:gd name="connsiteX8" fmla="*/ 338702 w 428382"/>
              <a:gd name="connsiteY8" fmla="*/ 116058 h 116058"/>
              <a:gd name="connsiteX9" fmla="*/ 335620 w 428382"/>
              <a:gd name="connsiteY9" fmla="*/ 107127 h 116058"/>
              <a:gd name="connsiteX10" fmla="*/ 333005 w 428382"/>
              <a:gd name="connsiteY10" fmla="*/ 95323 h 116058"/>
              <a:gd name="connsiteX11" fmla="*/ 326765 w 428382"/>
              <a:gd name="connsiteY11" fmla="*/ 94143 h 116058"/>
              <a:gd name="connsiteX12" fmla="*/ 322086 w 428382"/>
              <a:gd name="connsiteY12" fmla="*/ 93259 h 116058"/>
              <a:gd name="connsiteX13" fmla="*/ 311167 w 428382"/>
              <a:gd name="connsiteY13" fmla="*/ 91194 h 116058"/>
              <a:gd name="connsiteX14" fmla="*/ 300247 w 428382"/>
              <a:gd name="connsiteY14" fmla="*/ 89130 h 116058"/>
              <a:gd name="connsiteX15" fmla="*/ 281909 w 428382"/>
              <a:gd name="connsiteY15" fmla="*/ 92126 h 116058"/>
              <a:gd name="connsiteX16" fmla="*/ 263866 w 428382"/>
              <a:gd name="connsiteY16" fmla="*/ 93562 h 116058"/>
              <a:gd name="connsiteX17" fmla="*/ 240849 w 428382"/>
              <a:gd name="connsiteY17" fmla="*/ 95673 h 116058"/>
              <a:gd name="connsiteX18" fmla="*/ 213446 w 428382"/>
              <a:gd name="connsiteY18" fmla="*/ 95339 h 116058"/>
              <a:gd name="connsiteX19" fmla="*/ 190429 w 428382"/>
              <a:gd name="connsiteY19" fmla="*/ 97450 h 116058"/>
              <a:gd name="connsiteX20" fmla="*/ 160287 w 428382"/>
              <a:gd name="connsiteY20" fmla="*/ 103061 h 116058"/>
              <a:gd name="connsiteX21" fmla="*/ 132209 w 428382"/>
              <a:gd name="connsiteY21" fmla="*/ 97753 h 116058"/>
              <a:gd name="connsiteX22" fmla="*/ 104512 w 428382"/>
              <a:gd name="connsiteY22" fmla="*/ 98980 h 116058"/>
              <a:gd name="connsiteX23" fmla="*/ 54596 w 428382"/>
              <a:gd name="connsiteY23" fmla="*/ 89543 h 116058"/>
              <a:gd name="connsiteX24" fmla="*/ 0 w 428382"/>
              <a:gd name="connsiteY24" fmla="*/ 79222 h 116058"/>
              <a:gd name="connsiteX25" fmla="*/ 12681 w 428382"/>
              <a:gd name="connsiteY25" fmla="*/ 12147 h 116058"/>
              <a:gd name="connsiteX26" fmla="*/ 28279 w 428382"/>
              <a:gd name="connsiteY26" fmla="*/ 15096 h 116058"/>
              <a:gd name="connsiteX27" fmla="*/ 45438 w 428382"/>
              <a:gd name="connsiteY27" fmla="*/ 18340 h 116058"/>
              <a:gd name="connsiteX28" fmla="*/ 61417 w 428382"/>
              <a:gd name="connsiteY28" fmla="*/ 27823 h 116058"/>
              <a:gd name="connsiteX29" fmla="*/ 77016 w 428382"/>
              <a:gd name="connsiteY29" fmla="*/ 30772 h 116058"/>
              <a:gd name="connsiteX30" fmla="*/ 82371 w 428382"/>
              <a:gd name="connsiteY30" fmla="*/ 36631 h 116058"/>
              <a:gd name="connsiteX31" fmla="*/ 97969 w 428382"/>
              <a:gd name="connsiteY31" fmla="*/ 39580 h 116058"/>
              <a:gd name="connsiteX32" fmla="*/ 108888 w 428382"/>
              <a:gd name="connsiteY32" fmla="*/ 41645 h 116058"/>
              <a:gd name="connsiteX33" fmla="*/ 126932 w 428382"/>
              <a:gd name="connsiteY33" fmla="*/ 40209 h 116058"/>
              <a:gd name="connsiteX34" fmla="*/ 142530 w 428382"/>
              <a:gd name="connsiteY34" fmla="*/ 43158 h 116058"/>
              <a:gd name="connsiteX35" fmla="*/ 160868 w 428382"/>
              <a:gd name="connsiteY35" fmla="*/ 40162 h 116058"/>
              <a:gd name="connsiteX36" fmla="*/ 178912 w 428382"/>
              <a:gd name="connsiteY36" fmla="*/ 38726 h 116058"/>
              <a:gd name="connsiteX37" fmla="*/ 201929 w 428382"/>
              <a:gd name="connsiteY37" fmla="*/ 36615 h 116058"/>
              <a:gd name="connsiteX38" fmla="*/ 225832 w 428382"/>
              <a:gd name="connsiteY38" fmla="*/ 29825 h 116058"/>
              <a:gd name="connsiteX39" fmla="*/ 242315 w 428382"/>
              <a:gd name="connsiteY39" fmla="*/ 28094 h 116058"/>
              <a:gd name="connsiteX40" fmla="*/ 260653 w 428382"/>
              <a:gd name="connsiteY40" fmla="*/ 25098 h 116058"/>
              <a:gd name="connsiteX41" fmla="*/ 278316 w 428382"/>
              <a:gd name="connsiteY41" fmla="*/ 17128 h 116058"/>
              <a:gd name="connsiteX42" fmla="*/ 291679 w 428382"/>
              <a:gd name="connsiteY42" fmla="*/ 14808 h 116058"/>
              <a:gd name="connsiteX43" fmla="*/ 303778 w 428382"/>
              <a:gd name="connsiteY43" fmla="*/ 10632 h 116058"/>
              <a:gd name="connsiteX44" fmla="*/ 315582 w 428382"/>
              <a:gd name="connsiteY44" fmla="*/ 8017 h 116058"/>
              <a:gd name="connsiteX45" fmla="*/ 327681 w 428382"/>
              <a:gd name="connsiteY45" fmla="*/ 3842 h 116058"/>
              <a:gd name="connsiteX46" fmla="*/ 344459 w 428382"/>
              <a:gd name="connsiteY46" fmla="*/ 551 h 116058"/>
              <a:gd name="connsiteX47" fmla="*/ 355378 w 428382"/>
              <a:gd name="connsiteY47" fmla="*/ 2615 h 116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28382" h="116058">
                <a:moveTo>
                  <a:pt x="367182" y="0"/>
                </a:moveTo>
                <a:lnTo>
                  <a:pt x="378101" y="2064"/>
                </a:lnTo>
                <a:lnTo>
                  <a:pt x="384340" y="3244"/>
                </a:lnTo>
                <a:lnTo>
                  <a:pt x="389020" y="4129"/>
                </a:lnTo>
                <a:lnTo>
                  <a:pt x="410354" y="19471"/>
                </a:lnTo>
                <a:lnTo>
                  <a:pt x="428382" y="33191"/>
                </a:lnTo>
                <a:lnTo>
                  <a:pt x="428382" y="73876"/>
                </a:lnTo>
                <a:cubicBezTo>
                  <a:pt x="428382" y="97172"/>
                  <a:pt x="409496" y="116058"/>
                  <a:pt x="386200" y="116058"/>
                </a:cubicBezTo>
                <a:lnTo>
                  <a:pt x="338702" y="116058"/>
                </a:lnTo>
                <a:lnTo>
                  <a:pt x="335620" y="107127"/>
                </a:lnTo>
                <a:lnTo>
                  <a:pt x="333005" y="95323"/>
                </a:lnTo>
                <a:lnTo>
                  <a:pt x="326765" y="94143"/>
                </a:lnTo>
                <a:lnTo>
                  <a:pt x="322086" y="93259"/>
                </a:lnTo>
                <a:lnTo>
                  <a:pt x="311167" y="91194"/>
                </a:lnTo>
                <a:lnTo>
                  <a:pt x="300247" y="89130"/>
                </a:lnTo>
                <a:lnTo>
                  <a:pt x="281909" y="92126"/>
                </a:lnTo>
                <a:lnTo>
                  <a:pt x="263866" y="93562"/>
                </a:lnTo>
                <a:lnTo>
                  <a:pt x="240849" y="95673"/>
                </a:lnTo>
                <a:lnTo>
                  <a:pt x="213446" y="95339"/>
                </a:lnTo>
                <a:lnTo>
                  <a:pt x="190429" y="97450"/>
                </a:lnTo>
                <a:lnTo>
                  <a:pt x="160287" y="103061"/>
                </a:lnTo>
                <a:lnTo>
                  <a:pt x="132209" y="97753"/>
                </a:lnTo>
                <a:lnTo>
                  <a:pt x="104512" y="98980"/>
                </a:lnTo>
                <a:lnTo>
                  <a:pt x="54596" y="89543"/>
                </a:lnTo>
                <a:lnTo>
                  <a:pt x="0" y="79222"/>
                </a:lnTo>
                <a:lnTo>
                  <a:pt x="12681" y="12147"/>
                </a:lnTo>
                <a:lnTo>
                  <a:pt x="28279" y="15096"/>
                </a:lnTo>
                <a:lnTo>
                  <a:pt x="45438" y="18340"/>
                </a:lnTo>
                <a:lnTo>
                  <a:pt x="61417" y="27823"/>
                </a:lnTo>
                <a:lnTo>
                  <a:pt x="77016" y="30772"/>
                </a:lnTo>
                <a:lnTo>
                  <a:pt x="82371" y="36631"/>
                </a:lnTo>
                <a:lnTo>
                  <a:pt x="97969" y="39580"/>
                </a:lnTo>
                <a:lnTo>
                  <a:pt x="108888" y="41645"/>
                </a:lnTo>
                <a:lnTo>
                  <a:pt x="126932" y="40209"/>
                </a:lnTo>
                <a:lnTo>
                  <a:pt x="142530" y="43158"/>
                </a:lnTo>
                <a:lnTo>
                  <a:pt x="160868" y="40162"/>
                </a:lnTo>
                <a:lnTo>
                  <a:pt x="178912" y="38726"/>
                </a:lnTo>
                <a:lnTo>
                  <a:pt x="201929" y="36615"/>
                </a:lnTo>
                <a:lnTo>
                  <a:pt x="225832" y="29825"/>
                </a:lnTo>
                <a:lnTo>
                  <a:pt x="242315" y="28094"/>
                </a:lnTo>
                <a:lnTo>
                  <a:pt x="260653" y="25098"/>
                </a:lnTo>
                <a:lnTo>
                  <a:pt x="278316" y="17128"/>
                </a:lnTo>
                <a:lnTo>
                  <a:pt x="291679" y="14808"/>
                </a:lnTo>
                <a:lnTo>
                  <a:pt x="303778" y="10632"/>
                </a:lnTo>
                <a:lnTo>
                  <a:pt x="315582" y="8017"/>
                </a:lnTo>
                <a:lnTo>
                  <a:pt x="327681" y="3842"/>
                </a:lnTo>
                <a:lnTo>
                  <a:pt x="344459" y="551"/>
                </a:lnTo>
                <a:lnTo>
                  <a:pt x="355378" y="2615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7" name="任意多边形 96"/>
          <p:cNvSpPr/>
          <p:nvPr>
            <p:custDataLst>
              <p:tags r:id="rId26"/>
            </p:custDataLst>
          </p:nvPr>
        </p:nvSpPr>
        <p:spPr>
          <a:xfrm rot="17390877">
            <a:off x="1242842" y="2392037"/>
            <a:ext cx="410163" cy="184156"/>
          </a:xfrm>
          <a:custGeom>
            <a:avLst/>
            <a:gdLst>
              <a:gd name="connsiteX0" fmla="*/ 402617 w 410163"/>
              <a:gd name="connsiteY0" fmla="*/ 217 h 184156"/>
              <a:gd name="connsiteX1" fmla="*/ 406390 w 410163"/>
              <a:gd name="connsiteY1" fmla="*/ 10669 h 184156"/>
              <a:gd name="connsiteX2" fmla="*/ 408546 w 410163"/>
              <a:gd name="connsiteY2" fmla="*/ 16642 h 184156"/>
              <a:gd name="connsiteX3" fmla="*/ 410163 w 410163"/>
              <a:gd name="connsiteY3" fmla="*/ 21121 h 184156"/>
              <a:gd name="connsiteX4" fmla="*/ 407795 w 410163"/>
              <a:gd name="connsiteY4" fmla="*/ 47292 h 184156"/>
              <a:gd name="connsiteX5" fmla="*/ 404889 w 410163"/>
              <a:gd name="connsiteY5" fmla="*/ 71970 h 184156"/>
              <a:gd name="connsiteX6" fmla="*/ 403599 w 410163"/>
              <a:gd name="connsiteY6" fmla="*/ 101127 h 184156"/>
              <a:gd name="connsiteX7" fmla="*/ 396920 w 410163"/>
              <a:gd name="connsiteY7" fmla="*/ 115353 h 184156"/>
              <a:gd name="connsiteX8" fmla="*/ 392397 w 410163"/>
              <a:gd name="connsiteY8" fmla="*/ 135551 h 184156"/>
              <a:gd name="connsiteX9" fmla="*/ 385717 w 410163"/>
              <a:gd name="connsiteY9" fmla="*/ 149776 h 184156"/>
              <a:gd name="connsiteX10" fmla="*/ 381361 w 410163"/>
              <a:gd name="connsiteY10" fmla="*/ 156412 h 184156"/>
              <a:gd name="connsiteX11" fmla="*/ 379038 w 410163"/>
              <a:gd name="connsiteY11" fmla="*/ 164002 h 184156"/>
              <a:gd name="connsiteX12" fmla="*/ 374682 w 410163"/>
              <a:gd name="connsiteY12" fmla="*/ 170637 h 184156"/>
              <a:gd name="connsiteX13" fmla="*/ 372358 w 410163"/>
              <a:gd name="connsiteY13" fmla="*/ 178227 h 184156"/>
              <a:gd name="connsiteX14" fmla="*/ 366385 w 410163"/>
              <a:gd name="connsiteY14" fmla="*/ 180383 h 184156"/>
              <a:gd name="connsiteX15" fmla="*/ 355933 w 410163"/>
              <a:gd name="connsiteY15" fmla="*/ 184156 h 184156"/>
              <a:gd name="connsiteX16" fmla="*/ 343325 w 410163"/>
              <a:gd name="connsiteY16" fmla="*/ 181956 h 184156"/>
              <a:gd name="connsiteX17" fmla="*/ 337228 w 410163"/>
              <a:gd name="connsiteY17" fmla="*/ 179094 h 184156"/>
              <a:gd name="connsiteX18" fmla="*/ 327482 w 410163"/>
              <a:gd name="connsiteY18" fmla="*/ 170797 h 184156"/>
              <a:gd name="connsiteX19" fmla="*/ 319353 w 410163"/>
              <a:gd name="connsiteY19" fmla="*/ 166980 h 184156"/>
              <a:gd name="connsiteX20" fmla="*/ 314874 w 410163"/>
              <a:gd name="connsiteY20" fmla="*/ 168597 h 184156"/>
              <a:gd name="connsiteX21" fmla="*/ 307284 w 410163"/>
              <a:gd name="connsiteY21" fmla="*/ 166274 h 184156"/>
              <a:gd name="connsiteX22" fmla="*/ 300648 w 410163"/>
              <a:gd name="connsiteY22" fmla="*/ 161918 h 184156"/>
              <a:gd name="connsiteX23" fmla="*/ 288579 w 410163"/>
              <a:gd name="connsiteY23" fmla="*/ 161211 h 184156"/>
              <a:gd name="connsiteX24" fmla="*/ 275971 w 410163"/>
              <a:gd name="connsiteY24" fmla="*/ 159011 h 184156"/>
              <a:gd name="connsiteX25" fmla="*/ 257929 w 410163"/>
              <a:gd name="connsiteY25" fmla="*/ 160461 h 184156"/>
              <a:gd name="connsiteX26" fmla="*/ 240841 w 410163"/>
              <a:gd name="connsiteY26" fmla="*/ 159878 h 184156"/>
              <a:gd name="connsiteX27" fmla="*/ 222798 w 410163"/>
              <a:gd name="connsiteY27" fmla="*/ 161327 h 184156"/>
              <a:gd name="connsiteX28" fmla="*/ 199738 w 410163"/>
              <a:gd name="connsiteY28" fmla="*/ 162901 h 184156"/>
              <a:gd name="connsiteX29" fmla="*/ 177216 w 410163"/>
              <a:gd name="connsiteY29" fmla="*/ 165967 h 184156"/>
              <a:gd name="connsiteX30" fmla="*/ 152538 w 410163"/>
              <a:gd name="connsiteY30" fmla="*/ 163060 h 184156"/>
              <a:gd name="connsiteX31" fmla="*/ 123504 w 410163"/>
              <a:gd name="connsiteY31" fmla="*/ 166790 h 184156"/>
              <a:gd name="connsiteX32" fmla="*/ 92854 w 410163"/>
              <a:gd name="connsiteY32" fmla="*/ 166039 h 184156"/>
              <a:gd name="connsiteX33" fmla="*/ 63697 w 410163"/>
              <a:gd name="connsiteY33" fmla="*/ 164750 h 184156"/>
              <a:gd name="connsiteX34" fmla="*/ 30183 w 410163"/>
              <a:gd name="connsiteY34" fmla="*/ 170096 h 184156"/>
              <a:gd name="connsiteX35" fmla="*/ 0 w 410163"/>
              <a:gd name="connsiteY35" fmla="*/ 86477 h 184156"/>
              <a:gd name="connsiteX36" fmla="*/ 50062 w 410163"/>
              <a:gd name="connsiteY36" fmla="*/ 80220 h 184156"/>
              <a:gd name="connsiteX37" fmla="*/ 97137 w 410163"/>
              <a:gd name="connsiteY37" fmla="*/ 75042 h 184156"/>
              <a:gd name="connsiteX38" fmla="*/ 135130 w 410163"/>
              <a:gd name="connsiteY38" fmla="*/ 68079 h 184156"/>
              <a:gd name="connsiteX39" fmla="*/ 170260 w 410163"/>
              <a:gd name="connsiteY39" fmla="*/ 67212 h 184156"/>
              <a:gd name="connsiteX40" fmla="*/ 198755 w 410163"/>
              <a:gd name="connsiteY40" fmla="*/ 61990 h 184156"/>
              <a:gd name="connsiteX41" fmla="*/ 225633 w 410163"/>
              <a:gd name="connsiteY41" fmla="*/ 52288 h 184156"/>
              <a:gd name="connsiteX42" fmla="*/ 242721 w 410163"/>
              <a:gd name="connsiteY42" fmla="*/ 52871 h 184156"/>
              <a:gd name="connsiteX43" fmla="*/ 259146 w 410163"/>
              <a:gd name="connsiteY43" fmla="*/ 46942 h 184156"/>
              <a:gd name="connsiteX44" fmla="*/ 274078 w 410163"/>
              <a:gd name="connsiteY44" fmla="*/ 41552 h 184156"/>
              <a:gd name="connsiteX45" fmla="*/ 286023 w 410163"/>
              <a:gd name="connsiteY45" fmla="*/ 37240 h 184156"/>
              <a:gd name="connsiteX46" fmla="*/ 294320 w 410163"/>
              <a:gd name="connsiteY46" fmla="*/ 27494 h 184156"/>
              <a:gd name="connsiteX47" fmla="*/ 303155 w 410163"/>
              <a:gd name="connsiteY47" fmla="*/ 19241 h 184156"/>
              <a:gd name="connsiteX48" fmla="*/ 300999 w 410163"/>
              <a:gd name="connsiteY48" fmla="*/ 13269 h 184156"/>
              <a:gd name="connsiteX49" fmla="*/ 299382 w 410163"/>
              <a:gd name="connsiteY49" fmla="*/ 8789 h 184156"/>
              <a:gd name="connsiteX50" fmla="*/ 296210 w 410163"/>
              <a:gd name="connsiteY50" fmla="*/ 0 h 184156"/>
              <a:gd name="connsiteX51" fmla="*/ 402414 w 410163"/>
              <a:gd name="connsiteY51" fmla="*/ 0 h 184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410163" h="184156">
                <a:moveTo>
                  <a:pt x="402617" y="217"/>
                </a:moveTo>
                <a:lnTo>
                  <a:pt x="406390" y="10669"/>
                </a:lnTo>
                <a:lnTo>
                  <a:pt x="408546" y="16642"/>
                </a:lnTo>
                <a:lnTo>
                  <a:pt x="410163" y="21121"/>
                </a:lnTo>
                <a:lnTo>
                  <a:pt x="407795" y="47292"/>
                </a:lnTo>
                <a:lnTo>
                  <a:pt x="404889" y="71970"/>
                </a:lnTo>
                <a:lnTo>
                  <a:pt x="403599" y="101127"/>
                </a:lnTo>
                <a:lnTo>
                  <a:pt x="396920" y="115353"/>
                </a:lnTo>
                <a:lnTo>
                  <a:pt x="392397" y="135551"/>
                </a:lnTo>
                <a:lnTo>
                  <a:pt x="385717" y="149776"/>
                </a:lnTo>
                <a:lnTo>
                  <a:pt x="381361" y="156412"/>
                </a:lnTo>
                <a:lnTo>
                  <a:pt x="379038" y="164002"/>
                </a:lnTo>
                <a:lnTo>
                  <a:pt x="374682" y="170637"/>
                </a:lnTo>
                <a:lnTo>
                  <a:pt x="372358" y="178227"/>
                </a:lnTo>
                <a:lnTo>
                  <a:pt x="366385" y="180383"/>
                </a:lnTo>
                <a:lnTo>
                  <a:pt x="355933" y="184156"/>
                </a:lnTo>
                <a:lnTo>
                  <a:pt x="343325" y="181956"/>
                </a:lnTo>
                <a:lnTo>
                  <a:pt x="337228" y="179094"/>
                </a:lnTo>
                <a:lnTo>
                  <a:pt x="327482" y="170797"/>
                </a:lnTo>
                <a:lnTo>
                  <a:pt x="319353" y="166980"/>
                </a:lnTo>
                <a:lnTo>
                  <a:pt x="314874" y="168597"/>
                </a:lnTo>
                <a:lnTo>
                  <a:pt x="307284" y="166274"/>
                </a:lnTo>
                <a:lnTo>
                  <a:pt x="300648" y="161918"/>
                </a:lnTo>
                <a:lnTo>
                  <a:pt x="288579" y="161211"/>
                </a:lnTo>
                <a:lnTo>
                  <a:pt x="275971" y="159011"/>
                </a:lnTo>
                <a:lnTo>
                  <a:pt x="257929" y="160461"/>
                </a:lnTo>
                <a:lnTo>
                  <a:pt x="240841" y="159878"/>
                </a:lnTo>
                <a:lnTo>
                  <a:pt x="222798" y="161327"/>
                </a:lnTo>
                <a:lnTo>
                  <a:pt x="199738" y="162901"/>
                </a:lnTo>
                <a:lnTo>
                  <a:pt x="177216" y="165967"/>
                </a:lnTo>
                <a:lnTo>
                  <a:pt x="152538" y="163060"/>
                </a:lnTo>
                <a:lnTo>
                  <a:pt x="123504" y="166790"/>
                </a:lnTo>
                <a:lnTo>
                  <a:pt x="92854" y="166039"/>
                </a:lnTo>
                <a:lnTo>
                  <a:pt x="63697" y="164750"/>
                </a:lnTo>
                <a:lnTo>
                  <a:pt x="30183" y="170096"/>
                </a:lnTo>
                <a:lnTo>
                  <a:pt x="0" y="86477"/>
                </a:lnTo>
                <a:lnTo>
                  <a:pt x="50062" y="80220"/>
                </a:lnTo>
                <a:lnTo>
                  <a:pt x="97137" y="75042"/>
                </a:lnTo>
                <a:lnTo>
                  <a:pt x="135130" y="68079"/>
                </a:lnTo>
                <a:lnTo>
                  <a:pt x="170260" y="67212"/>
                </a:lnTo>
                <a:lnTo>
                  <a:pt x="198755" y="61990"/>
                </a:lnTo>
                <a:lnTo>
                  <a:pt x="225633" y="52288"/>
                </a:lnTo>
                <a:lnTo>
                  <a:pt x="242721" y="52871"/>
                </a:lnTo>
                <a:lnTo>
                  <a:pt x="259146" y="46942"/>
                </a:lnTo>
                <a:lnTo>
                  <a:pt x="274078" y="41552"/>
                </a:lnTo>
                <a:lnTo>
                  <a:pt x="286023" y="37240"/>
                </a:lnTo>
                <a:lnTo>
                  <a:pt x="294320" y="27494"/>
                </a:lnTo>
                <a:lnTo>
                  <a:pt x="303155" y="19241"/>
                </a:lnTo>
                <a:lnTo>
                  <a:pt x="300999" y="13269"/>
                </a:lnTo>
                <a:lnTo>
                  <a:pt x="299382" y="8789"/>
                </a:lnTo>
                <a:lnTo>
                  <a:pt x="296210" y="0"/>
                </a:lnTo>
                <a:lnTo>
                  <a:pt x="402414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8" name="任意多边形 97"/>
          <p:cNvSpPr/>
          <p:nvPr>
            <p:custDataLst>
              <p:tags r:id="rId27"/>
            </p:custDataLst>
          </p:nvPr>
        </p:nvSpPr>
        <p:spPr>
          <a:xfrm rot="21031385">
            <a:off x="1791876" y="1904386"/>
            <a:ext cx="623934" cy="132250"/>
          </a:xfrm>
          <a:custGeom>
            <a:avLst/>
            <a:gdLst>
              <a:gd name="connsiteX0" fmla="*/ 561392 w 623934"/>
              <a:gd name="connsiteY0" fmla="*/ 0 h 132250"/>
              <a:gd name="connsiteX1" fmla="*/ 565044 w 623934"/>
              <a:gd name="connsiteY1" fmla="*/ 7047 h 132250"/>
              <a:gd name="connsiteX2" fmla="*/ 571307 w 623934"/>
              <a:gd name="connsiteY2" fmla="*/ 8093 h 132250"/>
              <a:gd name="connsiteX3" fmla="*/ 581484 w 623934"/>
              <a:gd name="connsiteY3" fmla="*/ 14620 h 132250"/>
              <a:gd name="connsiteX4" fmla="*/ 591399 w 623934"/>
              <a:gd name="connsiteY4" fmla="*/ 22713 h 132250"/>
              <a:gd name="connsiteX5" fmla="*/ 605228 w 623934"/>
              <a:gd name="connsiteY5" fmla="*/ 36288 h 132250"/>
              <a:gd name="connsiteX6" fmla="*/ 621668 w 623934"/>
              <a:gd name="connsiteY6" fmla="*/ 43860 h 132250"/>
              <a:gd name="connsiteX7" fmla="*/ 623934 w 623934"/>
              <a:gd name="connsiteY7" fmla="*/ 47035 h 132250"/>
              <a:gd name="connsiteX8" fmla="*/ 623934 w 623934"/>
              <a:gd name="connsiteY8" fmla="*/ 100189 h 132250"/>
              <a:gd name="connsiteX9" fmla="*/ 591873 w 623934"/>
              <a:gd name="connsiteY9" fmla="*/ 132250 h 132250"/>
              <a:gd name="connsiteX10" fmla="*/ 515123 w 623934"/>
              <a:gd name="connsiteY10" fmla="*/ 132250 h 132250"/>
              <a:gd name="connsiteX11" fmla="*/ 507337 w 623934"/>
              <a:gd name="connsiteY11" fmla="*/ 121343 h 132250"/>
              <a:gd name="connsiteX12" fmla="*/ 503688 w 623934"/>
              <a:gd name="connsiteY12" fmla="*/ 104640 h 132250"/>
              <a:gd name="connsiteX13" fmla="*/ 493772 w 623934"/>
              <a:gd name="connsiteY13" fmla="*/ 96547 h 132250"/>
              <a:gd name="connsiteX14" fmla="*/ 489859 w 623934"/>
              <a:gd name="connsiteY14" fmla="*/ 91065 h 132250"/>
              <a:gd name="connsiteX15" fmla="*/ 484641 w 623934"/>
              <a:gd name="connsiteY15" fmla="*/ 83756 h 132250"/>
              <a:gd name="connsiteX16" fmla="*/ 473680 w 623934"/>
              <a:gd name="connsiteY16" fmla="*/ 81926 h 132250"/>
              <a:gd name="connsiteX17" fmla="*/ 455411 w 623934"/>
              <a:gd name="connsiteY17" fmla="*/ 85315 h 132250"/>
              <a:gd name="connsiteX18" fmla="*/ 433489 w 623934"/>
              <a:gd name="connsiteY18" fmla="*/ 81655 h 132250"/>
              <a:gd name="connsiteX19" fmla="*/ 410783 w 623934"/>
              <a:gd name="connsiteY19" fmla="*/ 82693 h 132250"/>
              <a:gd name="connsiteX20" fmla="*/ 384164 w 623934"/>
              <a:gd name="connsiteY20" fmla="*/ 78250 h 132250"/>
              <a:gd name="connsiteX21" fmla="*/ 354934 w 623934"/>
              <a:gd name="connsiteY21" fmla="*/ 79808 h 132250"/>
              <a:gd name="connsiteX22" fmla="*/ 321267 w 623934"/>
              <a:gd name="connsiteY22" fmla="*/ 79017 h 132250"/>
              <a:gd name="connsiteX23" fmla="*/ 280292 w 623934"/>
              <a:gd name="connsiteY23" fmla="*/ 83443 h 132250"/>
              <a:gd name="connsiteX24" fmla="*/ 246364 w 623934"/>
              <a:gd name="connsiteY24" fmla="*/ 84217 h 132250"/>
              <a:gd name="connsiteX25" fmla="*/ 206434 w 623934"/>
              <a:gd name="connsiteY25" fmla="*/ 82380 h 132250"/>
              <a:gd name="connsiteX26" fmla="*/ 134141 w 623934"/>
              <a:gd name="connsiteY26" fmla="*/ 81579 h 132250"/>
              <a:gd name="connsiteX27" fmla="*/ 65765 w 623934"/>
              <a:gd name="connsiteY27" fmla="*/ 76603 h 132250"/>
              <a:gd name="connsiteX28" fmla="*/ 0 w 623934"/>
              <a:gd name="connsiteY28" fmla="*/ 65625 h 132250"/>
              <a:gd name="connsiteX29" fmla="*/ 10194 w 623934"/>
              <a:gd name="connsiteY29" fmla="*/ 4557 h 132250"/>
              <a:gd name="connsiteX30" fmla="*/ 38379 w 623934"/>
              <a:gd name="connsiteY30" fmla="*/ 9262 h 132250"/>
              <a:gd name="connsiteX31" fmla="*/ 64998 w 623934"/>
              <a:gd name="connsiteY31" fmla="*/ 13706 h 132250"/>
              <a:gd name="connsiteX32" fmla="*/ 97881 w 623934"/>
              <a:gd name="connsiteY32" fmla="*/ 19195 h 132250"/>
              <a:gd name="connsiteX33" fmla="*/ 127111 w 623934"/>
              <a:gd name="connsiteY33" fmla="*/ 17636 h 132250"/>
              <a:gd name="connsiteX34" fmla="*/ 166257 w 623934"/>
              <a:gd name="connsiteY34" fmla="*/ 24171 h 132250"/>
              <a:gd name="connsiteX35" fmla="*/ 199924 w 623934"/>
              <a:gd name="connsiteY35" fmla="*/ 24962 h 132250"/>
              <a:gd name="connsiteX36" fmla="*/ 238549 w 623934"/>
              <a:gd name="connsiteY36" fmla="*/ 24972 h 132250"/>
              <a:gd name="connsiteX37" fmla="*/ 285788 w 623934"/>
              <a:gd name="connsiteY37" fmla="*/ 21591 h 132250"/>
              <a:gd name="connsiteX38" fmla="*/ 324152 w 623934"/>
              <a:gd name="connsiteY38" fmla="*/ 23167 h 132250"/>
              <a:gd name="connsiteX39" fmla="*/ 365128 w 623934"/>
              <a:gd name="connsiteY39" fmla="*/ 18741 h 132250"/>
              <a:gd name="connsiteX40" fmla="*/ 399055 w 623934"/>
              <a:gd name="connsiteY40" fmla="*/ 17966 h 132250"/>
              <a:gd name="connsiteX41" fmla="*/ 428024 w 623934"/>
              <a:gd name="connsiteY41" fmla="*/ 17974 h 132250"/>
              <a:gd name="connsiteX42" fmla="*/ 450992 w 623934"/>
              <a:gd name="connsiteY42" fmla="*/ 15370 h 132250"/>
              <a:gd name="connsiteX43" fmla="*/ 466650 w 623934"/>
              <a:gd name="connsiteY43" fmla="*/ 17984 h 132250"/>
              <a:gd name="connsiteX44" fmla="*/ 484658 w 623934"/>
              <a:gd name="connsiteY44" fmla="*/ 16161 h 132250"/>
              <a:gd name="connsiteX45" fmla="*/ 496665 w 623934"/>
              <a:gd name="connsiteY45" fmla="*/ 11728 h 132250"/>
              <a:gd name="connsiteX46" fmla="*/ 514673 w 623934"/>
              <a:gd name="connsiteY46" fmla="*/ 9905 h 132250"/>
              <a:gd name="connsiteX47" fmla="*/ 532161 w 623934"/>
              <a:gd name="connsiteY47" fmla="*/ 1558 h 132250"/>
              <a:gd name="connsiteX48" fmla="*/ 543122 w 623934"/>
              <a:gd name="connsiteY48" fmla="*/ 3388 h 13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23934" h="132250">
                <a:moveTo>
                  <a:pt x="561392" y="0"/>
                </a:moveTo>
                <a:lnTo>
                  <a:pt x="565044" y="7047"/>
                </a:lnTo>
                <a:lnTo>
                  <a:pt x="571307" y="8093"/>
                </a:lnTo>
                <a:lnTo>
                  <a:pt x="581484" y="14620"/>
                </a:lnTo>
                <a:lnTo>
                  <a:pt x="591399" y="22713"/>
                </a:lnTo>
                <a:lnTo>
                  <a:pt x="605228" y="36288"/>
                </a:lnTo>
                <a:lnTo>
                  <a:pt x="621668" y="43860"/>
                </a:lnTo>
                <a:lnTo>
                  <a:pt x="623934" y="47035"/>
                </a:lnTo>
                <a:lnTo>
                  <a:pt x="623934" y="100189"/>
                </a:lnTo>
                <a:cubicBezTo>
                  <a:pt x="623934" y="117896"/>
                  <a:pt x="609580" y="132250"/>
                  <a:pt x="591873" y="132250"/>
                </a:cubicBezTo>
                <a:lnTo>
                  <a:pt x="515123" y="132250"/>
                </a:lnTo>
                <a:lnTo>
                  <a:pt x="507337" y="121343"/>
                </a:lnTo>
                <a:lnTo>
                  <a:pt x="503688" y="104640"/>
                </a:lnTo>
                <a:lnTo>
                  <a:pt x="493772" y="96547"/>
                </a:lnTo>
                <a:lnTo>
                  <a:pt x="489859" y="91065"/>
                </a:lnTo>
                <a:lnTo>
                  <a:pt x="484641" y="83756"/>
                </a:lnTo>
                <a:lnTo>
                  <a:pt x="473680" y="81926"/>
                </a:lnTo>
                <a:lnTo>
                  <a:pt x="455411" y="85315"/>
                </a:lnTo>
                <a:lnTo>
                  <a:pt x="433489" y="81655"/>
                </a:lnTo>
                <a:lnTo>
                  <a:pt x="410783" y="82693"/>
                </a:lnTo>
                <a:lnTo>
                  <a:pt x="384164" y="78250"/>
                </a:lnTo>
                <a:lnTo>
                  <a:pt x="354934" y="79808"/>
                </a:lnTo>
                <a:lnTo>
                  <a:pt x="321267" y="79017"/>
                </a:lnTo>
                <a:lnTo>
                  <a:pt x="280292" y="83443"/>
                </a:lnTo>
                <a:lnTo>
                  <a:pt x="246364" y="84217"/>
                </a:lnTo>
                <a:lnTo>
                  <a:pt x="206434" y="82380"/>
                </a:lnTo>
                <a:lnTo>
                  <a:pt x="134141" y="81579"/>
                </a:lnTo>
                <a:lnTo>
                  <a:pt x="65765" y="76603"/>
                </a:lnTo>
                <a:lnTo>
                  <a:pt x="0" y="65625"/>
                </a:lnTo>
                <a:lnTo>
                  <a:pt x="10194" y="4557"/>
                </a:lnTo>
                <a:lnTo>
                  <a:pt x="38379" y="9262"/>
                </a:lnTo>
                <a:lnTo>
                  <a:pt x="64998" y="13706"/>
                </a:lnTo>
                <a:lnTo>
                  <a:pt x="97881" y="19195"/>
                </a:lnTo>
                <a:lnTo>
                  <a:pt x="127111" y="17636"/>
                </a:lnTo>
                <a:lnTo>
                  <a:pt x="166257" y="24171"/>
                </a:lnTo>
                <a:lnTo>
                  <a:pt x="199924" y="24962"/>
                </a:lnTo>
                <a:lnTo>
                  <a:pt x="238549" y="24972"/>
                </a:lnTo>
                <a:lnTo>
                  <a:pt x="285788" y="21591"/>
                </a:lnTo>
                <a:lnTo>
                  <a:pt x="324152" y="23167"/>
                </a:lnTo>
                <a:lnTo>
                  <a:pt x="365128" y="18741"/>
                </a:lnTo>
                <a:lnTo>
                  <a:pt x="399055" y="17966"/>
                </a:lnTo>
                <a:lnTo>
                  <a:pt x="428024" y="17974"/>
                </a:lnTo>
                <a:lnTo>
                  <a:pt x="450992" y="15370"/>
                </a:lnTo>
                <a:lnTo>
                  <a:pt x="466650" y="17984"/>
                </a:lnTo>
                <a:lnTo>
                  <a:pt x="484658" y="16161"/>
                </a:lnTo>
                <a:lnTo>
                  <a:pt x="496665" y="11728"/>
                </a:lnTo>
                <a:lnTo>
                  <a:pt x="514673" y="9905"/>
                </a:lnTo>
                <a:lnTo>
                  <a:pt x="532161" y="1558"/>
                </a:lnTo>
                <a:lnTo>
                  <a:pt x="543122" y="3388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9" name="任意多边形 98"/>
          <p:cNvSpPr/>
          <p:nvPr>
            <p:custDataLst>
              <p:tags r:id="rId28"/>
            </p:custDataLst>
          </p:nvPr>
        </p:nvSpPr>
        <p:spPr>
          <a:xfrm rot="17860621">
            <a:off x="2077244" y="2022535"/>
            <a:ext cx="502132" cy="234844"/>
          </a:xfrm>
          <a:custGeom>
            <a:avLst/>
            <a:gdLst>
              <a:gd name="connsiteX0" fmla="*/ 500327 w 502132"/>
              <a:gd name="connsiteY0" fmla="*/ 0 h 234844"/>
              <a:gd name="connsiteX1" fmla="*/ 497274 w 502132"/>
              <a:gd name="connsiteY1" fmla="*/ 6414 h 234844"/>
              <a:gd name="connsiteX2" fmla="*/ 500224 w 502132"/>
              <a:gd name="connsiteY2" fmla="*/ 12037 h 234844"/>
              <a:gd name="connsiteX3" fmla="*/ 501168 w 502132"/>
              <a:gd name="connsiteY3" fmla="*/ 24091 h 234844"/>
              <a:gd name="connsiteX4" fmla="*/ 500706 w 502132"/>
              <a:gd name="connsiteY4" fmla="*/ 36881 h 234844"/>
              <a:gd name="connsiteX5" fmla="*/ 498238 w 502132"/>
              <a:gd name="connsiteY5" fmla="*/ 56101 h 234844"/>
              <a:gd name="connsiteX6" fmla="*/ 502132 w 502132"/>
              <a:gd name="connsiteY6" fmla="*/ 73778 h 234844"/>
              <a:gd name="connsiteX7" fmla="*/ 494779 w 502132"/>
              <a:gd name="connsiteY7" fmla="*/ 97353 h 234844"/>
              <a:gd name="connsiteX8" fmla="*/ 495261 w 502132"/>
              <a:gd name="connsiteY8" fmla="*/ 122197 h 234844"/>
              <a:gd name="connsiteX9" fmla="*/ 495743 w 502132"/>
              <a:gd name="connsiteY9" fmla="*/ 147041 h 234844"/>
              <a:gd name="connsiteX10" fmla="*/ 489058 w 502132"/>
              <a:gd name="connsiteY10" fmla="*/ 168473 h 234844"/>
              <a:gd name="connsiteX11" fmla="*/ 485922 w 502132"/>
              <a:gd name="connsiteY11" fmla="*/ 189836 h 234844"/>
              <a:gd name="connsiteX12" fmla="*/ 486866 w 502132"/>
              <a:gd name="connsiteY12" fmla="*/ 201889 h 234844"/>
              <a:gd name="connsiteX13" fmla="*/ 479975 w 502132"/>
              <a:gd name="connsiteY13" fmla="*/ 212675 h 234844"/>
              <a:gd name="connsiteX14" fmla="*/ 479513 w 502132"/>
              <a:gd name="connsiteY14" fmla="*/ 225465 h 234844"/>
              <a:gd name="connsiteX15" fmla="*/ 477508 w 502132"/>
              <a:gd name="connsiteY15" fmla="*/ 231895 h 234844"/>
              <a:gd name="connsiteX16" fmla="*/ 471884 w 502132"/>
              <a:gd name="connsiteY16" fmla="*/ 234844 h 234844"/>
              <a:gd name="connsiteX17" fmla="*/ 456881 w 502132"/>
              <a:gd name="connsiteY17" fmla="*/ 230165 h 234844"/>
              <a:gd name="connsiteX18" fmla="*/ 444828 w 502132"/>
              <a:gd name="connsiteY18" fmla="*/ 231109 h 234844"/>
              <a:gd name="connsiteX19" fmla="*/ 432500 w 502132"/>
              <a:gd name="connsiteY19" fmla="*/ 217857 h 234844"/>
              <a:gd name="connsiteX20" fmla="*/ 414547 w 502132"/>
              <a:gd name="connsiteY20" fmla="*/ 207554 h 234844"/>
              <a:gd name="connsiteX21" fmla="*/ 412335 w 502132"/>
              <a:gd name="connsiteY21" fmla="*/ 203336 h 234844"/>
              <a:gd name="connsiteX22" fmla="*/ 406712 w 502132"/>
              <a:gd name="connsiteY22" fmla="*/ 206286 h 234844"/>
              <a:gd name="connsiteX23" fmla="*/ 397333 w 502132"/>
              <a:gd name="connsiteY23" fmla="*/ 198657 h 234844"/>
              <a:gd name="connsiteX24" fmla="*/ 384542 w 502132"/>
              <a:gd name="connsiteY24" fmla="*/ 198195 h 234844"/>
              <a:gd name="connsiteX25" fmla="*/ 372489 w 502132"/>
              <a:gd name="connsiteY25" fmla="*/ 199139 h 234844"/>
              <a:gd name="connsiteX26" fmla="*/ 351863 w 502132"/>
              <a:gd name="connsiteY26" fmla="*/ 197409 h 234844"/>
              <a:gd name="connsiteX27" fmla="*/ 333449 w 502132"/>
              <a:gd name="connsiteY27" fmla="*/ 199897 h 234844"/>
              <a:gd name="connsiteX28" fmla="*/ 308606 w 502132"/>
              <a:gd name="connsiteY28" fmla="*/ 200379 h 234844"/>
              <a:gd name="connsiteX29" fmla="*/ 283762 w 502132"/>
              <a:gd name="connsiteY29" fmla="*/ 200861 h 234844"/>
              <a:gd name="connsiteX30" fmla="*/ 258918 w 502132"/>
              <a:gd name="connsiteY30" fmla="*/ 201343 h 234844"/>
              <a:gd name="connsiteX31" fmla="*/ 228451 w 502132"/>
              <a:gd name="connsiteY31" fmla="*/ 204775 h 234844"/>
              <a:gd name="connsiteX32" fmla="*/ 196440 w 502132"/>
              <a:gd name="connsiteY32" fmla="*/ 201846 h 234844"/>
              <a:gd name="connsiteX33" fmla="*/ 161756 w 502132"/>
              <a:gd name="connsiteY33" fmla="*/ 207490 h 234844"/>
              <a:gd name="connsiteX34" fmla="*/ 123453 w 502132"/>
              <a:gd name="connsiteY34" fmla="*/ 209654 h 234844"/>
              <a:gd name="connsiteX35" fmla="*/ 84551 w 502132"/>
              <a:gd name="connsiteY35" fmla="*/ 217510 h 234844"/>
              <a:gd name="connsiteX36" fmla="*/ 41293 w 502132"/>
              <a:gd name="connsiteY36" fmla="*/ 220479 h 234844"/>
              <a:gd name="connsiteX37" fmla="*/ 0 w 502132"/>
              <a:gd name="connsiteY37" fmla="*/ 141751 h 234844"/>
              <a:gd name="connsiteX38" fmla="*/ 40308 w 502132"/>
              <a:gd name="connsiteY38" fmla="*/ 133158 h 234844"/>
              <a:gd name="connsiteX39" fmla="*/ 79211 w 502132"/>
              <a:gd name="connsiteY39" fmla="*/ 125302 h 234844"/>
              <a:gd name="connsiteX40" fmla="*/ 116569 w 502132"/>
              <a:gd name="connsiteY40" fmla="*/ 111085 h 234844"/>
              <a:gd name="connsiteX41" fmla="*/ 147037 w 502132"/>
              <a:gd name="connsiteY41" fmla="*/ 107654 h 234844"/>
              <a:gd name="connsiteX42" fmla="*/ 179509 w 502132"/>
              <a:gd name="connsiteY42" fmla="*/ 97792 h 234844"/>
              <a:gd name="connsiteX43" fmla="*/ 209976 w 502132"/>
              <a:gd name="connsiteY43" fmla="*/ 94360 h 234844"/>
              <a:gd name="connsiteX44" fmla="*/ 236825 w 502132"/>
              <a:gd name="connsiteY44" fmla="*/ 87449 h 234844"/>
              <a:gd name="connsiteX45" fmla="*/ 258719 w 502132"/>
              <a:gd name="connsiteY45" fmla="*/ 81343 h 234844"/>
              <a:gd name="connsiteX46" fmla="*/ 281351 w 502132"/>
              <a:gd name="connsiteY46" fmla="*/ 76643 h 234844"/>
              <a:gd name="connsiteX47" fmla="*/ 302439 w 502132"/>
              <a:gd name="connsiteY47" fmla="*/ 65583 h 234844"/>
              <a:gd name="connsiteX48" fmla="*/ 318709 w 502132"/>
              <a:gd name="connsiteY48" fmla="*/ 62426 h 234844"/>
              <a:gd name="connsiteX49" fmla="*/ 328550 w 502132"/>
              <a:gd name="connsiteY49" fmla="*/ 57265 h 234844"/>
              <a:gd name="connsiteX50" fmla="*/ 346964 w 502132"/>
              <a:gd name="connsiteY50" fmla="*/ 54777 h 234844"/>
              <a:gd name="connsiteX51" fmla="*/ 351182 w 502132"/>
              <a:gd name="connsiteY51" fmla="*/ 52565 h 234844"/>
              <a:gd name="connsiteX52" fmla="*/ 361023 w 502132"/>
              <a:gd name="connsiteY52" fmla="*/ 47403 h 234844"/>
              <a:gd name="connsiteX53" fmla="*/ 366646 w 502132"/>
              <a:gd name="connsiteY53" fmla="*/ 44454 h 234844"/>
              <a:gd name="connsiteX54" fmla="*/ 371326 w 502132"/>
              <a:gd name="connsiteY54" fmla="*/ 29451 h 234844"/>
              <a:gd name="connsiteX55" fmla="*/ 382435 w 502132"/>
              <a:gd name="connsiteY55" fmla="*/ 16454 h 234844"/>
              <a:gd name="connsiteX56" fmla="*/ 382897 w 502132"/>
              <a:gd name="connsiteY56" fmla="*/ 3663 h 234844"/>
              <a:gd name="connsiteX57" fmla="*/ 384040 w 502132"/>
              <a:gd name="connsiteY57" fmla="*/ 0 h 23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502132" h="234844">
                <a:moveTo>
                  <a:pt x="500327" y="0"/>
                </a:moveTo>
                <a:lnTo>
                  <a:pt x="497274" y="6414"/>
                </a:lnTo>
                <a:lnTo>
                  <a:pt x="500224" y="12037"/>
                </a:lnTo>
                <a:lnTo>
                  <a:pt x="501168" y="24091"/>
                </a:lnTo>
                <a:lnTo>
                  <a:pt x="500706" y="36881"/>
                </a:lnTo>
                <a:lnTo>
                  <a:pt x="498238" y="56101"/>
                </a:lnTo>
                <a:lnTo>
                  <a:pt x="502132" y="73778"/>
                </a:lnTo>
                <a:lnTo>
                  <a:pt x="494779" y="97353"/>
                </a:lnTo>
                <a:lnTo>
                  <a:pt x="495261" y="122197"/>
                </a:lnTo>
                <a:lnTo>
                  <a:pt x="495743" y="147041"/>
                </a:lnTo>
                <a:lnTo>
                  <a:pt x="489058" y="168473"/>
                </a:lnTo>
                <a:lnTo>
                  <a:pt x="485922" y="189836"/>
                </a:lnTo>
                <a:lnTo>
                  <a:pt x="486866" y="201889"/>
                </a:lnTo>
                <a:lnTo>
                  <a:pt x="479975" y="212675"/>
                </a:lnTo>
                <a:lnTo>
                  <a:pt x="479513" y="225465"/>
                </a:lnTo>
                <a:lnTo>
                  <a:pt x="477508" y="231895"/>
                </a:lnTo>
                <a:lnTo>
                  <a:pt x="471884" y="234844"/>
                </a:lnTo>
                <a:lnTo>
                  <a:pt x="456881" y="230165"/>
                </a:lnTo>
                <a:lnTo>
                  <a:pt x="444828" y="231109"/>
                </a:lnTo>
                <a:lnTo>
                  <a:pt x="432500" y="217857"/>
                </a:lnTo>
                <a:lnTo>
                  <a:pt x="414547" y="207554"/>
                </a:lnTo>
                <a:lnTo>
                  <a:pt x="412335" y="203336"/>
                </a:lnTo>
                <a:lnTo>
                  <a:pt x="406712" y="206286"/>
                </a:lnTo>
                <a:lnTo>
                  <a:pt x="397333" y="198657"/>
                </a:lnTo>
                <a:lnTo>
                  <a:pt x="384542" y="198195"/>
                </a:lnTo>
                <a:lnTo>
                  <a:pt x="372489" y="199139"/>
                </a:lnTo>
                <a:lnTo>
                  <a:pt x="351863" y="197409"/>
                </a:lnTo>
                <a:lnTo>
                  <a:pt x="333449" y="199897"/>
                </a:lnTo>
                <a:lnTo>
                  <a:pt x="308606" y="200379"/>
                </a:lnTo>
                <a:lnTo>
                  <a:pt x="283762" y="200861"/>
                </a:lnTo>
                <a:lnTo>
                  <a:pt x="258918" y="201343"/>
                </a:lnTo>
                <a:lnTo>
                  <a:pt x="228451" y="204775"/>
                </a:lnTo>
                <a:lnTo>
                  <a:pt x="196440" y="201846"/>
                </a:lnTo>
                <a:lnTo>
                  <a:pt x="161756" y="207490"/>
                </a:lnTo>
                <a:lnTo>
                  <a:pt x="123453" y="209654"/>
                </a:lnTo>
                <a:lnTo>
                  <a:pt x="84551" y="217510"/>
                </a:lnTo>
                <a:lnTo>
                  <a:pt x="41293" y="220479"/>
                </a:lnTo>
                <a:lnTo>
                  <a:pt x="0" y="141751"/>
                </a:lnTo>
                <a:lnTo>
                  <a:pt x="40308" y="133158"/>
                </a:lnTo>
                <a:lnTo>
                  <a:pt x="79211" y="125302"/>
                </a:lnTo>
                <a:lnTo>
                  <a:pt x="116569" y="111085"/>
                </a:lnTo>
                <a:lnTo>
                  <a:pt x="147037" y="107654"/>
                </a:lnTo>
                <a:lnTo>
                  <a:pt x="179509" y="97792"/>
                </a:lnTo>
                <a:lnTo>
                  <a:pt x="209976" y="94360"/>
                </a:lnTo>
                <a:lnTo>
                  <a:pt x="236825" y="87449"/>
                </a:lnTo>
                <a:lnTo>
                  <a:pt x="258719" y="81343"/>
                </a:lnTo>
                <a:lnTo>
                  <a:pt x="281351" y="76643"/>
                </a:lnTo>
                <a:lnTo>
                  <a:pt x="302439" y="65583"/>
                </a:lnTo>
                <a:lnTo>
                  <a:pt x="318709" y="62426"/>
                </a:lnTo>
                <a:lnTo>
                  <a:pt x="328550" y="57265"/>
                </a:lnTo>
                <a:lnTo>
                  <a:pt x="346964" y="54777"/>
                </a:lnTo>
                <a:lnTo>
                  <a:pt x="351182" y="52565"/>
                </a:lnTo>
                <a:lnTo>
                  <a:pt x="361023" y="47403"/>
                </a:lnTo>
                <a:lnTo>
                  <a:pt x="366646" y="44454"/>
                </a:lnTo>
                <a:lnTo>
                  <a:pt x="371326" y="29451"/>
                </a:lnTo>
                <a:lnTo>
                  <a:pt x="382435" y="16454"/>
                </a:lnTo>
                <a:lnTo>
                  <a:pt x="382897" y="3663"/>
                </a:lnTo>
                <a:lnTo>
                  <a:pt x="384040" y="0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0" name="任意多边形 99"/>
          <p:cNvSpPr/>
          <p:nvPr>
            <p:custDataLst>
              <p:tags r:id="rId29"/>
            </p:custDataLst>
          </p:nvPr>
        </p:nvSpPr>
        <p:spPr>
          <a:xfrm rot="21269698">
            <a:off x="1821606" y="2524181"/>
            <a:ext cx="745747" cy="128404"/>
          </a:xfrm>
          <a:custGeom>
            <a:avLst/>
            <a:gdLst>
              <a:gd name="connsiteX0" fmla="*/ 676563 w 745747"/>
              <a:gd name="connsiteY0" fmla="*/ 0 h 128404"/>
              <a:gd name="connsiteX1" fmla="*/ 680847 w 745747"/>
              <a:gd name="connsiteY1" fmla="*/ 5198 h 128404"/>
              <a:gd name="connsiteX2" fmla="*/ 692879 w 745747"/>
              <a:gd name="connsiteY2" fmla="*/ 12737 h 128404"/>
              <a:gd name="connsiteX3" fmla="*/ 703940 w 745747"/>
              <a:gd name="connsiteY3" fmla="*/ 13803 h 128404"/>
              <a:gd name="connsiteX4" fmla="*/ 714392 w 745747"/>
              <a:gd name="connsiteY4" fmla="*/ 21190 h 128404"/>
              <a:gd name="connsiteX5" fmla="*/ 724996 w 745747"/>
              <a:gd name="connsiteY5" fmla="*/ 26996 h 128404"/>
              <a:gd name="connsiteX6" fmla="*/ 739732 w 745747"/>
              <a:gd name="connsiteY6" fmla="*/ 39580 h 128404"/>
              <a:gd name="connsiteX7" fmla="*/ 745747 w 745747"/>
              <a:gd name="connsiteY7" fmla="*/ 42448 h 128404"/>
              <a:gd name="connsiteX8" fmla="*/ 745747 w 745747"/>
              <a:gd name="connsiteY8" fmla="*/ 95624 h 128404"/>
              <a:gd name="connsiteX9" fmla="*/ 712967 w 745747"/>
              <a:gd name="connsiteY9" fmla="*/ 128404 h 128404"/>
              <a:gd name="connsiteX10" fmla="*/ 658169 w 745747"/>
              <a:gd name="connsiteY10" fmla="*/ 128404 h 128404"/>
              <a:gd name="connsiteX11" fmla="*/ 657906 w 745747"/>
              <a:gd name="connsiteY11" fmla="*/ 127386 h 128404"/>
              <a:gd name="connsiteX12" fmla="*/ 654232 w 745747"/>
              <a:gd name="connsiteY12" fmla="*/ 115867 h 128404"/>
              <a:gd name="connsiteX13" fmla="*/ 648520 w 745747"/>
              <a:gd name="connsiteY13" fmla="*/ 108938 h 128404"/>
              <a:gd name="connsiteX14" fmla="*/ 643780 w 745747"/>
              <a:gd name="connsiteY14" fmla="*/ 108481 h 128404"/>
              <a:gd name="connsiteX15" fmla="*/ 637916 w 745747"/>
              <a:gd name="connsiteY15" fmla="*/ 103131 h 128404"/>
              <a:gd name="connsiteX16" fmla="*/ 626855 w 745747"/>
              <a:gd name="connsiteY16" fmla="*/ 102065 h 128404"/>
              <a:gd name="connsiteX17" fmla="*/ 615793 w 745747"/>
              <a:gd name="connsiteY17" fmla="*/ 100999 h 128404"/>
              <a:gd name="connsiteX18" fmla="*/ 604732 w 745747"/>
              <a:gd name="connsiteY18" fmla="*/ 99933 h 128404"/>
              <a:gd name="connsiteX19" fmla="*/ 588930 w 745747"/>
              <a:gd name="connsiteY19" fmla="*/ 98410 h 128404"/>
              <a:gd name="connsiteX20" fmla="*/ 571092 w 745747"/>
              <a:gd name="connsiteY20" fmla="*/ 101475 h 128404"/>
              <a:gd name="connsiteX21" fmla="*/ 548969 w 745747"/>
              <a:gd name="connsiteY21" fmla="*/ 99343 h 128404"/>
              <a:gd name="connsiteX22" fmla="*/ 508855 w 745747"/>
              <a:gd name="connsiteY22" fmla="*/ 101856 h 128404"/>
              <a:gd name="connsiteX23" fmla="*/ 470931 w 745747"/>
              <a:gd name="connsiteY23" fmla="*/ 98201 h 128404"/>
              <a:gd name="connsiteX24" fmla="*/ 430818 w 745747"/>
              <a:gd name="connsiteY24" fmla="*/ 100715 h 128404"/>
              <a:gd name="connsiteX25" fmla="*/ 413436 w 745747"/>
              <a:gd name="connsiteY25" fmla="*/ 99040 h 128404"/>
              <a:gd name="connsiteX26" fmla="*/ 397177 w 745747"/>
              <a:gd name="connsiteY26" fmla="*/ 102257 h 128404"/>
              <a:gd name="connsiteX27" fmla="*/ 386116 w 745747"/>
              <a:gd name="connsiteY27" fmla="*/ 101191 h 128404"/>
              <a:gd name="connsiteX28" fmla="*/ 363384 w 745747"/>
              <a:gd name="connsiteY28" fmla="*/ 105380 h 128404"/>
              <a:gd name="connsiteX29" fmla="*/ 345545 w 745747"/>
              <a:gd name="connsiteY29" fmla="*/ 108445 h 128404"/>
              <a:gd name="connsiteX30" fmla="*/ 323423 w 745747"/>
              <a:gd name="connsiteY30" fmla="*/ 106313 h 128404"/>
              <a:gd name="connsiteX31" fmla="*/ 300691 w 745747"/>
              <a:gd name="connsiteY31" fmla="*/ 110501 h 128404"/>
              <a:gd name="connsiteX32" fmla="*/ 271791 w 745747"/>
              <a:gd name="connsiteY32" fmla="*/ 112501 h 128404"/>
              <a:gd name="connsiteX33" fmla="*/ 244928 w 745747"/>
              <a:gd name="connsiteY33" fmla="*/ 109912 h 128404"/>
              <a:gd name="connsiteX34" fmla="*/ 215876 w 745747"/>
              <a:gd name="connsiteY34" fmla="*/ 113491 h 128404"/>
              <a:gd name="connsiteX35" fmla="*/ 186975 w 745747"/>
              <a:gd name="connsiteY35" fmla="*/ 115490 h 128404"/>
              <a:gd name="connsiteX36" fmla="*/ 160112 w 745747"/>
              <a:gd name="connsiteY36" fmla="*/ 112901 h 128404"/>
              <a:gd name="connsiteX37" fmla="*/ 131060 w 745747"/>
              <a:gd name="connsiteY37" fmla="*/ 116481 h 128404"/>
              <a:gd name="connsiteX38" fmla="*/ 104197 w 745747"/>
              <a:gd name="connsiteY38" fmla="*/ 113892 h 128404"/>
              <a:gd name="connsiteX39" fmla="*/ 76363 w 745747"/>
              <a:gd name="connsiteY39" fmla="*/ 104830 h 128404"/>
              <a:gd name="connsiteX40" fmla="*/ 47920 w 745747"/>
              <a:gd name="connsiteY40" fmla="*/ 102088 h 128404"/>
              <a:gd name="connsiteX41" fmla="*/ 26254 w 745747"/>
              <a:gd name="connsiteY41" fmla="*/ 95216 h 128404"/>
              <a:gd name="connsiteX42" fmla="*/ 0 w 745747"/>
              <a:gd name="connsiteY42" fmla="*/ 86306 h 128404"/>
              <a:gd name="connsiteX43" fmla="*/ 4265 w 745747"/>
              <a:gd name="connsiteY43" fmla="*/ 42061 h 128404"/>
              <a:gd name="connsiteX44" fmla="*/ 37448 w 745747"/>
              <a:gd name="connsiteY44" fmla="*/ 45259 h 128404"/>
              <a:gd name="connsiteX45" fmla="*/ 75982 w 745747"/>
              <a:gd name="connsiteY45" fmla="*/ 42594 h 128404"/>
              <a:gd name="connsiteX46" fmla="*/ 115486 w 745747"/>
              <a:gd name="connsiteY46" fmla="*/ 46401 h 128404"/>
              <a:gd name="connsiteX47" fmla="*/ 160188 w 745747"/>
              <a:gd name="connsiteY47" fmla="*/ 45925 h 128404"/>
              <a:gd name="connsiteX48" fmla="*/ 205042 w 745747"/>
              <a:gd name="connsiteY48" fmla="*/ 43868 h 128404"/>
              <a:gd name="connsiteX49" fmla="*/ 256065 w 745747"/>
              <a:gd name="connsiteY49" fmla="*/ 44001 h 128404"/>
              <a:gd name="connsiteX50" fmla="*/ 307240 w 745747"/>
              <a:gd name="connsiteY50" fmla="*/ 42554 h 128404"/>
              <a:gd name="connsiteX51" fmla="*/ 363612 w 745747"/>
              <a:gd name="connsiteY51" fmla="*/ 36823 h 128404"/>
              <a:gd name="connsiteX52" fmla="*/ 397253 w 745747"/>
              <a:gd name="connsiteY52" fmla="*/ 35280 h 128404"/>
              <a:gd name="connsiteX53" fmla="*/ 419375 w 745747"/>
              <a:gd name="connsiteY53" fmla="*/ 37413 h 128404"/>
              <a:gd name="connsiteX54" fmla="*/ 448427 w 745747"/>
              <a:gd name="connsiteY54" fmla="*/ 33833 h 128404"/>
              <a:gd name="connsiteX55" fmla="*/ 471007 w 745747"/>
              <a:gd name="connsiteY55" fmla="*/ 31225 h 128404"/>
              <a:gd name="connsiteX56" fmla="*/ 493129 w 745747"/>
              <a:gd name="connsiteY56" fmla="*/ 33357 h 128404"/>
              <a:gd name="connsiteX57" fmla="*/ 515861 w 745747"/>
              <a:gd name="connsiteY57" fmla="*/ 29168 h 128404"/>
              <a:gd name="connsiteX58" fmla="*/ 533700 w 745747"/>
              <a:gd name="connsiteY58" fmla="*/ 26103 h 128404"/>
              <a:gd name="connsiteX59" fmla="*/ 549502 w 745747"/>
              <a:gd name="connsiteY59" fmla="*/ 27626 h 128404"/>
              <a:gd name="connsiteX60" fmla="*/ 567493 w 745747"/>
              <a:gd name="connsiteY60" fmla="*/ 22980 h 128404"/>
              <a:gd name="connsiteX61" fmla="*/ 579011 w 745747"/>
              <a:gd name="connsiteY61" fmla="*/ 19306 h 128404"/>
              <a:gd name="connsiteX62" fmla="*/ 590072 w 745747"/>
              <a:gd name="connsiteY62" fmla="*/ 20372 h 128404"/>
              <a:gd name="connsiteX63" fmla="*/ 601743 w 745747"/>
              <a:gd name="connsiteY63" fmla="*/ 15117 h 128404"/>
              <a:gd name="connsiteX64" fmla="*/ 612804 w 745747"/>
              <a:gd name="connsiteY64" fmla="*/ 16183 h 128404"/>
              <a:gd name="connsiteX65" fmla="*/ 619125 w 745747"/>
              <a:gd name="connsiteY65" fmla="*/ 16793 h 128404"/>
              <a:gd name="connsiteX66" fmla="*/ 624322 w 745747"/>
              <a:gd name="connsiteY66" fmla="*/ 12509 h 128404"/>
              <a:gd name="connsiteX67" fmla="*/ 630643 w 745747"/>
              <a:gd name="connsiteY67" fmla="*/ 13118 h 128404"/>
              <a:gd name="connsiteX68" fmla="*/ 635992 w 745747"/>
              <a:gd name="connsiteY68" fmla="*/ 7254 h 128404"/>
              <a:gd name="connsiteX69" fmla="*/ 647663 w 745747"/>
              <a:gd name="connsiteY69" fmla="*/ 2000 h 128404"/>
              <a:gd name="connsiteX70" fmla="*/ 658724 w 745747"/>
              <a:gd name="connsiteY70" fmla="*/ 3066 h 12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745747" h="128404">
                <a:moveTo>
                  <a:pt x="676563" y="0"/>
                </a:moveTo>
                <a:lnTo>
                  <a:pt x="680847" y="5198"/>
                </a:lnTo>
                <a:lnTo>
                  <a:pt x="692879" y="12737"/>
                </a:lnTo>
                <a:lnTo>
                  <a:pt x="703940" y="13803"/>
                </a:lnTo>
                <a:lnTo>
                  <a:pt x="714392" y="21190"/>
                </a:lnTo>
                <a:lnTo>
                  <a:pt x="724996" y="26996"/>
                </a:lnTo>
                <a:lnTo>
                  <a:pt x="739732" y="39580"/>
                </a:lnTo>
                <a:lnTo>
                  <a:pt x="745747" y="42448"/>
                </a:lnTo>
                <a:lnTo>
                  <a:pt x="745747" y="95624"/>
                </a:lnTo>
                <a:cubicBezTo>
                  <a:pt x="745747" y="113728"/>
                  <a:pt x="731071" y="128404"/>
                  <a:pt x="712967" y="128404"/>
                </a:cubicBezTo>
                <a:lnTo>
                  <a:pt x="658169" y="128404"/>
                </a:lnTo>
                <a:lnTo>
                  <a:pt x="657906" y="127386"/>
                </a:lnTo>
                <a:lnTo>
                  <a:pt x="654232" y="115867"/>
                </a:lnTo>
                <a:lnTo>
                  <a:pt x="648520" y="108938"/>
                </a:lnTo>
                <a:lnTo>
                  <a:pt x="643780" y="108481"/>
                </a:lnTo>
                <a:lnTo>
                  <a:pt x="637916" y="103131"/>
                </a:lnTo>
                <a:lnTo>
                  <a:pt x="626855" y="102065"/>
                </a:lnTo>
                <a:lnTo>
                  <a:pt x="615793" y="100999"/>
                </a:lnTo>
                <a:lnTo>
                  <a:pt x="604732" y="99933"/>
                </a:lnTo>
                <a:lnTo>
                  <a:pt x="588930" y="98410"/>
                </a:lnTo>
                <a:lnTo>
                  <a:pt x="571092" y="101475"/>
                </a:lnTo>
                <a:lnTo>
                  <a:pt x="548969" y="99343"/>
                </a:lnTo>
                <a:lnTo>
                  <a:pt x="508855" y="101856"/>
                </a:lnTo>
                <a:lnTo>
                  <a:pt x="470931" y="98201"/>
                </a:lnTo>
                <a:lnTo>
                  <a:pt x="430818" y="100715"/>
                </a:lnTo>
                <a:lnTo>
                  <a:pt x="413436" y="99040"/>
                </a:lnTo>
                <a:lnTo>
                  <a:pt x="397177" y="102257"/>
                </a:lnTo>
                <a:lnTo>
                  <a:pt x="386116" y="101191"/>
                </a:lnTo>
                <a:lnTo>
                  <a:pt x="363384" y="105380"/>
                </a:lnTo>
                <a:lnTo>
                  <a:pt x="345545" y="108445"/>
                </a:lnTo>
                <a:lnTo>
                  <a:pt x="323423" y="106313"/>
                </a:lnTo>
                <a:lnTo>
                  <a:pt x="300691" y="110501"/>
                </a:lnTo>
                <a:lnTo>
                  <a:pt x="271791" y="112501"/>
                </a:lnTo>
                <a:lnTo>
                  <a:pt x="244928" y="109912"/>
                </a:lnTo>
                <a:lnTo>
                  <a:pt x="215876" y="113491"/>
                </a:lnTo>
                <a:lnTo>
                  <a:pt x="186975" y="115490"/>
                </a:lnTo>
                <a:lnTo>
                  <a:pt x="160112" y="112901"/>
                </a:lnTo>
                <a:lnTo>
                  <a:pt x="131060" y="116481"/>
                </a:lnTo>
                <a:lnTo>
                  <a:pt x="104197" y="113892"/>
                </a:lnTo>
                <a:lnTo>
                  <a:pt x="76363" y="104830"/>
                </a:lnTo>
                <a:lnTo>
                  <a:pt x="47920" y="102088"/>
                </a:lnTo>
                <a:lnTo>
                  <a:pt x="26254" y="95216"/>
                </a:lnTo>
                <a:lnTo>
                  <a:pt x="0" y="86306"/>
                </a:lnTo>
                <a:lnTo>
                  <a:pt x="4265" y="42061"/>
                </a:lnTo>
                <a:lnTo>
                  <a:pt x="37448" y="45259"/>
                </a:lnTo>
                <a:lnTo>
                  <a:pt x="75982" y="42594"/>
                </a:lnTo>
                <a:lnTo>
                  <a:pt x="115486" y="46401"/>
                </a:lnTo>
                <a:lnTo>
                  <a:pt x="160188" y="45925"/>
                </a:lnTo>
                <a:lnTo>
                  <a:pt x="205042" y="43868"/>
                </a:lnTo>
                <a:lnTo>
                  <a:pt x="256065" y="44001"/>
                </a:lnTo>
                <a:lnTo>
                  <a:pt x="307240" y="42554"/>
                </a:lnTo>
                <a:lnTo>
                  <a:pt x="363612" y="36823"/>
                </a:lnTo>
                <a:lnTo>
                  <a:pt x="397253" y="35280"/>
                </a:lnTo>
                <a:lnTo>
                  <a:pt x="419375" y="37413"/>
                </a:lnTo>
                <a:lnTo>
                  <a:pt x="448427" y="33833"/>
                </a:lnTo>
                <a:lnTo>
                  <a:pt x="471007" y="31225"/>
                </a:lnTo>
                <a:lnTo>
                  <a:pt x="493129" y="33357"/>
                </a:lnTo>
                <a:lnTo>
                  <a:pt x="515861" y="29168"/>
                </a:lnTo>
                <a:lnTo>
                  <a:pt x="533700" y="26103"/>
                </a:lnTo>
                <a:lnTo>
                  <a:pt x="549502" y="27626"/>
                </a:lnTo>
                <a:lnTo>
                  <a:pt x="567493" y="22980"/>
                </a:lnTo>
                <a:lnTo>
                  <a:pt x="579011" y="19306"/>
                </a:lnTo>
                <a:lnTo>
                  <a:pt x="590072" y="20372"/>
                </a:lnTo>
                <a:lnTo>
                  <a:pt x="601743" y="15117"/>
                </a:lnTo>
                <a:lnTo>
                  <a:pt x="612804" y="16183"/>
                </a:lnTo>
                <a:lnTo>
                  <a:pt x="619125" y="16793"/>
                </a:lnTo>
                <a:lnTo>
                  <a:pt x="624322" y="12509"/>
                </a:lnTo>
                <a:lnTo>
                  <a:pt x="630643" y="13118"/>
                </a:lnTo>
                <a:lnTo>
                  <a:pt x="635992" y="7254"/>
                </a:lnTo>
                <a:lnTo>
                  <a:pt x="647663" y="2000"/>
                </a:lnTo>
                <a:lnTo>
                  <a:pt x="658724" y="3066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1" name="任意多边形 100"/>
          <p:cNvSpPr/>
          <p:nvPr>
            <p:custDataLst>
              <p:tags r:id="rId30"/>
            </p:custDataLst>
          </p:nvPr>
        </p:nvSpPr>
        <p:spPr>
          <a:xfrm rot="16624962">
            <a:off x="2074327" y="2822510"/>
            <a:ext cx="888176" cy="242645"/>
          </a:xfrm>
          <a:custGeom>
            <a:avLst/>
            <a:gdLst>
              <a:gd name="connsiteX0" fmla="*/ 888176 w 888176"/>
              <a:gd name="connsiteY0" fmla="*/ 49359 h 242645"/>
              <a:gd name="connsiteX1" fmla="*/ 884037 w 888176"/>
              <a:gd name="connsiteY1" fmla="*/ 54672 h 242645"/>
              <a:gd name="connsiteX2" fmla="*/ 879301 w 888176"/>
              <a:gd name="connsiteY2" fmla="*/ 68058 h 242645"/>
              <a:gd name="connsiteX3" fmla="*/ 880671 w 888176"/>
              <a:gd name="connsiteY3" fmla="*/ 79086 h 242645"/>
              <a:gd name="connsiteX4" fmla="*/ 875740 w 888176"/>
              <a:gd name="connsiteY4" fmla="*/ 90897 h 242645"/>
              <a:gd name="connsiteX5" fmla="*/ 872384 w 888176"/>
              <a:gd name="connsiteY5" fmla="*/ 102512 h 242645"/>
              <a:gd name="connsiteX6" fmla="*/ 863314 w 888176"/>
              <a:gd name="connsiteY6" fmla="*/ 119636 h 242645"/>
              <a:gd name="connsiteX7" fmla="*/ 859165 w 888176"/>
              <a:gd name="connsiteY7" fmla="*/ 137748 h 242645"/>
              <a:gd name="connsiteX8" fmla="*/ 856397 w 888176"/>
              <a:gd name="connsiteY8" fmla="*/ 154089 h 242645"/>
              <a:gd name="connsiteX9" fmla="*/ 847522 w 888176"/>
              <a:gd name="connsiteY9" fmla="*/ 172788 h 242645"/>
              <a:gd name="connsiteX10" fmla="*/ 838648 w 888176"/>
              <a:gd name="connsiteY10" fmla="*/ 191488 h 242645"/>
              <a:gd name="connsiteX11" fmla="*/ 828990 w 888176"/>
              <a:gd name="connsiteY11" fmla="*/ 203886 h 242645"/>
              <a:gd name="connsiteX12" fmla="*/ 824059 w 888176"/>
              <a:gd name="connsiteY12" fmla="*/ 215696 h 242645"/>
              <a:gd name="connsiteX13" fmla="*/ 814401 w 888176"/>
              <a:gd name="connsiteY13" fmla="*/ 228094 h 242645"/>
              <a:gd name="connsiteX14" fmla="*/ 810262 w 888176"/>
              <a:gd name="connsiteY14" fmla="*/ 233408 h 242645"/>
              <a:gd name="connsiteX15" fmla="*/ 804744 w 888176"/>
              <a:gd name="connsiteY15" fmla="*/ 240492 h 242645"/>
              <a:gd name="connsiteX16" fmla="*/ 800018 w 888176"/>
              <a:gd name="connsiteY16" fmla="*/ 241079 h 242645"/>
              <a:gd name="connsiteX17" fmla="*/ 787415 w 888176"/>
              <a:gd name="connsiteY17" fmla="*/ 242645 h 242645"/>
              <a:gd name="connsiteX18" fmla="*/ 781905 w 888176"/>
              <a:gd name="connsiteY18" fmla="*/ 236931 h 242645"/>
              <a:gd name="connsiteX19" fmla="*/ 775017 w 888176"/>
              <a:gd name="connsiteY19" fmla="*/ 232988 h 242645"/>
              <a:gd name="connsiteX20" fmla="*/ 768920 w 888176"/>
              <a:gd name="connsiteY20" fmla="*/ 222547 h 242645"/>
              <a:gd name="connsiteX21" fmla="*/ 762619 w 888176"/>
              <a:gd name="connsiteY21" fmla="*/ 223330 h 242645"/>
              <a:gd name="connsiteX22" fmla="*/ 761836 w 888176"/>
              <a:gd name="connsiteY22" fmla="*/ 217029 h 242645"/>
              <a:gd name="connsiteX23" fmla="*/ 757110 w 888176"/>
              <a:gd name="connsiteY23" fmla="*/ 217616 h 242645"/>
              <a:gd name="connsiteX24" fmla="*/ 745495 w 888176"/>
              <a:gd name="connsiteY24" fmla="*/ 214260 h 242645"/>
              <a:gd name="connsiteX25" fmla="*/ 739193 w 888176"/>
              <a:gd name="connsiteY25" fmla="*/ 215043 h 242645"/>
              <a:gd name="connsiteX26" fmla="*/ 728165 w 888176"/>
              <a:gd name="connsiteY26" fmla="*/ 216413 h 242645"/>
              <a:gd name="connsiteX27" fmla="*/ 716355 w 888176"/>
              <a:gd name="connsiteY27" fmla="*/ 211482 h 242645"/>
              <a:gd name="connsiteX28" fmla="*/ 700601 w 888176"/>
              <a:gd name="connsiteY28" fmla="*/ 213439 h 242645"/>
              <a:gd name="connsiteX29" fmla="*/ 683272 w 888176"/>
              <a:gd name="connsiteY29" fmla="*/ 215592 h 242645"/>
              <a:gd name="connsiteX30" fmla="*/ 665942 w 888176"/>
              <a:gd name="connsiteY30" fmla="*/ 217746 h 242645"/>
              <a:gd name="connsiteX31" fmla="*/ 649601 w 888176"/>
              <a:gd name="connsiteY31" fmla="*/ 214977 h 242645"/>
              <a:gd name="connsiteX32" fmla="*/ 627546 w 888176"/>
              <a:gd name="connsiteY32" fmla="*/ 217717 h 242645"/>
              <a:gd name="connsiteX33" fmla="*/ 605491 w 888176"/>
              <a:gd name="connsiteY33" fmla="*/ 220458 h 242645"/>
              <a:gd name="connsiteX34" fmla="*/ 583435 w 888176"/>
              <a:gd name="connsiteY34" fmla="*/ 223198 h 242645"/>
              <a:gd name="connsiteX35" fmla="*/ 559804 w 888176"/>
              <a:gd name="connsiteY35" fmla="*/ 226134 h 242645"/>
              <a:gd name="connsiteX36" fmla="*/ 533023 w 888176"/>
              <a:gd name="connsiteY36" fmla="*/ 229462 h 242645"/>
              <a:gd name="connsiteX37" fmla="*/ 477101 w 888176"/>
              <a:gd name="connsiteY37" fmla="*/ 230011 h 242645"/>
              <a:gd name="connsiteX38" fmla="*/ 426689 w 888176"/>
              <a:gd name="connsiteY38" fmla="*/ 236275 h 242645"/>
              <a:gd name="connsiteX39" fmla="*/ 381795 w 888176"/>
              <a:gd name="connsiteY39" fmla="*/ 235454 h 242645"/>
              <a:gd name="connsiteX40" fmla="*/ 331383 w 888176"/>
              <a:gd name="connsiteY40" fmla="*/ 241718 h 242645"/>
              <a:gd name="connsiteX41" fmla="*/ 291411 w 888176"/>
              <a:gd name="connsiteY41" fmla="*/ 241885 h 242645"/>
              <a:gd name="connsiteX42" fmla="*/ 252819 w 888176"/>
              <a:gd name="connsiteY42" fmla="*/ 240281 h 242645"/>
              <a:gd name="connsiteX43" fmla="*/ 212847 w 888176"/>
              <a:gd name="connsiteY43" fmla="*/ 240449 h 242645"/>
              <a:gd name="connsiteX44" fmla="*/ 178981 w 888176"/>
              <a:gd name="connsiteY44" fmla="*/ 238258 h 242645"/>
              <a:gd name="connsiteX45" fmla="*/ 145310 w 888176"/>
              <a:gd name="connsiteY45" fmla="*/ 237642 h 242645"/>
              <a:gd name="connsiteX46" fmla="*/ 116170 w 888176"/>
              <a:gd name="connsiteY46" fmla="*/ 234864 h 242645"/>
              <a:gd name="connsiteX47" fmla="*/ 81717 w 888176"/>
              <a:gd name="connsiteY47" fmla="*/ 227947 h 242645"/>
              <a:gd name="connsiteX48" fmla="*/ 51990 w 888176"/>
              <a:gd name="connsiteY48" fmla="*/ 220443 h 242645"/>
              <a:gd name="connsiteX49" fmla="*/ 28564 w 888176"/>
              <a:gd name="connsiteY49" fmla="*/ 212155 h 242645"/>
              <a:gd name="connsiteX50" fmla="*/ 0 w 888176"/>
              <a:gd name="connsiteY50" fmla="*/ 200631 h 242645"/>
              <a:gd name="connsiteX51" fmla="*/ 0 w 888176"/>
              <a:gd name="connsiteY51" fmla="*/ 56379 h 242645"/>
              <a:gd name="connsiteX52" fmla="*/ 34434 w 888176"/>
              <a:gd name="connsiteY52" fmla="*/ 4430 h 242645"/>
              <a:gd name="connsiteX53" fmla="*/ 42408 w 888176"/>
              <a:gd name="connsiteY53" fmla="*/ 2821 h 242645"/>
              <a:gd name="connsiteX54" fmla="*/ 38159 w 888176"/>
              <a:gd name="connsiteY54" fmla="*/ 18998 h 242645"/>
              <a:gd name="connsiteX55" fmla="*/ 39529 w 888176"/>
              <a:gd name="connsiteY55" fmla="*/ 30026 h 242645"/>
              <a:gd name="connsiteX56" fmla="*/ 40899 w 888176"/>
              <a:gd name="connsiteY56" fmla="*/ 41054 h 242645"/>
              <a:gd name="connsiteX57" fmla="*/ 42465 w 888176"/>
              <a:gd name="connsiteY57" fmla="*/ 53657 h 242645"/>
              <a:gd name="connsiteX58" fmla="*/ 43052 w 888176"/>
              <a:gd name="connsiteY58" fmla="*/ 58383 h 242645"/>
              <a:gd name="connsiteX59" fmla="*/ 50724 w 888176"/>
              <a:gd name="connsiteY59" fmla="*/ 68628 h 242645"/>
              <a:gd name="connsiteX60" fmla="*/ 56233 w 888176"/>
              <a:gd name="connsiteY60" fmla="*/ 74342 h 242645"/>
              <a:gd name="connsiteX61" fmla="*/ 63905 w 888176"/>
              <a:gd name="connsiteY61" fmla="*/ 84587 h 242645"/>
              <a:gd name="connsiteX62" fmla="*/ 75520 w 888176"/>
              <a:gd name="connsiteY62" fmla="*/ 87943 h 242645"/>
              <a:gd name="connsiteX63" fmla="*/ 87330 w 888176"/>
              <a:gd name="connsiteY63" fmla="*/ 92874 h 242645"/>
              <a:gd name="connsiteX64" fmla="*/ 103671 w 888176"/>
              <a:gd name="connsiteY64" fmla="*/ 95643 h 242645"/>
              <a:gd name="connsiteX65" fmla="*/ 121784 w 888176"/>
              <a:gd name="connsiteY65" fmla="*/ 99791 h 242645"/>
              <a:gd name="connsiteX66" fmla="*/ 139700 w 888176"/>
              <a:gd name="connsiteY66" fmla="*/ 102364 h 242645"/>
              <a:gd name="connsiteX67" fmla="*/ 178879 w 888176"/>
              <a:gd name="connsiteY67" fmla="*/ 108694 h 242645"/>
              <a:gd name="connsiteX68" fmla="*/ 225936 w 888176"/>
              <a:gd name="connsiteY68" fmla="*/ 114045 h 242645"/>
              <a:gd name="connsiteX69" fmla="*/ 271417 w 888176"/>
              <a:gd name="connsiteY69" fmla="*/ 119592 h 242645"/>
              <a:gd name="connsiteX70" fmla="*/ 316311 w 888176"/>
              <a:gd name="connsiteY70" fmla="*/ 120413 h 242645"/>
              <a:gd name="connsiteX71" fmla="*/ 345255 w 888176"/>
              <a:gd name="connsiteY71" fmla="*/ 121616 h 242645"/>
              <a:gd name="connsiteX72" fmla="*/ 372036 w 888176"/>
              <a:gd name="connsiteY72" fmla="*/ 118288 h 242645"/>
              <a:gd name="connsiteX73" fmla="*/ 405120 w 888176"/>
              <a:gd name="connsiteY73" fmla="*/ 114178 h 242645"/>
              <a:gd name="connsiteX74" fmla="*/ 438203 w 888176"/>
              <a:gd name="connsiteY74" fmla="*/ 110067 h 242645"/>
              <a:gd name="connsiteX75" fmla="*/ 473644 w 888176"/>
              <a:gd name="connsiteY75" fmla="*/ 112062 h 242645"/>
              <a:gd name="connsiteX76" fmla="*/ 511453 w 888176"/>
              <a:gd name="connsiteY76" fmla="*/ 107365 h 242645"/>
              <a:gd name="connsiteX77" fmla="*/ 557140 w 888176"/>
              <a:gd name="connsiteY77" fmla="*/ 101688 h 242645"/>
              <a:gd name="connsiteX78" fmla="*/ 594949 w 888176"/>
              <a:gd name="connsiteY78" fmla="*/ 96990 h 242645"/>
              <a:gd name="connsiteX79" fmla="*/ 634333 w 888176"/>
              <a:gd name="connsiteY79" fmla="*/ 92097 h 242645"/>
              <a:gd name="connsiteX80" fmla="*/ 666634 w 888176"/>
              <a:gd name="connsiteY80" fmla="*/ 81685 h 242645"/>
              <a:gd name="connsiteX81" fmla="*/ 699717 w 888176"/>
              <a:gd name="connsiteY81" fmla="*/ 77574 h 242645"/>
              <a:gd name="connsiteX82" fmla="*/ 721772 w 888176"/>
              <a:gd name="connsiteY82" fmla="*/ 74834 h 242645"/>
              <a:gd name="connsiteX83" fmla="*/ 743240 w 888176"/>
              <a:gd name="connsiteY83" fmla="*/ 67367 h 242645"/>
              <a:gd name="connsiteX84" fmla="*/ 759787 w 888176"/>
              <a:gd name="connsiteY84" fmla="*/ 58912 h 242645"/>
              <a:gd name="connsiteX85" fmla="*/ 770227 w 888176"/>
              <a:gd name="connsiteY85" fmla="*/ 52816 h 242645"/>
              <a:gd name="connsiteX86" fmla="*/ 775746 w 888176"/>
              <a:gd name="connsiteY86" fmla="*/ 45731 h 242645"/>
              <a:gd name="connsiteX87" fmla="*/ 775158 w 888176"/>
              <a:gd name="connsiteY87" fmla="*/ 41005 h 242645"/>
              <a:gd name="connsiteX88" fmla="*/ 779102 w 888176"/>
              <a:gd name="connsiteY88" fmla="*/ 34117 h 242645"/>
              <a:gd name="connsiteX89" fmla="*/ 777731 w 888176"/>
              <a:gd name="connsiteY89" fmla="*/ 23089 h 242645"/>
              <a:gd name="connsiteX90" fmla="*/ 776361 w 888176"/>
              <a:gd name="connsiteY90" fmla="*/ 12061 h 242645"/>
              <a:gd name="connsiteX91" fmla="*/ 774991 w 888176"/>
              <a:gd name="connsiteY91" fmla="*/ 1033 h 242645"/>
              <a:gd name="connsiteX92" fmla="*/ 774863 w 888176"/>
              <a:gd name="connsiteY92" fmla="*/ 0 h 242645"/>
              <a:gd name="connsiteX93" fmla="*/ 848060 w 888176"/>
              <a:gd name="connsiteY93" fmla="*/ 0 h 242645"/>
              <a:gd name="connsiteX94" fmla="*/ 864868 w 888176"/>
              <a:gd name="connsiteY94" fmla="*/ 3393 h 242645"/>
              <a:gd name="connsiteX95" fmla="*/ 865366 w 888176"/>
              <a:gd name="connsiteY95" fmla="*/ 7401 h 242645"/>
              <a:gd name="connsiteX96" fmla="*/ 872255 w 888176"/>
              <a:gd name="connsiteY96" fmla="*/ 11344 h 242645"/>
              <a:gd name="connsiteX97" fmla="*/ 879926 w 888176"/>
              <a:gd name="connsiteY97" fmla="*/ 21589 h 242645"/>
              <a:gd name="connsiteX98" fmla="*/ 881297 w 888176"/>
              <a:gd name="connsiteY98" fmla="*/ 32617 h 242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888176" h="242645">
                <a:moveTo>
                  <a:pt x="888176" y="49359"/>
                </a:moveTo>
                <a:lnTo>
                  <a:pt x="884037" y="54672"/>
                </a:lnTo>
                <a:lnTo>
                  <a:pt x="879301" y="68058"/>
                </a:lnTo>
                <a:lnTo>
                  <a:pt x="880671" y="79086"/>
                </a:lnTo>
                <a:lnTo>
                  <a:pt x="875740" y="90897"/>
                </a:lnTo>
                <a:lnTo>
                  <a:pt x="872384" y="102512"/>
                </a:lnTo>
                <a:lnTo>
                  <a:pt x="863314" y="119636"/>
                </a:lnTo>
                <a:lnTo>
                  <a:pt x="859165" y="137748"/>
                </a:lnTo>
                <a:lnTo>
                  <a:pt x="856397" y="154089"/>
                </a:lnTo>
                <a:lnTo>
                  <a:pt x="847522" y="172788"/>
                </a:lnTo>
                <a:lnTo>
                  <a:pt x="838648" y="191488"/>
                </a:lnTo>
                <a:lnTo>
                  <a:pt x="828990" y="203886"/>
                </a:lnTo>
                <a:lnTo>
                  <a:pt x="824059" y="215696"/>
                </a:lnTo>
                <a:lnTo>
                  <a:pt x="814401" y="228094"/>
                </a:lnTo>
                <a:lnTo>
                  <a:pt x="810262" y="233408"/>
                </a:lnTo>
                <a:lnTo>
                  <a:pt x="804744" y="240492"/>
                </a:lnTo>
                <a:lnTo>
                  <a:pt x="800018" y="241079"/>
                </a:lnTo>
                <a:lnTo>
                  <a:pt x="787415" y="242645"/>
                </a:lnTo>
                <a:lnTo>
                  <a:pt x="781905" y="236931"/>
                </a:lnTo>
                <a:lnTo>
                  <a:pt x="775017" y="232988"/>
                </a:lnTo>
                <a:lnTo>
                  <a:pt x="768920" y="222547"/>
                </a:lnTo>
                <a:lnTo>
                  <a:pt x="762619" y="223330"/>
                </a:lnTo>
                <a:lnTo>
                  <a:pt x="761836" y="217029"/>
                </a:lnTo>
                <a:lnTo>
                  <a:pt x="757110" y="217616"/>
                </a:lnTo>
                <a:lnTo>
                  <a:pt x="745495" y="214260"/>
                </a:lnTo>
                <a:lnTo>
                  <a:pt x="739193" y="215043"/>
                </a:lnTo>
                <a:lnTo>
                  <a:pt x="728165" y="216413"/>
                </a:lnTo>
                <a:lnTo>
                  <a:pt x="716355" y="211482"/>
                </a:lnTo>
                <a:lnTo>
                  <a:pt x="700601" y="213439"/>
                </a:lnTo>
                <a:lnTo>
                  <a:pt x="683272" y="215592"/>
                </a:lnTo>
                <a:lnTo>
                  <a:pt x="665942" y="217746"/>
                </a:lnTo>
                <a:lnTo>
                  <a:pt x="649601" y="214977"/>
                </a:lnTo>
                <a:lnTo>
                  <a:pt x="627546" y="217717"/>
                </a:lnTo>
                <a:lnTo>
                  <a:pt x="605491" y="220458"/>
                </a:lnTo>
                <a:lnTo>
                  <a:pt x="583435" y="223198"/>
                </a:lnTo>
                <a:lnTo>
                  <a:pt x="559804" y="226134"/>
                </a:lnTo>
                <a:lnTo>
                  <a:pt x="533023" y="229462"/>
                </a:lnTo>
                <a:lnTo>
                  <a:pt x="477101" y="230011"/>
                </a:lnTo>
                <a:lnTo>
                  <a:pt x="426689" y="236275"/>
                </a:lnTo>
                <a:lnTo>
                  <a:pt x="381795" y="235454"/>
                </a:lnTo>
                <a:lnTo>
                  <a:pt x="331383" y="241718"/>
                </a:lnTo>
                <a:lnTo>
                  <a:pt x="291411" y="241885"/>
                </a:lnTo>
                <a:lnTo>
                  <a:pt x="252819" y="240281"/>
                </a:lnTo>
                <a:lnTo>
                  <a:pt x="212847" y="240449"/>
                </a:lnTo>
                <a:lnTo>
                  <a:pt x="178981" y="238258"/>
                </a:lnTo>
                <a:lnTo>
                  <a:pt x="145310" y="237642"/>
                </a:lnTo>
                <a:lnTo>
                  <a:pt x="116170" y="234864"/>
                </a:lnTo>
                <a:lnTo>
                  <a:pt x="81717" y="227947"/>
                </a:lnTo>
                <a:lnTo>
                  <a:pt x="51990" y="220443"/>
                </a:lnTo>
                <a:lnTo>
                  <a:pt x="28564" y="212155"/>
                </a:lnTo>
                <a:lnTo>
                  <a:pt x="0" y="200631"/>
                </a:lnTo>
                <a:lnTo>
                  <a:pt x="0" y="56379"/>
                </a:lnTo>
                <a:cubicBezTo>
                  <a:pt x="0" y="33026"/>
                  <a:pt x="14198" y="12989"/>
                  <a:pt x="34434" y="4430"/>
                </a:cubicBezTo>
                <a:lnTo>
                  <a:pt x="42408" y="2821"/>
                </a:lnTo>
                <a:lnTo>
                  <a:pt x="38159" y="18998"/>
                </a:lnTo>
                <a:lnTo>
                  <a:pt x="39529" y="30026"/>
                </a:lnTo>
                <a:lnTo>
                  <a:pt x="40899" y="41054"/>
                </a:lnTo>
                <a:lnTo>
                  <a:pt x="42465" y="53657"/>
                </a:lnTo>
                <a:lnTo>
                  <a:pt x="43052" y="58383"/>
                </a:lnTo>
                <a:lnTo>
                  <a:pt x="50724" y="68628"/>
                </a:lnTo>
                <a:lnTo>
                  <a:pt x="56233" y="74342"/>
                </a:lnTo>
                <a:lnTo>
                  <a:pt x="63905" y="84587"/>
                </a:lnTo>
                <a:lnTo>
                  <a:pt x="75520" y="87943"/>
                </a:lnTo>
                <a:lnTo>
                  <a:pt x="87330" y="92874"/>
                </a:lnTo>
                <a:lnTo>
                  <a:pt x="103671" y="95643"/>
                </a:lnTo>
                <a:lnTo>
                  <a:pt x="121784" y="99791"/>
                </a:lnTo>
                <a:lnTo>
                  <a:pt x="139700" y="102364"/>
                </a:lnTo>
                <a:lnTo>
                  <a:pt x="178879" y="108694"/>
                </a:lnTo>
                <a:lnTo>
                  <a:pt x="225936" y="114045"/>
                </a:lnTo>
                <a:lnTo>
                  <a:pt x="271417" y="119592"/>
                </a:lnTo>
                <a:lnTo>
                  <a:pt x="316311" y="120413"/>
                </a:lnTo>
                <a:lnTo>
                  <a:pt x="345255" y="121616"/>
                </a:lnTo>
                <a:lnTo>
                  <a:pt x="372036" y="118288"/>
                </a:lnTo>
                <a:lnTo>
                  <a:pt x="405120" y="114178"/>
                </a:lnTo>
                <a:lnTo>
                  <a:pt x="438203" y="110067"/>
                </a:lnTo>
                <a:lnTo>
                  <a:pt x="473644" y="112062"/>
                </a:lnTo>
                <a:lnTo>
                  <a:pt x="511453" y="107365"/>
                </a:lnTo>
                <a:lnTo>
                  <a:pt x="557140" y="101688"/>
                </a:lnTo>
                <a:lnTo>
                  <a:pt x="594949" y="96990"/>
                </a:lnTo>
                <a:lnTo>
                  <a:pt x="634333" y="92097"/>
                </a:lnTo>
                <a:lnTo>
                  <a:pt x="666634" y="81685"/>
                </a:lnTo>
                <a:lnTo>
                  <a:pt x="699717" y="77574"/>
                </a:lnTo>
                <a:lnTo>
                  <a:pt x="721772" y="74834"/>
                </a:lnTo>
                <a:lnTo>
                  <a:pt x="743240" y="67367"/>
                </a:lnTo>
                <a:lnTo>
                  <a:pt x="759787" y="58912"/>
                </a:lnTo>
                <a:lnTo>
                  <a:pt x="770227" y="52816"/>
                </a:lnTo>
                <a:lnTo>
                  <a:pt x="775746" y="45731"/>
                </a:lnTo>
                <a:lnTo>
                  <a:pt x="775158" y="41005"/>
                </a:lnTo>
                <a:lnTo>
                  <a:pt x="779102" y="34117"/>
                </a:lnTo>
                <a:lnTo>
                  <a:pt x="777731" y="23089"/>
                </a:lnTo>
                <a:lnTo>
                  <a:pt x="776361" y="12061"/>
                </a:lnTo>
                <a:lnTo>
                  <a:pt x="774991" y="1033"/>
                </a:lnTo>
                <a:lnTo>
                  <a:pt x="774863" y="0"/>
                </a:lnTo>
                <a:lnTo>
                  <a:pt x="848060" y="0"/>
                </a:lnTo>
                <a:lnTo>
                  <a:pt x="864868" y="3393"/>
                </a:lnTo>
                <a:lnTo>
                  <a:pt x="865366" y="7401"/>
                </a:lnTo>
                <a:lnTo>
                  <a:pt x="872255" y="11344"/>
                </a:lnTo>
                <a:lnTo>
                  <a:pt x="879926" y="21589"/>
                </a:lnTo>
                <a:lnTo>
                  <a:pt x="881297" y="32617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2" name="任意多边形 101"/>
          <p:cNvSpPr/>
          <p:nvPr>
            <p:custDataLst>
              <p:tags r:id="rId31"/>
            </p:custDataLst>
          </p:nvPr>
        </p:nvSpPr>
        <p:spPr>
          <a:xfrm rot="16624962">
            <a:off x="2263632" y="3208900"/>
            <a:ext cx="230259" cy="386452"/>
          </a:xfrm>
          <a:custGeom>
            <a:avLst/>
            <a:gdLst>
              <a:gd name="connsiteX0" fmla="*/ 230259 w 230259"/>
              <a:gd name="connsiteY0" fmla="*/ 248320 h 386452"/>
              <a:gd name="connsiteX1" fmla="*/ 230259 w 230259"/>
              <a:gd name="connsiteY1" fmla="*/ 386452 h 386452"/>
              <a:gd name="connsiteX2" fmla="*/ 204863 w 230259"/>
              <a:gd name="connsiteY2" fmla="*/ 380041 h 386452"/>
              <a:gd name="connsiteX3" fmla="*/ 181438 w 230259"/>
              <a:gd name="connsiteY3" fmla="*/ 371754 h 386452"/>
              <a:gd name="connsiteX4" fmla="*/ 151123 w 230259"/>
              <a:gd name="connsiteY4" fmla="*/ 359523 h 386452"/>
              <a:gd name="connsiteX5" fmla="*/ 103489 w 230259"/>
              <a:gd name="connsiteY5" fmla="*/ 336647 h 386452"/>
              <a:gd name="connsiteX6" fmla="*/ 78693 w 230259"/>
              <a:gd name="connsiteY6" fmla="*/ 317332 h 386452"/>
              <a:gd name="connsiteX7" fmla="*/ 60786 w 230259"/>
              <a:gd name="connsiteY7" fmla="*/ 301960 h 386452"/>
              <a:gd name="connsiteX8" fmla="*/ 41500 w 230259"/>
              <a:gd name="connsiteY8" fmla="*/ 288359 h 386452"/>
              <a:gd name="connsiteX9" fmla="*/ 29102 w 230259"/>
              <a:gd name="connsiteY9" fmla="*/ 278702 h 386452"/>
              <a:gd name="connsiteX10" fmla="*/ 16704 w 230259"/>
              <a:gd name="connsiteY10" fmla="*/ 269044 h 386452"/>
              <a:gd name="connsiteX11" fmla="*/ 9032 w 230259"/>
              <a:gd name="connsiteY11" fmla="*/ 258800 h 386452"/>
              <a:gd name="connsiteX12" fmla="*/ 3523 w 230259"/>
              <a:gd name="connsiteY12" fmla="*/ 253085 h 386452"/>
              <a:gd name="connsiteX13" fmla="*/ 2153 w 230259"/>
              <a:gd name="connsiteY13" fmla="*/ 242058 h 386452"/>
              <a:gd name="connsiteX14" fmla="*/ 1566 w 230259"/>
              <a:gd name="connsiteY14" fmla="*/ 237331 h 386452"/>
              <a:gd name="connsiteX15" fmla="*/ 0 w 230259"/>
              <a:gd name="connsiteY15" fmla="*/ 224728 h 386452"/>
              <a:gd name="connsiteX16" fmla="*/ 4139 w 230259"/>
              <a:gd name="connsiteY16" fmla="*/ 219415 h 386452"/>
              <a:gd name="connsiteX17" fmla="*/ 9657 w 230259"/>
              <a:gd name="connsiteY17" fmla="*/ 212330 h 386452"/>
              <a:gd name="connsiteX18" fmla="*/ 13796 w 230259"/>
              <a:gd name="connsiteY18" fmla="*/ 207017 h 386452"/>
              <a:gd name="connsiteX19" fmla="*/ 24041 w 230259"/>
              <a:gd name="connsiteY19" fmla="*/ 199345 h 386452"/>
              <a:gd name="connsiteX20" fmla="*/ 36057 w 230259"/>
              <a:gd name="connsiteY20" fmla="*/ 193053 h 386452"/>
              <a:gd name="connsiteX21" fmla="*/ 47084 w 230259"/>
              <a:gd name="connsiteY21" fmla="*/ 191683 h 386452"/>
              <a:gd name="connsiteX22" fmla="*/ 57329 w 230259"/>
              <a:gd name="connsiteY22" fmla="*/ 184011 h 386452"/>
              <a:gd name="connsiteX23" fmla="*/ 72496 w 230259"/>
              <a:gd name="connsiteY23" fmla="*/ 177328 h 386452"/>
              <a:gd name="connsiteX24" fmla="*/ 82741 w 230259"/>
              <a:gd name="connsiteY24" fmla="*/ 169656 h 386452"/>
              <a:gd name="connsiteX25" fmla="*/ 92398 w 230259"/>
              <a:gd name="connsiteY25" fmla="*/ 157258 h 386452"/>
              <a:gd name="connsiteX26" fmla="*/ 101468 w 230259"/>
              <a:gd name="connsiteY26" fmla="*/ 140134 h 386452"/>
              <a:gd name="connsiteX27" fmla="*/ 111126 w 230259"/>
              <a:gd name="connsiteY27" fmla="*/ 127736 h 386452"/>
              <a:gd name="connsiteX28" fmla="*/ 120000 w 230259"/>
              <a:gd name="connsiteY28" fmla="*/ 109037 h 386452"/>
              <a:gd name="connsiteX29" fmla="*/ 128288 w 230259"/>
              <a:gd name="connsiteY29" fmla="*/ 85611 h 386452"/>
              <a:gd name="connsiteX30" fmla="*/ 138738 w 230259"/>
              <a:gd name="connsiteY30" fmla="*/ 66716 h 386452"/>
              <a:gd name="connsiteX31" fmla="*/ 152534 w 230259"/>
              <a:gd name="connsiteY31" fmla="*/ 49005 h 386452"/>
              <a:gd name="connsiteX32" fmla="*/ 156682 w 230259"/>
              <a:gd name="connsiteY32" fmla="*/ 30892 h 386452"/>
              <a:gd name="connsiteX33" fmla="*/ 166340 w 230259"/>
              <a:gd name="connsiteY33" fmla="*/ 18494 h 386452"/>
              <a:gd name="connsiteX34" fmla="*/ 169696 w 230259"/>
              <a:gd name="connsiteY34" fmla="*/ 6880 h 386452"/>
              <a:gd name="connsiteX35" fmla="*/ 175410 w 230259"/>
              <a:gd name="connsiteY35" fmla="*/ 1370 h 386452"/>
              <a:gd name="connsiteX36" fmla="*/ 180136 w 230259"/>
              <a:gd name="connsiteY36" fmla="*/ 783 h 386452"/>
              <a:gd name="connsiteX37" fmla="*/ 186438 w 230259"/>
              <a:gd name="connsiteY37" fmla="*/ 0 h 386452"/>
              <a:gd name="connsiteX38" fmla="*/ 191751 w 230259"/>
              <a:gd name="connsiteY38" fmla="*/ 4139 h 386452"/>
              <a:gd name="connsiteX39" fmla="*/ 193122 w 230259"/>
              <a:gd name="connsiteY39" fmla="*/ 15167 h 386452"/>
              <a:gd name="connsiteX40" fmla="*/ 193905 w 230259"/>
              <a:gd name="connsiteY40" fmla="*/ 21468 h 386452"/>
              <a:gd name="connsiteX41" fmla="*/ 195862 w 230259"/>
              <a:gd name="connsiteY41" fmla="*/ 37222 h 386452"/>
              <a:gd name="connsiteX42" fmla="*/ 198015 w 230259"/>
              <a:gd name="connsiteY42" fmla="*/ 54552 h 386452"/>
              <a:gd name="connsiteX43" fmla="*/ 196029 w 230259"/>
              <a:gd name="connsiteY43" fmla="*/ 77194 h 386452"/>
              <a:gd name="connsiteX44" fmla="*/ 198770 w 230259"/>
              <a:gd name="connsiteY44" fmla="*/ 99250 h 386452"/>
              <a:gd name="connsiteX45" fmla="*/ 195209 w 230259"/>
              <a:gd name="connsiteY45" fmla="*/ 122088 h 386452"/>
              <a:gd name="connsiteX46" fmla="*/ 193223 w 230259"/>
              <a:gd name="connsiteY46" fmla="*/ 144731 h 386452"/>
              <a:gd name="connsiteX47" fmla="*/ 195376 w 230259"/>
              <a:gd name="connsiteY47" fmla="*/ 162060 h 386452"/>
              <a:gd name="connsiteX48" fmla="*/ 191032 w 230259"/>
              <a:gd name="connsiteY48" fmla="*/ 178597 h 386452"/>
              <a:gd name="connsiteX49" fmla="*/ 192402 w 230259"/>
              <a:gd name="connsiteY49" fmla="*/ 189624 h 386452"/>
              <a:gd name="connsiteX50" fmla="*/ 193772 w 230259"/>
              <a:gd name="connsiteY50" fmla="*/ 200652 h 386452"/>
              <a:gd name="connsiteX51" fmla="*/ 195338 w 230259"/>
              <a:gd name="connsiteY51" fmla="*/ 213255 h 386452"/>
              <a:gd name="connsiteX52" fmla="*/ 195925 w 230259"/>
              <a:gd name="connsiteY52" fmla="*/ 217981 h 386452"/>
              <a:gd name="connsiteX53" fmla="*/ 203597 w 230259"/>
              <a:gd name="connsiteY53" fmla="*/ 228226 h 386452"/>
              <a:gd name="connsiteX54" fmla="*/ 209106 w 230259"/>
              <a:gd name="connsiteY54" fmla="*/ 233940 h 386452"/>
              <a:gd name="connsiteX55" fmla="*/ 216778 w 230259"/>
              <a:gd name="connsiteY55" fmla="*/ 244185 h 386452"/>
              <a:gd name="connsiteX56" fmla="*/ 228393 w 230259"/>
              <a:gd name="connsiteY56" fmla="*/ 247541 h 3864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30259" h="386452">
                <a:moveTo>
                  <a:pt x="230259" y="248320"/>
                </a:moveTo>
                <a:lnTo>
                  <a:pt x="230259" y="386452"/>
                </a:lnTo>
                <a:lnTo>
                  <a:pt x="204863" y="380041"/>
                </a:lnTo>
                <a:lnTo>
                  <a:pt x="181438" y="371754"/>
                </a:lnTo>
                <a:lnTo>
                  <a:pt x="151123" y="359523"/>
                </a:lnTo>
                <a:lnTo>
                  <a:pt x="103489" y="336647"/>
                </a:lnTo>
                <a:lnTo>
                  <a:pt x="78693" y="317332"/>
                </a:lnTo>
                <a:lnTo>
                  <a:pt x="60786" y="301960"/>
                </a:lnTo>
                <a:lnTo>
                  <a:pt x="41500" y="288359"/>
                </a:lnTo>
                <a:lnTo>
                  <a:pt x="29102" y="278702"/>
                </a:lnTo>
                <a:lnTo>
                  <a:pt x="16704" y="269044"/>
                </a:lnTo>
                <a:lnTo>
                  <a:pt x="9032" y="258800"/>
                </a:lnTo>
                <a:lnTo>
                  <a:pt x="3523" y="253085"/>
                </a:lnTo>
                <a:lnTo>
                  <a:pt x="2153" y="242058"/>
                </a:lnTo>
                <a:lnTo>
                  <a:pt x="1566" y="237331"/>
                </a:lnTo>
                <a:lnTo>
                  <a:pt x="0" y="224728"/>
                </a:lnTo>
                <a:lnTo>
                  <a:pt x="4139" y="219415"/>
                </a:lnTo>
                <a:lnTo>
                  <a:pt x="9657" y="212330"/>
                </a:lnTo>
                <a:lnTo>
                  <a:pt x="13796" y="207017"/>
                </a:lnTo>
                <a:lnTo>
                  <a:pt x="24041" y="199345"/>
                </a:lnTo>
                <a:lnTo>
                  <a:pt x="36057" y="193053"/>
                </a:lnTo>
                <a:lnTo>
                  <a:pt x="47084" y="191683"/>
                </a:lnTo>
                <a:lnTo>
                  <a:pt x="57329" y="184011"/>
                </a:lnTo>
                <a:lnTo>
                  <a:pt x="72496" y="177328"/>
                </a:lnTo>
                <a:lnTo>
                  <a:pt x="82741" y="169656"/>
                </a:lnTo>
                <a:lnTo>
                  <a:pt x="92398" y="157258"/>
                </a:lnTo>
                <a:lnTo>
                  <a:pt x="101468" y="140134"/>
                </a:lnTo>
                <a:lnTo>
                  <a:pt x="111126" y="127736"/>
                </a:lnTo>
                <a:lnTo>
                  <a:pt x="120000" y="109037"/>
                </a:lnTo>
                <a:lnTo>
                  <a:pt x="128288" y="85611"/>
                </a:lnTo>
                <a:lnTo>
                  <a:pt x="138738" y="66716"/>
                </a:lnTo>
                <a:lnTo>
                  <a:pt x="152534" y="49005"/>
                </a:lnTo>
                <a:lnTo>
                  <a:pt x="156682" y="30892"/>
                </a:lnTo>
                <a:lnTo>
                  <a:pt x="166340" y="18494"/>
                </a:lnTo>
                <a:lnTo>
                  <a:pt x="169696" y="6880"/>
                </a:lnTo>
                <a:lnTo>
                  <a:pt x="175410" y="1370"/>
                </a:lnTo>
                <a:lnTo>
                  <a:pt x="180136" y="783"/>
                </a:lnTo>
                <a:lnTo>
                  <a:pt x="186438" y="0"/>
                </a:lnTo>
                <a:lnTo>
                  <a:pt x="191751" y="4139"/>
                </a:lnTo>
                <a:lnTo>
                  <a:pt x="193122" y="15167"/>
                </a:lnTo>
                <a:lnTo>
                  <a:pt x="193905" y="21468"/>
                </a:lnTo>
                <a:lnTo>
                  <a:pt x="195862" y="37222"/>
                </a:lnTo>
                <a:lnTo>
                  <a:pt x="198015" y="54552"/>
                </a:lnTo>
                <a:lnTo>
                  <a:pt x="196029" y="77194"/>
                </a:lnTo>
                <a:lnTo>
                  <a:pt x="198770" y="99250"/>
                </a:lnTo>
                <a:lnTo>
                  <a:pt x="195209" y="122088"/>
                </a:lnTo>
                <a:lnTo>
                  <a:pt x="193223" y="144731"/>
                </a:lnTo>
                <a:lnTo>
                  <a:pt x="195376" y="162060"/>
                </a:lnTo>
                <a:lnTo>
                  <a:pt x="191032" y="178597"/>
                </a:lnTo>
                <a:lnTo>
                  <a:pt x="192402" y="189624"/>
                </a:lnTo>
                <a:lnTo>
                  <a:pt x="193772" y="200652"/>
                </a:lnTo>
                <a:lnTo>
                  <a:pt x="195338" y="213255"/>
                </a:lnTo>
                <a:lnTo>
                  <a:pt x="195925" y="217981"/>
                </a:lnTo>
                <a:lnTo>
                  <a:pt x="203597" y="228226"/>
                </a:lnTo>
                <a:lnTo>
                  <a:pt x="209106" y="233940"/>
                </a:lnTo>
                <a:lnTo>
                  <a:pt x="216778" y="244185"/>
                </a:lnTo>
                <a:lnTo>
                  <a:pt x="228393" y="247541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3" name="任意多边形 102"/>
          <p:cNvSpPr/>
          <p:nvPr>
            <p:custDataLst>
              <p:tags r:id="rId32"/>
            </p:custDataLst>
          </p:nvPr>
        </p:nvSpPr>
        <p:spPr>
          <a:xfrm>
            <a:off x="1565912" y="2749273"/>
            <a:ext cx="187933" cy="514350"/>
          </a:xfrm>
          <a:custGeom>
            <a:avLst/>
            <a:gdLst>
              <a:gd name="connsiteX0" fmla="*/ 57150 w 187933"/>
              <a:gd name="connsiteY0" fmla="*/ 0 h 514350"/>
              <a:gd name="connsiteX1" fmla="*/ 61913 w 187933"/>
              <a:gd name="connsiteY1" fmla="*/ 0 h 514350"/>
              <a:gd name="connsiteX2" fmla="*/ 68263 w 187933"/>
              <a:gd name="connsiteY2" fmla="*/ 0 h 514350"/>
              <a:gd name="connsiteX3" fmla="*/ 79375 w 187933"/>
              <a:gd name="connsiteY3" fmla="*/ 4763 h 514350"/>
              <a:gd name="connsiteX4" fmla="*/ 95250 w 187933"/>
              <a:gd name="connsiteY4" fmla="*/ 11113 h 514350"/>
              <a:gd name="connsiteX5" fmla="*/ 117475 w 187933"/>
              <a:gd name="connsiteY5" fmla="*/ 22225 h 514350"/>
              <a:gd name="connsiteX6" fmla="*/ 134938 w 187933"/>
              <a:gd name="connsiteY6" fmla="*/ 33338 h 514350"/>
              <a:gd name="connsiteX7" fmla="*/ 146050 w 187933"/>
              <a:gd name="connsiteY7" fmla="*/ 55563 h 514350"/>
              <a:gd name="connsiteX8" fmla="*/ 157163 w 187933"/>
              <a:gd name="connsiteY8" fmla="*/ 77788 h 514350"/>
              <a:gd name="connsiteX9" fmla="*/ 157163 w 187933"/>
              <a:gd name="connsiteY9" fmla="*/ 88900 h 514350"/>
              <a:gd name="connsiteX10" fmla="*/ 157163 w 187933"/>
              <a:gd name="connsiteY10" fmla="*/ 100013 h 514350"/>
              <a:gd name="connsiteX11" fmla="*/ 157163 w 187933"/>
              <a:gd name="connsiteY11" fmla="*/ 133350 h 514350"/>
              <a:gd name="connsiteX12" fmla="*/ 157163 w 187933"/>
              <a:gd name="connsiteY12" fmla="*/ 166688 h 514350"/>
              <a:gd name="connsiteX13" fmla="*/ 157163 w 187933"/>
              <a:gd name="connsiteY13" fmla="*/ 206375 h 514350"/>
              <a:gd name="connsiteX14" fmla="*/ 152400 w 187933"/>
              <a:gd name="connsiteY14" fmla="*/ 246063 h 514350"/>
              <a:gd name="connsiteX15" fmla="*/ 152400 w 187933"/>
              <a:gd name="connsiteY15" fmla="*/ 268288 h 514350"/>
              <a:gd name="connsiteX16" fmla="*/ 146050 w 187933"/>
              <a:gd name="connsiteY16" fmla="*/ 290513 h 514350"/>
              <a:gd name="connsiteX17" fmla="*/ 146050 w 187933"/>
              <a:gd name="connsiteY17" fmla="*/ 307975 h 514350"/>
              <a:gd name="connsiteX18" fmla="*/ 152400 w 187933"/>
              <a:gd name="connsiteY18" fmla="*/ 319088 h 514350"/>
              <a:gd name="connsiteX19" fmla="*/ 152400 w 187933"/>
              <a:gd name="connsiteY19" fmla="*/ 330200 h 514350"/>
              <a:gd name="connsiteX20" fmla="*/ 152400 w 187933"/>
              <a:gd name="connsiteY20" fmla="*/ 341313 h 514350"/>
              <a:gd name="connsiteX21" fmla="*/ 157163 w 187933"/>
              <a:gd name="connsiteY21" fmla="*/ 346075 h 514350"/>
              <a:gd name="connsiteX22" fmla="*/ 157163 w 187933"/>
              <a:gd name="connsiteY22" fmla="*/ 352425 h 514350"/>
              <a:gd name="connsiteX23" fmla="*/ 163513 w 187933"/>
              <a:gd name="connsiteY23" fmla="*/ 352425 h 514350"/>
              <a:gd name="connsiteX24" fmla="*/ 168275 w 187933"/>
              <a:gd name="connsiteY24" fmla="*/ 357188 h 514350"/>
              <a:gd name="connsiteX25" fmla="*/ 174625 w 187933"/>
              <a:gd name="connsiteY25" fmla="*/ 357188 h 514350"/>
              <a:gd name="connsiteX26" fmla="*/ 179388 w 187933"/>
              <a:gd name="connsiteY26" fmla="*/ 357188 h 514350"/>
              <a:gd name="connsiteX27" fmla="*/ 185738 w 187933"/>
              <a:gd name="connsiteY27" fmla="*/ 357188 h 514350"/>
              <a:gd name="connsiteX28" fmla="*/ 187933 w 187933"/>
              <a:gd name="connsiteY28" fmla="*/ 357188 h 514350"/>
              <a:gd name="connsiteX29" fmla="*/ 187933 w 187933"/>
              <a:gd name="connsiteY29" fmla="*/ 449161 h 514350"/>
              <a:gd name="connsiteX30" fmla="*/ 168275 w 187933"/>
              <a:gd name="connsiteY30" fmla="*/ 452438 h 514350"/>
              <a:gd name="connsiteX31" fmla="*/ 146050 w 187933"/>
              <a:gd name="connsiteY31" fmla="*/ 469900 h 514350"/>
              <a:gd name="connsiteX32" fmla="*/ 128588 w 187933"/>
              <a:gd name="connsiteY32" fmla="*/ 481013 h 514350"/>
              <a:gd name="connsiteX33" fmla="*/ 117475 w 187933"/>
              <a:gd name="connsiteY33" fmla="*/ 492125 h 514350"/>
              <a:gd name="connsiteX34" fmla="*/ 112713 w 187933"/>
              <a:gd name="connsiteY34" fmla="*/ 496888 h 514350"/>
              <a:gd name="connsiteX35" fmla="*/ 101600 w 187933"/>
              <a:gd name="connsiteY35" fmla="*/ 503238 h 514350"/>
              <a:gd name="connsiteX36" fmla="*/ 90488 w 187933"/>
              <a:gd name="connsiteY36" fmla="*/ 508000 h 514350"/>
              <a:gd name="connsiteX37" fmla="*/ 79375 w 187933"/>
              <a:gd name="connsiteY37" fmla="*/ 514350 h 514350"/>
              <a:gd name="connsiteX38" fmla="*/ 68263 w 187933"/>
              <a:gd name="connsiteY38" fmla="*/ 508000 h 514350"/>
              <a:gd name="connsiteX39" fmla="*/ 57150 w 187933"/>
              <a:gd name="connsiteY39" fmla="*/ 503238 h 514350"/>
              <a:gd name="connsiteX40" fmla="*/ 46038 w 187933"/>
              <a:gd name="connsiteY40" fmla="*/ 496888 h 514350"/>
              <a:gd name="connsiteX41" fmla="*/ 39688 w 187933"/>
              <a:gd name="connsiteY41" fmla="*/ 492125 h 514350"/>
              <a:gd name="connsiteX42" fmla="*/ 34925 w 187933"/>
              <a:gd name="connsiteY42" fmla="*/ 481013 h 514350"/>
              <a:gd name="connsiteX43" fmla="*/ 28575 w 187933"/>
              <a:gd name="connsiteY43" fmla="*/ 474663 h 514350"/>
              <a:gd name="connsiteX44" fmla="*/ 17463 w 187933"/>
              <a:gd name="connsiteY44" fmla="*/ 469900 h 514350"/>
              <a:gd name="connsiteX45" fmla="*/ 11113 w 187933"/>
              <a:gd name="connsiteY45" fmla="*/ 452438 h 514350"/>
              <a:gd name="connsiteX46" fmla="*/ 6350 w 187933"/>
              <a:gd name="connsiteY46" fmla="*/ 441325 h 514350"/>
              <a:gd name="connsiteX47" fmla="*/ 0 w 187933"/>
              <a:gd name="connsiteY47" fmla="*/ 430213 h 514350"/>
              <a:gd name="connsiteX48" fmla="*/ 6350 w 187933"/>
              <a:gd name="connsiteY48" fmla="*/ 425450 h 514350"/>
              <a:gd name="connsiteX49" fmla="*/ 11113 w 187933"/>
              <a:gd name="connsiteY49" fmla="*/ 412750 h 514350"/>
              <a:gd name="connsiteX50" fmla="*/ 17463 w 187933"/>
              <a:gd name="connsiteY50" fmla="*/ 396875 h 514350"/>
              <a:gd name="connsiteX51" fmla="*/ 28575 w 187933"/>
              <a:gd name="connsiteY51" fmla="*/ 390525 h 514350"/>
              <a:gd name="connsiteX52" fmla="*/ 34925 w 187933"/>
              <a:gd name="connsiteY52" fmla="*/ 379413 h 514350"/>
              <a:gd name="connsiteX53" fmla="*/ 39688 w 187933"/>
              <a:gd name="connsiteY53" fmla="*/ 368300 h 514350"/>
              <a:gd name="connsiteX54" fmla="*/ 46038 w 187933"/>
              <a:gd name="connsiteY54" fmla="*/ 357188 h 514350"/>
              <a:gd name="connsiteX55" fmla="*/ 50800 w 187933"/>
              <a:gd name="connsiteY55" fmla="*/ 346075 h 514350"/>
              <a:gd name="connsiteX56" fmla="*/ 57150 w 187933"/>
              <a:gd name="connsiteY56" fmla="*/ 330200 h 514350"/>
              <a:gd name="connsiteX57" fmla="*/ 61913 w 187933"/>
              <a:gd name="connsiteY57" fmla="*/ 307975 h 514350"/>
              <a:gd name="connsiteX58" fmla="*/ 68263 w 187933"/>
              <a:gd name="connsiteY58" fmla="*/ 284163 h 514350"/>
              <a:gd name="connsiteX59" fmla="*/ 68263 w 187933"/>
              <a:gd name="connsiteY59" fmla="*/ 261938 h 514350"/>
              <a:gd name="connsiteX60" fmla="*/ 73025 w 187933"/>
              <a:gd name="connsiteY60" fmla="*/ 239713 h 514350"/>
              <a:gd name="connsiteX61" fmla="*/ 73025 w 187933"/>
              <a:gd name="connsiteY61" fmla="*/ 217488 h 514350"/>
              <a:gd name="connsiteX62" fmla="*/ 79375 w 187933"/>
              <a:gd name="connsiteY62" fmla="*/ 195263 h 514350"/>
              <a:gd name="connsiteX63" fmla="*/ 73025 w 187933"/>
              <a:gd name="connsiteY63" fmla="*/ 150813 h 514350"/>
              <a:gd name="connsiteX64" fmla="*/ 68263 w 187933"/>
              <a:gd name="connsiteY64" fmla="*/ 111125 h 514350"/>
              <a:gd name="connsiteX65" fmla="*/ 57150 w 187933"/>
              <a:gd name="connsiteY65" fmla="*/ 71438 h 514350"/>
              <a:gd name="connsiteX66" fmla="*/ 50800 w 187933"/>
              <a:gd name="connsiteY66" fmla="*/ 55563 h 514350"/>
              <a:gd name="connsiteX67" fmla="*/ 50800 w 187933"/>
              <a:gd name="connsiteY67" fmla="*/ 44450 h 514350"/>
              <a:gd name="connsiteX68" fmla="*/ 46038 w 187933"/>
              <a:gd name="connsiteY68" fmla="*/ 33338 h 514350"/>
              <a:gd name="connsiteX69" fmla="*/ 46038 w 187933"/>
              <a:gd name="connsiteY69" fmla="*/ 22225 h 514350"/>
              <a:gd name="connsiteX70" fmla="*/ 46038 w 187933"/>
              <a:gd name="connsiteY70" fmla="*/ 15875 h 514350"/>
              <a:gd name="connsiteX71" fmla="*/ 50800 w 187933"/>
              <a:gd name="connsiteY71" fmla="*/ 4763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187933" h="514350">
                <a:moveTo>
                  <a:pt x="57150" y="0"/>
                </a:moveTo>
                <a:lnTo>
                  <a:pt x="61913" y="0"/>
                </a:lnTo>
                <a:lnTo>
                  <a:pt x="68263" y="0"/>
                </a:lnTo>
                <a:lnTo>
                  <a:pt x="79375" y="4763"/>
                </a:lnTo>
                <a:lnTo>
                  <a:pt x="95250" y="11113"/>
                </a:lnTo>
                <a:lnTo>
                  <a:pt x="117475" y="22225"/>
                </a:lnTo>
                <a:lnTo>
                  <a:pt x="134938" y="33338"/>
                </a:lnTo>
                <a:lnTo>
                  <a:pt x="146050" y="55563"/>
                </a:lnTo>
                <a:lnTo>
                  <a:pt x="157163" y="77788"/>
                </a:lnTo>
                <a:lnTo>
                  <a:pt x="157163" y="88900"/>
                </a:lnTo>
                <a:lnTo>
                  <a:pt x="157163" y="100013"/>
                </a:lnTo>
                <a:lnTo>
                  <a:pt x="157163" y="133350"/>
                </a:lnTo>
                <a:lnTo>
                  <a:pt x="157163" y="166688"/>
                </a:lnTo>
                <a:lnTo>
                  <a:pt x="157163" y="206375"/>
                </a:lnTo>
                <a:lnTo>
                  <a:pt x="152400" y="246063"/>
                </a:lnTo>
                <a:lnTo>
                  <a:pt x="152400" y="268288"/>
                </a:lnTo>
                <a:lnTo>
                  <a:pt x="146050" y="290513"/>
                </a:lnTo>
                <a:lnTo>
                  <a:pt x="146050" y="307975"/>
                </a:lnTo>
                <a:lnTo>
                  <a:pt x="152400" y="319088"/>
                </a:lnTo>
                <a:lnTo>
                  <a:pt x="152400" y="330200"/>
                </a:lnTo>
                <a:lnTo>
                  <a:pt x="152400" y="341313"/>
                </a:lnTo>
                <a:lnTo>
                  <a:pt x="157163" y="346075"/>
                </a:lnTo>
                <a:lnTo>
                  <a:pt x="157163" y="352425"/>
                </a:lnTo>
                <a:lnTo>
                  <a:pt x="163513" y="352425"/>
                </a:lnTo>
                <a:lnTo>
                  <a:pt x="168275" y="357188"/>
                </a:lnTo>
                <a:lnTo>
                  <a:pt x="174625" y="357188"/>
                </a:lnTo>
                <a:lnTo>
                  <a:pt x="179388" y="357188"/>
                </a:lnTo>
                <a:lnTo>
                  <a:pt x="185738" y="357188"/>
                </a:lnTo>
                <a:lnTo>
                  <a:pt x="187933" y="357188"/>
                </a:lnTo>
                <a:lnTo>
                  <a:pt x="187933" y="449161"/>
                </a:lnTo>
                <a:lnTo>
                  <a:pt x="168275" y="452438"/>
                </a:lnTo>
                <a:lnTo>
                  <a:pt x="146050" y="469900"/>
                </a:lnTo>
                <a:lnTo>
                  <a:pt x="128588" y="481013"/>
                </a:lnTo>
                <a:lnTo>
                  <a:pt x="117475" y="492125"/>
                </a:lnTo>
                <a:lnTo>
                  <a:pt x="112713" y="496888"/>
                </a:lnTo>
                <a:lnTo>
                  <a:pt x="101600" y="503238"/>
                </a:lnTo>
                <a:lnTo>
                  <a:pt x="90488" y="508000"/>
                </a:lnTo>
                <a:lnTo>
                  <a:pt x="79375" y="514350"/>
                </a:lnTo>
                <a:lnTo>
                  <a:pt x="68263" y="508000"/>
                </a:lnTo>
                <a:lnTo>
                  <a:pt x="57150" y="503238"/>
                </a:lnTo>
                <a:lnTo>
                  <a:pt x="46038" y="496888"/>
                </a:lnTo>
                <a:lnTo>
                  <a:pt x="39688" y="492125"/>
                </a:lnTo>
                <a:lnTo>
                  <a:pt x="34925" y="481013"/>
                </a:lnTo>
                <a:lnTo>
                  <a:pt x="28575" y="474663"/>
                </a:lnTo>
                <a:lnTo>
                  <a:pt x="17463" y="469900"/>
                </a:lnTo>
                <a:lnTo>
                  <a:pt x="11113" y="452438"/>
                </a:lnTo>
                <a:lnTo>
                  <a:pt x="6350" y="441325"/>
                </a:lnTo>
                <a:lnTo>
                  <a:pt x="0" y="430213"/>
                </a:lnTo>
                <a:lnTo>
                  <a:pt x="6350" y="425450"/>
                </a:lnTo>
                <a:lnTo>
                  <a:pt x="11113" y="412750"/>
                </a:lnTo>
                <a:lnTo>
                  <a:pt x="17463" y="396875"/>
                </a:lnTo>
                <a:lnTo>
                  <a:pt x="28575" y="390525"/>
                </a:lnTo>
                <a:lnTo>
                  <a:pt x="34925" y="379413"/>
                </a:lnTo>
                <a:lnTo>
                  <a:pt x="39688" y="368300"/>
                </a:lnTo>
                <a:lnTo>
                  <a:pt x="46038" y="357188"/>
                </a:lnTo>
                <a:lnTo>
                  <a:pt x="50800" y="346075"/>
                </a:lnTo>
                <a:lnTo>
                  <a:pt x="57150" y="330200"/>
                </a:lnTo>
                <a:lnTo>
                  <a:pt x="61913" y="307975"/>
                </a:lnTo>
                <a:lnTo>
                  <a:pt x="68263" y="284163"/>
                </a:lnTo>
                <a:lnTo>
                  <a:pt x="68263" y="261938"/>
                </a:lnTo>
                <a:lnTo>
                  <a:pt x="73025" y="239713"/>
                </a:lnTo>
                <a:lnTo>
                  <a:pt x="73025" y="217488"/>
                </a:lnTo>
                <a:lnTo>
                  <a:pt x="79375" y="195263"/>
                </a:lnTo>
                <a:lnTo>
                  <a:pt x="73025" y="150813"/>
                </a:lnTo>
                <a:lnTo>
                  <a:pt x="68263" y="111125"/>
                </a:lnTo>
                <a:lnTo>
                  <a:pt x="57150" y="71438"/>
                </a:lnTo>
                <a:lnTo>
                  <a:pt x="50800" y="55563"/>
                </a:lnTo>
                <a:lnTo>
                  <a:pt x="50800" y="44450"/>
                </a:lnTo>
                <a:lnTo>
                  <a:pt x="46038" y="33338"/>
                </a:lnTo>
                <a:lnTo>
                  <a:pt x="46038" y="22225"/>
                </a:lnTo>
                <a:lnTo>
                  <a:pt x="46038" y="15875"/>
                </a:lnTo>
                <a:lnTo>
                  <a:pt x="50800" y="4763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" name="任意多边形 103"/>
          <p:cNvSpPr/>
          <p:nvPr>
            <p:custDataLst>
              <p:tags r:id="rId33"/>
            </p:custDataLst>
          </p:nvPr>
        </p:nvSpPr>
        <p:spPr>
          <a:xfrm rot="431443">
            <a:off x="1726213" y="3004257"/>
            <a:ext cx="612974" cy="237788"/>
          </a:xfrm>
          <a:custGeom>
            <a:avLst/>
            <a:gdLst>
              <a:gd name="connsiteX0" fmla="*/ 483352 w 612974"/>
              <a:gd name="connsiteY0" fmla="*/ 5564 h 237788"/>
              <a:gd name="connsiteX1" fmla="*/ 505402 w 612974"/>
              <a:gd name="connsiteY1" fmla="*/ 2782 h 237788"/>
              <a:gd name="connsiteX2" fmla="*/ 527452 w 612974"/>
              <a:gd name="connsiteY2" fmla="*/ 0 h 237788"/>
              <a:gd name="connsiteX3" fmla="*/ 545374 w 612974"/>
              <a:gd name="connsiteY3" fmla="*/ 2539 h 237788"/>
              <a:gd name="connsiteX4" fmla="*/ 569013 w 612974"/>
              <a:gd name="connsiteY4" fmla="*/ 12358 h 237788"/>
              <a:gd name="connsiteX5" fmla="*/ 582026 w 612974"/>
              <a:gd name="connsiteY5" fmla="*/ 26717 h 237788"/>
              <a:gd name="connsiteX6" fmla="*/ 599167 w 612974"/>
              <a:gd name="connsiteY6" fmla="*/ 35755 h 237788"/>
              <a:gd name="connsiteX7" fmla="*/ 606858 w 612974"/>
              <a:gd name="connsiteY7" fmla="*/ 45985 h 237788"/>
              <a:gd name="connsiteX8" fmla="*/ 607653 w 612974"/>
              <a:gd name="connsiteY8" fmla="*/ 52285 h 237788"/>
              <a:gd name="connsiteX9" fmla="*/ 612974 w 612974"/>
              <a:gd name="connsiteY9" fmla="*/ 56414 h 237788"/>
              <a:gd name="connsiteX10" fmla="*/ 609044 w 612974"/>
              <a:gd name="connsiteY10" fmla="*/ 63310 h 237788"/>
              <a:gd name="connsiteX11" fmla="*/ 609640 w 612974"/>
              <a:gd name="connsiteY11" fmla="*/ 68035 h 237788"/>
              <a:gd name="connsiteX12" fmla="*/ 603340 w 612974"/>
              <a:gd name="connsiteY12" fmla="*/ 68830 h 237788"/>
              <a:gd name="connsiteX13" fmla="*/ 593110 w 612974"/>
              <a:gd name="connsiteY13" fmla="*/ 76521 h 237788"/>
              <a:gd name="connsiteX14" fmla="*/ 582084 w 612974"/>
              <a:gd name="connsiteY14" fmla="*/ 77912 h 237788"/>
              <a:gd name="connsiteX15" fmla="*/ 571655 w 612974"/>
              <a:gd name="connsiteY15" fmla="*/ 84028 h 237788"/>
              <a:gd name="connsiteX16" fmla="*/ 555905 w 612974"/>
              <a:gd name="connsiteY16" fmla="*/ 86015 h 237788"/>
              <a:gd name="connsiteX17" fmla="*/ 538580 w 612974"/>
              <a:gd name="connsiteY17" fmla="*/ 88201 h 237788"/>
              <a:gd name="connsiteX18" fmla="*/ 516530 w 612974"/>
              <a:gd name="connsiteY18" fmla="*/ 90983 h 237788"/>
              <a:gd name="connsiteX19" fmla="*/ 488180 w 612974"/>
              <a:gd name="connsiteY19" fmla="*/ 94560 h 237788"/>
              <a:gd name="connsiteX20" fmla="*/ 462199 w 612974"/>
              <a:gd name="connsiteY20" fmla="*/ 104238 h 237788"/>
              <a:gd name="connsiteX21" fmla="*/ 433849 w 612974"/>
              <a:gd name="connsiteY21" fmla="*/ 107815 h 237788"/>
              <a:gd name="connsiteX22" fmla="*/ 401370 w 612974"/>
              <a:gd name="connsiteY22" fmla="*/ 116713 h 237788"/>
              <a:gd name="connsiteX23" fmla="*/ 361994 w 612974"/>
              <a:gd name="connsiteY23" fmla="*/ 121681 h 237788"/>
              <a:gd name="connsiteX24" fmla="*/ 324989 w 612974"/>
              <a:gd name="connsiteY24" fmla="*/ 132750 h 237788"/>
              <a:gd name="connsiteX25" fmla="*/ 279910 w 612974"/>
              <a:gd name="connsiteY25" fmla="*/ 143237 h 237788"/>
              <a:gd name="connsiteX26" fmla="*/ 242905 w 612974"/>
              <a:gd name="connsiteY26" fmla="*/ 154306 h 237788"/>
              <a:gd name="connsiteX27" fmla="*/ 204125 w 612974"/>
              <a:gd name="connsiteY27" fmla="*/ 163999 h 237788"/>
              <a:gd name="connsiteX28" fmla="*/ 171845 w 612974"/>
              <a:gd name="connsiteY28" fmla="*/ 174472 h 237788"/>
              <a:gd name="connsiteX29" fmla="*/ 144290 w 612974"/>
              <a:gd name="connsiteY29" fmla="*/ 184349 h 237788"/>
              <a:gd name="connsiteX30" fmla="*/ 118110 w 612974"/>
              <a:gd name="connsiteY30" fmla="*/ 192452 h 237788"/>
              <a:gd name="connsiteX31" fmla="*/ 96060 w 612974"/>
              <a:gd name="connsiteY31" fmla="*/ 195234 h 237788"/>
              <a:gd name="connsiteX32" fmla="*/ 73230 w 612974"/>
              <a:gd name="connsiteY32" fmla="*/ 204515 h 237788"/>
              <a:gd name="connsiteX33" fmla="*/ 62801 w 612974"/>
              <a:gd name="connsiteY33" fmla="*/ 210631 h 237788"/>
              <a:gd name="connsiteX34" fmla="*/ 36821 w 612974"/>
              <a:gd name="connsiteY34" fmla="*/ 220309 h 237788"/>
              <a:gd name="connsiteX35" fmla="*/ 9066 w 612974"/>
              <a:gd name="connsiteY35" fmla="*/ 228611 h 237788"/>
              <a:gd name="connsiteX36" fmla="*/ 0 w 612974"/>
              <a:gd name="connsiteY36" fmla="*/ 237788 h 237788"/>
              <a:gd name="connsiteX37" fmla="*/ 0 w 612974"/>
              <a:gd name="connsiteY37" fmla="*/ 133750 h 237788"/>
              <a:gd name="connsiteX38" fmla="*/ 3444 w 612974"/>
              <a:gd name="connsiteY38" fmla="*/ 133315 h 237788"/>
              <a:gd name="connsiteX39" fmla="*/ 8169 w 612974"/>
              <a:gd name="connsiteY39" fmla="*/ 132719 h 237788"/>
              <a:gd name="connsiteX40" fmla="*/ 14469 w 612974"/>
              <a:gd name="connsiteY40" fmla="*/ 131924 h 237788"/>
              <a:gd name="connsiteX41" fmla="*/ 25494 w 612974"/>
              <a:gd name="connsiteY41" fmla="*/ 130533 h 237788"/>
              <a:gd name="connsiteX42" fmla="*/ 36519 w 612974"/>
              <a:gd name="connsiteY42" fmla="*/ 129142 h 237788"/>
              <a:gd name="connsiteX43" fmla="*/ 52269 w 612974"/>
              <a:gd name="connsiteY43" fmla="*/ 127155 h 237788"/>
              <a:gd name="connsiteX44" fmla="*/ 69594 w 612974"/>
              <a:gd name="connsiteY44" fmla="*/ 124969 h 237788"/>
              <a:gd name="connsiteX45" fmla="*/ 86323 w 612974"/>
              <a:gd name="connsiteY45" fmla="*/ 118058 h 237788"/>
              <a:gd name="connsiteX46" fmla="*/ 102074 w 612974"/>
              <a:gd name="connsiteY46" fmla="*/ 116071 h 237788"/>
              <a:gd name="connsiteX47" fmla="*/ 124124 w 612974"/>
              <a:gd name="connsiteY47" fmla="*/ 113289 h 237788"/>
              <a:gd name="connsiteX48" fmla="*/ 145379 w 612974"/>
              <a:gd name="connsiteY48" fmla="*/ 104207 h 237788"/>
              <a:gd name="connsiteX49" fmla="*/ 167429 w 612974"/>
              <a:gd name="connsiteY49" fmla="*/ 101425 h 237788"/>
              <a:gd name="connsiteX50" fmla="*/ 195183 w 612974"/>
              <a:gd name="connsiteY50" fmla="*/ 93124 h 237788"/>
              <a:gd name="connsiteX51" fmla="*/ 216438 w 612974"/>
              <a:gd name="connsiteY51" fmla="*/ 84042 h 237788"/>
              <a:gd name="connsiteX52" fmla="*/ 270968 w 612974"/>
              <a:gd name="connsiteY52" fmla="*/ 72362 h 237788"/>
              <a:gd name="connsiteX53" fmla="*/ 319977 w 612974"/>
              <a:gd name="connsiteY53" fmla="*/ 54978 h 237788"/>
              <a:gd name="connsiteX54" fmla="*/ 358558 w 612974"/>
              <a:gd name="connsiteY54" fmla="*/ 43710 h 237788"/>
              <a:gd name="connsiteX55" fmla="*/ 395762 w 612974"/>
              <a:gd name="connsiteY55" fmla="*/ 34216 h 237788"/>
              <a:gd name="connsiteX56" fmla="*/ 413087 w 612974"/>
              <a:gd name="connsiteY56" fmla="*/ 32030 h 237788"/>
              <a:gd name="connsiteX57" fmla="*/ 429617 w 612974"/>
              <a:gd name="connsiteY57" fmla="*/ 23544 h 237788"/>
              <a:gd name="connsiteX58" fmla="*/ 440642 w 612974"/>
              <a:gd name="connsiteY58" fmla="*/ 22153 h 237788"/>
              <a:gd name="connsiteX59" fmla="*/ 451668 w 612974"/>
              <a:gd name="connsiteY59" fmla="*/ 20762 h 237788"/>
              <a:gd name="connsiteX60" fmla="*/ 461898 w 612974"/>
              <a:gd name="connsiteY60" fmla="*/ 13071 h 237788"/>
              <a:gd name="connsiteX61" fmla="*/ 472923 w 612974"/>
              <a:gd name="connsiteY61" fmla="*/ 11680 h 237788"/>
              <a:gd name="connsiteX62" fmla="*/ 477648 w 612974"/>
              <a:gd name="connsiteY62" fmla="*/ 11084 h 237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12974" h="237788">
                <a:moveTo>
                  <a:pt x="483352" y="5564"/>
                </a:moveTo>
                <a:lnTo>
                  <a:pt x="505402" y="2782"/>
                </a:lnTo>
                <a:lnTo>
                  <a:pt x="527452" y="0"/>
                </a:lnTo>
                <a:lnTo>
                  <a:pt x="545374" y="2539"/>
                </a:lnTo>
                <a:lnTo>
                  <a:pt x="569013" y="12358"/>
                </a:lnTo>
                <a:lnTo>
                  <a:pt x="582026" y="26717"/>
                </a:lnTo>
                <a:lnTo>
                  <a:pt x="599167" y="35755"/>
                </a:lnTo>
                <a:lnTo>
                  <a:pt x="606858" y="45985"/>
                </a:lnTo>
                <a:lnTo>
                  <a:pt x="607653" y="52285"/>
                </a:lnTo>
                <a:lnTo>
                  <a:pt x="612974" y="56414"/>
                </a:lnTo>
                <a:lnTo>
                  <a:pt x="609044" y="63310"/>
                </a:lnTo>
                <a:lnTo>
                  <a:pt x="609640" y="68035"/>
                </a:lnTo>
                <a:lnTo>
                  <a:pt x="603340" y="68830"/>
                </a:lnTo>
                <a:lnTo>
                  <a:pt x="593110" y="76521"/>
                </a:lnTo>
                <a:lnTo>
                  <a:pt x="582084" y="77912"/>
                </a:lnTo>
                <a:lnTo>
                  <a:pt x="571655" y="84028"/>
                </a:lnTo>
                <a:lnTo>
                  <a:pt x="555905" y="86015"/>
                </a:lnTo>
                <a:lnTo>
                  <a:pt x="538580" y="88201"/>
                </a:lnTo>
                <a:lnTo>
                  <a:pt x="516530" y="90983"/>
                </a:lnTo>
                <a:lnTo>
                  <a:pt x="488180" y="94560"/>
                </a:lnTo>
                <a:lnTo>
                  <a:pt x="462199" y="104238"/>
                </a:lnTo>
                <a:lnTo>
                  <a:pt x="433849" y="107815"/>
                </a:lnTo>
                <a:lnTo>
                  <a:pt x="401370" y="116713"/>
                </a:lnTo>
                <a:lnTo>
                  <a:pt x="361994" y="121681"/>
                </a:lnTo>
                <a:lnTo>
                  <a:pt x="324989" y="132750"/>
                </a:lnTo>
                <a:lnTo>
                  <a:pt x="279910" y="143237"/>
                </a:lnTo>
                <a:lnTo>
                  <a:pt x="242905" y="154306"/>
                </a:lnTo>
                <a:lnTo>
                  <a:pt x="204125" y="163999"/>
                </a:lnTo>
                <a:lnTo>
                  <a:pt x="171845" y="174472"/>
                </a:lnTo>
                <a:lnTo>
                  <a:pt x="144290" y="184349"/>
                </a:lnTo>
                <a:lnTo>
                  <a:pt x="118110" y="192452"/>
                </a:lnTo>
                <a:lnTo>
                  <a:pt x="96060" y="195234"/>
                </a:lnTo>
                <a:lnTo>
                  <a:pt x="73230" y="204515"/>
                </a:lnTo>
                <a:lnTo>
                  <a:pt x="62801" y="210631"/>
                </a:lnTo>
                <a:lnTo>
                  <a:pt x="36821" y="220309"/>
                </a:lnTo>
                <a:lnTo>
                  <a:pt x="9066" y="228611"/>
                </a:lnTo>
                <a:lnTo>
                  <a:pt x="0" y="237788"/>
                </a:lnTo>
                <a:lnTo>
                  <a:pt x="0" y="133750"/>
                </a:lnTo>
                <a:lnTo>
                  <a:pt x="3444" y="133315"/>
                </a:lnTo>
                <a:lnTo>
                  <a:pt x="8169" y="132719"/>
                </a:lnTo>
                <a:lnTo>
                  <a:pt x="14469" y="131924"/>
                </a:lnTo>
                <a:lnTo>
                  <a:pt x="25494" y="130533"/>
                </a:lnTo>
                <a:lnTo>
                  <a:pt x="36519" y="129142"/>
                </a:lnTo>
                <a:lnTo>
                  <a:pt x="52269" y="127155"/>
                </a:lnTo>
                <a:lnTo>
                  <a:pt x="69594" y="124969"/>
                </a:lnTo>
                <a:lnTo>
                  <a:pt x="86323" y="118058"/>
                </a:lnTo>
                <a:lnTo>
                  <a:pt x="102074" y="116071"/>
                </a:lnTo>
                <a:lnTo>
                  <a:pt x="124124" y="113289"/>
                </a:lnTo>
                <a:lnTo>
                  <a:pt x="145379" y="104207"/>
                </a:lnTo>
                <a:lnTo>
                  <a:pt x="167429" y="101425"/>
                </a:lnTo>
                <a:lnTo>
                  <a:pt x="195183" y="93124"/>
                </a:lnTo>
                <a:lnTo>
                  <a:pt x="216438" y="84042"/>
                </a:lnTo>
                <a:lnTo>
                  <a:pt x="270968" y="72362"/>
                </a:lnTo>
                <a:lnTo>
                  <a:pt x="319977" y="54978"/>
                </a:lnTo>
                <a:lnTo>
                  <a:pt x="358558" y="43710"/>
                </a:lnTo>
                <a:lnTo>
                  <a:pt x="395762" y="34216"/>
                </a:lnTo>
                <a:lnTo>
                  <a:pt x="413087" y="32030"/>
                </a:lnTo>
                <a:lnTo>
                  <a:pt x="429617" y="23544"/>
                </a:lnTo>
                <a:lnTo>
                  <a:pt x="440642" y="22153"/>
                </a:lnTo>
                <a:lnTo>
                  <a:pt x="451668" y="20762"/>
                </a:lnTo>
                <a:lnTo>
                  <a:pt x="461898" y="13071"/>
                </a:lnTo>
                <a:lnTo>
                  <a:pt x="472923" y="11680"/>
                </a:lnTo>
                <a:lnTo>
                  <a:pt x="477648" y="11084"/>
                </a:lnTo>
                <a:close/>
              </a:path>
            </a:pathLst>
          </a:cu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34"/>
            </p:custDataLst>
          </p:nvPr>
        </p:nvSpPr>
        <p:spPr>
          <a:xfrm>
            <a:off x="946150" y="4143375"/>
            <a:ext cx="3083560" cy="590550"/>
          </a:xfrm>
          <a:prstGeom prst="borderCallout2">
            <a:avLst>
              <a:gd name="adj1" fmla="val 31096"/>
              <a:gd name="adj2" fmla="val -2428"/>
              <a:gd name="adj3" fmla="val -164838"/>
              <a:gd name="adj4" fmla="val -1559"/>
              <a:gd name="adj5" fmla="val 33010"/>
              <a:gd name="adj6" fmla="val -2584"/>
            </a:avLst>
          </a:prstGeom>
          <a:solidFill>
            <a:srgbClr val="CBF1FF"/>
          </a:solidFill>
          <a:ln w="15875">
            <a:solidFill>
              <a:srgbClr val="29A6DE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左窄右宽、口小偏上。</a:t>
            </a:r>
            <a:endParaRPr lang="zh-CN" altLang="en-US" sz="2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矩形 30"/>
          <p:cNvSpPr/>
          <p:nvPr>
            <p:custDataLst>
              <p:tags r:id="rId35"/>
            </p:custDataLst>
          </p:nvPr>
        </p:nvSpPr>
        <p:spPr>
          <a:xfrm>
            <a:off x="251520" y="555527"/>
            <a:ext cx="8280920" cy="4248471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125621" y="314982"/>
            <a:ext cx="2231577" cy="621459"/>
            <a:chOff x="395536" y="915566"/>
            <a:chExt cx="2231577" cy="621459"/>
          </a:xfrm>
        </p:grpSpPr>
        <p:sp>
          <p:nvSpPr>
            <p:cNvPr id="33" name="椭圆 32"/>
            <p:cNvSpPr/>
            <p:nvPr>
              <p:custDataLst>
                <p:tags r:id="rId36"/>
              </p:custDataLst>
            </p:nvPr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60801" y="953665"/>
                <a:ext cx="1159241" cy="437515"/>
                <a:chOff x="467544" y="1510576"/>
                <a:chExt cx="1159241" cy="437515"/>
              </a:xfrm>
            </p:grpSpPr>
            <p:sp>
              <p:nvSpPr>
                <p:cNvPr id="37" name="TextBox 11">
                  <a:hlinkClick r:id="rId37" action="ppaction://hlinkfile"/>
                </p:cNvPr>
                <p:cNvSpPr txBox="1">
                  <a:spLocks noChangeArrowheads="1"/>
                </p:cNvSpPr>
                <p:nvPr>
                  <p:custDataLst>
                    <p:tags r:id="rId38"/>
                  </p:custDataLst>
                </p:nvPr>
              </p:nvSpPr>
              <p:spPr bwMode="auto">
                <a:xfrm>
                  <a:off x="505294" y="1510576"/>
                  <a:ext cx="1121491" cy="4375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微软雅黑" panose="020B0503020204020204" charset="-122"/>
                      <a:ea typeface="微软雅黑" panose="020B0503020204020204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38" name="矩形 37"/>
                <p:cNvSpPr/>
                <p:nvPr>
                  <p:custDataLst>
                    <p:tags r:id="rId39"/>
                  </p:custDataLst>
                </p:nvPr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39" name="矩形 38"/>
                <p:cNvSpPr/>
                <p:nvPr>
                  <p:custDataLst>
                    <p:tags r:id="rId40"/>
                  </p:custDataLst>
                </p:nvPr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pic>
            <p:nvPicPr>
              <p:cNvPr id="36" name="图片 35"/>
              <p:cNvPicPr>
                <a:picLocks noChangeAspect="1"/>
              </p:cNvPicPr>
              <p:nvPr>
                <p:custDataLst>
                  <p:tags r:id="rId41"/>
                </p:custDataLst>
              </p:nvPr>
            </p:nvPicPr>
            <p:blipFill>
              <a:blip r:embed="rId4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</p:spTree>
    <p:custDataLst>
      <p:tags r:id="rId4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85" grpId="0"/>
      <p:bldP spid="88" grpId="0" bldLvl="0" animBg="1"/>
      <p:bldP spid="89" grpId="0" bldLvl="0" animBg="1"/>
      <p:bldP spid="90" grpId="0" bldLvl="0" animBg="1"/>
      <p:bldP spid="91" grpId="0" bldLvl="0" animBg="1"/>
      <p:bldP spid="92" grpId="0" bldLvl="0" animBg="1"/>
      <p:bldP spid="93" grpId="0" bldLvl="0" animBg="1"/>
      <p:bldP spid="94" grpId="0" bldLvl="0" animBg="1"/>
      <p:bldP spid="95" grpId="0" bldLvl="0" animBg="1"/>
      <p:bldP spid="96" grpId="0" bldLvl="0" animBg="1"/>
      <p:bldP spid="97" grpId="0" bldLvl="0" animBg="1"/>
      <p:bldP spid="98" grpId="0" bldLvl="0" animBg="1"/>
      <p:bldP spid="99" grpId="0" bldLvl="0" animBg="1"/>
      <p:bldP spid="100" grpId="0" bldLvl="0" animBg="1"/>
      <p:bldP spid="101" grpId="0" bldLvl="0" animBg="1"/>
      <p:bldP spid="102" grpId="0" bldLvl="0" animBg="1"/>
      <p:bldP spid="103" grpId="0" bldLvl="0" animBg="1"/>
      <p:bldP spid="104" grpId="0" bldLvl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23528" y="1033757"/>
            <a:ext cx="842493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青蛙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问小鸟：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你从哪儿来呀？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小鸟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回答说：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我从天上来，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飞了一百多里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，口渴了，下来找点儿水喝。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3" name="线形标注 2 92"/>
          <p:cNvSpPr/>
          <p:nvPr>
            <p:custDataLst>
              <p:tags r:id="rId5"/>
            </p:custDataLst>
          </p:nvPr>
        </p:nvSpPr>
        <p:spPr>
          <a:xfrm>
            <a:off x="6372225" y="3148267"/>
            <a:ext cx="2088515" cy="590550"/>
          </a:xfrm>
          <a:prstGeom prst="borderCallout2">
            <a:avLst>
              <a:gd name="adj1" fmla="val 31096"/>
              <a:gd name="adj2" fmla="val -2428"/>
              <a:gd name="adj3" fmla="val -50382"/>
              <a:gd name="adj4" fmla="val 22412"/>
              <a:gd name="adj5" fmla="val -159677"/>
              <a:gd name="adj6" fmla="val 56430"/>
            </a:avLst>
          </a:prstGeom>
          <a:solidFill>
            <a:srgbClr val="CBF1FF"/>
          </a:solidFill>
          <a:ln w="15875">
            <a:solidFill>
              <a:srgbClr val="29A6DE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可以</a:t>
            </a:r>
            <a:r>
              <a:rPr lang="zh-CN" altLang="en-US" sz="20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看出天</a:t>
            </a:r>
            <a:r>
              <a:rPr lang="zh-CN" altLang="en-US"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很大。</a:t>
            </a:r>
            <a:endParaRPr lang="zh-CN" altLang="en-US"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23528" y="3037949"/>
            <a:ext cx="543609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1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交代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了青蛙和小鸟所处的位置，为故事展开做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铺垫。</a:t>
            </a:r>
            <a:endParaRPr lang="zh-CN" altLang="en-US" sz="24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右箭头 21"/>
          <p:cNvSpPr/>
          <p:nvPr>
            <p:custDataLst>
              <p:tags r:id="rId7"/>
            </p:custDataLst>
          </p:nvPr>
        </p:nvSpPr>
        <p:spPr>
          <a:xfrm rot="5400000">
            <a:off x="1735830" y="2887951"/>
            <a:ext cx="347182" cy="147450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3" grpId="0" bldLvl="0" animBg="1"/>
      <p:bldP spid="6" grpId="0"/>
      <p:bldP spid="22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409402" y="984944"/>
            <a:ext cx="6330950" cy="296164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zh-CN" altLang="en-US" sz="2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4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小鸟飞过了</a:t>
            </a:r>
            <a:r>
              <a:rPr lang="zh-CN" altLang="en-US" sz="3600" u="sng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，飞过了</a:t>
            </a:r>
            <a:r>
              <a:rPr lang="zh-CN" altLang="en-US" sz="3600" u="sng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r>
              <a:rPr lang="zh-CN" altLang="en-US" sz="3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，飞过了</a:t>
            </a:r>
            <a:r>
              <a:rPr lang="zh-CN" altLang="en-US" sz="3600" u="sng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r>
              <a:rPr lang="zh-CN" altLang="en-US" sz="3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，飞了一百多里，口渴了，下来找点水喝。 </a:t>
            </a:r>
            <a:endParaRPr lang="zh-CN" altLang="en-US" sz="3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432637" y="1610360"/>
            <a:ext cx="1125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高山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6"/>
            </p:custDataLst>
          </p:nvPr>
        </p:nvSpPr>
        <p:spPr>
          <a:xfrm>
            <a:off x="2105997" y="2249170"/>
            <a:ext cx="1125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城市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4670762" y="2143125"/>
            <a:ext cx="1125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草原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95536" y="579437"/>
            <a:ext cx="1808480" cy="5835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pPr lvl="0"/>
            <a:r>
              <a:rPr lang="zh-CN" altLang="en-US" sz="3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拓展想象</a:t>
            </a:r>
            <a:endParaRPr lang="zh-CN" altLang="en-US" sz="32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907704" y="1563638"/>
            <a:ext cx="5821751" cy="117602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指名读第二次对话，青蛙和小鸟为什么事情争论？</a:t>
            </a:r>
            <a:endParaRPr lang="zh-CN" sz="3600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36" y="1419622"/>
            <a:ext cx="1149184" cy="1646863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23528" y="411510"/>
            <a:ext cx="3744416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第二次对话 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4-5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自然段 </a:t>
            </a:r>
            <a:endParaRPr lang="zh-CN" altLang="en-US" sz="2800" b="1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67544" y="1922160"/>
            <a:ext cx="8383905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青蛙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说：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朋友，别说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大话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了！天不过井口那么大，还用飞那么远吗？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小鸟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说：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弄错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了，天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无边无际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，大得很哪！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3" name="线形标注 2 92"/>
          <p:cNvSpPr/>
          <p:nvPr>
            <p:custDataLst>
              <p:tags r:id="rId6"/>
            </p:custDataLst>
          </p:nvPr>
        </p:nvSpPr>
        <p:spPr>
          <a:xfrm>
            <a:off x="4665980" y="565785"/>
            <a:ext cx="3240405" cy="648335"/>
          </a:xfrm>
          <a:prstGeom prst="borderCallout2">
            <a:avLst>
              <a:gd name="adj1" fmla="val 126158"/>
              <a:gd name="adj2" fmla="val 26811"/>
              <a:gd name="adj3" fmla="val 108299"/>
              <a:gd name="adj4" fmla="val 23059"/>
              <a:gd name="adj5" fmla="val 193046"/>
              <a:gd name="adj6" fmla="val 35057"/>
            </a:avLst>
          </a:prstGeom>
          <a:solidFill>
            <a:srgbClr val="CBF1FF"/>
          </a:solidFill>
          <a:ln w="15875">
            <a:solidFill>
              <a:srgbClr val="29A6DE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吹牛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、不实在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的话。</a:t>
            </a:r>
            <a:endParaRPr lang="zh-CN" altLang="en-US" sz="24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8"/>
          <p:cNvSpPr txBox="1"/>
          <p:nvPr>
            <p:custDataLst>
              <p:tags r:id="rId7"/>
            </p:custDataLst>
          </p:nvPr>
        </p:nvSpPr>
        <p:spPr>
          <a:xfrm>
            <a:off x="5251189" y="1611747"/>
            <a:ext cx="802005" cy="49911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huà</a:t>
            </a:r>
            <a:endParaRPr lang="en-US" altLang="zh-CN" sz="28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93" grpId="0" bldLvl="0" animBg="1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18960" y="1250489"/>
            <a:ext cx="1299994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话</a:t>
            </a:r>
            <a:endParaRPr lang="zh-CN" altLang="en-US" sz="7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1037964" y="748856"/>
            <a:ext cx="89789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huà</a:t>
            </a:r>
            <a:endParaRPr lang="en-US" altLang="zh-CN" sz="32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23665" y="1019884"/>
            <a:ext cx="344233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说话  </a:t>
            </a:r>
            <a:r>
              <a:rPr lang="zh-CN" altLang="en-US" sz="3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谈话</a:t>
            </a:r>
            <a:endParaRPr lang="zh-CN" altLang="en-US" sz="3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564457" y="1681672"/>
            <a:ext cx="6538397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造句</a:t>
            </a:r>
            <a:r>
              <a:rPr lang="zh-CN" altLang="en-US" sz="30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3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我正在和朋友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说话</a:t>
            </a:r>
            <a:r>
              <a:rPr lang="zh-CN" altLang="en-US" sz="3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0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899086" y="3026632"/>
            <a:ext cx="1301581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弄</a:t>
            </a:r>
            <a:endParaRPr lang="zh-CN" altLang="en-US" sz="72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897009" y="2499743"/>
            <a:ext cx="1334135" cy="62230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nònɡ</a:t>
            </a:r>
            <a:endParaRPr lang="en-US" altLang="zh-CN" sz="36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11955" y="2903855"/>
            <a:ext cx="279336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摆弄 </a:t>
            </a:r>
            <a:r>
              <a:rPr lang="zh-CN" altLang="en-US" sz="3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弄错</a:t>
            </a:r>
            <a:endParaRPr lang="zh-CN" altLang="en-US" sz="3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108926" y="3644180"/>
            <a:ext cx="6388574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造句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妹妹正在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摆弄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玩具。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868871"/>
            <a:ext cx="985838" cy="1428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740244"/>
            <a:ext cx="1386868" cy="13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矩形 26"/>
          <p:cNvSpPr/>
          <p:nvPr>
            <p:custDataLst>
              <p:tags r:id="rId16"/>
            </p:custDataLst>
          </p:nvPr>
        </p:nvSpPr>
        <p:spPr>
          <a:xfrm>
            <a:off x="179512" y="735546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372871" y="483518"/>
            <a:ext cx="1583505" cy="504056"/>
            <a:chOff x="6588895" y="717423"/>
            <a:chExt cx="1583505" cy="504056"/>
          </a:xfrm>
        </p:grpSpPr>
        <p:sp>
          <p:nvSpPr>
            <p:cNvPr id="29" name="椭圆 28"/>
            <p:cNvSpPr/>
            <p:nvPr>
              <p:custDataLst>
                <p:tags r:id="rId17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31" name="TextBox 11">
                <a:hlinkClick r:id="rId18" action="ppaction://hlinkfile"/>
              </p:cNvPr>
              <p:cNvSpPr txBox="1"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32" name="矩形 31"/>
              <p:cNvSpPr/>
              <p:nvPr>
                <p:custDataLst>
                  <p:tags r:id="rId20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矩形 32"/>
              <p:cNvSpPr/>
              <p:nvPr>
                <p:custDataLst>
                  <p:tags r:id="rId21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9" grpId="0"/>
      <p:bldP spid="18" grpId="0"/>
      <p:bldP spid="19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616618" y="470650"/>
            <a:ext cx="342625" cy="342275"/>
            <a:chOff x="631825" y="5181600"/>
            <a:chExt cx="1554163" cy="1552575"/>
          </a:xfrm>
        </p:grpSpPr>
        <p:sp>
          <p:nvSpPr>
            <p:cNvPr id="24" name="Oval 10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Freeform 11"/>
            <p:cNvSpPr/>
            <p:nvPr>
              <p:custDataLst>
                <p:tags r:id="rId5"/>
              </p:custDataLst>
            </p:nvPr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6" name="Freeform 12"/>
            <p:cNvSpPr/>
            <p:nvPr>
              <p:custDataLst>
                <p:tags r:id="rId6"/>
              </p:custDataLst>
            </p:nvPr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7" name="Freeform 13"/>
            <p:cNvSpPr/>
            <p:nvPr>
              <p:custDataLst>
                <p:tags r:id="rId7"/>
              </p:custDataLst>
            </p:nvPr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8" name="Freeform 14"/>
            <p:cNvSpPr/>
            <p:nvPr>
              <p:custDataLst>
                <p:tags r:id="rId8"/>
              </p:custDataLst>
            </p:nvPr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Freeform 15"/>
            <p:cNvSpPr/>
            <p:nvPr>
              <p:custDataLst>
                <p:tags r:id="rId9"/>
              </p:custDataLst>
            </p:nvPr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Rectangle 16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Rectangle 17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Rectangle 18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Rectangle 19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Rectangle 20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Rectangle 21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Rectangle 22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Rectangle 23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Rectangle 24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25"/>
            <p:cNvSpPr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26"/>
            <p:cNvSpPr>
              <a:spLocks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27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28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29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Rectangle 30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Rectangle 3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Rectangle 32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Rectangle 33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34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35"/>
            <p:cNvSpPr>
              <a:spLocks noChangeArrowheads="1"/>
            </p:cNvSpPr>
            <p:nvPr>
              <p:custDataLst>
                <p:tags r:id="rId29"/>
              </p:custDataLst>
            </p:nvPr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Rectangle 36"/>
            <p:cNvSpPr>
              <a:spLocks noChangeArrowheads="1"/>
            </p:cNvSpPr>
            <p:nvPr>
              <p:custDataLst>
                <p:tags r:id="rId30"/>
              </p:custDataLst>
            </p:nvPr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Rectangle 37"/>
            <p:cNvSpPr>
              <a:spLocks noChangeArrowheads="1"/>
            </p:cNvSpPr>
            <p:nvPr>
              <p:custDataLst>
                <p:tags r:id="rId31"/>
              </p:custDataLst>
            </p:nvPr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Rectangle 38"/>
            <p:cNvSpPr>
              <a:spLocks noChangeArrowheads="1"/>
            </p:cNvSpPr>
            <p:nvPr>
              <p:custDataLst>
                <p:tags r:id="rId32"/>
              </p:custDataLst>
            </p:nvPr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Rectangle 39"/>
            <p:cNvSpPr>
              <a:spLocks noChangeArrowheads="1"/>
            </p:cNvSpPr>
            <p:nvPr>
              <p:custDataLst>
                <p:tags r:id="rId33"/>
              </p:custDataLst>
            </p:nvPr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4" name="Freeform 40"/>
            <p:cNvSpPr/>
            <p:nvPr>
              <p:custDataLst>
                <p:tags r:id="rId34"/>
              </p:custDataLst>
            </p:nvPr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1"/>
            <p:cNvSpPr/>
            <p:nvPr>
              <p:custDataLst>
                <p:tags r:id="rId35"/>
              </p:custDataLst>
            </p:nvPr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8" name="矩形 57"/>
          <p:cNvSpPr/>
          <p:nvPr>
            <p:custDataLst>
              <p:tags r:id="rId36"/>
            </p:custDataLst>
          </p:nvPr>
        </p:nvSpPr>
        <p:spPr>
          <a:xfrm>
            <a:off x="6353522" y="1467225"/>
            <a:ext cx="1254760" cy="142240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8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廾</a:t>
            </a:r>
            <a:endParaRPr lang="zh-CN" altLang="en-US" sz="8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2" name="右箭头 81"/>
          <p:cNvSpPr/>
          <p:nvPr>
            <p:custDataLst>
              <p:tags r:id="rId37"/>
            </p:custDataLst>
          </p:nvPr>
        </p:nvSpPr>
        <p:spPr>
          <a:xfrm>
            <a:off x="3026054" y="1917254"/>
            <a:ext cx="417671" cy="394089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3" name="右箭头 82"/>
          <p:cNvSpPr/>
          <p:nvPr>
            <p:custDataLst>
              <p:tags r:id="rId38"/>
            </p:custDataLst>
          </p:nvPr>
        </p:nvSpPr>
        <p:spPr>
          <a:xfrm>
            <a:off x="5321333" y="1917213"/>
            <a:ext cx="417671" cy="391232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TextBox 11"/>
          <p:cNvSpPr txBox="1">
            <a:spLocks noChangeArrowheads="1"/>
          </p:cNvSpPr>
          <p:nvPr>
            <p:custDataLst>
              <p:tags r:id="rId39"/>
            </p:custDataLst>
          </p:nvPr>
        </p:nvSpPr>
        <p:spPr bwMode="auto">
          <a:xfrm>
            <a:off x="3983583" y="416734"/>
            <a:ext cx="1452514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识字方法</a:t>
            </a:r>
            <a:endParaRPr lang="zh-CN" altLang="en-US" sz="25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矩形 9"/>
          <p:cNvSpPr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320632" y="2864295"/>
            <a:ext cx="8065275" cy="173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3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4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弄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是会意字，上为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玉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，下为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廾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，会双手把玩玉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璧的意思。本义为把玩，后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引申为玩耍、玩赏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、做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等含义。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41"/>
            </p:custDataLst>
          </p:nvPr>
        </p:nvPicPr>
        <p:blipFill>
          <a:blip r:embed="rId42"/>
          <a:srcRect r="88061"/>
          <a:stretch>
            <a:fillRect/>
          </a:stretch>
        </p:blipFill>
        <p:spPr>
          <a:xfrm>
            <a:off x="768350" y="1339215"/>
            <a:ext cx="1564005" cy="155067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43"/>
            </p:custDataLst>
          </p:nvPr>
        </p:nvSpPr>
        <p:spPr>
          <a:xfrm>
            <a:off x="3888105" y="1467485"/>
            <a:ext cx="962025" cy="142240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8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玉</a:t>
            </a:r>
            <a:endParaRPr lang="zh-CN" altLang="en-US" sz="8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矩形 55"/>
          <p:cNvSpPr/>
          <p:nvPr>
            <p:custDataLst>
              <p:tags r:id="rId44"/>
            </p:custDataLst>
          </p:nvPr>
        </p:nvSpPr>
        <p:spPr>
          <a:xfrm>
            <a:off x="179512" y="969451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7164959" y="717423"/>
            <a:ext cx="1583505" cy="504056"/>
            <a:chOff x="6588895" y="717423"/>
            <a:chExt cx="1583505" cy="504056"/>
          </a:xfrm>
        </p:grpSpPr>
        <p:sp>
          <p:nvSpPr>
            <p:cNvPr id="61" name="椭圆 60"/>
            <p:cNvSpPr/>
            <p:nvPr>
              <p:custDataLst>
                <p:tags r:id="rId45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62" name="组合 61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63" name="TextBox 11">
                <a:hlinkClick r:id="rId46" action="ppaction://hlinkfile"/>
              </p:cNvPr>
              <p:cNvSpPr txBox="1"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64" name="矩形 63"/>
              <p:cNvSpPr/>
              <p:nvPr>
                <p:custDataLst>
                  <p:tags r:id="rId48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65" name="矩形 64"/>
              <p:cNvSpPr/>
              <p:nvPr>
                <p:custDataLst>
                  <p:tags r:id="rId49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5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82" grpId="0" bldLvl="0" animBg="1"/>
      <p:bldP spid="83" grpId="0" bldLvl="0" animBg="1"/>
      <p:bldP spid="57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9552" y="1425493"/>
            <a:ext cx="1299994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错</a:t>
            </a:r>
            <a:endParaRPr lang="zh-CN" altLang="en-US" sz="7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686801" y="923860"/>
            <a:ext cx="878205" cy="105346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cuò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defRPr/>
            </a:pPr>
            <a:endParaRPr lang="en-US" altLang="zh-CN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72502" y="1194888"/>
            <a:ext cx="356108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错误  </a:t>
            </a:r>
            <a:r>
              <a:rPr lang="zh-CN" altLang="en-US" sz="3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犯错</a:t>
            </a:r>
            <a:endParaRPr lang="zh-CN" altLang="en-US" sz="3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381569" y="1977961"/>
            <a:ext cx="6538397" cy="56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造句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这道题的答案是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错误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的。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7197" y="3122991"/>
            <a:ext cx="1301581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际</a:t>
            </a:r>
            <a:endParaRPr lang="zh-CN" altLang="en-US" sz="7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858200" y="2643253"/>
            <a:ext cx="410210" cy="62230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jì</a:t>
            </a:r>
            <a:endParaRPr lang="en-US" altLang="zh-CN" sz="36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741346" y="2958465"/>
            <a:ext cx="334391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天际 无边无际</a:t>
            </a:r>
            <a:endParaRPr lang="zh-CN" altLang="en-US" sz="30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9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741199" y="3644180"/>
            <a:ext cx="5524478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造句</a:t>
            </a:r>
            <a:r>
              <a:rPr lang="zh-CN" altLang="en-US" sz="30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3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天是</a:t>
            </a:r>
            <a:r>
              <a:rPr lang="zh-CN" altLang="en-US" sz="30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无边无际</a:t>
            </a:r>
            <a:r>
              <a:rPr lang="zh-CN" altLang="en-US" sz="3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en-US" sz="30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7791" y="1081198"/>
            <a:ext cx="1613719" cy="1385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>
            <p:custDataLst>
              <p:tags r:id="rId14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104" y="2958697"/>
            <a:ext cx="1552278" cy="113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矩形 15"/>
          <p:cNvSpPr/>
          <p:nvPr>
            <p:custDataLst>
              <p:tags r:id="rId16"/>
            </p:custDataLst>
          </p:nvPr>
        </p:nvSpPr>
        <p:spPr>
          <a:xfrm>
            <a:off x="179512" y="829681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09421" y="4248470"/>
            <a:ext cx="1583505" cy="504056"/>
            <a:chOff x="6588895" y="717423"/>
            <a:chExt cx="1583505" cy="504056"/>
          </a:xfrm>
        </p:grpSpPr>
        <p:sp>
          <p:nvSpPr>
            <p:cNvPr id="20" name="椭圆 19"/>
            <p:cNvSpPr/>
            <p:nvPr>
              <p:custDataLst>
                <p:tags r:id="rId17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22" name="TextBox 11">
                <a:hlinkClick r:id="rId18" action="ppaction://hlinkfile"/>
              </p:cNvPr>
              <p:cNvSpPr txBox="1"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矩形 22"/>
              <p:cNvSpPr/>
              <p:nvPr>
                <p:custDataLst>
                  <p:tags r:id="rId20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>
                <p:custDataLst>
                  <p:tags r:id="rId21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9" grpId="0"/>
      <p:bldP spid="9" grpId="1"/>
      <p:bldP spid="18" grpId="0"/>
      <p:bldP spid="19" grpId="0"/>
      <p:bldP spid="12" grpId="0"/>
      <p:bldP spid="13" grpId="0"/>
      <p:bldP spid="13" grpId="1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323528" y="411510"/>
            <a:ext cx="3744416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第二次对话 </a:t>
            </a:r>
            <a:r>
              <a:rPr lang="en-US" altLang="zh-CN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4-5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自然段 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67544" y="1204610"/>
            <a:ext cx="8383905" cy="24307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青蛙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朋友，别说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大话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了！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天不过井口那么大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，还用飞那么远吗？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小鸟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说：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你弄错了，</a:t>
            </a:r>
            <a:r>
              <a:rPr lang="zh-CN" altLang="en-US" sz="32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天无边无际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，大得很哪！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2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6"/>
            </p:custDataLst>
          </p:nvPr>
        </p:nvSpPr>
        <p:spPr>
          <a:xfrm>
            <a:off x="5400170" y="3199879"/>
            <a:ext cx="2160239" cy="654685"/>
          </a:xfrm>
          <a:prstGeom prst="borderCallout2">
            <a:avLst>
              <a:gd name="adj1" fmla="val -9817"/>
              <a:gd name="adj2" fmla="val 18627"/>
              <a:gd name="adj3" fmla="val -8486"/>
              <a:gd name="adj4" fmla="val 18283"/>
              <a:gd name="adj5" fmla="val -74693"/>
              <a:gd name="adj6" fmla="val 52555"/>
            </a:avLst>
          </a:prstGeom>
          <a:solidFill>
            <a:srgbClr val="CBF1FF"/>
          </a:solidFill>
          <a:ln w="28575" cmpd="sng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说明天很大。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395536" y="4174187"/>
            <a:ext cx="784887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第二次对话，表明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了它们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对天的不同看法。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右箭头 21"/>
          <p:cNvSpPr/>
          <p:nvPr>
            <p:custDataLst>
              <p:tags r:id="rId8"/>
            </p:custDataLst>
          </p:nvPr>
        </p:nvSpPr>
        <p:spPr>
          <a:xfrm rot="5400000">
            <a:off x="942024" y="3825462"/>
            <a:ext cx="563208" cy="21602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2" grpId="0" bldLvl="0" animBg="1"/>
      <p:bldP spid="6" grpId="0"/>
      <p:bldP spid="22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275010" y="4100004"/>
            <a:ext cx="1662877" cy="413264"/>
            <a:chOff x="7275010" y="4069434"/>
            <a:chExt cx="1662877" cy="413264"/>
          </a:xfrm>
        </p:grpSpPr>
        <p:pic>
          <p:nvPicPr>
            <p:cNvPr id="5" name="图片 4">
              <a:hlinkClick r:id="rId4" action="ppaction://hlinksldjump"/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304" y="4069434"/>
              <a:ext cx="1629583" cy="37863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6" name="文本框 15">
              <a:hlinkClick r:id="rId4" action="ppaction://hlinksldjump"/>
            </p:cNvPr>
            <p:cNvSpPr txBox="1"/>
            <p:nvPr>
              <p:custDataLst>
                <p:tags r:id="rId7"/>
              </p:custDataLst>
            </p:nvPr>
          </p:nvSpPr>
          <p:spPr>
            <a:xfrm>
              <a:off x="7275010" y="4083918"/>
              <a:ext cx="1231486" cy="398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kumimoji="1" lang="zh-CN" altLang="en-US" sz="2000" dirty="0">
                  <a:solidFill>
                    <a:schemeClr val="lt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第一课时</a:t>
              </a:r>
              <a:endParaRPr kumimoji="1" lang="zh-CN" altLang="en-US" sz="20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" name="标题 1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2247900" y="1699975"/>
            <a:ext cx="4762500" cy="1049179"/>
          </a:xfrm>
          <a:prstGeom prst="rect">
            <a:avLst/>
          </a:prstGeom>
        </p:spPr>
        <p:txBody>
          <a:bodyPr vert="horz" wrap="square" lIns="91440" tIns="45720" rIns="91440" bIns="45720" rtlCol="0" anchor="ctr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None/>
              <a:defRPr sz="5400" b="0" u="none" strike="noStrike" kern="1200" cap="none" spc="0" normalizeH="0" baseline="0">
                <a:solidFill>
                  <a:schemeClr val="bg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12  坐井观天</a:t>
            </a:r>
            <a:endParaRPr lang="zh-CN" altLang="en-US" sz="5400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3"/>
          <p:cNvSpPr txBox="1"/>
          <p:nvPr>
            <p:custDataLst>
              <p:tags r:id="rId4"/>
            </p:custDataLst>
          </p:nvPr>
        </p:nvSpPr>
        <p:spPr>
          <a:xfrm>
            <a:off x="467544" y="627534"/>
            <a:ext cx="6768752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联系生活想一想：</a:t>
            </a:r>
            <a:r>
              <a:rPr lang="zh-CN" altLang="en-US" sz="32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除了天是无边无际的，还有什么是无边无际的？</a:t>
            </a:r>
            <a:endParaRPr lang="zh-CN" altLang="en-US" sz="32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rot="21113954">
            <a:off x="4148779" y="3187812"/>
            <a:ext cx="1991495" cy="1288328"/>
            <a:chOff x="8075524" y="5316176"/>
            <a:chExt cx="3115337" cy="1518995"/>
          </a:xfrm>
        </p:grpSpPr>
        <p:pic>
          <p:nvPicPr>
            <p:cNvPr id="4" name="图片 3" descr="dd5b000dc1ca9ebaa8717402f5fd3b20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075524" y="5316176"/>
              <a:ext cx="2872411" cy="1518995"/>
            </a:xfrm>
            <a:prstGeom prst="rect">
              <a:avLst/>
            </a:prstGeom>
          </p:spPr>
        </p:pic>
        <p:sp>
          <p:nvSpPr>
            <p:cNvPr id="5" name="矩形 4"/>
            <p:cNvSpPr/>
            <p:nvPr>
              <p:custDataLst>
                <p:tags r:id="rId7"/>
              </p:custDataLst>
            </p:nvPr>
          </p:nvSpPr>
          <p:spPr>
            <a:xfrm>
              <a:off x="8149483" y="5608414"/>
              <a:ext cx="3041378" cy="7606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91440" tIns="45720" rIns="91440" bIns="45720">
              <a:spAutoFit/>
            </a:bodyPr>
            <a:lstStyle/>
            <a:p>
              <a:r>
                <a:rPr lang="zh-CN" altLang="en-US" sz="3600" dirty="0" smtClean="0">
                  <a:ln w="0"/>
                  <a:solidFill>
                    <a:srgbClr val="FF0000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草原</a:t>
              </a:r>
              <a:endParaRPr lang="zh-CN" altLang="en-US" sz="3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2643758"/>
            <a:ext cx="1421606" cy="1895475"/>
          </a:xfrm>
          <a:prstGeom prst="rect">
            <a:avLst/>
          </a:prstGeom>
        </p:spPr>
      </p:pic>
      <p:pic>
        <p:nvPicPr>
          <p:cNvPr id="8" name="图片 7" descr="dd5b000dc1ca9ebaa8717402f5fd3b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6"/>
          <a:stretch>
            <a:fillRect/>
          </a:stretch>
        </p:blipFill>
        <p:spPr>
          <a:xfrm rot="21113954">
            <a:off x="693172" y="1902608"/>
            <a:ext cx="1836204" cy="1288328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 rot="21113954">
            <a:off x="729134" y="2106150"/>
            <a:ext cx="1944217" cy="7067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4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大海</a:t>
            </a:r>
            <a:endParaRPr lang="zh-CN" altLang="en-US" sz="40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 descr="dd5b000dc1ca9ebaa8717402f5fd3b2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6"/>
          <a:stretch>
            <a:fillRect/>
          </a:stretch>
        </p:blipFill>
        <p:spPr>
          <a:xfrm rot="21113954">
            <a:off x="1197227" y="3414777"/>
            <a:ext cx="1836204" cy="1288328"/>
          </a:xfrm>
          <a:prstGeom prst="rect">
            <a:avLst/>
          </a:prstGeom>
        </p:spPr>
      </p:pic>
      <p:sp>
        <p:nvSpPr>
          <p:cNvPr id="11" name="矩形 10"/>
          <p:cNvSpPr/>
          <p:nvPr>
            <p:custDataLst>
              <p:tags r:id="rId13"/>
            </p:custDataLst>
          </p:nvPr>
        </p:nvSpPr>
        <p:spPr>
          <a:xfrm rot="21113954">
            <a:off x="1233189" y="3649095"/>
            <a:ext cx="1944217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3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沙漠</a:t>
            </a:r>
            <a:endParaRPr lang="zh-CN" altLang="en-US" sz="36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 descr="dd5b000dc1ca9ebaa8717402f5fd3b20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6"/>
          <a:stretch>
            <a:fillRect/>
          </a:stretch>
        </p:blipFill>
        <p:spPr>
          <a:xfrm rot="21113954">
            <a:off x="3213450" y="1758592"/>
            <a:ext cx="1836204" cy="1288328"/>
          </a:xfrm>
          <a:prstGeom prst="rect">
            <a:avLst/>
          </a:prstGeom>
        </p:spPr>
      </p:pic>
      <p:sp>
        <p:nvSpPr>
          <p:cNvPr id="13" name="矩形 12"/>
          <p:cNvSpPr/>
          <p:nvPr>
            <p:custDataLst>
              <p:tags r:id="rId15"/>
            </p:custDataLst>
          </p:nvPr>
        </p:nvSpPr>
        <p:spPr>
          <a:xfrm rot="21113954">
            <a:off x="3249412" y="1992910"/>
            <a:ext cx="1944217" cy="645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r>
              <a:rPr lang="zh-CN" altLang="en-US" sz="36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森林</a:t>
            </a:r>
            <a:endParaRPr lang="zh-CN" altLang="en-US" sz="36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4"/>
            </p:custDataLst>
          </p:nvPr>
        </p:nvSpPr>
        <p:spPr>
          <a:xfrm>
            <a:off x="2794000" y="332105"/>
            <a:ext cx="3582035" cy="654685"/>
          </a:xfrm>
          <a:prstGeom prst="borderCallout2">
            <a:avLst>
              <a:gd name="adj1" fmla="val -9817"/>
              <a:gd name="adj2" fmla="val 18627"/>
              <a:gd name="adj3" fmla="val -8486"/>
              <a:gd name="adj4" fmla="val 18283"/>
              <a:gd name="adj5" fmla="val -74693"/>
              <a:gd name="adj6" fmla="val 52555"/>
            </a:avLst>
          </a:prstGeom>
          <a:solidFill>
            <a:srgbClr val="CBF1FF"/>
          </a:solidFill>
          <a:ln w="28575" cmpd="sng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大海无边无际。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086610" y="1089025"/>
            <a:ext cx="4971415" cy="33147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4"/>
            </p:custDataLst>
          </p:nvPr>
        </p:nvSpPr>
        <p:spPr>
          <a:xfrm>
            <a:off x="2912745" y="332105"/>
            <a:ext cx="3415665" cy="654685"/>
          </a:xfrm>
          <a:prstGeom prst="borderCallout2">
            <a:avLst>
              <a:gd name="adj1" fmla="val -9817"/>
              <a:gd name="adj2" fmla="val 18627"/>
              <a:gd name="adj3" fmla="val -8486"/>
              <a:gd name="adj4" fmla="val 18283"/>
              <a:gd name="adj5" fmla="val -74693"/>
              <a:gd name="adj6" fmla="val 52555"/>
            </a:avLst>
          </a:prstGeom>
          <a:solidFill>
            <a:srgbClr val="CBF1FF"/>
          </a:solidFill>
          <a:ln w="28575" cmpd="sng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森林无边无际。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b="25026"/>
          <a:stretch>
            <a:fillRect/>
          </a:stretch>
        </p:blipFill>
        <p:spPr>
          <a:xfrm>
            <a:off x="2019300" y="1125855"/>
            <a:ext cx="5105400" cy="317690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4"/>
            </p:custDataLst>
          </p:nvPr>
        </p:nvSpPr>
        <p:spPr>
          <a:xfrm>
            <a:off x="2581275" y="332105"/>
            <a:ext cx="3509645" cy="654685"/>
          </a:xfrm>
          <a:prstGeom prst="borderCallout2">
            <a:avLst>
              <a:gd name="adj1" fmla="val -9817"/>
              <a:gd name="adj2" fmla="val 18627"/>
              <a:gd name="adj3" fmla="val -8486"/>
              <a:gd name="adj4" fmla="val 18283"/>
              <a:gd name="adj5" fmla="val -74693"/>
              <a:gd name="adj6" fmla="val 52555"/>
            </a:avLst>
          </a:prstGeom>
          <a:solidFill>
            <a:srgbClr val="CBF1FF"/>
          </a:solidFill>
          <a:ln w="28575" cmpd="sng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沙漠无边无际。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738630" y="1234440"/>
            <a:ext cx="5666105" cy="318579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4"/>
            </p:custDataLst>
          </p:nvPr>
        </p:nvSpPr>
        <p:spPr>
          <a:xfrm>
            <a:off x="2888615" y="332105"/>
            <a:ext cx="3202940" cy="654685"/>
          </a:xfrm>
          <a:prstGeom prst="borderCallout2">
            <a:avLst>
              <a:gd name="adj1" fmla="val -9817"/>
              <a:gd name="adj2" fmla="val 18627"/>
              <a:gd name="adj3" fmla="val -8486"/>
              <a:gd name="adj4" fmla="val 18283"/>
              <a:gd name="adj5" fmla="val -74693"/>
              <a:gd name="adj6" fmla="val 52555"/>
            </a:avLst>
          </a:prstGeom>
          <a:solidFill>
            <a:srgbClr val="CBF1FF"/>
          </a:solidFill>
          <a:ln w="28575" cmpd="sng">
            <a:noFill/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草原无边无际。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017" y="1245870"/>
            <a:ext cx="4695966" cy="314134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0715" y="1454885"/>
            <a:ext cx="1299994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哪</a:t>
            </a:r>
            <a:endParaRPr lang="zh-CN" altLang="en-US" sz="7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1180741" y="953252"/>
            <a:ext cx="678815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nɑ</a:t>
            </a:r>
            <a:endParaRPr lang="en-US" altLang="zh-CN" sz="32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64890" y="1511300"/>
            <a:ext cx="383349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天哪  快得很哪</a:t>
            </a:r>
            <a:endParaRPr lang="zh-CN" altLang="en-US" sz="30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178252" y="2860793"/>
            <a:ext cx="6538397" cy="1053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你从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哪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儿来呀？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天无边无际，大得很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哪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！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252450"/>
            <a:ext cx="682745" cy="115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8"/>
          <p:cNvSpPr txBox="1"/>
          <p:nvPr>
            <p:custDataLst>
              <p:tags r:id="rId10"/>
            </p:custDataLst>
          </p:nvPr>
        </p:nvSpPr>
        <p:spPr>
          <a:xfrm>
            <a:off x="5846086" y="2932547"/>
            <a:ext cx="678815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nɑ</a:t>
            </a:r>
            <a:endParaRPr lang="en-US" altLang="zh-CN" sz="32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8"/>
          <p:cNvSpPr txBox="1"/>
          <p:nvPr>
            <p:custDataLst>
              <p:tags r:id="rId11"/>
            </p:custDataLst>
          </p:nvPr>
        </p:nvSpPr>
        <p:spPr>
          <a:xfrm>
            <a:off x="2958106" y="2371842"/>
            <a:ext cx="635635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nǎ</a:t>
            </a:r>
            <a:endParaRPr lang="en-US" altLang="zh-CN" sz="32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79512" y="829681"/>
            <a:ext cx="8784976" cy="332624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804248" y="3900592"/>
            <a:ext cx="1583505" cy="504056"/>
            <a:chOff x="6588895" y="717423"/>
            <a:chExt cx="1583505" cy="504056"/>
          </a:xfrm>
        </p:grpSpPr>
        <p:sp>
          <p:nvSpPr>
            <p:cNvPr id="12" name="椭圆 11"/>
            <p:cNvSpPr/>
            <p:nvPr>
              <p:custDataLst>
                <p:tags r:id="rId13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14" name="TextBox 11">
                <a:hlinkClick r:id="rId14" action="ppaction://hlinkfile"/>
              </p:cNvPr>
              <p:cNvSpPr txBox="1"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16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6" name="矩形 15"/>
              <p:cNvSpPr/>
              <p:nvPr>
                <p:custDataLst>
                  <p:tags r:id="rId17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9" grpId="0"/>
      <p:bldP spid="18" grpId="0"/>
      <p:bldP spid="19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23528" y="627534"/>
            <a:ext cx="4536504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读一读，比较下面两组句子。</a:t>
            </a:r>
            <a:endParaRPr lang="zh-CN" altLang="en-US" sz="2800" b="1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395537" y="1275606"/>
            <a:ext cx="7848872" cy="659130"/>
          </a:xfrm>
          <a:prstGeom prst="rect">
            <a:avLst/>
          </a:prstGeom>
          <a:solidFill>
            <a:srgbClr val="CBF1FF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不过井口那么大，还用飞那么远吗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？</a:t>
            </a:r>
            <a:endParaRPr lang="zh-CN" altLang="en-US" sz="32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395097" y="2139702"/>
            <a:ext cx="7849311" cy="659130"/>
          </a:xfrm>
          <a:prstGeom prst="rect">
            <a:avLst/>
          </a:prstGeom>
          <a:solidFill>
            <a:srgbClr val="ECAAC3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不过井口那么大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，不用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那么远。</a:t>
            </a:r>
            <a:endParaRPr lang="zh-CN" altLang="en-US" sz="32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251520" y="2931790"/>
            <a:ext cx="8383905" cy="12496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第一句感情更强烈，表现出青蛙对小鸟的怀疑，突出了它的自以为是。</a:t>
            </a:r>
            <a:endParaRPr lang="zh-CN" altLang="en-US" sz="32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ldLvl="0" animBg="1"/>
      <p:bldP spid="4" grpId="0" bldLvl="0" animBg="1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395537" y="1059582"/>
            <a:ext cx="7560840" cy="659130"/>
          </a:xfrm>
          <a:prstGeom prst="rect">
            <a:avLst/>
          </a:prstGeom>
          <a:solidFill>
            <a:srgbClr val="CBF1FF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你</a:t>
            </a:r>
            <a:r>
              <a:rPr lang="zh-CN" altLang="en-US" sz="32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弄错了，天无边无际，大得很哪！</a:t>
            </a:r>
            <a:endParaRPr lang="zh-CN" altLang="en-US" sz="3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395536" y="1923678"/>
            <a:ext cx="7488831" cy="659130"/>
          </a:xfrm>
          <a:prstGeom prst="rect">
            <a:avLst/>
          </a:prstGeom>
          <a:solidFill>
            <a:srgbClr val="ECAAC3"/>
          </a:solidFill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你</a:t>
            </a:r>
            <a:r>
              <a:rPr lang="zh-CN" altLang="en-US" sz="32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弄错了，天无边无际</a:t>
            </a:r>
            <a:r>
              <a:rPr lang="zh-CN" altLang="en-US" sz="3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，很大！</a:t>
            </a:r>
            <a:endParaRPr lang="zh-CN" altLang="en-US" sz="3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51520" y="2715766"/>
            <a:ext cx="8383905" cy="124968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第一句用了感叹的语气，更突出了天的大，表现了小鸟的见多识广。</a:t>
            </a:r>
            <a:endParaRPr lang="zh-CN" altLang="en-US" sz="32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31590"/>
            <a:ext cx="7902877" cy="3240360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51707" y1="88095" x2="51707" y2="88095"/>
                        <a14:foregroundMark x1="39024" y1="89881" x2="39024" y2="89881"/>
                        <a14:foregroundMark x1="25854" y1="84524" x2="25854" y2="845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68" y="428745"/>
            <a:ext cx="638207" cy="522826"/>
          </a:xfrm>
          <a:prstGeom prst="rect">
            <a:avLst/>
          </a:prstGeom>
        </p:spPr>
      </p:pic>
      <p:sp>
        <p:nvSpPr>
          <p:cNvPr id="12" name="文本框 10"/>
          <p:cNvSpPr txBox="1"/>
          <p:nvPr>
            <p:custDataLst>
              <p:tags r:id="rId9"/>
            </p:custDataLst>
          </p:nvPr>
        </p:nvSpPr>
        <p:spPr>
          <a:xfrm>
            <a:off x="1049909" y="564768"/>
            <a:ext cx="3133798" cy="3759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朗读指导</a:t>
            </a:r>
            <a:endParaRPr lang="zh-CN" altLang="en-US" sz="2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>
          <a:xfrm>
            <a:off x="513517" y="1138199"/>
            <a:ext cx="7414323" cy="361315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朋友，别说大话了！天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不过井口那么大，还用飞那么远吗？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朗读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时，“别”要读出劝告的语气，要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强调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井口、那么远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等词语，语调上扬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，读出青蛙的自以为是、不相信。</a:t>
            </a:r>
            <a:endParaRPr lang="en-US" altLang="zh-CN" sz="24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“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天无边无际，</a:t>
            </a:r>
            <a:r>
              <a:rPr lang="zh-CN" altLang="en-US" sz="24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大得很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哪！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朗读时要重读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很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字，表示强调，读出小鸟真诚劝告的语气，句末的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哪</a:t>
            </a:r>
            <a:r>
              <a:rPr lang="en-US" altLang="zh-CN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4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要轻读，表示感叹。</a:t>
            </a:r>
            <a:endParaRPr lang="zh-CN" altLang="en-US" sz="24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endParaRPr lang="zh-CN" altLang="en-US" sz="2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6"/>
          <p:cNvSpPr txBox="1"/>
          <p:nvPr>
            <p:custDataLst>
              <p:tags r:id="rId4"/>
            </p:custDataLst>
          </p:nvPr>
        </p:nvSpPr>
        <p:spPr>
          <a:xfrm>
            <a:off x="683568" y="479155"/>
            <a:ext cx="7421893" cy="134810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说一说</a:t>
            </a:r>
            <a:r>
              <a:rPr lang="en-US" altLang="zh-CN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青蛙和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小鸟因为什么争论？它们分别是什么观点？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99587" y="2611555"/>
            <a:ext cx="4859742" cy="521923"/>
            <a:chOff x="1655" y="4554"/>
            <a:chExt cx="8590" cy="1583"/>
          </a:xfrm>
        </p:grpSpPr>
        <p:sp>
          <p:nvSpPr>
            <p:cNvPr id="7" name="TextBox 4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655" y="4554"/>
              <a:ext cx="8590" cy="1583"/>
            </a:xfrm>
            <a:prstGeom prst="rect">
              <a:avLst/>
            </a:prstGeom>
            <a:noFill/>
            <a:ln w="57150">
              <a:noFill/>
            </a:ln>
            <a:scene3d>
              <a:camera prst="orthographicFront"/>
              <a:lightRig rig="threePt" dir="t"/>
            </a:scene3d>
            <a:sp3d>
              <a:bevelT w="139700" prst="cross"/>
            </a:sp3d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/>
              <a:r>
                <a:rPr lang="zh-CN" altLang="en-US" sz="28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青蛙   天</a:t>
              </a: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只有井口那么大</a:t>
              </a:r>
              <a:endPara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" name="右箭头 4"/>
            <p:cNvSpPr/>
            <p:nvPr>
              <p:custDataLst>
                <p:tags r:id="rId6"/>
              </p:custDataLst>
            </p:nvPr>
          </p:nvSpPr>
          <p:spPr>
            <a:xfrm>
              <a:off x="3596" y="5166"/>
              <a:ext cx="877" cy="358"/>
            </a:xfrm>
            <a:prstGeom prst="rightArrow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18370" y="2611873"/>
            <a:ext cx="3240405" cy="521970"/>
            <a:chOff x="10655" y="4294"/>
            <a:chExt cx="6804" cy="1096"/>
          </a:xfrm>
        </p:grpSpPr>
        <p:sp>
          <p:nvSpPr>
            <p:cNvPr id="9" name="TextBox 13"/>
            <p:cNvSpPr txBox="1"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0655" y="4294"/>
              <a:ext cx="6804" cy="1096"/>
            </a:xfrm>
            <a:prstGeom prst="rect">
              <a:avLst/>
            </a:prstGeom>
            <a:noFill/>
            <a:ln w="57150">
              <a:noFill/>
            </a:ln>
            <a:scene3d>
              <a:camera prst="orthographicFront"/>
              <a:lightRig rig="threePt" dir="t"/>
            </a:scene3d>
            <a:sp3d>
              <a:bevelT w="139700" prst="cross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ECAAC3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小鸟  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天</a:t>
              </a:r>
              <a:r>
                <a:rPr lang="zh-CN" altLang="en-US" sz="2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无边无际</a:t>
              </a:r>
              <a:endPara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" name="右箭头 9"/>
            <p:cNvSpPr/>
            <p:nvPr>
              <p:custDataLst>
                <p:tags r:id="rId8"/>
              </p:custDataLst>
            </p:nvPr>
          </p:nvSpPr>
          <p:spPr>
            <a:xfrm>
              <a:off x="12179" y="4661"/>
              <a:ext cx="877" cy="358"/>
            </a:xfrm>
            <a:prstGeom prst="rightArrow">
              <a:avLst/>
            </a:prstGeom>
            <a:solidFill>
              <a:srgbClr val="0000FF"/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2" name="文本框 6"/>
          <p:cNvSpPr txBox="1"/>
          <p:nvPr>
            <p:custDataLst>
              <p:tags r:id="rId9"/>
            </p:custDataLst>
          </p:nvPr>
        </p:nvSpPr>
        <p:spPr>
          <a:xfrm>
            <a:off x="1187624" y="1707654"/>
            <a:ext cx="6048671" cy="70802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青蛙和小鸟为了天有多大而争论。</a:t>
            </a:r>
            <a:endParaRPr lang="zh-CN" altLang="en-US" sz="32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31640" y="3435846"/>
            <a:ext cx="1997288" cy="11221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5436096" y="3363838"/>
            <a:ext cx="1728192" cy="1116593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103" name="Group 12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191996" y="2611479"/>
          <a:ext cx="1481138" cy="1528287"/>
        </p:xfrm>
        <a:graphic>
          <a:graphicData uri="http://schemas.openxmlformats.org/drawingml/2006/table">
            <a:tbl>
              <a:tblPr/>
              <a:tblGrid>
                <a:gridCol w="740569"/>
                <a:gridCol w="740569"/>
              </a:tblGrid>
              <a:tr h="7786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1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7" name="TextBox 23"/>
          <p:cNvSpPr txBox="1"/>
          <p:nvPr>
            <p:custDataLst>
              <p:tags r:id="rId5"/>
            </p:custDataLst>
          </p:nvPr>
        </p:nvSpPr>
        <p:spPr>
          <a:xfrm>
            <a:off x="1229826" y="2584523"/>
            <a:ext cx="1097761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井</a:t>
            </a:r>
            <a:endParaRPr lang="zh-CN" altLang="en-US" sz="10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aphicFrame>
        <p:nvGraphicFramePr>
          <p:cNvPr id="108" name="Group 12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5188440" y="2468537"/>
          <a:ext cx="1674019" cy="1651386"/>
        </p:xfrm>
        <a:graphic>
          <a:graphicData uri="http://schemas.openxmlformats.org/drawingml/2006/table">
            <a:tbl>
              <a:tblPr/>
              <a:tblGrid>
                <a:gridCol w="837248"/>
                <a:gridCol w="836771"/>
              </a:tblGrid>
              <a:tr h="85715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9423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58019" marR="58019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09" name="TextBox 23"/>
          <p:cNvSpPr txBox="1"/>
          <p:nvPr>
            <p:custDataLst>
              <p:tags r:id="rId7"/>
            </p:custDataLst>
          </p:nvPr>
        </p:nvSpPr>
        <p:spPr>
          <a:xfrm>
            <a:off x="5302203" y="2520020"/>
            <a:ext cx="1097761" cy="166878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观</a:t>
            </a:r>
            <a:endParaRPr lang="zh-CN" altLang="en-US" sz="104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8" name="文本框 9"/>
          <p:cNvSpPr txBox="1"/>
          <p:nvPr>
            <p:custDataLst>
              <p:tags r:id="rId8"/>
            </p:custDataLst>
          </p:nvPr>
        </p:nvSpPr>
        <p:spPr>
          <a:xfrm>
            <a:off x="158093" y="1684643"/>
            <a:ext cx="573687" cy="9918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/>
            <a:endParaRPr lang="en-US" altLang="zh-CN" sz="3000" b="1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l"/>
            <a:endParaRPr lang="en-US" altLang="zh-CN" sz="3000" b="1" dirty="0">
              <a:solidFill>
                <a:srgbClr val="FF66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5507598" y="1779409"/>
            <a:ext cx="1366361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 err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ɡ</a:t>
            </a:r>
            <a:r>
              <a:rPr lang="en-US" altLang="zh-CN" sz="3600" b="1" dirty="0" err="1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uān</a:t>
            </a:r>
            <a:endParaRPr lang="en-US" altLang="zh-CN" sz="3600" b="1" dirty="0" err="1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1426211" y="1900909"/>
            <a:ext cx="1103471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jǐnɡ</a:t>
            </a:r>
            <a:endParaRPr lang="en-US" altLang="zh-CN" sz="36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9" name="矩形 88"/>
          <p:cNvSpPr/>
          <p:nvPr>
            <p:custDataLst>
              <p:tags r:id="rId11"/>
            </p:custDataLst>
          </p:nvPr>
        </p:nvSpPr>
        <p:spPr>
          <a:xfrm>
            <a:off x="1302385" y="3268340"/>
            <a:ext cx="1228090" cy="31750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矩形 90"/>
          <p:cNvSpPr/>
          <p:nvPr>
            <p:custDataLst>
              <p:tags r:id="rId12"/>
            </p:custDataLst>
          </p:nvPr>
        </p:nvSpPr>
        <p:spPr>
          <a:xfrm>
            <a:off x="5507355" y="3087365"/>
            <a:ext cx="452755" cy="50863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>
            <p:custDataLst>
              <p:tags r:id="rId13"/>
            </p:custDataLst>
          </p:nvPr>
        </p:nvSpPr>
        <p:spPr>
          <a:xfrm>
            <a:off x="251520" y="1505310"/>
            <a:ext cx="8280920" cy="3238789"/>
          </a:xfrm>
          <a:prstGeom prst="rect">
            <a:avLst/>
          </a:prstGeom>
          <a:noFill/>
          <a:ln w="9525" cap="flat" cmpd="sng" algn="ctr">
            <a:solidFill>
              <a:srgbClr val="660033"/>
            </a:solidFill>
            <a:prstDash val="solid"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027820" y="4433369"/>
            <a:ext cx="2231577" cy="621459"/>
            <a:chOff x="395536" y="915566"/>
            <a:chExt cx="2231577" cy="621459"/>
          </a:xfrm>
        </p:grpSpPr>
        <p:sp>
          <p:nvSpPr>
            <p:cNvPr id="19" name="椭圆 18"/>
            <p:cNvSpPr/>
            <p:nvPr>
              <p:custDataLst>
                <p:tags r:id="rId14"/>
              </p:custDataLst>
            </p:nvPr>
          </p:nvSpPr>
          <p:spPr>
            <a:xfrm>
              <a:off x="395536" y="915566"/>
              <a:ext cx="2231577" cy="621459"/>
            </a:xfrm>
            <a:prstGeom prst="ellipse">
              <a:avLst/>
            </a:prstGeom>
            <a:solidFill>
              <a:srgbClr val="FFBF53">
                <a:lumMod val="40000"/>
                <a:lumOff val="60000"/>
              </a:srgbClr>
            </a:solidFill>
            <a:ln w="9525" cap="flat" cmpd="sng" algn="ctr">
              <a:solidFill>
                <a:srgbClr val="660066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683568" y="987574"/>
              <a:ext cx="1609767" cy="472337"/>
              <a:chOff x="760801" y="933520"/>
              <a:chExt cx="1609767" cy="472337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760801" y="953665"/>
                <a:ext cx="1159241" cy="437515"/>
                <a:chOff x="467544" y="1510576"/>
                <a:chExt cx="1159241" cy="437515"/>
              </a:xfrm>
            </p:grpSpPr>
            <p:sp>
              <p:nvSpPr>
                <p:cNvPr id="23" name="TextBox 11">
                  <a:hlinkClick r:id="rId15" action="ppaction://hlinkfile"/>
                </p:cNvPr>
                <p:cNvSpPr txBox="1">
                  <a:spLocks noChangeArrowheads="1"/>
                </p:cNvSpPr>
                <p:nvPr>
                  <p:custDataLst>
                    <p:tags r:id="rId16"/>
                  </p:custDataLst>
                </p:nvPr>
              </p:nvSpPr>
              <p:spPr bwMode="auto">
                <a:xfrm>
                  <a:off x="505294" y="1510576"/>
                  <a:ext cx="1121491" cy="43751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68580" tIns="34290" rIns="68580" bIns="3429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marL="0" marR="0" lvl="0" indent="0" defTabSz="6858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zh-CN" altLang="en-US" sz="2400" b="1" i="0" u="none" strike="noStrike" kern="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  <a:uLnTx/>
                      <a:uFillTx/>
                      <a:latin typeface="微软雅黑" panose="020B0503020204020204" charset="-122"/>
                      <a:ea typeface="微软雅黑" panose="020B0503020204020204" charset="-122"/>
                    </a:rPr>
                    <a:t>学写字</a:t>
                  </a:r>
                  <a:endPara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endParaRPr>
                </a:p>
              </p:txBody>
            </p:sp>
            <p:sp>
              <p:nvSpPr>
                <p:cNvPr id="24" name="矩形 23"/>
                <p:cNvSpPr/>
                <p:nvPr>
                  <p:custDataLst>
                    <p:tags r:id="rId17"/>
                  </p:custDataLst>
                </p:nvPr>
              </p:nvSpPr>
              <p:spPr>
                <a:xfrm>
                  <a:off x="154766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  <p:sp>
              <p:nvSpPr>
                <p:cNvPr id="26" name="矩形 25"/>
                <p:cNvSpPr/>
                <p:nvPr>
                  <p:custDataLst>
                    <p:tags r:id="rId18"/>
                  </p:custDataLst>
                </p:nvPr>
              </p:nvSpPr>
              <p:spPr>
                <a:xfrm>
                  <a:off x="467544" y="1563638"/>
                  <a:ext cx="36000" cy="324000"/>
                </a:xfrm>
                <a:prstGeom prst="rect">
                  <a:avLst/>
                </a:prstGeom>
                <a:solidFill>
                  <a:srgbClr val="CC33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1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  <a:cs typeface="+mn-cs"/>
                  </a:endParaRPr>
                </a:p>
              </p:txBody>
            </p:sp>
          </p:grpSp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19"/>
                </p:custDataLst>
              </p:nvPr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057708">
                <a:off x="2035434" y="933520"/>
                <a:ext cx="335134" cy="472337"/>
              </a:xfrm>
              <a:prstGeom prst="rect">
                <a:avLst/>
              </a:prstGeom>
            </p:spPr>
          </p:pic>
        </p:grpSp>
      </p:grpSp>
      <p:sp>
        <p:nvSpPr>
          <p:cNvPr id="90" name="线形标注 2 89"/>
          <p:cNvSpPr/>
          <p:nvPr>
            <p:custDataLst>
              <p:tags r:id="rId21"/>
            </p:custDataLst>
          </p:nvPr>
        </p:nvSpPr>
        <p:spPr>
          <a:xfrm>
            <a:off x="3027738" y="1700287"/>
            <a:ext cx="1715320" cy="822926"/>
          </a:xfrm>
          <a:prstGeom prst="borderCallout2">
            <a:avLst>
              <a:gd name="adj1" fmla="val 31096"/>
              <a:gd name="adj2" fmla="val -2428"/>
              <a:gd name="adj3" fmla="val 29332"/>
              <a:gd name="adj4" fmla="val -11234"/>
              <a:gd name="adj5" fmla="val 202737"/>
              <a:gd name="adj6" fmla="val -35838"/>
            </a:avLst>
          </a:prstGeom>
          <a:solidFill>
            <a:schemeClr val="lt1"/>
          </a:solidFill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独体字</a:t>
            </a:r>
            <a:endParaRPr lang="zh-CN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3" name="线形标注 2 92"/>
          <p:cNvSpPr/>
          <p:nvPr>
            <p:custDataLst>
              <p:tags r:id="rId22"/>
            </p:custDataLst>
          </p:nvPr>
        </p:nvSpPr>
        <p:spPr>
          <a:xfrm>
            <a:off x="7223898" y="2057654"/>
            <a:ext cx="1614695" cy="957739"/>
          </a:xfrm>
          <a:prstGeom prst="borderCallout2">
            <a:avLst>
              <a:gd name="adj1" fmla="val 31096"/>
              <a:gd name="adj2" fmla="val -2428"/>
              <a:gd name="adj3" fmla="val 30612"/>
              <a:gd name="adj4" fmla="val -15589"/>
              <a:gd name="adj5" fmla="val 140599"/>
              <a:gd name="adj6" fmla="val -84835"/>
            </a:avLst>
          </a:prstGeom>
          <a:solidFill>
            <a:schemeClr val="lt1"/>
          </a:solidFill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又</a:t>
            </a:r>
            <a:r>
              <a:rPr lang="en-US" altLang="zh-CN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27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的捺变成点。</a:t>
            </a:r>
            <a:endParaRPr lang="zh-CN" altLang="en-US" sz="27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7" name="Picture 2" descr="C:\Users\zhangye\Desktop\点击.png">
            <a:hlinkClick r:id="rId23" action="ppaction://hlinkfile"/>
          </p:cNvPr>
          <p:cNvPicPr>
            <a:picLocks noChangeAspect="1" noChangeArrowheads="1"/>
          </p:cNvPicPr>
          <p:nvPr>
            <p:custDataLst>
              <p:tags r:id="rId24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706" y="4177026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C:\Users\zhangye\Desktop\点击.png">
            <a:hlinkClick r:id="rId26" action="ppaction://hlinkfile"/>
          </p:cNvPr>
          <p:cNvPicPr>
            <a:picLocks noChangeAspect="1" noChangeArrowheads="1"/>
          </p:cNvPicPr>
          <p:nvPr>
            <p:custDataLst>
              <p:tags r:id="rId27"/>
            </p:custDataLst>
          </p:nvPr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658" y="4139444"/>
            <a:ext cx="330622" cy="330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179512" y="675532"/>
            <a:ext cx="5154047" cy="600074"/>
            <a:chOff x="179512" y="267494"/>
            <a:chExt cx="5154047" cy="600074"/>
          </a:xfrm>
        </p:grpSpPr>
        <p:sp>
          <p:nvSpPr>
            <p:cNvPr id="30" name="文本框 14">
              <a:hlinkClick r:id="rId28" action="ppaction://hlinkfile"/>
            </p:cNvPr>
            <p:cNvSpPr txBox="1"/>
            <p:nvPr>
              <p:custDataLst>
                <p:tags r:id="rId29"/>
              </p:custDataLst>
            </p:nvPr>
          </p:nvSpPr>
          <p:spPr>
            <a:xfrm>
              <a:off x="623138" y="267494"/>
              <a:ext cx="4033837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朗读课文 扫清障碍</a:t>
              </a:r>
              <a:endParaRPr lang="zh-CN" altLang="en-US" sz="3200" b="1" dirty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pic>
          <p:nvPicPr>
            <p:cNvPr id="31" name="图片 30"/>
            <p:cNvPicPr>
              <a:picLocks noChangeAspect="1"/>
            </p:cNvPicPr>
            <p:nvPr>
              <p:custDataLst>
                <p:tags r:id="rId30"/>
              </p:custDataLst>
            </p:nvPr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2489" y="449021"/>
              <a:ext cx="351070" cy="380165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>
              <p:custDataLst>
                <p:tags r:id="rId32"/>
              </p:custDataLst>
            </p:nvPr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4378430" y="395231"/>
              <a:ext cx="335134" cy="472337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334250"/>
              <a:ext cx="366860" cy="456339"/>
            </a:xfrm>
            <a:prstGeom prst="rect">
              <a:avLst/>
            </a:prstGeom>
          </p:spPr>
        </p:pic>
      </p:grpSp>
    </p:spTree>
    <p:custDataLst>
      <p:tags r:id="rId3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/>
      <p:bldP spid="109" grpId="0"/>
      <p:bldP spid="4" grpId="0"/>
      <p:bldP spid="25" grpId="0"/>
      <p:bldP spid="89" grpId="0" bldLvl="0" animBg="1"/>
      <p:bldP spid="91" grpId="0" bldLvl="0" animBg="1"/>
      <p:bldP spid="90" grpId="0" bldLvl="0" animBg="1"/>
      <p:bldP spid="9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467544" y="339502"/>
            <a:ext cx="7344816" cy="17475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　　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思考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：你看到的天有多大？假如我们用纸卷成纸筒再去看天，看到的天有多大？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其实，青蛙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pitchFamily="49" charset="-122"/>
              </a:rPr>
              <a:t>坐井观天就像卷起纸筒看天一样。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3491880" y="2571750"/>
            <a:ext cx="2952361" cy="2214528"/>
          </a:xfrm>
          <a:prstGeom prst="rect">
            <a:avLst/>
          </a:prstGeom>
        </p:spPr>
      </p:pic>
      <p:sp>
        <p:nvSpPr>
          <p:cNvPr id="22" name="右箭头 21"/>
          <p:cNvSpPr/>
          <p:nvPr>
            <p:custDataLst>
              <p:tags r:id="rId7"/>
            </p:custDataLst>
          </p:nvPr>
        </p:nvSpPr>
        <p:spPr>
          <a:xfrm rot="5400000">
            <a:off x="4616149" y="2095553"/>
            <a:ext cx="563208" cy="363474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95536" y="772924"/>
            <a:ext cx="6908907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2762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kumimoji="0" lang="zh-CN" altLang="en-US" sz="3200" b="1" i="0" u="none" strike="noStrike" cap="none" normalizeH="0" baseline="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想一想：</a:t>
            </a:r>
            <a:r>
              <a:rPr kumimoji="0" lang="zh-CN" altLang="en-US" sz="3200" b="1" i="0" u="none" strike="noStrike" cap="none" normalizeH="0" baseline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他们的说法为什么不一样？</a:t>
            </a:r>
            <a:endParaRPr kumimoji="0" lang="zh-CN" altLang="en-US" sz="3200" b="1" i="0" u="none" strike="noStrike" cap="none" normalizeH="0" baseline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259537"/>
            <a:ext cx="1421606" cy="1895475"/>
          </a:xfrm>
          <a:prstGeom prst="rect">
            <a:avLst/>
          </a:prstGeom>
        </p:spPr>
      </p:pic>
      <p:sp>
        <p:nvSpPr>
          <p:cNvPr id="4" name="TextBox 3"/>
          <p:cNvSpPr txBox="1"/>
          <p:nvPr>
            <p:custDataLst>
              <p:tags r:id="rId7"/>
            </p:custDataLst>
          </p:nvPr>
        </p:nvSpPr>
        <p:spPr>
          <a:xfrm>
            <a:off x="683568" y="2067694"/>
            <a:ext cx="6048672" cy="206121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altLang="en-US" sz="3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小鸟每天都飞过很多地方，见识了广阔的世界；而青蛙常年居住在井底，以为头顶上的天就是世界的全部。</a:t>
            </a:r>
            <a:endParaRPr lang="zh-CN" altLang="en-US" sz="3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996364" y="1150898"/>
            <a:ext cx="663956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200" dirty="0" smtClean="0">
                <a:ln w="0"/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一、给下列红色字选择正确的读音。</a:t>
            </a:r>
            <a:endParaRPr lang="zh-CN" altLang="en-US" sz="3200" dirty="0" smtClean="0">
              <a:ln w="0"/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矩形 21"/>
          <p:cNvSpPr/>
          <p:nvPr>
            <p:custDataLst>
              <p:tags r:id="rId5"/>
            </p:custDataLst>
          </p:nvPr>
        </p:nvSpPr>
        <p:spPr>
          <a:xfrm>
            <a:off x="900098" y="1824128"/>
            <a:ext cx="7704856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井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yán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y</a:t>
            </a:r>
            <a:r>
              <a:rPr lang="en-US" altLang="zh-CN" sz="32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à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n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回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dā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dá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en-US" altLang="zh-CN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错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误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cuò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chuò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话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huà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huā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en-US" altLang="zh-CN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抬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tái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tāi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边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际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jī</a:t>
            </a:r>
            <a:r>
              <a:rPr lang="en-US" altLang="zh-CN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3200" b="1" dirty="0" err="1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jì</a:t>
            </a:r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zh-CN" altLang="en-US" sz="32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6"/>
            </p:custDataLst>
          </p:nvPr>
        </p:nvSpPr>
        <p:spPr>
          <a:xfrm>
            <a:off x="2485934" y="2159010"/>
            <a:ext cx="377825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7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矩形 25"/>
          <p:cNvSpPr/>
          <p:nvPr>
            <p:custDataLst>
              <p:tags r:id="rId7"/>
            </p:custDataLst>
          </p:nvPr>
        </p:nvSpPr>
        <p:spPr>
          <a:xfrm>
            <a:off x="6806414" y="2196578"/>
            <a:ext cx="377825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7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>
            <p:custDataLst>
              <p:tags r:id="rId8"/>
            </p:custDataLst>
          </p:nvPr>
        </p:nvSpPr>
        <p:spPr>
          <a:xfrm>
            <a:off x="6230349" y="2951098"/>
            <a:ext cx="377825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7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>
            <p:custDataLst>
              <p:tags r:id="rId9"/>
            </p:custDataLst>
          </p:nvPr>
        </p:nvSpPr>
        <p:spPr>
          <a:xfrm>
            <a:off x="2417777" y="2915280"/>
            <a:ext cx="377825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7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矩形 28"/>
          <p:cNvSpPr/>
          <p:nvPr>
            <p:custDataLst>
              <p:tags r:id="rId10"/>
            </p:custDataLst>
          </p:nvPr>
        </p:nvSpPr>
        <p:spPr>
          <a:xfrm>
            <a:off x="2341918" y="3671178"/>
            <a:ext cx="377825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7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矩形 29"/>
          <p:cNvSpPr/>
          <p:nvPr>
            <p:custDataLst>
              <p:tags r:id="rId11"/>
            </p:custDataLst>
          </p:nvPr>
        </p:nvSpPr>
        <p:spPr>
          <a:xfrm>
            <a:off x="6734405" y="3527162"/>
            <a:ext cx="377825" cy="48387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7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√</a:t>
            </a:r>
            <a:endParaRPr lang="zh-CN" altLang="en-US" sz="2700" dirty="0" smtClean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1889" y="411510"/>
            <a:ext cx="2376264" cy="560705"/>
            <a:chOff x="179512" y="411510"/>
            <a:chExt cx="2376264" cy="560705"/>
          </a:xfrm>
        </p:grpSpPr>
        <p:sp>
          <p:nvSpPr>
            <p:cNvPr id="13" name="文本框 14"/>
            <p:cNvSpPr txBox="1"/>
            <p:nvPr>
              <p:custDataLst>
                <p:tags r:id="rId12"/>
              </p:custDataLst>
            </p:nvPr>
          </p:nvSpPr>
          <p:spPr>
            <a:xfrm>
              <a:off x="624428" y="411510"/>
              <a:ext cx="1931348" cy="56070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微软雅黑" panose="020B0503020204020204" charset="-122"/>
                  <a:ea typeface="微软雅黑" panose="020B0503020204020204" charset="-122"/>
                </a:rPr>
                <a:t>课堂演练</a:t>
              </a:r>
              <a:endParaRPr lang="zh-CN" altLang="en-US" sz="3200" b="1" dirty="0" smtClean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6"/>
              <a:ext cx="366860" cy="456339"/>
            </a:xfrm>
            <a:prstGeom prst="rect">
              <a:avLst/>
            </a:prstGeom>
          </p:spPr>
        </p:pic>
      </p:grp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15"/>
          <p:cNvSpPr txBox="1"/>
          <p:nvPr>
            <p:custDataLst>
              <p:tags r:id="rId4"/>
            </p:custDataLst>
          </p:nvPr>
        </p:nvSpPr>
        <p:spPr>
          <a:xfrm>
            <a:off x="950228" y="771550"/>
            <a:ext cx="2613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二、组词。</a:t>
            </a:r>
            <a:endParaRPr lang="zh-CN" altLang="en-US" sz="2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16"/>
          <p:cNvSpPr txBox="1"/>
          <p:nvPr>
            <p:custDataLst>
              <p:tags r:id="rId5"/>
            </p:custDataLst>
          </p:nvPr>
        </p:nvSpPr>
        <p:spPr>
          <a:xfrm>
            <a:off x="1029171" y="1651129"/>
            <a:ext cx="6999213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井</a:t>
            </a:r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）   </a:t>
            </a:r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</a:t>
            </a:r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    </a:t>
            </a:r>
            <a:r>
              <a:rPr lang="zh-CN" altLang="en-US" sz="28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答（    ）</a:t>
            </a:r>
            <a:endParaRPr lang="zh-CN" altLang="en-US" sz="28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渴（    ）   喝（   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  弄（    ）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5" name="文本框 17"/>
          <p:cNvSpPr txBox="1"/>
          <p:nvPr>
            <p:custDataLst>
              <p:tags r:id="rId6"/>
            </p:custDataLst>
          </p:nvPr>
        </p:nvSpPr>
        <p:spPr>
          <a:xfrm>
            <a:off x="1671980" y="1651129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井边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文本框 18"/>
          <p:cNvSpPr txBox="1"/>
          <p:nvPr>
            <p:custDataLst>
              <p:tags r:id="rId7"/>
            </p:custDataLst>
          </p:nvPr>
        </p:nvSpPr>
        <p:spPr>
          <a:xfrm>
            <a:off x="1726867" y="2120538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口渴 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7" name="文本框 36"/>
          <p:cNvSpPr txBox="1"/>
          <p:nvPr>
            <p:custDataLst>
              <p:tags r:id="rId8"/>
            </p:custDataLst>
          </p:nvPr>
        </p:nvSpPr>
        <p:spPr>
          <a:xfrm>
            <a:off x="3976236" y="1651129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井沿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37"/>
          <p:cNvSpPr txBox="1"/>
          <p:nvPr>
            <p:custDataLst>
              <p:tags r:id="rId9"/>
            </p:custDataLst>
          </p:nvPr>
        </p:nvSpPr>
        <p:spPr>
          <a:xfrm>
            <a:off x="3976236" y="2120538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喝水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文本框 36"/>
          <p:cNvSpPr txBox="1"/>
          <p:nvPr>
            <p:custDataLst>
              <p:tags r:id="rId10"/>
            </p:custDataLst>
          </p:nvPr>
        </p:nvSpPr>
        <p:spPr>
          <a:xfrm>
            <a:off x="6372200" y="1579121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回答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37"/>
          <p:cNvSpPr txBox="1"/>
          <p:nvPr>
            <p:custDataLst>
              <p:tags r:id="rId11"/>
            </p:custDataLst>
          </p:nvPr>
        </p:nvSpPr>
        <p:spPr>
          <a:xfrm>
            <a:off x="6372200" y="2048530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弄错</a:t>
            </a:r>
            <a:endParaRPr lang="zh-CN" altLang="en-US" sz="28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3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950228" y="627534"/>
            <a:ext cx="26136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28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、</a:t>
            </a:r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选词</a:t>
            </a:r>
            <a:r>
              <a:rPr lang="zh-CN" altLang="en-US" sz="28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填空。</a:t>
            </a:r>
            <a:endParaRPr lang="zh-CN" altLang="en-US" sz="2800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900063" y="1419004"/>
            <a:ext cx="734481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无边无际   相信   井沿   青蛙    小鸟</a:t>
            </a:r>
            <a:endParaRPr lang="zh-CN" altLang="en-US" sz="28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323528" y="2122859"/>
            <a:ext cx="847598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en-US" altLang="zh-CN" sz="24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读了课文，我们知道（    ）落在（    ）上</a:t>
            </a:r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告诉（    ）天（        ），</a:t>
            </a:r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大得很。青蛙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不（    ），</a:t>
            </a:r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认为小鸟说错了。</a:t>
            </a:r>
            <a:endParaRPr lang="zh-CN" altLang="en-US" sz="28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02898" y="2553637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小鸟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5964257" y="2122859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井沿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087361" y="2123047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青蛙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2055515" y="2644819"/>
            <a:ext cx="18002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无边无际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6456807" y="2554129"/>
            <a:ext cx="10998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相信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771550"/>
            <a:ext cx="323850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文本框 1"/>
          <p:cNvSpPr txBox="1"/>
          <p:nvPr>
            <p:custDataLst>
              <p:tags r:id="rId6"/>
            </p:custDataLst>
          </p:nvPr>
        </p:nvSpPr>
        <p:spPr>
          <a:xfrm>
            <a:off x="2645933" y="1563638"/>
            <a:ext cx="4629077" cy="89916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 smtClean="0">
                <a:ln w="9525">
                  <a:solidFill>
                    <a:schemeClr val="dk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坐井观天</a:t>
            </a:r>
            <a:endParaRPr lang="zh-CN" altLang="en-US" sz="5400" b="1" dirty="0" smtClean="0">
              <a:ln w="9525">
                <a:solidFill>
                  <a:schemeClr val="dk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31970" y="2493044"/>
            <a:ext cx="1667243" cy="202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>
            <p:custDataLst>
              <p:tags r:id="rId9"/>
            </p:custDataLst>
          </p:nvPr>
        </p:nvSpPr>
        <p:spPr>
          <a:xfrm>
            <a:off x="2987824" y="2985669"/>
            <a:ext cx="266319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坐在井里看天。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7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955824" y="1347614"/>
            <a:ext cx="7488832" cy="260731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7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　　</a:t>
            </a:r>
            <a:r>
              <a:rPr lang="zh-CN" altLang="en-US" sz="27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大声朗读课文</a:t>
            </a:r>
            <a:endParaRPr lang="zh-CN" altLang="en-US" sz="27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7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、读准字音，读通句子。</a:t>
            </a:r>
            <a:endParaRPr lang="zh-CN" altLang="en-US" sz="27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7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数一数，课文一共</a:t>
            </a:r>
            <a:r>
              <a:rPr lang="zh-CN" altLang="en-US" sz="2800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个自然段。我会给每个自然段标上序号。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402702" y="327119"/>
            <a:ext cx="1610529" cy="419735"/>
          </a:xfrm>
          <a:prstGeom prst="rect">
            <a:avLst/>
          </a:prstGeom>
          <a:noFill/>
        </p:spPr>
        <p:txBody>
          <a:bodyPr wrap="square" lIns="51435" tIns="25718" rIns="51435" bIns="25718" rtlCol="0">
            <a:spAutoFit/>
          </a:bodyPr>
          <a:lstStyle/>
          <a:p>
            <a:r>
              <a:rPr lang="zh-CN" altLang="en-US" sz="2400" b="1" dirty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rPr>
              <a:t>整体感知</a:t>
            </a:r>
            <a:endParaRPr lang="zh-CN" altLang="en-US" sz="2400" b="1" dirty="0">
              <a:solidFill>
                <a:srgbClr val="875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68" y="366626"/>
            <a:ext cx="275145" cy="342254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8"/>
            </p:custDataLst>
          </p:nvPr>
        </p:nvSpPr>
        <p:spPr>
          <a:xfrm>
            <a:off x="4497314" y="2543572"/>
            <a:ext cx="405130" cy="62230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3600" dirty="0" smtClean="0">
                <a:ln w="0"/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sz="3600" dirty="0" smtClean="0">
              <a:ln w="0"/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5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下箭头 14"/>
          <p:cNvSpPr/>
          <p:nvPr>
            <p:custDataLst>
              <p:tags r:id="rId4"/>
            </p:custDataLst>
          </p:nvPr>
        </p:nvSpPr>
        <p:spPr>
          <a:xfrm>
            <a:off x="4734137" y="3904244"/>
            <a:ext cx="108012" cy="222697"/>
          </a:xfrm>
          <a:prstGeom prst="downArrow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467544" y="1316392"/>
            <a:ext cx="8424936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青蛙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坐在井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里。小鸟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飞来，落在井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</a:t>
            </a:r>
            <a:r>
              <a:rPr lang="zh-CN" altLang="en-US" sz="3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</a:t>
            </a:r>
            <a:r>
              <a:rPr lang="zh-CN" altLang="en-US" sz="36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 </a:t>
            </a:r>
            <a:endParaRPr lang="zh-CN" altLang="en-US" sz="36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>
            <p:custDataLst>
              <p:tags r:id="rId6"/>
            </p:custDataLst>
          </p:nvPr>
        </p:nvSpPr>
        <p:spPr>
          <a:xfrm>
            <a:off x="7308304" y="889384"/>
            <a:ext cx="776605" cy="49911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yán</a:t>
            </a:r>
            <a:endParaRPr lang="en-US" altLang="zh-CN" sz="28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731852" y="2381396"/>
            <a:ext cx="2725347" cy="1951764"/>
          </a:xfrm>
          <a:prstGeom prst="rect">
            <a:avLst/>
          </a:prstGeom>
        </p:spPr>
      </p:pic>
      <p:sp>
        <p:nvSpPr>
          <p:cNvPr id="5" name="椭圆 4"/>
          <p:cNvSpPr/>
          <p:nvPr>
            <p:custDataLst>
              <p:tags r:id="rId9"/>
            </p:custDataLst>
          </p:nvPr>
        </p:nvSpPr>
        <p:spPr>
          <a:xfrm>
            <a:off x="6480810" y="1917330"/>
            <a:ext cx="1685925" cy="1152525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1126490" y="2564395"/>
            <a:ext cx="1125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碗沿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3291840" y="2634880"/>
            <a:ext cx="11252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河沿</a:t>
            </a:r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endParaRPr lang="zh-CN" altLang="en-US" sz="36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3291840" y="3535645"/>
            <a:ext cx="1442297" cy="107792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9195" y="3590043"/>
            <a:ext cx="1305114" cy="107379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173764" y="339502"/>
            <a:ext cx="1739687" cy="437515"/>
            <a:chOff x="236194" y="411510"/>
            <a:chExt cx="2319582" cy="583353"/>
          </a:xfrm>
        </p:grpSpPr>
        <p:sp>
          <p:nvSpPr>
            <p:cNvPr id="13" name="文本框 14"/>
            <p:cNvSpPr txBox="1"/>
            <p:nvPr>
              <p:custDataLst>
                <p:tags r:id="rId16"/>
              </p:custDataLst>
            </p:nvPr>
          </p:nvSpPr>
          <p:spPr>
            <a:xfrm>
              <a:off x="624429" y="411510"/>
              <a:ext cx="1931347" cy="583353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2400" b="1" dirty="0" smtClean="0">
                  <a:solidFill>
                    <a:srgbClr val="875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互动课堂</a:t>
              </a:r>
              <a:endParaRPr lang="zh-CN" altLang="en-US" sz="2400" b="1" dirty="0" smtClean="0">
                <a:solidFill>
                  <a:srgbClr val="875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14" name="图片 13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194" y="464186"/>
              <a:ext cx="366861" cy="456339"/>
            </a:xfrm>
            <a:prstGeom prst="rect">
              <a:avLst/>
            </a:prstGeom>
          </p:spPr>
        </p:pic>
      </p:grpSp>
      <p:sp>
        <p:nvSpPr>
          <p:cNvPr id="17" name="文本框 6"/>
          <p:cNvSpPr txBox="1"/>
          <p:nvPr>
            <p:custDataLst>
              <p:tags r:id="rId19"/>
            </p:custDataLst>
          </p:nvPr>
        </p:nvSpPr>
        <p:spPr>
          <a:xfrm>
            <a:off x="611560" y="778084"/>
            <a:ext cx="47525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</a:t>
            </a:r>
            <a:r>
              <a:rPr lang="zh-CN" altLang="en-US" sz="2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习第一自然段 </a:t>
            </a:r>
            <a:endParaRPr lang="zh-CN" altLang="en-US" sz="2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89057" y="787666"/>
            <a:ext cx="1583505" cy="504056"/>
            <a:chOff x="6588895" y="717423"/>
            <a:chExt cx="1583505" cy="504056"/>
          </a:xfrm>
        </p:grpSpPr>
        <p:sp>
          <p:nvSpPr>
            <p:cNvPr id="20" name="椭圆 19"/>
            <p:cNvSpPr/>
            <p:nvPr>
              <p:custDataLst>
                <p:tags r:id="rId20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22" name="TextBox 11">
                <a:hlinkClick r:id="rId21" action="ppaction://hlinkfile"/>
              </p:cNvPr>
              <p:cNvSpPr txBox="1"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23" name="矩形 22"/>
              <p:cNvSpPr/>
              <p:nvPr>
                <p:custDataLst>
                  <p:tags r:id="rId23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4" name="矩形 23"/>
              <p:cNvSpPr/>
              <p:nvPr>
                <p:custDataLst>
                  <p:tags r:id="rId24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5" grpId="0" bldLvl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9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907704" y="1563638"/>
            <a:ext cx="5821751" cy="1730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4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altLang="en-US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默读课文</a:t>
            </a:r>
            <a:r>
              <a:rPr lang="en-US" altLang="zh-CN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2-7</a:t>
            </a:r>
            <a:r>
              <a:rPr lang="zh-CN" altLang="en-US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自然段，用</a:t>
            </a:r>
            <a:r>
              <a:rPr lang="en-US" altLang="zh-CN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en-US" altLang="zh-CN" sz="3600" u="sng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en-US" altLang="zh-CN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lang="zh-CN" altLang="en-US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画出青蛙说的话，用</a:t>
            </a:r>
            <a:r>
              <a:rPr lang="en-US" altLang="zh-CN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    ”</a:t>
            </a:r>
            <a:r>
              <a:rPr lang="zh-CN" altLang="en-US" sz="3600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画出小鸟说的话。</a:t>
            </a:r>
            <a:endParaRPr lang="zh-CN" altLang="en-US" sz="3600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36" y="1419622"/>
            <a:ext cx="1149184" cy="1646863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7"/>
            </p:custDataLst>
          </p:nvPr>
        </p:nvCxnSpPr>
        <p:spPr>
          <a:xfrm>
            <a:off x="2138680" y="3144520"/>
            <a:ext cx="992505" cy="20320"/>
          </a:xfrm>
          <a:prstGeom prst="line">
            <a:avLst/>
          </a:prstGeom>
          <a:ln w="127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0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323528" y="699542"/>
            <a:ext cx="8424936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青蛙</a:t>
            </a:r>
            <a:r>
              <a:rPr lang="zh-CN" altLang="en-US" sz="3600" b="1" u="sng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小鸟：</a:t>
            </a:r>
            <a:r>
              <a:rPr lang="en-US" altLang="zh-CN" sz="3600" b="1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你从哪儿来呀？</a:t>
            </a:r>
            <a:r>
              <a:rPr lang="en-US" altLang="zh-CN" sz="3600" b="1" u="sng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600" b="1" u="sng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小鸟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回答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说：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我从天上来，飞了一百多里，口渴了，下来找点儿水喝。</a:t>
            </a:r>
            <a:r>
              <a:rPr lang="en-US" altLang="zh-CN" sz="3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endParaRPr lang="en-US" altLang="zh-CN" sz="3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>
            <a:off x="1196195" y="1788288"/>
            <a:ext cx="7200855" cy="5080"/>
          </a:xfrm>
          <a:prstGeom prst="line">
            <a:avLst/>
          </a:prstGeom>
          <a:ln w="127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283655" y="2417573"/>
            <a:ext cx="7451090" cy="5080"/>
          </a:xfrm>
          <a:prstGeom prst="line">
            <a:avLst/>
          </a:prstGeom>
          <a:ln w="12700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63688" y="3061430"/>
            <a:ext cx="744220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8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答</a:t>
            </a:r>
            <a:endParaRPr lang="zh-CN" altLang="en-US" sz="48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1862031" y="2571750"/>
            <a:ext cx="578485" cy="49911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dá</a:t>
            </a:r>
            <a:endParaRPr lang="en-US" altLang="zh-CN" sz="28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53856" y="3220443"/>
            <a:ext cx="268224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回答  </a:t>
            </a:r>
            <a:r>
              <a:rPr lang="zh-CN" altLang="en-US" sz="3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答案</a:t>
            </a:r>
            <a:endParaRPr lang="zh-CN" altLang="en-US" sz="3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084168" y="3180584"/>
            <a:ext cx="2142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第一次对话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11560" y="2608375"/>
            <a:ext cx="4392488" cy="181040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331640" y="4156547"/>
            <a:ext cx="1583505" cy="504056"/>
            <a:chOff x="6588895" y="717423"/>
            <a:chExt cx="1583505" cy="504056"/>
          </a:xfrm>
        </p:grpSpPr>
        <p:sp>
          <p:nvSpPr>
            <p:cNvPr id="11" name="椭圆 10"/>
            <p:cNvSpPr/>
            <p:nvPr>
              <p:custDataLst>
                <p:tags r:id="rId12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13" name="TextBox 11">
                <a:hlinkClick r:id="rId13" action="ppaction://hlinkfile"/>
              </p:cNvPr>
              <p:cNvSpPr txBox="1"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4" name="矩形 13"/>
              <p:cNvSpPr/>
              <p:nvPr>
                <p:custDataLst>
                  <p:tags r:id="rId15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>
                <p:custDataLst>
                  <p:tags r:id="rId16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16" grpId="0"/>
      <p:bldP spid="1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形 5"/>
          <p:cNvSpPr/>
          <p:nvPr userDrawn="1">
            <p:custDataLst>
              <p:tags r:id="rId1"/>
            </p:custDataLst>
          </p:nvPr>
        </p:nvSpPr>
        <p:spPr>
          <a:xfrm>
            <a:off x="0" y="4663440"/>
            <a:ext cx="3577590" cy="485775"/>
          </a:xfrm>
          <a:custGeom>
            <a:avLst/>
            <a:gdLst>
              <a:gd name="connsiteX0" fmla="*/ 0 w 4769976"/>
              <a:gd name="connsiteY0" fmla="*/ 0 h 2955755"/>
              <a:gd name="connsiteX1" fmla="*/ 1488069 w 4769976"/>
              <a:gd name="connsiteY1" fmla="*/ 1080379 h 2955755"/>
              <a:gd name="connsiteX2" fmla="*/ 4769976 w 4769976"/>
              <a:gd name="connsiteY2" fmla="*/ 2955755 h 2955755"/>
              <a:gd name="connsiteX3" fmla="*/ 0 w 4769976"/>
              <a:gd name="connsiteY3" fmla="*/ 2955755 h 2955755"/>
              <a:gd name="connsiteX4" fmla="*/ 0 w 4769976"/>
              <a:gd name="connsiteY4" fmla="*/ 0 h 2955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69976" h="2955755">
                <a:moveTo>
                  <a:pt x="0" y="0"/>
                </a:moveTo>
                <a:cubicBezTo>
                  <a:pt x="0" y="0"/>
                  <a:pt x="244614" y="774612"/>
                  <a:pt x="1488069" y="1080379"/>
                </a:cubicBezTo>
                <a:cubicBezTo>
                  <a:pt x="2731525" y="1386147"/>
                  <a:pt x="4056518" y="1630761"/>
                  <a:pt x="4769976" y="2955755"/>
                </a:cubicBezTo>
                <a:cubicBezTo>
                  <a:pt x="4138056" y="2955755"/>
                  <a:pt x="0" y="2955755"/>
                  <a:pt x="0" y="2955755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1AB467"/>
              </a:gs>
              <a:gs pos="100000">
                <a:srgbClr val="60E8A4">
                  <a:lumMod val="60000"/>
                  <a:lumOff val="40000"/>
                </a:srgbClr>
              </a:gs>
            </a:gsLst>
            <a:lin ang="0" scaled="0"/>
          </a:gradFill>
          <a:ln w="2035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图形 3"/>
          <p:cNvSpPr/>
          <p:nvPr userDrawn="1">
            <p:custDataLst>
              <p:tags r:id="rId2"/>
            </p:custDataLst>
          </p:nvPr>
        </p:nvSpPr>
        <p:spPr>
          <a:xfrm>
            <a:off x="1702593" y="4926330"/>
            <a:ext cx="6156008" cy="220028"/>
          </a:xfrm>
          <a:custGeom>
            <a:avLst/>
            <a:gdLst>
              <a:gd name="connsiteX0" fmla="*/ 0 w 8208055"/>
              <a:gd name="connsiteY0" fmla="*/ 1344891 h 1338747"/>
              <a:gd name="connsiteX1" fmla="*/ 4696588 w 8208055"/>
              <a:gd name="connsiteY1" fmla="*/ 71984 h 1338747"/>
              <a:gd name="connsiteX2" fmla="*/ 8208055 w 8208055"/>
              <a:gd name="connsiteY2" fmla="*/ 1344891 h 1338747"/>
              <a:gd name="connsiteX3" fmla="*/ 0 w 8208055"/>
              <a:gd name="connsiteY3" fmla="*/ 1344891 h 1338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08055" h="1338747">
                <a:moveTo>
                  <a:pt x="0" y="1344891"/>
                </a:moveTo>
                <a:cubicBezTo>
                  <a:pt x="0" y="1344891"/>
                  <a:pt x="1821574" y="-366949"/>
                  <a:pt x="4696588" y="71984"/>
                </a:cubicBezTo>
                <a:cubicBezTo>
                  <a:pt x="6188962" y="335344"/>
                  <a:pt x="7132668" y="620651"/>
                  <a:pt x="8208055" y="1344891"/>
                </a:cubicBezTo>
                <a:cubicBezTo>
                  <a:pt x="6562055" y="1344891"/>
                  <a:pt x="0" y="1344891"/>
                  <a:pt x="0" y="1344891"/>
                </a:cubicBezTo>
                <a:close/>
              </a:path>
            </a:pathLst>
          </a:custGeom>
          <a:gradFill>
            <a:gsLst>
              <a:gs pos="100000">
                <a:schemeClr val="accent1"/>
              </a:gs>
              <a:gs pos="0">
                <a:srgbClr val="182F77"/>
              </a:gs>
            </a:gsLst>
            <a:lin ang="0" scaled="0"/>
          </a:gradFill>
          <a:ln w="18631" cap="flat">
            <a:noFill/>
            <a:prstDash val="solid"/>
            <a:miter/>
          </a:ln>
        </p:spPr>
        <p:txBody>
          <a:bodyPr lIns="67500" tIns="35100" rIns="67500" bIns="35100" rtlCol="0" anchor="ctr">
            <a:normAutofit fontScale="65000" lnSpcReduction="20000"/>
          </a:bodyPr>
          <a:p>
            <a:pPr lvl="0" algn="l">
              <a:buClrTx/>
              <a:buSzTx/>
              <a:buFontTx/>
            </a:pPr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图形 2"/>
          <p:cNvSpPr/>
          <p:nvPr userDrawn="1">
            <p:custDataLst>
              <p:tags r:id="rId3"/>
            </p:custDataLst>
          </p:nvPr>
        </p:nvSpPr>
        <p:spPr>
          <a:xfrm>
            <a:off x="5648325" y="4767263"/>
            <a:ext cx="3495675" cy="379095"/>
          </a:xfrm>
          <a:custGeom>
            <a:avLst/>
            <a:gdLst>
              <a:gd name="connsiteX0" fmla="*/ 0 w 4660618"/>
              <a:gd name="connsiteY0" fmla="*/ 2307902 h 2307902"/>
              <a:gd name="connsiteX1" fmla="*/ 2487157 w 4660618"/>
              <a:gd name="connsiteY1" fmla="*/ 1456443 h 2307902"/>
              <a:gd name="connsiteX2" fmla="*/ 4660618 w 4660618"/>
              <a:gd name="connsiteY2" fmla="*/ 0 h 2307902"/>
              <a:gd name="connsiteX3" fmla="*/ 4660618 w 4660618"/>
              <a:gd name="connsiteY3" fmla="*/ 2307902 h 2307902"/>
              <a:gd name="connsiteX4" fmla="*/ 0 w 4660618"/>
              <a:gd name="connsiteY4" fmla="*/ 2307902 h 2307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0618" h="2307902">
                <a:moveTo>
                  <a:pt x="0" y="2307902"/>
                </a:moveTo>
                <a:cubicBezTo>
                  <a:pt x="0" y="2307902"/>
                  <a:pt x="873866" y="1389223"/>
                  <a:pt x="2487157" y="1456443"/>
                </a:cubicBezTo>
                <a:cubicBezTo>
                  <a:pt x="3585091" y="1389223"/>
                  <a:pt x="4414143" y="582577"/>
                  <a:pt x="4660618" y="0"/>
                </a:cubicBezTo>
                <a:cubicBezTo>
                  <a:pt x="4660618" y="582577"/>
                  <a:pt x="4660618" y="2307902"/>
                  <a:pt x="4660618" y="2307902"/>
                </a:cubicBezTo>
                <a:lnTo>
                  <a:pt x="0" y="2307902"/>
                </a:lnTo>
                <a:close/>
              </a:path>
            </a:pathLst>
          </a:custGeom>
          <a:gradFill>
            <a:gsLst>
              <a:gs pos="0">
                <a:srgbClr val="FEF6D2">
                  <a:lumMod val="20000"/>
                  <a:lumOff val="80000"/>
                </a:srgbClr>
              </a:gs>
              <a:gs pos="100000">
                <a:srgbClr val="FCD41D"/>
              </a:gs>
            </a:gsLst>
            <a:lin ang="0" scaled="0"/>
          </a:gradFill>
          <a:ln w="22393" cap="flat">
            <a:noFill/>
            <a:prstDash val="solid"/>
            <a:miter/>
          </a:ln>
        </p:spPr>
        <p:txBody>
          <a:bodyPr lIns="67500" tIns="35100" rIns="67500" bIns="35100" rtlCol="0" anchor="ctr">
            <a:normAutofit/>
          </a:bodyPr>
          <a:p>
            <a:endParaRPr lang="zh-CN" altLang="en-US" sz="1350" baseline="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364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90715" y="1621534"/>
            <a:ext cx="1299994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渴</a:t>
            </a:r>
            <a:endParaRPr lang="zh-CN" altLang="en-US" sz="7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TextBox 8"/>
          <p:cNvSpPr txBox="1"/>
          <p:nvPr>
            <p:custDataLst>
              <p:tags r:id="rId5"/>
            </p:custDataLst>
          </p:nvPr>
        </p:nvSpPr>
        <p:spPr>
          <a:xfrm>
            <a:off x="1109719" y="1191656"/>
            <a:ext cx="609600" cy="56070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2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kě</a:t>
            </a:r>
            <a:endParaRPr lang="en-US" altLang="zh-CN" sz="32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57400" y="1944649"/>
            <a:ext cx="300355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口渴  </a:t>
            </a:r>
            <a:r>
              <a:rPr lang="zh-CN" altLang="en-US" sz="3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渴望</a:t>
            </a:r>
            <a:endParaRPr lang="zh-CN" altLang="en-US" sz="3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47516" y="1646421"/>
            <a:ext cx="1301581" cy="117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72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喝</a:t>
            </a:r>
            <a:endParaRPr lang="zh-CN" altLang="en-US" sz="7200" b="1" dirty="0" smtClean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TextBox 12"/>
          <p:cNvSpPr txBox="1"/>
          <p:nvPr>
            <p:custDataLst>
              <p:tags r:id="rId8"/>
            </p:custDataLst>
          </p:nvPr>
        </p:nvSpPr>
        <p:spPr>
          <a:xfrm>
            <a:off x="5060704" y="1191287"/>
            <a:ext cx="698500" cy="62230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 dirty="0" err="1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hē</a:t>
            </a:r>
            <a:endParaRPr lang="en-US" altLang="zh-CN" sz="3600" b="1" dirty="0" err="1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9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82690" y="1814474"/>
            <a:ext cx="214058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000" b="1" dirty="0" smtClean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喝水  </a:t>
            </a:r>
            <a:r>
              <a:rPr lang="zh-CN" altLang="en-US" sz="30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喝汤</a:t>
            </a:r>
            <a:endParaRPr lang="zh-CN" altLang="en-US" sz="30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3" name="线形标注 2 92"/>
          <p:cNvSpPr/>
          <p:nvPr>
            <p:custDataLst>
              <p:tags r:id="rId10"/>
            </p:custDataLst>
          </p:nvPr>
        </p:nvSpPr>
        <p:spPr>
          <a:xfrm>
            <a:off x="1241425" y="3422929"/>
            <a:ext cx="2077085" cy="590550"/>
          </a:xfrm>
          <a:prstGeom prst="borderCallout2">
            <a:avLst>
              <a:gd name="adj1" fmla="val 31096"/>
              <a:gd name="adj2" fmla="val -2428"/>
              <a:gd name="adj3" fmla="val -164838"/>
              <a:gd name="adj4" fmla="val -1559"/>
              <a:gd name="adj5" fmla="val 33010"/>
              <a:gd name="adj6" fmla="val -2584"/>
            </a:avLst>
          </a:prstGeom>
          <a:solidFill>
            <a:srgbClr val="CBF1FF"/>
          </a:solidFill>
          <a:ln w="15875">
            <a:solidFill>
              <a:srgbClr val="29A6DE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口渴想要水</a:t>
            </a:r>
            <a:endParaRPr lang="zh-CN" altLang="en-US" sz="2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线形标注 2 1"/>
          <p:cNvSpPr/>
          <p:nvPr>
            <p:custDataLst>
              <p:tags r:id="rId11"/>
            </p:custDataLst>
          </p:nvPr>
        </p:nvSpPr>
        <p:spPr>
          <a:xfrm>
            <a:off x="5149215" y="3422929"/>
            <a:ext cx="2077085" cy="590550"/>
          </a:xfrm>
          <a:prstGeom prst="borderCallout2">
            <a:avLst>
              <a:gd name="adj1" fmla="val 31096"/>
              <a:gd name="adj2" fmla="val -2428"/>
              <a:gd name="adj3" fmla="val -164838"/>
              <a:gd name="adj4" fmla="val -1559"/>
              <a:gd name="adj5" fmla="val 33010"/>
              <a:gd name="adj6" fmla="val -2584"/>
            </a:avLst>
          </a:prstGeom>
          <a:solidFill>
            <a:srgbClr val="CBF1FF"/>
          </a:solidFill>
          <a:ln w="15875">
            <a:solidFill>
              <a:srgbClr val="29A6DE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zh-CN" altLang="en-US" sz="28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喝水要用嘴</a:t>
            </a:r>
            <a:endParaRPr lang="zh-CN" altLang="en-US" sz="2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12"/>
            </p:custDataLst>
          </p:nvPr>
        </p:nvSpPr>
        <p:spPr>
          <a:xfrm>
            <a:off x="179512" y="1045705"/>
            <a:ext cx="8784976" cy="3686285"/>
          </a:xfrm>
          <a:prstGeom prst="rect">
            <a:avLst/>
          </a:prstGeom>
          <a:noFill/>
          <a:ln w="12700" cap="flat" cmpd="sng" algn="ctr">
            <a:solidFill>
              <a:srgbClr val="008000"/>
            </a:solidFill>
            <a:prstDash val="solid"/>
          </a:ln>
          <a:effectLst>
            <a:glow rad="63500">
              <a:sysClr val="window" lastClr="FFFFFF">
                <a:alpha val="40000"/>
              </a:sysClr>
            </a:glow>
            <a:outerShdw blurRad="50800" dist="38100" dir="18900000" algn="bl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164959" y="793677"/>
            <a:ext cx="1583505" cy="504056"/>
            <a:chOff x="6588895" y="717423"/>
            <a:chExt cx="1583505" cy="504056"/>
          </a:xfrm>
        </p:grpSpPr>
        <p:sp>
          <p:nvSpPr>
            <p:cNvPr id="15" name="椭圆 14"/>
            <p:cNvSpPr/>
            <p:nvPr>
              <p:custDataLst>
                <p:tags r:id="rId13"/>
              </p:custDataLst>
            </p:nvPr>
          </p:nvSpPr>
          <p:spPr>
            <a:xfrm>
              <a:off x="6588895" y="717423"/>
              <a:ext cx="1583505" cy="504056"/>
            </a:xfrm>
            <a:prstGeom prst="ellipse">
              <a:avLst/>
            </a:prstGeom>
            <a:solidFill>
              <a:srgbClr val="F07474">
                <a:lumMod val="20000"/>
                <a:lumOff val="80000"/>
              </a:srgbClr>
            </a:solidFill>
            <a:ln w="9525" cap="flat" cmpd="sng" algn="ctr">
              <a:solidFill>
                <a:srgbClr val="00800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834885" y="717423"/>
              <a:ext cx="1121491" cy="437515"/>
              <a:chOff x="6520102" y="843558"/>
              <a:chExt cx="1121491" cy="437515"/>
            </a:xfrm>
          </p:grpSpPr>
          <p:sp>
            <p:nvSpPr>
              <p:cNvPr id="17" name="TextBox 11">
                <a:hlinkClick r:id="rId14" action="ppaction://hlinkfile"/>
              </p:cNvPr>
              <p:cNvSpPr txBox="1"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6520102" y="843558"/>
                <a:ext cx="1121491" cy="437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80" tIns="34290" rIns="68580" bIns="3429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>
                      <a:outerShdw blurRad="38100" dist="25400" dir="5400000" algn="ctr" rotWithShape="0">
                        <a:srgbClr val="6E747A">
                          <a:alpha val="43000"/>
                        </a:srgbClr>
                      </a:outerShdw>
                    </a:effectLst>
                    <a:uLnTx/>
                    <a:uFillTx/>
                    <a:latin typeface="微软雅黑" panose="020B0503020204020204" charset="-122"/>
                    <a:ea typeface="微软雅黑" panose="020B0503020204020204" charset="-122"/>
                  </a:rPr>
                  <a:t>学认字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19" name="矩形 18"/>
              <p:cNvSpPr/>
              <p:nvPr>
                <p:custDataLst>
                  <p:tags r:id="rId16"/>
                </p:custDataLst>
              </p:nvPr>
            </p:nvSpPr>
            <p:spPr>
              <a:xfrm>
                <a:off x="7557093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0" name="矩形 19"/>
              <p:cNvSpPr/>
              <p:nvPr>
                <p:custDataLst>
                  <p:tags r:id="rId17"/>
                </p:custDataLst>
              </p:nvPr>
            </p:nvSpPr>
            <p:spPr>
              <a:xfrm>
                <a:off x="6540471" y="911573"/>
                <a:ext cx="36000" cy="324000"/>
              </a:xfrm>
              <a:prstGeom prst="rect">
                <a:avLst/>
              </a:prstGeom>
              <a:solidFill>
                <a:srgbClr val="FF00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endParaRPr>
              </a:p>
            </p:txBody>
          </p:sp>
        </p:grpSp>
      </p:grp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9" grpId="0"/>
      <p:bldP spid="18" grpId="0"/>
      <p:bldP spid="12" grpId="0"/>
      <p:bldP spid="13" grpId="0"/>
      <p:bldP spid="14" grpId="0"/>
      <p:bldP spid="9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4a4a86c9-68b5-4d10-9d25-4d8bbb537556}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2fef8061-10a3-4deb-8b48-d24ce3517658}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08afc83b-8e69-4232-acf9-e8ad8eceb24c}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fc7d9de0-eed0-4238-a6a2-6695d14fe414}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1e9d09d7-b8de-4fd8-8784-a4f5ba81ec1f}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WM_BEAUTIFY_SHAPE_IDENTITY" val="{85b9bc91-6afb-4716-a9b9-e4d730914ebf}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4b6346be-3029-4a82-9790-34f56c59ee69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e399c828-8bb2-47cb-aa98-4dc65affd8f3}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2b2b5a75-1cb2-4ce3-be9d-e27e22a67927}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df8b4462-8c71-4c7e-8328-65ff3b31b85f}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5203daf8-bc61-4cff-8cb2-7cd6e44ebfaa}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bfca89d9-313e-4257-9ad8-4504d5faa8e2}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e3cc9357-a2fe-4066-a7a9-662d73624885}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407973d2-cc58-495d-ba3e-5ca826f7fad6}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6138b03e-2fa7-49ee-b210-9135c212984b}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  <p:tag name="WM_BEAUTIFY_SHAPE_IDENTITY" val="{d95283cb-ea6f-4e5f-b9c8-d76fd4778967}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57f44f2e-e6f5-435a-8099-3427a568d18d}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a6d29f23-c642-4b12-a71c-e22ec7decc57}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80085478-fd8c-438e-bf50-5593b7e401e0}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3b65fe62-d6ba-4fcf-92b0-2adaff6bf9e1}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52c9ee59-c8d8-45ad-ba7e-18eab4753526}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6a126716-953d-4563-aae8-687373ab5137}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e8796ed7-9fae-4986-86f7-23aa93a1e6de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135a1ac8-fb0a-483a-9139-7f6f51512df8}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  <p:tag name="WM_BEAUTIFY_SHAPE_IDENTITY" val="{f3ee35c0-6839-44df-91bd-a5b29c29a534}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7dfae403-7694-4d1d-bcf1-a12ec475874d}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1ad56876-f376-4640-8b38-205d515ba910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5ed54089-77ec-4037-8f52-dedf670c6267}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0f44b543-d992-42fd-bcfb-24eb1cc72434}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c862760a-79d5-4df4-9933-97915bc7297d}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4946df4a-4d09-4ca2-aa67-534c45c1394d}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a80ba628-70a3-423e-9408-fe60d5ef3c8b}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4a1ee55b-c4ab-4748-a6b2-60953d21ed57}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9c0835aa-c707-4140-907d-44a5b4d2e654}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WM_BEAUTIFY_SHAPE_IDENTITY" val="{477c1ea4-4200-4f39-8547-774cdd2f5acd}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b37bd76b-76b3-4dbb-b4ad-60b7b541e052}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74835c0d-2f72-46b5-95f2-9fb214c0c50e}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907699b5-d3ea-404c-8042-de9771e6b02d}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5a6ce307-73af-4703-9383-e24154dddb05}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3f5a0967-5ccf-4281-90c8-57129ce50ef2}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02a89ef6-3d6d-4cbb-b4a2-aa7f06e5dd73}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a0966432-adf5-48ec-8ea2-736ab85b1ecc}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cae3b6c6-22e6-4b8e-89b5-52b62850a638}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WM_BEAUTIFY_SHAPE_IDENTITY" val="{421da220-fd10-456b-b7dc-b5c407c1f038}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f16e48cb-80d5-4734-8d11-8bcdf9fee25c}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95995277-5603-416b-ae85-b1f3f07d67e0}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4747de1b-2b49-4b80-ac9f-75b11001eead}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f89594e7-6c33-49c8-9cae-b9e690d1c5bb}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3d9cf274-f069-4fa6-b829-3a5a48161a12}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561c0a20-9ace-4ace-b4e6-76ee956a5455}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224a1c20-7a6e-431a-b972-09ad3835634f}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b7a1bef4-c0f9-477c-9cfc-74f33e5bf034}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149abf6f-a1fa-4387-994a-4b5ae342ccc2}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887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887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887"/>
  <p:tag name="KSO_WM_TEMPLATE_THUMBS_INDEX" val="1、4、5、9、12、15、16、18、19、20、21、22、23、24、25"/>
  <p:tag name="KSO_WM_TEMPLATE_MASTER_THUMB_INDEX" val="1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7bb18362-1c96-4ccf-993d-06ff195d143b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b00eea3-2131-40d1-b098-2b895063f87c}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af6ec6e-3fe7-495d-acda-11dd2753acff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b3cffc17-bd1c-499e-a747-14e2534cf22e}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aa2b4a5-b560-4d72-aef9-52ea69144b9c}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b76a481-ebb0-4201-8cf3-941d34cb837a}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83b19c3-21db-4dca-b9dc-5614ec08d7d2}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  <p:tag name="WM_BEAUTIFY_SHAPE_IDENTITY" val="{92cc2120-dd6b-4376-abce-6818731d77b0}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8ba580b2-cbc1-4691-8984-162afc60e689}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6804145f-c568-4427-b98a-166680a5c440}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f49f1e51-0586-4bbf-9091-82d233f3cfd0}"/>
</p:tagLst>
</file>

<file path=ppt/tags/tag2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4a4a86c9-68b5-4d10-9d25-4d8bbb537556}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2fef8061-10a3-4deb-8b48-d24ce3517658}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08afc83b-8e69-4232-acf9-e8ad8eceb24c}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fc7d9de0-eed0-4238-a6a2-6695d14fe414}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1e9d09d7-b8de-4fd8-8784-a4f5ba81ec1f}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  <p:tag name="WM_BEAUTIFY_SHAPE_IDENTITY" val="{85b9bc91-6afb-4716-a9b9-e4d730914ebf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4b6346be-3029-4a82-9790-34f56c59ee69}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e399c828-8bb2-47cb-aa98-4dc65affd8f3}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2b2b5a75-1cb2-4ce3-be9d-e27e22a67927}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df8b4462-8c71-4c7e-8328-65ff3b31b85f}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5203daf8-bc61-4cff-8cb2-7cd6e44ebfaa}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bfca89d9-313e-4257-9ad8-4504d5faa8e2}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e3cc9357-a2fe-4066-a7a9-662d73624885}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407973d2-cc58-495d-ba3e-5ca826f7fad6}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6138b03e-2fa7-49ee-b210-9135c212984b}"/>
</p:tagLst>
</file>

<file path=ppt/tags/tag2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  <p:tag name="WM_BEAUTIFY_SHAPE_IDENTITY" val="{d95283cb-ea6f-4e5f-b9c8-d76fd4778967}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57f44f2e-e6f5-435a-8099-3427a568d18d}"/>
</p:tagLst>
</file>

<file path=ppt/tags/tag2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a6d29f23-c642-4b12-a71c-e22ec7decc57}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80085478-fd8c-438e-bf50-5593b7e401e0}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3b65fe62-d6ba-4fcf-92b0-2adaff6bf9e1}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52c9ee59-c8d8-45ad-ba7e-18eab4753526}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6a126716-953d-4563-aae8-687373ab5137}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e8796ed7-9fae-4986-86f7-23aa93a1e6de}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135a1ac8-fb0a-483a-9139-7f6f51512df8}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  <p:tag name="WM_BEAUTIFY_SHAPE_IDENTITY" val="{f3ee35c0-6839-44df-91bd-a5b29c29a534}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7dfae403-7694-4d1d-bcf1-a12ec475874d}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1ad56876-f376-4640-8b38-205d515ba910}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5ed54089-77ec-4037-8f52-dedf670c6267}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0f44b543-d992-42fd-bcfb-24eb1cc72434}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c862760a-79d5-4df4-9933-97915bc7297d}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4946df4a-4d09-4ca2-aa67-534c45c1394d}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a80ba628-70a3-423e-9408-fe60d5ef3c8b}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4a1ee55b-c4ab-4748-a6b2-60953d21ed57}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9c0835aa-c707-4140-907d-44a5b4d2e654}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  <p:tag name="WM_BEAUTIFY_SHAPE_IDENTITY" val="{477c1ea4-4200-4f39-8547-774cdd2f5acd}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b37bd76b-76b3-4dbb-b4ad-60b7b541e052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74835c0d-2f72-46b5-95f2-9fb214c0c50e}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907699b5-d3ea-404c-8042-de9771e6b02d}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5a6ce307-73af-4703-9383-e24154dddb05}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3f5a0967-5ccf-4281-90c8-57129ce50ef2}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02a89ef6-3d6d-4cbb-b4a2-aa7f06e5dd73}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a0966432-adf5-48ec-8ea2-736ab85b1ecc}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cae3b6c6-22e6-4b8e-89b5-52b62850a638}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  <p:tag name="WM_BEAUTIFY_SHAPE_IDENTITY" val="{421da220-fd10-456b-b7dc-b5c407c1f038}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f16e48cb-80d5-4734-8d11-8bcdf9fee25c}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95995277-5603-416b-ae85-b1f3f07d67e0}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4747de1b-2b49-4b80-ac9f-75b11001eead}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f89594e7-6c33-49c8-9cae-b9e690d1c5bb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3d9cf274-f069-4fa6-b829-3a5a48161a12}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561c0a20-9ace-4ace-b4e6-76ee956a5455}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224a1c20-7a6e-431a-b972-09ad3835634f}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b7a1bef4-c0f9-477c-9cfc-74f33e5bf034}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149abf6f-a1fa-4387-994a-4b5ae342ccc2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887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887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887"/>
  <p:tag name="KSO_WM_TEMPLATE_THUMBS_INDEX" val="1、4、5、9、12、15、16、18、19、20、21、22、23、24、25"/>
  <p:tag name="KSO_WM_TEMPLATE_MASTER_THUMB_INDEX" val="12"/>
</p:tagLst>
</file>

<file path=ppt/tags/tag32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eb428141-d3e4-428d-bc35-3b78972f82c1}"/>
</p:tagLst>
</file>

<file path=ppt/tags/tag3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WM_BEAUTIFY_SHAPE_IDENTITY" val="{fb0fdd19-1d9a-43bf-998e-e55936bb151f}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efb59e8-0dd1-492e-b501-2ec3612547bb}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6c67d40a-117d-4a1a-876b-066f8374cdf6}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4fffd60-8506-41eb-91cf-80de71cf5f67}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0db5c1b-78a8-486c-8843-7ad68de040be}"/>
</p:tagLst>
</file>

<file path=ppt/tags/tag404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WM_BEAUTIFY_SHAPE_IDENTITY" val="{9f09aa06-6715-4a91-9218-0d1f2f42597e}"/>
</p:tagLst>
</file>

<file path=ppt/tags/tag4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WM_BEAUTIFY_SHAPE_IDENTITY" val="{37f04d84-6d71-4e0b-9130-c2a5a2931bc9}"/>
</p:tagLst>
</file>

<file path=ppt/tags/tag40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WM_BEAUTIFY_SHAPE_IDENTITY" val="{0727f8ea-5f78-432b-baff-3e2a75dce0dc}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b72289c9-7b1b-4fe0-b46e-b8299e2f506f}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fbbfe5d6-202f-4b05-bd11-3a4d7e67040f}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a47a0d93-36ee-4141-9b1a-1a23c3ba8c33}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e7e7b0c3-d866-4ef2-9cf0-954ebad76002}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59c41e93-a492-4913-a2a7-7deb5404134b}"/>
</p:tagLst>
</file>

<file path=ppt/tags/tag412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  <p:tag name="WM_BEAUTIFY_SHAPE_IDENTITY" val="{36352b94-d3e8-4f10-bed3-104781b4fb0c}"/>
</p:tagLst>
</file>

<file path=ppt/tags/tag41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WM_BEAUTIFY_SHAPE_IDENTITY" val="{a375b3f9-6cda-447f-819e-3b3e425ebf77}"/>
</p:tagLst>
</file>

<file path=ppt/tags/tag4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79e0d05e-0960-4c91-adca-0afe5f74510d}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05da1fa6-6baf-4693-84f3-f1fe75a26e2a}"/>
</p:tagLst>
</file>

<file path=ppt/tags/tag4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a46e4761-ce21-45ce-8c32-43ab6091e940}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f3bd908a-3abf-482e-aeed-a7a037eb411b}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a36ab173-562a-4d55-a9f4-91642b6e403b}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  <p:tag name="WM_BEAUTIFY_SHAPE_IDENTITY" val="{e856eefa-0a11-4e82-b81c-40a7cdd4eb2d}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  <p:tag name="WM_BEAUTIFY_SHAPE_IDENTITY" val="{37d0f44c-2f43-49b3-8b08-7f0ea31454d2}"/>
</p:tagLst>
</file>

<file path=ppt/tags/tag42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WM_BEAUTIFY_SHAPE_IDENTITY" val="{f361f43e-e422-411e-aeca-c1caa8916c48}"/>
</p:tagLst>
</file>

<file path=ppt/tags/tag42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WM_BEAUTIFY_SHAPE_IDENTITY" val="{c3885912-6709-49eb-96c8-8088ec3e001b}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0d08b159-0c68-4dce-9b36-af6fa7909bfa}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eccc339b-3ff2-45ba-82f1-daa6311aa943}"/>
</p:tagLst>
</file>

<file path=ppt/tags/tag4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a10e029f-ee81-447b-ab81-596866d3c294}"/>
</p:tagLst>
</file>

<file path=ppt/tags/tag4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eab0885f-4539-4af5-a268-45c8a7bec500}"/>
</p:tagLst>
</file>

<file path=ppt/tags/tag4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19b74db2-de50-4b5b-a6eb-096ce2b3ad2f}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  <p:tag name="WM_BEAUTIFY_SHAPE_IDENTITY" val="{7ef00218-d46a-477a-b473-609ea7e7f03b}"/>
</p:tagLst>
</file>

<file path=ppt/tags/tag429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  <p:tag name="WM_BEAUTIFY_SHAPE_IDENTITY" val="{7cf0d653-e774-44dc-8ba5-aeeb0bbf392a}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WM_BEAUTIFY_SHAPE_IDENTITY" val="{4ad49c06-8df9-40ba-aa21-9f0fb8902e55}"/>
</p:tagLst>
</file>

<file path=ppt/tags/tag43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WM_BEAUTIFY_SHAPE_IDENTITY" val="{722d4e53-6ab9-4dc8-8a78-014cd2e95c5d}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9b291a90-e36f-4f41-9d1a-5e8d8287c608}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5cdbf4ec-fc10-412c-be01-81139c0ba036}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16bf1555-c012-4344-bdda-830238deac07}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d1b5e8e9-775e-4b52-b8dc-d695da6a9d8b}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289114d7-7825-41f0-a9d3-bcf8db75061a}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  <p:tag name="WM_BEAUTIFY_SHAPE_IDENTITY" val="{61d8b541-c75e-40af-87ec-f298c930db9b}"/>
</p:tagLst>
</file>

<file path=ppt/tags/tag438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  <p:tag name="WM_BEAUTIFY_SHAPE_IDENTITY" val="{31e8906f-1d9e-4d96-abf6-542a80d12b8b}"/>
</p:tagLst>
</file>

<file path=ppt/tags/tag4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WM_BEAUTIFY_SHAPE_IDENTITY" val="{529e67e4-d457-4a3a-894d-66a8785bf52e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WM_BEAUTIFY_SHAPE_IDENTITY" val="{9f25eed1-9e8f-40d5-b9cb-e9916f2f85a1}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43779c38-dcd9-419a-8c2f-6e881cb5a380}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6d14f579-1464-42ec-975d-07a6e82147e3}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88ddf7f5-8cb0-4a80-a406-08d08cc47ea3}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896966bc-b3ce-463a-b37e-a8db45b63b39}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8149110c-a836-40a4-bc2e-155f6c83a5a4}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54efa53b-c617-482e-be0e-11365360db82}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536d5a6d-0e51-4d41-b923-dee080892ebc}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  <p:tag name="WM_BEAUTIFY_SHAPE_IDENTITY" val="{3c8cf0fb-a069-42b0-8596-0b973c8de76f}"/>
</p:tagLst>
</file>

<file path=ppt/tags/tag449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  <p:tag name="WM_BEAUTIFY_SHAPE_IDENTITY" val="{3bc35ed3-a280-49bb-8c67-63bde2ca7f13}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WM_BEAUTIFY_SHAPE_IDENTITY" val="{53f9bb4a-cdc7-439f-9433-c49615aad895}"/>
</p:tagLst>
</file>

<file path=ppt/tags/tag45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WM_BEAUTIFY_SHAPE_IDENTITY" val="{c280c8eb-63c5-44cc-aa1b-b0b26f8a552d}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3f011bc0-b798-44ce-bcfb-a96e2e721606}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ed07f1bf-3ce3-4aef-aa26-14b704ad6212}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a250c757-493c-48ef-bbc1-b3252c489044}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b2e5c168-6292-4dd1-8caf-2ec478612d31}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  <p:tag name="WM_BEAUTIFY_SHAPE_IDENTITY" val="{14852061-5033-4226-85c1-2bb23d209b2e}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752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752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752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4、15、16、17、18、21、24、25"/>
</p:tagLst>
</file>

<file path=ppt/tags/tag463.xml><?xml version="1.0" encoding="utf-8"?>
<p:tagLst xmlns:p="http://schemas.openxmlformats.org/presentationml/2006/main">
  <p:tag name="KSO_WM_FULL_TEXT_BEAUTIFY_COPY_ID" val="5"/>
  <p:tag name="KSO_WM_UNIT_PLACING_PICTURE_USER_VIEWPORT" val="{&quot;height&quot;:4137.6724409448816,&quot;width&quot;:3855.5480314960628}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752"/>
  <p:tag name="KSO_WM_UNIT_ID" val="custom20204752_1*i*1"/>
  <p:tag name="KSO_WM_UNIT_TYPE" val="i"/>
  <p:tag name="KSO_WM_UNIT_INDEX" val="1"/>
  <p:tag name="KSO_WM_FULL_TEXT_BEAUTIFY_COPY_ID" val="6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0"/>
  <p:tag name="KSO_WM_UNIT_TYPE" val="b"/>
  <p:tag name="KSO_WM_UNIT_INDEX" val="1"/>
  <p:tag name="KSO_WM_UNIT_PRESET_TEXT" val="单击此处添加副标题内容"/>
  <p:tag name="KSO_WM_TEMPLATE_CATEGORY" val="custom"/>
  <p:tag name="KSO_WM_TEMPLATE_INDEX" val="20204752"/>
  <p:tag name="KSO_WM_UNIT_ID" val="custom20204752_1*b*1"/>
  <p:tag name="KSO_WM_UNIT_ISNUMDGMTITLE" val="0"/>
  <p:tag name="KSO_WM_FULL_TEXT_BEAUTIFY_COPY_ID" val="2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7"/>
  <p:tag name="KSO_WM_UNIT_TYPE" val="a"/>
  <p:tag name="KSO_WM_UNIT_INDEX" val="1"/>
  <p:tag name="KSO_WM_UNIT_PRESET_TEXT" val="日暮苍山远"/>
  <p:tag name="KSO_WM_TEMPLATE_CATEGORY" val="custom"/>
  <p:tag name="KSO_WM_TEMPLATE_INDEX" val="20204752"/>
  <p:tag name="KSO_WM_UNIT_ID" val="custom20204752_1*a*1"/>
  <p:tag name="KSO_WM_UNIT_ISNUMDGMTITLE" val="0"/>
  <p:tag name="KSO_WM_FULL_TEXT_BEAUTIFY_COPY_ID" val="4"/>
</p:tagLst>
</file>

<file path=ppt/tags/tag467.xml><?xml version="1.0" encoding="utf-8"?>
<p:tagLst xmlns:p="http://schemas.openxmlformats.org/presentationml/2006/main">
  <p:tag name="KSO_WM_FULL_TEXT_BEAUTIFY_COPY_ID" val="150996307"/>
  <p:tag name="KSO_WM_TEMPLATE_THUMBS_INDEX" val="1、4、7、9、12、14、15、16、17、18、21、24、25"/>
  <p:tag name="KSO_WM_SLIDE_ID" val="custom20204752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4752"/>
  <p:tag name="KSO_WM_SLIDE_LAYOUT" val="a_b"/>
  <p:tag name="KSO_WM_SLIDE_LAYOUT_CNT" val="1_3"/>
  <p:tag name="KSO_WM_SPECIAL_SOURCE" val="bdnull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0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1"/>
</p:tagLst>
</file>

<file path=ppt/tags/tag471.xml><?xml version="1.0" encoding="utf-8"?>
<p:tagLst xmlns:p="http://schemas.openxmlformats.org/presentationml/2006/main">
  <p:tag name="KSO_WM_FULL_TEXT_BEAUTIFY_COPY_ID" val="5"/>
</p:tagLst>
</file>

<file path=ppt/tags/tag472.xml><?xml version="1.0" encoding="utf-8"?>
<p:tagLst xmlns:p="http://schemas.openxmlformats.org/presentationml/2006/main">
  <p:tag name="KSO_WM_FULL_TEXT_BEAUTIFY_COPY_ID" val="6"/>
  <p:tag name="KSO_WM_UNIT_TEXT_FILL_FORE_SCHEMECOLOR_INDEX_BRIGHTNESS" val="0"/>
  <p:tag name="KSO_WM_UNIT_TEXT_FILL_FORE_SCHEMECOLOR_INDEX" val="14"/>
  <p:tag name="KSO_WM_UNIT_TEXT_FILL_TYPE" val="1"/>
</p:tagLst>
</file>

<file path=ppt/tags/tag4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712_1*a*1"/>
  <p:tag name="KSO_WM_TEMPLATE_CATEGORY" val="custom"/>
  <p:tag name="KSO_WM_TEMPLATE_INDEX" val="20205712"/>
  <p:tag name="KSO_WM_UNIT_LAYERLEVEL" val="1"/>
  <p:tag name="KSO_WM_TAG_VERSION" val="1.0"/>
  <p:tag name="KSO_WM_BEAUTIFY_FLAG" val="#wm#"/>
  <p:tag name="KSO_WM_UNIT_PRESET_TEXT" val="游戏主题通用"/>
  <p:tag name="KSO_WM_FULL_TEXT_BEAUTIFY_COPY_ID" val="8"/>
</p:tagLst>
</file>

<file path=ppt/tags/tag474.xml><?xml version="1.0" encoding="utf-8"?>
<p:tagLst xmlns:p="http://schemas.openxmlformats.org/presentationml/2006/main">
  <p:tag name="KSO_WM_FULL_TEXT_BEAUTIFY_COPY_ID" val="150996273"/>
  <p:tag name="KSO_WM_TEMPLATE_THUMBS_INDEX" val="1、4、7、9、12、16、17、18、19、26、31、37、38"/>
  <p:tag name="KSO_WM_SLIDE_ID" val="custom20205712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712"/>
  <p:tag name="KSO_WM_SLIDE_LAYOUT" val="a_b"/>
  <p:tag name="KSO_WM_SLIDE_LAYOUT_CNT" val="1_1"/>
  <p:tag name="KSO_WM_SLIDE_BK_DARK_LIGHT" val="2"/>
  <p:tag name="KSO_WM_SLIDE_BACKGROUND_TYPE" val="general"/>
  <p:tag name="KSO_WM_SPECIAL_SOURCE" val="bdnull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478.xml><?xml version="1.0" encoding="utf-8"?>
<p:tagLst xmlns:p="http://schemas.openxmlformats.org/presentationml/2006/main">
  <p:tag name="KSO_WM_FULL_TEXT_BEAUTIFY_COPY_ID" val="103"/>
</p:tagLst>
</file>

<file path=ppt/tags/tag479.xml><?xml version="1.0" encoding="utf-8"?>
<p:tagLst xmlns:p="http://schemas.openxmlformats.org/presentationml/2006/main">
  <p:tag name="KSO_WM_FULL_TEXT_BEAUTIFY_COPY_ID" val="97"/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FULL_TEXT_BEAUTIFY_COPY_ID" val="108"/>
</p:tagLst>
</file>

<file path=ppt/tags/tag481.xml><?xml version="1.0" encoding="utf-8"?>
<p:tagLst xmlns:p="http://schemas.openxmlformats.org/presentationml/2006/main">
  <p:tag name="KSO_WM_FULL_TEXT_BEAUTIFY_COPY_ID" val="109"/>
</p:tagLst>
</file>

<file path=ppt/tags/tag482.xml><?xml version="1.0" encoding="utf-8"?>
<p:tagLst xmlns:p="http://schemas.openxmlformats.org/presentationml/2006/main">
  <p:tag name="KSO_WM_FULL_TEXT_BEAUTIFY_COPY_ID" val="88"/>
</p:tagLst>
</file>

<file path=ppt/tags/tag483.xml><?xml version="1.0" encoding="utf-8"?>
<p:tagLst xmlns:p="http://schemas.openxmlformats.org/presentationml/2006/main">
  <p:tag name="KSO_WM_FULL_TEXT_BEAUTIFY_COPY_ID" val="4"/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FULL_TEXT_BEAUTIFY_COPY_ID" val="25"/>
</p:tagLst>
</file>

<file path=ppt/tags/tag485.xml><?xml version="1.0" encoding="utf-8"?>
<p:tagLst xmlns:p="http://schemas.openxmlformats.org/presentationml/2006/main">
  <p:tag name="KSO_WM_FULL_TEXT_BEAUTIFY_COPY_ID" val="89"/>
  <p:tag name="KSO_WM_UNIT_TEXT_FILL_FORE_SCHEMECOLOR_INDEX_BRIGHTNESS" val="0"/>
  <p:tag name="KSO_WM_UNIT_TEXT_FILL_FORE_SCHEMECOLOR_INDEX" val="2"/>
  <p:tag name="KSO_WM_UNIT_TEXT_FILL_TYPE" val="1"/>
</p:tagLst>
</file>

<file path=ppt/tags/tag486.xml><?xml version="1.0" encoding="utf-8"?>
<p:tagLst xmlns:p="http://schemas.openxmlformats.org/presentationml/2006/main">
  <p:tag name="KSO_WM_FULL_TEXT_BEAUTIFY_COPY_ID" val="91"/>
  <p:tag name="KSO_WM_UNIT_TEXT_FILL_FORE_SCHEMECOLOR_INDEX_BRIGHTNESS" val="0"/>
  <p:tag name="KSO_WM_UNIT_TEXT_FILL_FORE_SCHEMECOLOR_INDEX" val="2"/>
  <p:tag name="KSO_WM_UNIT_TEXT_FILL_TYPE" val="1"/>
</p:tagLst>
</file>

<file path=ppt/tags/tag487.xml><?xml version="1.0" encoding="utf-8"?>
<p:tagLst xmlns:p="http://schemas.openxmlformats.org/presentationml/2006/main">
  <p:tag name="KSO_WM_FULL_TEXT_BEAUTIFY_COPY_ID" val="17"/>
</p:tagLst>
</file>

<file path=ppt/tags/tag488.xml><?xml version="1.0" encoding="utf-8"?>
<p:tagLst xmlns:p="http://schemas.openxmlformats.org/presentationml/2006/main">
  <p:tag name="KSO_WM_FULL_TEXT_BEAUTIFY_COPY_ID" val="19"/>
</p:tagLst>
</file>

<file path=ppt/tags/tag489.xml><?xml version="1.0" encoding="utf-8"?>
<p:tagLst xmlns:p="http://schemas.openxmlformats.org/presentationml/2006/main">
  <p:tag name="KSO_WM_FULL_TEXT_BEAUTIFY_COPY_ID" val="23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FULL_TEXT_BEAUTIFY_COPY_ID" val="24"/>
</p:tagLst>
</file>

<file path=ppt/tags/tag491.xml><?xml version="1.0" encoding="utf-8"?>
<p:tagLst xmlns:p="http://schemas.openxmlformats.org/presentationml/2006/main">
  <p:tag name="KSO_WM_FULL_TEXT_BEAUTIFY_COPY_ID" val="26"/>
</p:tagLst>
</file>

<file path=ppt/tags/tag492.xml><?xml version="1.0" encoding="utf-8"?>
<p:tagLst xmlns:p="http://schemas.openxmlformats.org/presentationml/2006/main">
  <p:tag name="KSO_WM_FULL_TEXT_BEAUTIFY_COPY_ID" val="22"/>
</p:tagLst>
</file>

<file path=ppt/tags/tag493.xml><?xml version="1.0" encoding="utf-8"?>
<p:tagLst xmlns:p="http://schemas.openxmlformats.org/presentationml/2006/main">
  <p:tag name="KSO_WM_FULL_TEXT_BEAUTIFY_COPY_ID" val="90"/>
  <p:tag name="KSO_WM_UNIT_FILL_FORE_SCHEMECOLOR_INDEX_BRIGHTNESS" val="0"/>
  <p:tag name="KSO_WM_UNIT_FILL_FORE_SCHEMECOLOR_INDEX" val="14"/>
  <p:tag name="KSO_WM_UNIT_FILL_TYPE" val="1"/>
</p:tagLst>
</file>

<file path=ppt/tags/tag494.xml><?xml version="1.0" encoding="utf-8"?>
<p:tagLst xmlns:p="http://schemas.openxmlformats.org/presentationml/2006/main">
  <p:tag name="KSO_WM_FULL_TEXT_BEAUTIFY_COPY_ID" val="93"/>
  <p:tag name="KSO_WM_UNIT_FILL_FORE_SCHEMECOLOR_INDEX_BRIGHTNESS" val="0"/>
  <p:tag name="KSO_WM_UNIT_FILL_FORE_SCHEMECOLOR_INDEX" val="14"/>
  <p:tag name="KSO_WM_UNIT_FILL_TYPE" val="1"/>
</p:tagLst>
</file>

<file path=ppt/tags/tag495.xml><?xml version="1.0" encoding="utf-8"?>
<p:tagLst xmlns:p="http://schemas.openxmlformats.org/presentationml/2006/main">
  <p:tag name="KSO_WM_FULL_TEXT_BEAUTIFY_COPY_ID" val="27"/>
</p:tagLst>
</file>

<file path=ppt/tags/tag496.xml><?xml version="1.0" encoding="utf-8"?>
<p:tagLst xmlns:p="http://schemas.openxmlformats.org/presentationml/2006/main">
  <p:tag name="KSO_WM_FULL_TEXT_BEAUTIFY_COPY_ID" val="28"/>
</p:tagLst>
</file>

<file path=ppt/tags/tag497.xml><?xml version="1.0" encoding="utf-8"?>
<p:tagLst xmlns:p="http://schemas.openxmlformats.org/presentationml/2006/main">
  <p:tag name="KSO_WM_FULL_TEXT_BEAUTIFY_COPY_ID" val="30"/>
</p:tagLst>
</file>

<file path=ppt/tags/tag498.xml><?xml version="1.0" encoding="utf-8"?>
<p:tagLst xmlns:p="http://schemas.openxmlformats.org/presentationml/2006/main">
  <p:tag name="KSO_WM_FULL_TEXT_BEAUTIFY_COPY_ID" val="31"/>
</p:tagLst>
</file>

<file path=ppt/tags/tag499.xml><?xml version="1.0" encoding="utf-8"?>
<p:tagLst xmlns:p="http://schemas.openxmlformats.org/presentationml/2006/main">
  <p:tag name="KSO_WM_FULL_TEXT_BEAUTIFY_COPY_ID" val="3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FULL_TEXT_BEAUTIFY_COPY_ID" val="33"/>
</p:tagLst>
</file>

<file path=ppt/tags/tag501.xml><?xml version="1.0" encoding="utf-8"?>
<p:tagLst xmlns:p="http://schemas.openxmlformats.org/presentationml/2006/main">
  <p:tag name="KSO_WM_FULL_TEXT_BEAUTIFY_COPY_ID" val="150996274"/>
  <p:tag name="KSO_WM_SLIDE_BK_DARK_LIGHT" val="2"/>
  <p:tag name="KSO_WM_SLIDE_BACKGROUND_TYPE" val="general"/>
  <p:tag name="KSO_WM_SPECIAL_SOURCE" val="bdnull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505.xml><?xml version="1.0" encoding="utf-8"?>
<p:tagLst xmlns:p="http://schemas.openxmlformats.org/presentationml/2006/main">
  <p:tag name="KSO_WM_FULL_TEXT_BEAUTIFY_COPY_ID" val="2052"/>
</p:tagLst>
</file>

<file path=ppt/tags/tag506.xml><?xml version="1.0" encoding="utf-8"?>
<p:tagLst xmlns:p="http://schemas.openxmlformats.org/presentationml/2006/main">
  <p:tag name="KSO_WM_FULL_TEXT_BEAUTIFY_COPY_ID" val="21"/>
  <p:tag name="KSO_WM_UNIT_TEXT_FORE_SCHEMECOLOR_INDEX_BRIGHTNESS" val="0"/>
  <p:tag name="KSO_WM_UNIT_TEXT_FORE_SCHEMECOLOR_INDEX" val="14"/>
  <p:tag name="KSO_WM_UNIT_TEXT_LINE_FILL_TYPE" val="2"/>
  <p:tag name="KSO_WM_UNIT_TEXT_SHADOW_SCHEMECOLOR_INDEX_BRIGHTNESS" val="0.4"/>
  <p:tag name="KSO_WM_UNIT_TEXT_SHADOW_SCHEMECOLOR_INDEX" val="9"/>
</p:tagLst>
</file>

<file path=ppt/tags/tag507.xml><?xml version="1.0" encoding="utf-8"?>
<p:tagLst xmlns:p="http://schemas.openxmlformats.org/presentationml/2006/main">
  <p:tag name="KSO_WM_FULL_TEXT_BEAUTIFY_COPY_ID" val="2051"/>
</p:tagLst>
</file>

<file path=ppt/tags/tag508.xml><?xml version="1.0" encoding="utf-8"?>
<p:tagLst xmlns:p="http://schemas.openxmlformats.org/presentationml/2006/main">
  <p:tag name="KSO_WM_FULL_TEXT_BEAUTIFY_COPY_ID" val="7"/>
  <p:tag name="KSO_WM_UNIT_TEXT_FILL_FORE_SCHEMECOLOR_INDEX_BRIGHTNESS" val="0"/>
  <p:tag name="KSO_WM_UNIT_TEXT_FILL_FORE_SCHEMECOLOR_INDEX" val="13"/>
  <p:tag name="KSO_WM_UNIT_TEXT_FILL_TYPE" val="1"/>
</p:tagLst>
</file>

<file path=ppt/tags/tag509.xml><?xml version="1.0" encoding="utf-8"?>
<p:tagLst xmlns:p="http://schemas.openxmlformats.org/presentationml/2006/main">
  <p:tag name="KSO_WM_FULL_TEXT_BEAUTIFY_COPY_ID" val="150996275"/>
  <p:tag name="KSO_WM_SLIDE_BK_DARK_LIGHT" val="2"/>
  <p:tag name="KSO_WM_SLIDE_BACKGROUND_TYPE" val="general"/>
  <p:tag name="KSO_WM_SPECIAL_SOURCE" val="bdnull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513.xml><?xml version="1.0" encoding="utf-8"?>
<p:tagLst xmlns:p="http://schemas.openxmlformats.org/presentationml/2006/main">
  <p:tag name="KSO_WM_FULL_TEXT_BEAUTIFY_COPY_ID" val="7"/>
</p:tagLst>
</file>

<file path=ppt/tags/tag514.xml><?xml version="1.0" encoding="utf-8"?>
<p:tagLst xmlns:p="http://schemas.openxmlformats.org/presentationml/2006/main">
  <p:tag name="KSO_WM_FULL_TEXT_BEAUTIFY_COPY_ID" val="15"/>
</p:tagLst>
</file>

<file path=ppt/tags/tag515.xml><?xml version="1.0" encoding="utf-8"?>
<p:tagLst xmlns:p="http://schemas.openxmlformats.org/presentationml/2006/main">
  <p:tag name="KSO_WM_FULL_TEXT_BEAUTIFY_COPY_ID" val="16"/>
</p:tagLst>
</file>

<file path=ppt/tags/tag516.xml><?xml version="1.0" encoding="utf-8"?>
<p:tagLst xmlns:p="http://schemas.openxmlformats.org/presentationml/2006/main">
  <p:tag name="KSO_WM_FULL_TEXT_BEAUTIFY_COPY_ID" val="19"/>
</p:tagLst>
</file>

<file path=ppt/tags/tag517.xml><?xml version="1.0" encoding="utf-8"?>
<p:tagLst xmlns:p="http://schemas.openxmlformats.org/presentationml/2006/main">
  <p:tag name="KSO_WM_FULL_TEXT_BEAUTIFY_COPY_ID" val="150996276"/>
  <p:tag name="KSO_WM_SLIDE_BK_DARK_LIGHT" val="2"/>
  <p:tag name="KSO_WM_SLIDE_BACKGROUND_TYPE" val="general"/>
  <p:tag name="KSO_WM_SPECIAL_SOURCE" val="bdnull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8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5"/>
</p:tagLst>
</file>

<file path=ppt/tags/tag521.xml><?xml version="1.0" encoding="utf-8"?>
<p:tagLst xmlns:p="http://schemas.openxmlformats.org/presentationml/2006/main">
  <p:tag name="KSO_WM_FULL_TEXT_BEAUTIFY_COPY_ID" val="15"/>
  <p:tag name="KSO_WM_UNIT_TEXT_FILL_FORE_SCHEMECOLOR_INDEX_BRIGHTNESS" val="0"/>
  <p:tag name="KSO_WM_UNIT_TEXT_FILL_FORE_SCHEMECOLOR_INDEX" val="2"/>
  <p:tag name="KSO_WM_UNIT_TEXT_FILL_TYPE" val="1"/>
</p:tagLst>
</file>

<file path=ppt/tags/tag522.xml><?xml version="1.0" encoding="utf-8"?>
<p:tagLst xmlns:p="http://schemas.openxmlformats.org/presentationml/2006/main">
  <p:tag name="KSO_WM_FULL_TEXT_BEAUTIFY_COPY_ID" val="3"/>
</p:tagLst>
</file>

<file path=ppt/tags/tag523.xml><?xml version="1.0" encoding="utf-8"?>
<p:tagLst xmlns:p="http://schemas.openxmlformats.org/presentationml/2006/main">
  <p:tag name="KSO_WM_FULL_TEXT_BEAUTIFY_COPY_ID" val="16"/>
</p:tagLst>
</file>

<file path=ppt/tags/tag524.xml><?xml version="1.0" encoding="utf-8"?>
<p:tagLst xmlns:p="http://schemas.openxmlformats.org/presentationml/2006/main">
  <p:tag name="KSO_WM_FULL_TEXT_BEAUTIFY_COPY_ID" val="4"/>
</p:tagLst>
</file>

<file path=ppt/tags/tag525.xml><?xml version="1.0" encoding="utf-8"?>
<p:tagLst xmlns:p="http://schemas.openxmlformats.org/presentationml/2006/main">
  <p:tag name="KSO_WM_FULL_TEXT_BEAUTIFY_COPY_ID" val="5"/>
  <p:tag name="KSO_WM_UNIT_TEXT_FILL_FORE_SCHEMECOLOR_INDEX_BRIGHTNESS" val="0"/>
  <p:tag name="KSO_WM_UNIT_TEXT_FILL_FORE_SCHEMECOLOR_INDEX" val="2"/>
  <p:tag name="KSO_WM_UNIT_TEXT_FILL_TYPE" val="1"/>
</p:tagLst>
</file>

<file path=ppt/tags/tag526.xml><?xml version="1.0" encoding="utf-8"?>
<p:tagLst xmlns:p="http://schemas.openxmlformats.org/presentationml/2006/main">
  <p:tag name="KSO_WM_FULL_TEXT_BEAUTIFY_COPY_ID" val="7"/>
</p:tagLst>
</file>

<file path=ppt/tags/tag527.xml><?xml version="1.0" encoding="utf-8"?>
<p:tagLst xmlns:p="http://schemas.openxmlformats.org/presentationml/2006/main">
  <p:tag name="KSO_WM_FULL_TEXT_BEAUTIFY_COPY_ID" val="8"/>
</p:tagLst>
</file>

<file path=ppt/tags/tag528.xml><?xml version="1.0" encoding="utf-8"?>
<p:tagLst xmlns:p="http://schemas.openxmlformats.org/presentationml/2006/main">
  <p:tag name="KSO_WM_FULL_TEXT_BEAUTIFY_COPY_ID" val="10"/>
</p:tagLst>
</file>

<file path=ppt/tags/tag529.xml><?xml version="1.0" encoding="utf-8"?>
<p:tagLst xmlns:p="http://schemas.openxmlformats.org/presentationml/2006/main">
  <p:tag name="KSO_WM_FULL_TEXT_BEAUTIFY_COPY_ID" val="1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FULL_TEXT_BEAUTIFY_COPY_ID" val="13"/>
</p:tagLst>
</file>

<file path=ppt/tags/tag531.xml><?xml version="1.0" encoding="utf-8"?>
<p:tagLst xmlns:p="http://schemas.openxmlformats.org/presentationml/2006/main">
  <p:tag name="KSO_WM_FULL_TEXT_BEAUTIFY_COPY_ID" val="14"/>
</p:tagLst>
</file>

<file path=ppt/tags/tag532.xml><?xml version="1.0" encoding="utf-8"?>
<p:tagLst xmlns:p="http://schemas.openxmlformats.org/presentationml/2006/main">
  <p:tag name="KSO_WM_FULL_TEXT_BEAUTIFY_COPY_ID" val="17"/>
  <p:tag name="KSO_WM_UNIT_TEXT_FILL_FORE_SCHEMECOLOR_INDEX_BRIGHTNESS" val="0"/>
  <p:tag name="KSO_WM_UNIT_TEXT_FILL_FORE_SCHEMECOLOR_INDEX" val="13"/>
  <p:tag name="KSO_WM_UNIT_TEXT_FILL_TYPE" val="1"/>
</p:tagLst>
</file>

<file path=ppt/tags/tag533.xml><?xml version="1.0" encoding="utf-8"?>
<p:tagLst xmlns:p="http://schemas.openxmlformats.org/presentationml/2006/main">
  <p:tag name="KSO_WM_FULL_TEXT_BEAUTIFY_COPY_ID" val="20"/>
</p:tagLst>
</file>

<file path=ppt/tags/tag534.xml><?xml version="1.0" encoding="utf-8"?>
<p:tagLst xmlns:p="http://schemas.openxmlformats.org/presentationml/2006/main">
  <p:tag name="KSO_WM_FULL_TEXT_BEAUTIFY_COPY_ID" val="22"/>
</p:tagLst>
</file>

<file path=ppt/tags/tag535.xml><?xml version="1.0" encoding="utf-8"?>
<p:tagLst xmlns:p="http://schemas.openxmlformats.org/presentationml/2006/main">
  <p:tag name="KSO_WM_FULL_TEXT_BEAUTIFY_COPY_ID" val="23"/>
</p:tagLst>
</file>

<file path=ppt/tags/tag536.xml><?xml version="1.0" encoding="utf-8"?>
<p:tagLst xmlns:p="http://schemas.openxmlformats.org/presentationml/2006/main">
  <p:tag name="KSO_WM_FULL_TEXT_BEAUTIFY_COPY_ID" val="24"/>
</p:tagLst>
</file>

<file path=ppt/tags/tag537.xml><?xml version="1.0" encoding="utf-8"?>
<p:tagLst xmlns:p="http://schemas.openxmlformats.org/presentationml/2006/main">
  <p:tag name="KSO_WM_FULL_TEXT_BEAUTIFY_COPY_ID" val="150996278"/>
  <p:tag name="KSO_WM_SLIDE_BK_DARK_LIGHT" val="2"/>
  <p:tag name="KSO_WM_SLIDE_BACKGROUND_TYPE" val="general"/>
  <p:tag name="KSO_WM_SPECIAL_SOURCE" val="bdnull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5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541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542.xml><?xml version="1.0" encoding="utf-8"?>
<p:tagLst xmlns:p="http://schemas.openxmlformats.org/presentationml/2006/main">
  <p:tag name="KSO_WM_FULL_TEXT_BEAUTIFY_COPY_ID" val="3"/>
</p:tagLst>
</file>

<file path=ppt/tags/tag543.xml><?xml version="1.0" encoding="utf-8"?>
<p:tagLst xmlns:p="http://schemas.openxmlformats.org/presentationml/2006/main">
  <p:tag name="KSO_WM_FULL_TEXT_BEAUTIFY_COPY_ID" val="4"/>
</p:tagLst>
</file>

<file path=ppt/tags/tag544.xml><?xml version="1.0" encoding="utf-8"?>
<p:tagLst xmlns:p="http://schemas.openxmlformats.org/presentationml/2006/main">
  <p:tag name="KSO_WM_FULL_TEXT_BEAUTIFY_COPY_ID" val="150996279"/>
  <p:tag name="KSO_WM_SLIDE_BK_DARK_LIGHT" val="2"/>
  <p:tag name="KSO_WM_SLIDE_BACKGROUND_TYPE" val="general"/>
  <p:tag name="KSO_WM_SPECIAL_SOURCE" val="bdnull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7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8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0"/>
</p:tagLst>
</file>

<file path=ppt/tags/tag548.xml><?xml version="1.0" encoding="utf-8"?>
<p:tagLst xmlns:p="http://schemas.openxmlformats.org/presentationml/2006/main">
  <p:tag name="KSO_WM_FULL_TEXT_BEAUTIFY_COPY_ID" val="3"/>
</p:tagLst>
</file>

<file path=ppt/tags/tag549.xml><?xml version="1.0" encoding="utf-8"?>
<p:tagLst xmlns:p="http://schemas.openxmlformats.org/presentationml/2006/main">
  <p:tag name="KSO_WM_FULL_TEXT_BEAUTIFY_COPY_ID" val="4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FULL_TEXT_BEAUTIFY_COPY_ID" val="5"/>
</p:tagLst>
</file>

<file path=ppt/tags/tag551.xml><?xml version="1.0" encoding="utf-8"?>
<p:tagLst xmlns:p="http://schemas.openxmlformats.org/presentationml/2006/main">
  <p:tag name="KSO_WM_FULL_TEXT_BEAUTIFY_COPY_ID" val="7"/>
  <p:tag name="KSO_WM_UNIT_TEXT_FILL_FORE_SCHEMECOLOR_INDEX_BRIGHTNESS" val="0"/>
  <p:tag name="KSO_WM_UNIT_TEXT_FILL_FORE_SCHEMECOLOR_INDEX" val="13"/>
  <p:tag name="KSO_WM_UNIT_TEXT_FILL_TYPE" val="1"/>
</p:tagLst>
</file>

<file path=ppt/tags/tag552.xml><?xml version="1.0" encoding="utf-8"?>
<p:tagLst xmlns:p="http://schemas.openxmlformats.org/presentationml/2006/main">
  <p:tag name="KSO_WM_FULL_TEXT_BEAUTIFY_COPY_ID" val="16"/>
</p:tagLst>
</file>

<file path=ppt/tags/tag553.xml><?xml version="1.0" encoding="utf-8"?>
<p:tagLst xmlns:p="http://schemas.openxmlformats.org/presentationml/2006/main">
  <p:tag name="KSO_WM_FULL_TEXT_BEAUTIFY_COPY_ID" val="19"/>
  <p:tag name="KSO_WM_UNIT_TEXT_FILL_FORE_SCHEMECOLOR_INDEX_BRIGHTNESS" val="0"/>
  <p:tag name="KSO_WM_UNIT_TEXT_FILL_FORE_SCHEMECOLOR_INDEX" val="13"/>
  <p:tag name="KSO_WM_UNIT_TEXT_FILL_TYPE" val="1"/>
</p:tagLst>
</file>

<file path=ppt/tags/tag554.xml><?xml version="1.0" encoding="utf-8"?>
<p:tagLst xmlns:p="http://schemas.openxmlformats.org/presentationml/2006/main">
  <p:tag name="KSO_WM_FULL_TEXT_BEAUTIFY_COPY_ID" val="8"/>
</p:tagLst>
</file>

<file path=ppt/tags/tag555.xml><?xml version="1.0" encoding="utf-8"?>
<p:tagLst xmlns:p="http://schemas.openxmlformats.org/presentationml/2006/main">
  <p:tag name="KSO_WM_FULL_TEXT_BEAUTIFY_COPY_ID" val="9"/>
</p:tagLst>
</file>

<file path=ppt/tags/tag556.xml><?xml version="1.0" encoding="utf-8"?>
<p:tagLst xmlns:p="http://schemas.openxmlformats.org/presentationml/2006/main">
  <p:tag name="KSO_WM_FULL_TEXT_BEAUTIFY_COPY_ID" val="11"/>
</p:tagLst>
</file>

<file path=ppt/tags/tag557.xml><?xml version="1.0" encoding="utf-8"?>
<p:tagLst xmlns:p="http://schemas.openxmlformats.org/presentationml/2006/main">
  <p:tag name="KSO_WM_FULL_TEXT_BEAUTIFY_COPY_ID" val="13"/>
</p:tagLst>
</file>

<file path=ppt/tags/tag558.xml><?xml version="1.0" encoding="utf-8"?>
<p:tagLst xmlns:p="http://schemas.openxmlformats.org/presentationml/2006/main">
  <p:tag name="KSO_WM_FULL_TEXT_BEAUTIFY_COPY_ID" val="14"/>
</p:tagLst>
</file>

<file path=ppt/tags/tag559.xml><?xml version="1.0" encoding="utf-8"?>
<p:tagLst xmlns:p="http://schemas.openxmlformats.org/presentationml/2006/main">
  <p:tag name="KSO_WM_FULL_TEXT_BEAUTIFY_COPY_ID" val="15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FULL_TEXT_BEAUTIFY_COPY_ID" val="150996280"/>
  <p:tag name="KSO_WM_SLIDE_BK_DARK_LIGHT" val="2"/>
  <p:tag name="KSO_WM_SLIDE_BACKGROUND_TYPE" val="general"/>
  <p:tag name="KSO_WM_SPECIAL_SOURCE" val="bdnull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5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564.xml><?xml version="1.0" encoding="utf-8"?>
<p:tagLst xmlns:p="http://schemas.openxmlformats.org/presentationml/2006/main">
  <p:tag name="KSO_WM_FULL_TEXT_BEAUTIFY_COPY_ID" val="15364"/>
  <p:tag name="KSO_WM_UNIT_TEXT_FILL_FORE_SCHEMECOLOR_INDEX_BRIGHTNESS" val="0"/>
  <p:tag name="KSO_WM_UNIT_TEXT_FILL_FORE_SCHEMECOLOR_INDEX" val="13"/>
  <p:tag name="KSO_WM_UNIT_TEXT_FILL_TYPE" val="1"/>
</p:tagLst>
</file>

<file path=ppt/tags/tag565.xml><?xml version="1.0" encoding="utf-8"?>
<p:tagLst xmlns:p="http://schemas.openxmlformats.org/presentationml/2006/main">
  <p:tag name="KSO_WM_FULL_TEXT_BEAUTIFY_COPY_ID" val="9"/>
</p:tagLst>
</file>

<file path=ppt/tags/tag566.xml><?xml version="1.0" encoding="utf-8"?>
<p:tagLst xmlns:p="http://schemas.openxmlformats.org/presentationml/2006/main">
  <p:tag name="KSO_WM_FULL_TEXT_BEAUTIFY_COPY_ID" val="18"/>
  <p:tag name="KSO_WM_UNIT_TEXT_FILL_FORE_SCHEMECOLOR_INDEX_BRIGHTNESS" val="0"/>
  <p:tag name="KSO_WM_UNIT_TEXT_FILL_FORE_SCHEMECOLOR_INDEX" val="13"/>
  <p:tag name="KSO_WM_UNIT_TEXT_FILL_TYPE" val="1"/>
</p:tagLst>
</file>

<file path=ppt/tags/tag567.xml><?xml version="1.0" encoding="utf-8"?>
<p:tagLst xmlns:p="http://schemas.openxmlformats.org/presentationml/2006/main">
  <p:tag name="KSO_WM_FULL_TEXT_BEAUTIFY_COPY_ID" val="12"/>
  <p:tag name="KSO_WM_UNIT_TEXT_FILL_FORE_SCHEMECOLOR_INDEX_BRIGHTNESS" val="0"/>
  <p:tag name="KSO_WM_UNIT_TEXT_FILL_FORE_SCHEMECOLOR_INDEX" val="13"/>
  <p:tag name="KSO_WM_UNIT_TEXT_FILL_TYPE" val="1"/>
</p:tagLst>
</file>

<file path=ppt/tags/tag568.xml><?xml version="1.0" encoding="utf-8"?>
<p:tagLst xmlns:p="http://schemas.openxmlformats.org/presentationml/2006/main">
  <p:tag name="KSO_WM_FULL_TEXT_BEAUTIFY_COPY_ID" val="13"/>
</p:tagLst>
</file>

<file path=ppt/tags/tag569.xml><?xml version="1.0" encoding="utf-8"?>
<p:tagLst xmlns:p="http://schemas.openxmlformats.org/presentationml/2006/main">
  <p:tag name="KSO_WM_FULL_TEXT_BEAUTIFY_COPY_ID" val="14"/>
  <p:tag name="KSO_WM_UNIT_TEXT_FILL_FORE_SCHEMECOLOR_INDEX_BRIGHTNESS" val="0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FULL_TEXT_BEAUTIFY_COPY_ID" val="93"/>
  <p:tag name="KSO_WM_UNIT_TEXT_FILL_FORE_SCHEMECOLOR_INDEX_BRIGHTNESS" val="0"/>
  <p:tag name="KSO_WM_UNIT_TEXT_FILL_FORE_SCHEMECOLOR_INDEX" val="13"/>
  <p:tag name="KSO_WM_UNIT_TEXT_FILL_TYPE" val="1"/>
</p:tagLst>
</file>

<file path=ppt/tags/tag571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572.xml><?xml version="1.0" encoding="utf-8"?>
<p:tagLst xmlns:p="http://schemas.openxmlformats.org/presentationml/2006/main">
  <p:tag name="KSO_WM_FULL_TEXT_BEAUTIFY_COPY_ID" val="10"/>
</p:tagLst>
</file>

<file path=ppt/tags/tag573.xml><?xml version="1.0" encoding="utf-8"?>
<p:tagLst xmlns:p="http://schemas.openxmlformats.org/presentationml/2006/main">
  <p:tag name="KSO_WM_FULL_TEXT_BEAUTIFY_COPY_ID" val="15"/>
</p:tagLst>
</file>

<file path=ppt/tags/tag574.xml><?xml version="1.0" encoding="utf-8"?>
<p:tagLst xmlns:p="http://schemas.openxmlformats.org/presentationml/2006/main">
  <p:tag name="KSO_WM_FULL_TEXT_BEAUTIFY_COPY_ID" val="17"/>
</p:tagLst>
</file>

<file path=ppt/tags/tag575.xml><?xml version="1.0" encoding="utf-8"?>
<p:tagLst xmlns:p="http://schemas.openxmlformats.org/presentationml/2006/main">
  <p:tag name="KSO_WM_FULL_TEXT_BEAUTIFY_COPY_ID" val="19"/>
</p:tagLst>
</file>

<file path=ppt/tags/tag576.xml><?xml version="1.0" encoding="utf-8"?>
<p:tagLst xmlns:p="http://schemas.openxmlformats.org/presentationml/2006/main">
  <p:tag name="KSO_WM_FULL_TEXT_BEAUTIFY_COPY_ID" val="20"/>
</p:tagLst>
</file>

<file path=ppt/tags/tag577.xml><?xml version="1.0" encoding="utf-8"?>
<p:tagLst xmlns:p="http://schemas.openxmlformats.org/presentationml/2006/main">
  <p:tag name="KSO_WM_FULL_TEXT_BEAUTIFY_COPY_ID" val="150996281"/>
  <p:tag name="KSO_WM_SLIDE_BK_DARK_LIGHT" val="2"/>
  <p:tag name="KSO_WM_SLIDE_BACKGROUND_TYPE" val="general"/>
  <p:tag name="KSO_WM_SPECIAL_SOURCE" val="bdnull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0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1"/>
</p:tagLst>
</file>

<file path=ppt/tags/tag581.xml><?xml version="1.0" encoding="utf-8"?>
<p:tagLst xmlns:p="http://schemas.openxmlformats.org/presentationml/2006/main">
  <p:tag name="KSO_WM_FULL_TEXT_BEAUTIFY_COPY_ID" val="84"/>
</p:tagLst>
</file>

<file path=ppt/tags/tag582.xml><?xml version="1.0" encoding="utf-8"?>
<p:tagLst xmlns:p="http://schemas.openxmlformats.org/presentationml/2006/main">
  <p:tag name="KSO_WM_FULL_TEXT_BEAUTIFY_COPY_ID" val="5"/>
  <p:tag name="KSO_WM_UNIT_TEXT_FILL_FORE_SCHEMECOLOR_INDEX_BRIGHTNESS" val="0"/>
  <p:tag name="KSO_WM_UNIT_TEXT_FILL_FORE_SCHEMECOLOR_INDEX" val="13"/>
  <p:tag name="KSO_WM_UNIT_TEXT_FILL_TYPE" val="1"/>
</p:tagLst>
</file>

<file path=ppt/tags/tag583.xml><?xml version="1.0" encoding="utf-8"?>
<p:tagLst xmlns:p="http://schemas.openxmlformats.org/presentationml/2006/main">
  <p:tag name="KSO_WM_FULL_TEXT_BEAUTIFY_COPY_ID" val="6"/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FULL_TEXT_BEAUTIFY_COPY_ID" val="8"/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p="http://schemas.openxmlformats.org/presentationml/2006/main">
  <p:tag name="KSO_WM_FULL_TEXT_BEAUTIFY_COPY_ID" val="9"/>
</p:tagLst>
</file>

<file path=ppt/tags/tag586.xml><?xml version="1.0" encoding="utf-8"?>
<p:tagLst xmlns:p="http://schemas.openxmlformats.org/presentationml/2006/main">
  <p:tag name="KSO_WM_FULL_TEXT_BEAUTIFY_COPY_ID" val="25"/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p="http://schemas.openxmlformats.org/presentationml/2006/main">
  <p:tag name="KSO_WM_FULL_TEXT_BEAUTIFY_COPY_ID" val="27"/>
  <p:tag name="KSO_WM_UNIT_TEXT_FILL_FORE_SCHEMECOLOR_INDEX_BRIGHTNESS" val="0"/>
  <p:tag name="KSO_WM_UNIT_TEXT_FILL_FORE_SCHEMECOLOR_INDEX" val="13"/>
  <p:tag name="KSO_WM_UNIT_TEXT_FILL_TYPE" val="1"/>
</p:tagLst>
</file>

<file path=ppt/tags/tag588.xml><?xml version="1.0" encoding="utf-8"?>
<p:tagLst xmlns:p="http://schemas.openxmlformats.org/presentationml/2006/main">
  <p:tag name="KSO_WM_FULL_TEXT_BEAUTIFY_COPY_ID" val="28"/>
  <p:tag name="KSO_WM_UNIT_TEXT_FILL_FORE_SCHEMECOLOR_INDEX_BRIGHTNESS" val="0"/>
  <p:tag name="KSO_WM_UNIT_TEXT_FILL_FORE_SCHEMECOLOR_INDEX" val="13"/>
  <p:tag name="KSO_WM_UNIT_TEXT_FILL_TYPE" val="1"/>
</p:tagLst>
</file>

<file path=ppt/tags/tag589.xml><?xml version="1.0" encoding="utf-8"?>
<p:tagLst xmlns:p="http://schemas.openxmlformats.org/presentationml/2006/main">
  <p:tag name="KSO_WM_FULL_TEXT_BEAUTIFY_COPY_ID" val="29"/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FULL_TEXT_BEAUTIFY_COPY_ID" val="30"/>
  <p:tag name="KSO_WM_UNIT_TEXT_FILL_FORE_SCHEMECOLOR_INDEX_BRIGHTNESS" val="0"/>
  <p:tag name="KSO_WM_UNIT_TEXT_FILL_FORE_SCHEMECOLOR_INDEX" val="13"/>
  <p:tag name="KSO_WM_UNIT_TEXT_FILL_TYPE" val="1"/>
</p:tagLst>
</file>

<file path=ppt/tags/tag591.xml><?xml version="1.0" encoding="utf-8"?>
<p:tagLst xmlns:p="http://schemas.openxmlformats.org/presentationml/2006/main">
  <p:tag name="KSO_WM_FULL_TEXT_BEAUTIFY_COPY_ID" val="31"/>
  <p:tag name="KSO_WM_UNIT_TEXT_FILL_FORE_SCHEMECOLOR_INDEX_BRIGHTNESS" val="0"/>
  <p:tag name="KSO_WM_UNIT_TEXT_FILL_FORE_SCHEMECOLOR_INDEX" val="13"/>
  <p:tag name="KSO_WM_UNIT_TEXT_FILL_TYPE" val="1"/>
</p:tagLst>
</file>

<file path=ppt/tags/tag592.xml><?xml version="1.0" encoding="utf-8"?>
<p:tagLst xmlns:p="http://schemas.openxmlformats.org/presentationml/2006/main">
  <p:tag name="KSO_WM_FULL_TEXT_BEAUTIFY_COPY_ID" val="32"/>
  <p:tag name="KSO_WM_UNIT_TEXT_FILL_FORE_SCHEMECOLOR_INDEX_BRIGHTNESS" val="0"/>
  <p:tag name="KSO_WM_UNIT_TEXT_FILL_FORE_SCHEMECOLOR_INDEX" val="13"/>
  <p:tag name="KSO_WM_UNIT_TEXT_FILL_TYPE" val="1"/>
</p:tagLst>
</file>

<file path=ppt/tags/tag593.xml><?xml version="1.0" encoding="utf-8"?>
<p:tagLst xmlns:p="http://schemas.openxmlformats.org/presentationml/2006/main">
  <p:tag name="KSO_WM_FULL_TEXT_BEAUTIFY_COPY_ID" val="33"/>
  <p:tag name="KSO_WM_UNIT_TEXT_FILL_FORE_SCHEMECOLOR_INDEX_BRIGHTNESS" val="0"/>
  <p:tag name="KSO_WM_UNIT_TEXT_FILL_FORE_SCHEMECOLOR_INDEX" val="13"/>
  <p:tag name="KSO_WM_UNIT_TEXT_FILL_TYPE" val="1"/>
</p:tagLst>
</file>

<file path=ppt/tags/tag594.xml><?xml version="1.0" encoding="utf-8"?>
<p:tagLst xmlns:p="http://schemas.openxmlformats.org/presentationml/2006/main">
  <p:tag name="KSO_WM_FULL_TEXT_BEAUTIFY_COPY_ID" val="34"/>
  <p:tag name="KSO_WM_UNIT_TEXT_FILL_FORE_SCHEMECOLOR_INDEX_BRIGHTNESS" val="0"/>
  <p:tag name="KSO_WM_UNIT_TEXT_FILL_FORE_SCHEMECOLOR_INDEX" val="13"/>
  <p:tag name="KSO_WM_UNIT_TEXT_FILL_TYPE" val="1"/>
</p:tagLst>
</file>

<file path=ppt/tags/tag595.xml><?xml version="1.0" encoding="utf-8"?>
<p:tagLst xmlns:p="http://schemas.openxmlformats.org/presentationml/2006/main">
  <p:tag name="KSO_WM_FULL_TEXT_BEAUTIFY_COPY_ID" val="43"/>
  <p:tag name="KSO_WM_UNIT_TEXT_FILL_FORE_SCHEMECOLOR_INDEX_BRIGHTNESS" val="0"/>
  <p:tag name="KSO_WM_UNIT_TEXT_FILL_FORE_SCHEMECOLOR_INDEX" val="13"/>
  <p:tag name="KSO_WM_UNIT_TEXT_FILL_TYPE" val="1"/>
</p:tagLst>
</file>

<file path=ppt/tags/tag596.xml><?xml version="1.0" encoding="utf-8"?>
<p:tagLst xmlns:p="http://schemas.openxmlformats.org/presentationml/2006/main">
  <p:tag name="KSO_WM_FULL_TEXT_BEAUTIFY_COPY_ID" val="44"/>
  <p:tag name="KSO_WM_UNIT_TEXT_FILL_FORE_SCHEMECOLOR_INDEX_BRIGHTNESS" val="0"/>
  <p:tag name="KSO_WM_UNIT_TEXT_FILL_FORE_SCHEMECOLOR_INDEX" val="13"/>
  <p:tag name="KSO_WM_UNIT_TEXT_FILL_TYPE" val="1"/>
</p:tagLst>
</file>

<file path=ppt/tags/tag597.xml><?xml version="1.0" encoding="utf-8"?>
<p:tagLst xmlns:p="http://schemas.openxmlformats.org/presentationml/2006/main">
  <p:tag name="KSO_WM_FULL_TEXT_BEAUTIFY_COPY_ID" val="46"/>
  <p:tag name="KSO_WM_UNIT_TEXT_FILL_FORE_SCHEMECOLOR_INDEX_BRIGHTNESS" val="0"/>
  <p:tag name="KSO_WM_UNIT_TEXT_FILL_FORE_SCHEMECOLOR_INDEX" val="13"/>
  <p:tag name="KSO_WM_UNIT_TEXT_FILL_TYPE" val="1"/>
</p:tagLst>
</file>

<file path=ppt/tags/tag598.xml><?xml version="1.0" encoding="utf-8"?>
<p:tagLst xmlns:p="http://schemas.openxmlformats.org/presentationml/2006/main">
  <p:tag name="KSO_WM_FULL_TEXT_BEAUTIFY_COPY_ID" val="47"/>
  <p:tag name="KSO_WM_UNIT_TEXT_FILL_FORE_SCHEMECOLOR_INDEX_BRIGHTNESS" val="0"/>
  <p:tag name="KSO_WM_UNIT_TEXT_FILL_FORE_SCHEMECOLOR_INDEX" val="13"/>
  <p:tag name="KSO_WM_UNIT_TEXT_FILL_TYPE" val="1"/>
</p:tagLst>
</file>

<file path=ppt/tags/tag599.xml><?xml version="1.0" encoding="utf-8"?>
<p:tagLst xmlns:p="http://schemas.openxmlformats.org/presentationml/2006/main">
  <p:tag name="KSO_WM_FULL_TEXT_BEAUTIFY_COPY_ID" val="48"/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FULL_TEXT_BEAUTIFY_COPY_ID" val="49"/>
  <p:tag name="KSO_WM_UNIT_TEXT_FILL_FORE_SCHEMECOLOR_INDEX_BRIGHTNESS" val="0"/>
  <p:tag name="KSO_WM_UNIT_TEXT_FILL_FORE_SCHEMECOLOR_INDEX" val="13"/>
  <p:tag name="KSO_WM_UNIT_TEXT_FILL_TYPE" val="1"/>
</p:tagLst>
</file>

<file path=ppt/tags/tag601.xml><?xml version="1.0" encoding="utf-8"?>
<p:tagLst xmlns:p="http://schemas.openxmlformats.org/presentationml/2006/main">
  <p:tag name="KSO_WM_FULL_TEXT_BEAUTIFY_COPY_ID" val="50"/>
  <p:tag name="KSO_WM_UNIT_TEXT_FILL_FORE_SCHEMECOLOR_INDEX_BRIGHTNESS" val="0"/>
  <p:tag name="KSO_WM_UNIT_TEXT_FILL_FORE_SCHEMECOLOR_INDEX" val="13"/>
  <p:tag name="KSO_WM_UNIT_TEXT_FILL_TYPE" val="1"/>
</p:tagLst>
</file>

<file path=ppt/tags/tag602.xml><?xml version="1.0" encoding="utf-8"?>
<p:tagLst xmlns:p="http://schemas.openxmlformats.org/presentationml/2006/main">
  <p:tag name="KSO_WM_FULL_TEXT_BEAUTIFY_COPY_ID" val="51"/>
  <p:tag name="KSO_WM_UNIT_TEXT_FILL_FORE_SCHEMECOLOR_INDEX_BRIGHTNESS" val="0"/>
  <p:tag name="KSO_WM_UNIT_TEXT_FILL_FORE_SCHEMECOLOR_INDEX" val="13"/>
  <p:tag name="KSO_WM_UNIT_TEXT_FILL_TYPE" val="1"/>
</p:tagLst>
</file>

<file path=ppt/tags/tag603.xml><?xml version="1.0" encoding="utf-8"?>
<p:tagLst xmlns:p="http://schemas.openxmlformats.org/presentationml/2006/main">
  <p:tag name="KSO_WM_FULL_TEXT_BEAUTIFY_COPY_ID" val="52"/>
  <p:tag name="KSO_WM_UNIT_TEXT_FILL_FORE_SCHEMECOLOR_INDEX_BRIGHTNESS" val="0"/>
  <p:tag name="KSO_WM_UNIT_TEXT_FILL_FORE_SCHEMECOLOR_INDEX" val="13"/>
  <p:tag name="KSO_WM_UNIT_TEXT_FILL_TYPE" val="1"/>
</p:tagLst>
</file>

<file path=ppt/tags/tag604.xml><?xml version="1.0" encoding="utf-8"?>
<p:tagLst xmlns:p="http://schemas.openxmlformats.org/presentationml/2006/main">
  <p:tag name="KSO_WM_FULL_TEXT_BEAUTIFY_COPY_ID" val="53"/>
  <p:tag name="KSO_WM_UNIT_TEXT_FILL_FORE_SCHEMECOLOR_INDEX_BRIGHTNESS" val="0"/>
  <p:tag name="KSO_WM_UNIT_TEXT_FILL_FORE_SCHEMECOLOR_INDEX" val="13"/>
  <p:tag name="KSO_WM_UNIT_TEXT_FILL_TYPE" val="1"/>
</p:tagLst>
</file>

<file path=ppt/tags/tag605.xml><?xml version="1.0" encoding="utf-8"?>
<p:tagLst xmlns:p="http://schemas.openxmlformats.org/presentationml/2006/main">
  <p:tag name="KSO_WM_FULL_TEXT_BEAUTIFY_COPY_ID" val="54"/>
  <p:tag name="KSO_WM_UNIT_TEXT_FILL_FORE_SCHEMECOLOR_INDEX_BRIGHTNESS" val="0"/>
  <p:tag name="KSO_WM_UNIT_TEXT_FILL_FORE_SCHEMECOLOR_INDEX" val="13"/>
  <p:tag name="KSO_WM_UNIT_TEXT_FILL_TYPE" val="1"/>
</p:tagLst>
</file>

<file path=ppt/tags/tag606.xml><?xml version="1.0" encoding="utf-8"?>
<p:tagLst xmlns:p="http://schemas.openxmlformats.org/presentationml/2006/main">
  <p:tag name="KSO_WM_FULL_TEXT_BEAUTIFY_COPY_ID" val="55"/>
  <p:tag name="KSO_WM_UNIT_TEXT_FILL_FORE_SCHEMECOLOR_INDEX_BRIGHTNESS" val="0"/>
  <p:tag name="KSO_WM_UNIT_TEXT_FILL_FORE_SCHEMECOLOR_INDEX" val="13"/>
  <p:tag name="KSO_WM_UNIT_TEXT_FILL_TYPE" val="1"/>
</p:tagLst>
</file>

<file path=ppt/tags/tag607.xml><?xml version="1.0" encoding="utf-8"?>
<p:tagLst xmlns:p="http://schemas.openxmlformats.org/presentationml/2006/main">
  <p:tag name="KSO_WM_FULL_TEXT_BEAUTIFY_COPY_ID" val="63"/>
  <p:tag name="KSO_WM_UNIT_TEXT_FILL_FORE_SCHEMECOLOR_INDEX_BRIGHTNESS" val="0"/>
  <p:tag name="KSO_WM_UNIT_TEXT_FILL_FORE_SCHEMECOLOR_INDEX" val="13"/>
  <p:tag name="KSO_WM_UNIT_TEXT_FILL_TYPE" val="1"/>
</p:tagLst>
</file>

<file path=ppt/tags/tag608.xml><?xml version="1.0" encoding="utf-8"?>
<p:tagLst xmlns:p="http://schemas.openxmlformats.org/presentationml/2006/main">
  <p:tag name="KSO_WM_FULL_TEXT_BEAUTIFY_COPY_ID" val="64"/>
  <p:tag name="KSO_WM_UNIT_TEXT_FILL_FORE_SCHEMECOLOR_INDEX_BRIGHTNESS" val="0"/>
  <p:tag name="KSO_WM_UNIT_TEXT_FILL_FORE_SCHEMECOLOR_INDEX" val="13"/>
  <p:tag name="KSO_WM_UNIT_TEXT_FILL_TYPE" val="1"/>
</p:tagLst>
</file>

<file path=ppt/tags/tag609.xml><?xml version="1.0" encoding="utf-8"?>
<p:tagLst xmlns:p="http://schemas.openxmlformats.org/presentationml/2006/main">
  <p:tag name="KSO_WM_FULL_TEXT_BEAUTIFY_COPY_ID" val="65"/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FULL_TEXT_BEAUTIFY_COPY_ID" val="66"/>
  <p:tag name="KSO_WM_UNIT_TEXT_FILL_FORE_SCHEMECOLOR_INDEX_BRIGHTNESS" val="0"/>
  <p:tag name="KSO_WM_UNIT_TEXT_FILL_FORE_SCHEMECOLOR_INDEX" val="13"/>
  <p:tag name="KSO_WM_UNIT_TEXT_FILL_TYPE" val="1"/>
</p:tagLst>
</file>

<file path=ppt/tags/tag611.xml><?xml version="1.0" encoding="utf-8"?>
<p:tagLst xmlns:p="http://schemas.openxmlformats.org/presentationml/2006/main">
  <p:tag name="KSO_WM_FULL_TEXT_BEAUTIFY_COPY_ID" val="67"/>
  <p:tag name="KSO_WM_UNIT_TEXT_FILL_FORE_SCHEMECOLOR_INDEX_BRIGHTNESS" val="0"/>
  <p:tag name="KSO_WM_UNIT_TEXT_FILL_FORE_SCHEMECOLOR_INDEX" val="13"/>
  <p:tag name="KSO_WM_UNIT_TEXT_FILL_TYPE" val="1"/>
</p:tagLst>
</file>

<file path=ppt/tags/tag612.xml><?xml version="1.0" encoding="utf-8"?>
<p:tagLst xmlns:p="http://schemas.openxmlformats.org/presentationml/2006/main">
  <p:tag name="KSO_WM_FULL_TEXT_BEAUTIFY_COPY_ID" val="68"/>
  <p:tag name="KSO_WM_UNIT_TEXT_FILL_FORE_SCHEMECOLOR_INDEX_BRIGHTNESS" val="0"/>
  <p:tag name="KSO_WM_UNIT_TEXT_FILL_FORE_SCHEMECOLOR_INDEX" val="13"/>
  <p:tag name="KSO_WM_UNIT_TEXT_FILL_TYPE" val="1"/>
</p:tagLst>
</file>

<file path=ppt/tags/tag613.xml><?xml version="1.0" encoding="utf-8"?>
<p:tagLst xmlns:p="http://schemas.openxmlformats.org/presentationml/2006/main">
  <p:tag name="KSO_WM_FULL_TEXT_BEAUTIFY_COPY_ID" val="69"/>
  <p:tag name="KSO_WM_UNIT_TEXT_FILL_FORE_SCHEMECOLOR_INDEX_BRIGHTNESS" val="0"/>
  <p:tag name="KSO_WM_UNIT_TEXT_FILL_FORE_SCHEMECOLOR_INDEX" val="13"/>
  <p:tag name="KSO_WM_UNIT_TEXT_FILL_TYPE" val="1"/>
</p:tagLst>
</file>

<file path=ppt/tags/tag614.xml><?xml version="1.0" encoding="utf-8"?>
<p:tagLst xmlns:p="http://schemas.openxmlformats.org/presentationml/2006/main">
  <p:tag name="KSO_WM_FULL_TEXT_BEAUTIFY_COPY_ID" val="70"/>
  <p:tag name="KSO_WM_UNIT_TEXT_FILL_FORE_SCHEMECOLOR_INDEX_BRIGHTNESS" val="0"/>
  <p:tag name="KSO_WM_UNIT_TEXT_FILL_FORE_SCHEMECOLOR_INDEX" val="13"/>
  <p:tag name="KSO_WM_UNIT_TEXT_FILL_TYPE" val="1"/>
</p:tagLst>
</file>

<file path=ppt/tags/tag615.xml><?xml version="1.0" encoding="utf-8"?>
<p:tagLst xmlns:p="http://schemas.openxmlformats.org/presentationml/2006/main">
  <p:tag name="KSO_WM_FULL_TEXT_BEAUTIFY_COPY_ID" val="71"/>
  <p:tag name="KSO_WM_UNIT_TEXT_FILL_FORE_SCHEMECOLOR_INDEX_BRIGHTNESS" val="0"/>
  <p:tag name="KSO_WM_UNIT_TEXT_FILL_FORE_SCHEMECOLOR_INDEX" val="13"/>
  <p:tag name="KSO_WM_UNIT_TEXT_FILL_TYPE" val="1"/>
</p:tagLst>
</file>

<file path=ppt/tags/tag616.xml><?xml version="1.0" encoding="utf-8"?>
<p:tagLst xmlns:p="http://schemas.openxmlformats.org/presentationml/2006/main">
  <p:tag name="KSO_WM_FULL_TEXT_BEAUTIFY_COPY_ID" val="72"/>
  <p:tag name="KSO_WM_UNIT_TEXT_FILL_FORE_SCHEMECOLOR_INDEX_BRIGHTNESS" val="0"/>
  <p:tag name="KSO_WM_UNIT_TEXT_FILL_FORE_SCHEMECOLOR_INDEX" val="13"/>
  <p:tag name="KSO_WM_UNIT_TEXT_FILL_TYPE" val="1"/>
</p:tagLst>
</file>

<file path=ppt/tags/tag617.xml><?xml version="1.0" encoding="utf-8"?>
<p:tagLst xmlns:p="http://schemas.openxmlformats.org/presentationml/2006/main">
  <p:tag name="KSO_WM_FULL_TEXT_BEAUTIFY_COPY_ID" val="73"/>
  <p:tag name="KSO_WM_UNIT_TEXT_FILL_FORE_SCHEMECOLOR_INDEX_BRIGHTNESS" val="0"/>
  <p:tag name="KSO_WM_UNIT_TEXT_FILL_FORE_SCHEMECOLOR_INDEX" val="13"/>
  <p:tag name="KSO_WM_UNIT_TEXT_FILL_TYPE" val="1"/>
</p:tagLst>
</file>

<file path=ppt/tags/tag618.xml><?xml version="1.0" encoding="utf-8"?>
<p:tagLst xmlns:p="http://schemas.openxmlformats.org/presentationml/2006/main">
  <p:tag name="KSO_WM_FULL_TEXT_BEAUTIFY_COPY_ID" val="74"/>
  <p:tag name="KSO_WM_UNIT_TEXT_FILL_FORE_SCHEMECOLOR_INDEX_BRIGHTNESS" val="0"/>
  <p:tag name="KSO_WM_UNIT_TEXT_FILL_FORE_SCHEMECOLOR_INDEX" val="13"/>
  <p:tag name="KSO_WM_UNIT_TEXT_FILL_TYPE" val="1"/>
</p:tagLst>
</file>

<file path=ppt/tags/tag619.xml><?xml version="1.0" encoding="utf-8"?>
<p:tagLst xmlns:p="http://schemas.openxmlformats.org/presentationml/2006/main">
  <p:tag name="KSO_WM_FULL_TEXT_BEAUTIFY_COPY_ID" val="92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FULL_TEXT_BEAUTIFY_COPY_ID" val="93"/>
</p:tagLst>
</file>

<file path=ppt/tags/tag621.xml><?xml version="1.0" encoding="utf-8"?>
<p:tagLst xmlns:p="http://schemas.openxmlformats.org/presentationml/2006/main">
  <p:tag name="KSO_WM_FULL_TEXT_BEAUTIFY_COPY_ID" val="94"/>
</p:tagLst>
</file>

<file path=ppt/tags/tag622.xml><?xml version="1.0" encoding="utf-8"?>
<p:tagLst xmlns:p="http://schemas.openxmlformats.org/presentationml/2006/main">
  <p:tag name="KSO_WM_FULL_TEXT_BEAUTIFY_COPY_ID" val="95"/>
</p:tagLst>
</file>

<file path=ppt/tags/tag623.xml><?xml version="1.0" encoding="utf-8"?>
<p:tagLst xmlns:p="http://schemas.openxmlformats.org/presentationml/2006/main">
  <p:tag name="KSO_WM_FULL_TEXT_BEAUTIFY_COPY_ID" val="96"/>
</p:tagLst>
</file>

<file path=ppt/tags/tag624.xml><?xml version="1.0" encoding="utf-8"?>
<p:tagLst xmlns:p="http://schemas.openxmlformats.org/presentationml/2006/main">
  <p:tag name="KSO_WM_FULL_TEXT_BEAUTIFY_COPY_ID" val="97"/>
  <p:tag name="KSO_WM_UNIT_TEXT_FILL_FORE_SCHEMECOLOR_INDEX_BRIGHTNESS" val="0"/>
  <p:tag name="KSO_WM_UNIT_TEXT_FILL_FORE_SCHEMECOLOR_INDEX" val="13"/>
  <p:tag name="KSO_WM_UNIT_TEXT_FILL_TYPE" val="1"/>
</p:tagLst>
</file>

<file path=ppt/tags/tag625.xml><?xml version="1.0" encoding="utf-8"?>
<p:tagLst xmlns:p="http://schemas.openxmlformats.org/presentationml/2006/main">
  <p:tag name="KSO_WM_FULL_TEXT_BEAUTIFY_COPY_ID" val="98"/>
  <p:tag name="KSO_WM_UNIT_TEXT_FILL_FORE_SCHEMECOLOR_INDEX_BRIGHTNESS" val="0"/>
  <p:tag name="KSO_WM_UNIT_TEXT_FILL_FORE_SCHEMECOLOR_INDEX" val="13"/>
  <p:tag name="KSO_WM_UNIT_TEXT_FILL_TYPE" val="1"/>
</p:tagLst>
</file>

<file path=ppt/tags/tag626.xml><?xml version="1.0" encoding="utf-8"?>
<p:tagLst xmlns:p="http://schemas.openxmlformats.org/presentationml/2006/main">
  <p:tag name="KSO_WM_FULL_TEXT_BEAUTIFY_COPY_ID" val="99"/>
  <p:tag name="KSO_WM_UNIT_TEXT_FILL_FORE_SCHEMECOLOR_INDEX_BRIGHTNESS" val="0"/>
  <p:tag name="KSO_WM_UNIT_TEXT_FILL_FORE_SCHEMECOLOR_INDEX" val="13"/>
  <p:tag name="KSO_WM_UNIT_TEXT_FILL_TYPE" val="1"/>
</p:tagLst>
</file>

<file path=ppt/tags/tag627.xml><?xml version="1.0" encoding="utf-8"?>
<p:tagLst xmlns:p="http://schemas.openxmlformats.org/presentationml/2006/main">
  <p:tag name="KSO_WM_FULL_TEXT_BEAUTIFY_COPY_ID" val="100"/>
  <p:tag name="KSO_WM_UNIT_TEXT_FILL_FORE_SCHEMECOLOR_INDEX_BRIGHTNESS" val="0"/>
  <p:tag name="KSO_WM_UNIT_TEXT_FILL_FORE_SCHEMECOLOR_INDEX" val="13"/>
  <p:tag name="KSO_WM_UNIT_TEXT_FILL_TYPE" val="1"/>
</p:tagLst>
</file>

<file path=ppt/tags/tag628.xml><?xml version="1.0" encoding="utf-8"?>
<p:tagLst xmlns:p="http://schemas.openxmlformats.org/presentationml/2006/main">
  <p:tag name="KSO_WM_FULL_TEXT_BEAUTIFY_COPY_ID" val="101"/>
  <p:tag name="KSO_WM_UNIT_TEXT_FILL_FORE_SCHEMECOLOR_INDEX_BRIGHTNESS" val="0"/>
  <p:tag name="KSO_WM_UNIT_TEXT_FILL_FORE_SCHEMECOLOR_INDEX" val="13"/>
  <p:tag name="KSO_WM_UNIT_TEXT_FILL_TYPE" val="1"/>
</p:tagLst>
</file>

<file path=ppt/tags/tag629.xml><?xml version="1.0" encoding="utf-8"?>
<p:tagLst xmlns:p="http://schemas.openxmlformats.org/presentationml/2006/main">
  <p:tag name="KSO_WM_FULL_TEXT_BEAUTIFY_COPY_ID" val="102"/>
  <p:tag name="KSO_WM_UNIT_TEXT_FILL_FORE_SCHEMECOLOR_INDEX_BRIGHTNESS" val="0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FULL_TEXT_BEAUTIFY_COPY_ID" val="103"/>
  <p:tag name="KSO_WM_UNIT_TEXT_FILL_FORE_SCHEMECOLOR_INDEX_BRIGHTNESS" val="0"/>
  <p:tag name="KSO_WM_UNIT_TEXT_FILL_FORE_SCHEMECOLOR_INDEX" val="13"/>
  <p:tag name="KSO_WM_UNIT_TEXT_FILL_TYPE" val="1"/>
</p:tagLst>
</file>

<file path=ppt/tags/tag631.xml><?xml version="1.0" encoding="utf-8"?>
<p:tagLst xmlns:p="http://schemas.openxmlformats.org/presentationml/2006/main">
  <p:tag name="KSO_WM_FULL_TEXT_BEAUTIFY_COPY_ID" val="104"/>
  <p:tag name="KSO_WM_UNIT_TEXT_FILL_FORE_SCHEMECOLOR_INDEX_BRIGHTNESS" val="0"/>
  <p:tag name="KSO_WM_UNIT_TEXT_FILL_FORE_SCHEMECOLOR_INDEX" val="13"/>
  <p:tag name="KSO_WM_UNIT_TEXT_FILL_TYPE" val="1"/>
</p:tagLst>
</file>

<file path=ppt/tags/tag632.xml><?xml version="1.0" encoding="utf-8"?>
<p:tagLst xmlns:p="http://schemas.openxmlformats.org/presentationml/2006/main">
  <p:tag name="KSO_WM_FULL_TEXT_BEAUTIFY_COPY_ID" val="105"/>
  <p:tag name="KSO_WM_UNIT_TEXT_FILL_FORE_SCHEMECOLOR_INDEX_BRIGHTNESS" val="0"/>
  <p:tag name="KSO_WM_UNIT_TEXT_FILL_FORE_SCHEMECOLOR_INDEX" val="13"/>
  <p:tag name="KSO_WM_UNIT_TEXT_FILL_TYPE" val="1"/>
</p:tagLst>
</file>

<file path=ppt/tags/tag633.xml><?xml version="1.0" encoding="utf-8"?>
<p:tagLst xmlns:p="http://schemas.openxmlformats.org/presentationml/2006/main">
  <p:tag name="KSO_WM_FULL_TEXT_BEAUTIFY_COPY_ID" val="106"/>
  <p:tag name="KSO_WM_UNIT_TEXT_FILL_FORE_SCHEMECOLOR_INDEX_BRIGHTNESS" val="0"/>
  <p:tag name="KSO_WM_UNIT_TEXT_FILL_FORE_SCHEMECOLOR_INDEX" val="2"/>
  <p:tag name="KSO_WM_UNIT_TEXT_FILL_TYPE" val="1"/>
</p:tagLst>
</file>

<file path=ppt/tags/tag634.xml><?xml version="1.0" encoding="utf-8"?>
<p:tagLst xmlns:p="http://schemas.openxmlformats.org/presentationml/2006/main">
  <p:tag name="KSO_WM_FULL_TEXT_BEAUTIFY_COPY_ID" val="107"/>
  <p:tag name="KSO_WM_UNIT_TEXT_FILL_FORE_SCHEMECOLOR_INDEX_BRIGHTNESS" val="0"/>
  <p:tag name="KSO_WM_UNIT_TEXT_FILL_FORE_SCHEMECOLOR_INDEX" val="2"/>
  <p:tag name="KSO_WM_UNIT_TEXT_FILL_TYPE" val="1"/>
</p:tagLst>
</file>

<file path=ppt/tags/tag635.xml><?xml version="1.0" encoding="utf-8"?>
<p:tagLst xmlns:p="http://schemas.openxmlformats.org/presentationml/2006/main">
  <p:tag name="KSO_WM_FULL_TEXT_BEAUTIFY_COPY_ID" val="108"/>
  <p:tag name="KSO_WM_UNIT_TEXT_FILL_FORE_SCHEMECOLOR_INDEX_BRIGHTNESS" val="0"/>
  <p:tag name="KSO_WM_UNIT_TEXT_FILL_FORE_SCHEMECOLOR_INDEX" val="2"/>
  <p:tag name="KSO_WM_UNIT_TEXT_FILL_TYPE" val="1"/>
</p:tagLst>
</file>

<file path=ppt/tags/tag636.xml><?xml version="1.0" encoding="utf-8"?>
<p:tagLst xmlns:p="http://schemas.openxmlformats.org/presentationml/2006/main">
  <p:tag name="KSO_WM_FULL_TEXT_BEAUTIFY_COPY_ID" val="109"/>
  <p:tag name="KSO_WM_UNIT_TEXT_FILL_FORE_SCHEMECOLOR_INDEX_BRIGHTNESS" val="0"/>
  <p:tag name="KSO_WM_UNIT_TEXT_FILL_FORE_SCHEMECOLOR_INDEX" val="2"/>
  <p:tag name="KSO_WM_UNIT_TEXT_FILL_TYPE" val="1"/>
</p:tagLst>
</file>

<file path=ppt/tags/tag637.xml><?xml version="1.0" encoding="utf-8"?>
<p:tagLst xmlns:p="http://schemas.openxmlformats.org/presentationml/2006/main">
  <p:tag name="KSO_WM_FULL_TEXT_BEAUTIFY_COPY_ID" val="110"/>
  <p:tag name="KSO_WM_UNIT_TEXT_FILL_FORE_SCHEMECOLOR_INDEX_BRIGHTNESS" val="0"/>
  <p:tag name="KSO_WM_UNIT_TEXT_FILL_FORE_SCHEMECOLOR_INDEX" val="2"/>
  <p:tag name="KSO_WM_UNIT_TEXT_FILL_TYPE" val="1"/>
</p:tagLst>
</file>

<file path=ppt/tags/tag638.xml><?xml version="1.0" encoding="utf-8"?>
<p:tagLst xmlns:p="http://schemas.openxmlformats.org/presentationml/2006/main">
  <p:tag name="KSO_WM_FULL_TEXT_BEAUTIFY_COPY_ID" val="111"/>
  <p:tag name="KSO_WM_UNIT_TEXT_FILL_FORE_SCHEMECOLOR_INDEX_BRIGHTNESS" val="0"/>
  <p:tag name="KSO_WM_UNIT_TEXT_FILL_FORE_SCHEMECOLOR_INDEX" val="2"/>
  <p:tag name="KSO_WM_UNIT_TEXT_FILL_TYPE" val="1"/>
</p:tagLst>
</file>

<file path=ppt/tags/tag639.xml><?xml version="1.0" encoding="utf-8"?>
<p:tagLst xmlns:p="http://schemas.openxmlformats.org/presentationml/2006/main">
  <p:tag name="KSO_WM_FULL_TEXT_BEAUTIFY_COPY_ID" val="11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641.xml><?xml version="1.0" encoding="utf-8"?>
<p:tagLst xmlns:p="http://schemas.openxmlformats.org/presentationml/2006/main">
  <p:tag name="KSO_WM_FULL_TEXT_BEAUTIFY_COPY_ID" val="75"/>
</p:tagLst>
</file>

<file path=ppt/tags/tag642.xml><?xml version="1.0" encoding="utf-8"?>
<p:tagLst xmlns:p="http://schemas.openxmlformats.org/presentationml/2006/main">
  <p:tag name="KSO_WM_FULL_TEXT_BEAUTIFY_COPY_ID" val="77"/>
</p:tagLst>
</file>

<file path=ppt/tags/tag643.xml><?xml version="1.0" encoding="utf-8"?>
<p:tagLst xmlns:p="http://schemas.openxmlformats.org/presentationml/2006/main">
  <p:tag name="KSO_WM_FULL_TEXT_BEAUTIFY_COPY_ID" val="81"/>
</p:tagLst>
</file>

<file path=ppt/tags/tag644.xml><?xml version="1.0" encoding="utf-8"?>
<p:tagLst xmlns:p="http://schemas.openxmlformats.org/presentationml/2006/main">
  <p:tag name="KSO_WM_FULL_TEXT_BEAUTIFY_COPY_ID" val="82"/>
</p:tagLst>
</file>

<file path=ppt/tags/tag645.xml><?xml version="1.0" encoding="utf-8"?>
<p:tagLst xmlns:p="http://schemas.openxmlformats.org/presentationml/2006/main">
  <p:tag name="KSO_WM_FULL_TEXT_BEAUTIFY_COPY_ID" val="83"/>
</p:tagLst>
</file>

<file path=ppt/tags/tag646.xml><?xml version="1.0" encoding="utf-8"?>
<p:tagLst xmlns:p="http://schemas.openxmlformats.org/presentationml/2006/main">
  <p:tag name="KSO_WM_FULL_TEXT_BEAUTIFY_COPY_ID" val="80"/>
</p:tagLst>
</file>

<file path=ppt/tags/tag647.xml><?xml version="1.0" encoding="utf-8"?>
<p:tagLst xmlns:p="http://schemas.openxmlformats.org/presentationml/2006/main">
  <p:tag name="KSO_WM_FULL_TEXT_BEAUTIFY_COPY_ID" val="150996282"/>
  <p:tag name="KSO_WM_SLIDE_BK_DARK_LIGHT" val="2"/>
  <p:tag name="KSO_WM_SLIDE_BACKGROUND_TYPE" val="general"/>
  <p:tag name="KSO_WM_SPECIAL_SOURCE" val="bdnull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0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1"/>
</p:tagLst>
</file>

<file path=ppt/tags/tag651.xml><?xml version="1.0" encoding="utf-8"?>
<p:tagLst xmlns:p="http://schemas.openxmlformats.org/presentationml/2006/main">
  <p:tag name="KSO_WM_FULL_TEXT_BEAUTIFY_COPY_ID" val="40"/>
</p:tagLst>
</file>

<file path=ppt/tags/tag652.xml><?xml version="1.0" encoding="utf-8"?>
<p:tagLst xmlns:p="http://schemas.openxmlformats.org/presentationml/2006/main">
  <p:tag name="KSO_WM_FULL_TEXT_BEAUTIFY_COPY_ID" val="5"/>
  <p:tag name="KSO_WM_UNIT_TEXT_FILL_FORE_SCHEMECOLOR_INDEX_BRIGHTNESS" val="0"/>
  <p:tag name="KSO_WM_UNIT_TEXT_FILL_FORE_SCHEMECOLOR_INDEX" val="13"/>
  <p:tag name="KSO_WM_UNIT_TEXT_FILL_TYPE" val="1"/>
</p:tagLst>
</file>

<file path=ppt/tags/tag653.xml><?xml version="1.0" encoding="utf-8"?>
<p:tagLst xmlns:p="http://schemas.openxmlformats.org/presentationml/2006/main">
  <p:tag name="KSO_WM_FULL_TEXT_BEAUTIFY_COPY_ID" val="6"/>
  <p:tag name="KSO_WM_UNIT_TEXT_FILL_FORE_SCHEMECOLOR_INDEX_BRIGHTNESS" val="0"/>
  <p:tag name="KSO_WM_UNIT_TEXT_FILL_FORE_SCHEMECOLOR_INDEX" val="13"/>
  <p:tag name="KSO_WM_UNIT_TEXT_FILL_TYPE" val="1"/>
</p:tagLst>
</file>

<file path=ppt/tags/tag654.xml><?xml version="1.0" encoding="utf-8"?>
<p:tagLst xmlns:p="http://schemas.openxmlformats.org/presentationml/2006/main">
  <p:tag name="KSO_WM_FULL_TEXT_BEAUTIFY_COPY_ID" val="8"/>
  <p:tag name="KSO_WM_UNIT_TEXT_FILL_FORE_SCHEMECOLOR_INDEX_BRIGHTNESS" val="0"/>
  <p:tag name="KSO_WM_UNIT_TEXT_FILL_FORE_SCHEMECOLOR_INDEX" val="13"/>
  <p:tag name="KSO_WM_UNIT_TEXT_FILL_TYPE" val="1"/>
</p:tagLst>
</file>

<file path=ppt/tags/tag655.xml><?xml version="1.0" encoding="utf-8"?>
<p:tagLst xmlns:p="http://schemas.openxmlformats.org/presentationml/2006/main">
  <p:tag name="KSO_WM_FULL_TEXT_BEAUTIFY_COPY_ID" val="9"/>
</p:tagLst>
</file>

<file path=ppt/tags/tag656.xml><?xml version="1.0" encoding="utf-8"?>
<p:tagLst xmlns:p="http://schemas.openxmlformats.org/presentationml/2006/main">
  <p:tag name="KSO_WM_FULL_TEXT_BEAUTIFY_COPY_ID" val="82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57.xml><?xml version="1.0" encoding="utf-8"?>
<p:tagLst xmlns:p="http://schemas.openxmlformats.org/presentationml/2006/main">
  <p:tag name="KSO_WM_FULL_TEXT_BEAUTIFY_COPY_ID" val="83"/>
</p:tagLst>
</file>

<file path=ppt/tags/tag658.xml><?xml version="1.0" encoding="utf-8"?>
<p:tagLst xmlns:p="http://schemas.openxmlformats.org/presentationml/2006/main">
  <p:tag name="KSO_WM_FULL_TEXT_BEAUTIFY_COPY_ID" val="84"/>
</p:tagLst>
</file>

<file path=ppt/tags/tag659.xml><?xml version="1.0" encoding="utf-8"?>
<p:tagLst xmlns:p="http://schemas.openxmlformats.org/presentationml/2006/main">
  <p:tag name="KSO_WM_FULL_TEXT_BEAUTIFY_COPY_ID" val="85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FULL_TEXT_BEAUTIFY_COPY_ID" val="86"/>
</p:tagLst>
</file>

<file path=ppt/tags/tag661.xml><?xml version="1.0" encoding="utf-8"?>
<p:tagLst xmlns:p="http://schemas.openxmlformats.org/presentationml/2006/main">
  <p:tag name="KSO_WM_FULL_TEXT_BEAUTIFY_COPY_ID" val="87"/>
</p:tagLst>
</file>

<file path=ppt/tags/tag662.xml><?xml version="1.0" encoding="utf-8"?>
<p:tagLst xmlns:p="http://schemas.openxmlformats.org/presentationml/2006/main">
  <p:tag name="KSO_WM_FULL_TEXT_BEAUTIFY_COPY_ID" val="88"/>
  <p:tag name="KSO_WM_UNIT_TEXT_FILL_FORE_SCHEMECOLOR_INDEX_BRIGHTNESS" val="0"/>
  <p:tag name="KSO_WM_UNIT_TEXT_FILL_FORE_SCHEMECOLOR_INDEX" val="13"/>
  <p:tag name="KSO_WM_UNIT_TEXT_FILL_TYPE" val="1"/>
</p:tagLst>
</file>

<file path=ppt/tags/tag663.xml><?xml version="1.0" encoding="utf-8"?>
<p:tagLst xmlns:p="http://schemas.openxmlformats.org/presentationml/2006/main">
  <p:tag name="KSO_WM_FULL_TEXT_BEAUTIFY_COPY_ID" val="89"/>
  <p:tag name="KSO_WM_UNIT_TEXT_FILL_FORE_SCHEMECOLOR_INDEX_BRIGHTNESS" val="0"/>
  <p:tag name="KSO_WM_UNIT_TEXT_FILL_FORE_SCHEMECOLOR_INDEX" val="13"/>
  <p:tag name="KSO_WM_UNIT_TEXT_FILL_TYPE" val="1"/>
</p:tagLst>
</file>

<file path=ppt/tags/tag664.xml><?xml version="1.0" encoding="utf-8"?>
<p:tagLst xmlns:p="http://schemas.openxmlformats.org/presentationml/2006/main">
  <p:tag name="KSO_WM_FULL_TEXT_BEAUTIFY_COPY_ID" val="90"/>
  <p:tag name="KSO_WM_UNIT_TEXT_FILL_FORE_SCHEMECOLOR_INDEX_BRIGHTNESS" val="0"/>
  <p:tag name="KSO_WM_UNIT_TEXT_FILL_FORE_SCHEMECOLOR_INDEX" val="13"/>
  <p:tag name="KSO_WM_UNIT_TEXT_FILL_TYPE" val="1"/>
</p:tagLst>
</file>

<file path=ppt/tags/tag665.xml><?xml version="1.0" encoding="utf-8"?>
<p:tagLst xmlns:p="http://schemas.openxmlformats.org/presentationml/2006/main">
  <p:tag name="KSO_WM_FULL_TEXT_BEAUTIFY_COPY_ID" val="91"/>
  <p:tag name="KSO_WM_UNIT_TEXT_FILL_FORE_SCHEMECOLOR_INDEX_BRIGHTNESS" val="0"/>
  <p:tag name="KSO_WM_UNIT_TEXT_FILL_FORE_SCHEMECOLOR_INDEX" val="13"/>
  <p:tag name="KSO_WM_UNIT_TEXT_FILL_TYPE" val="1"/>
</p:tagLst>
</file>

<file path=ppt/tags/tag666.xml><?xml version="1.0" encoding="utf-8"?>
<p:tagLst xmlns:p="http://schemas.openxmlformats.org/presentationml/2006/main">
  <p:tag name="KSO_WM_FULL_TEXT_BEAUTIFY_COPY_ID" val="92"/>
  <p:tag name="KSO_WM_UNIT_TEXT_FILL_FORE_SCHEMECOLOR_INDEX_BRIGHTNESS" val="0"/>
  <p:tag name="KSO_WM_UNIT_TEXT_FILL_FORE_SCHEMECOLOR_INDEX" val="13"/>
  <p:tag name="KSO_WM_UNIT_TEXT_FILL_TYPE" val="1"/>
</p:tagLst>
</file>

<file path=ppt/tags/tag667.xml><?xml version="1.0" encoding="utf-8"?>
<p:tagLst xmlns:p="http://schemas.openxmlformats.org/presentationml/2006/main">
  <p:tag name="KSO_WM_FULL_TEXT_BEAUTIFY_COPY_ID" val="93"/>
  <p:tag name="KSO_WM_UNIT_TEXT_FILL_FORE_SCHEMECOLOR_INDEX_BRIGHTNESS" val="0"/>
  <p:tag name="KSO_WM_UNIT_TEXT_FILL_FORE_SCHEMECOLOR_INDEX" val="13"/>
  <p:tag name="KSO_WM_UNIT_TEXT_FILL_TYPE" val="1"/>
</p:tagLst>
</file>

<file path=ppt/tags/tag668.xml><?xml version="1.0" encoding="utf-8"?>
<p:tagLst xmlns:p="http://schemas.openxmlformats.org/presentationml/2006/main">
  <p:tag name="KSO_WM_FULL_TEXT_BEAUTIFY_COPY_ID" val="94"/>
  <p:tag name="KSO_WM_UNIT_TEXT_FILL_FORE_SCHEMECOLOR_INDEX_BRIGHTNESS" val="0"/>
  <p:tag name="KSO_WM_UNIT_TEXT_FILL_FORE_SCHEMECOLOR_INDEX" val="13"/>
  <p:tag name="KSO_WM_UNIT_TEXT_FILL_TYPE" val="1"/>
</p:tagLst>
</file>

<file path=ppt/tags/tag669.xml><?xml version="1.0" encoding="utf-8"?>
<p:tagLst xmlns:p="http://schemas.openxmlformats.org/presentationml/2006/main">
  <p:tag name="KSO_WM_FULL_TEXT_BEAUTIFY_COPY_ID" val="95"/>
  <p:tag name="KSO_WM_UNIT_TEXT_FILL_FORE_SCHEMECOLOR_INDEX_BRIGHTNESS" val="0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FULL_TEXT_BEAUTIFY_COPY_ID" val="96"/>
  <p:tag name="KSO_WM_UNIT_TEXT_FILL_FORE_SCHEMECOLOR_INDEX_BRIGHTNESS" val="0"/>
  <p:tag name="KSO_WM_UNIT_TEXT_FILL_FORE_SCHEMECOLOR_INDEX" val="2"/>
  <p:tag name="KSO_WM_UNIT_TEXT_FILL_TYPE" val="1"/>
</p:tagLst>
</file>

<file path=ppt/tags/tag671.xml><?xml version="1.0" encoding="utf-8"?>
<p:tagLst xmlns:p="http://schemas.openxmlformats.org/presentationml/2006/main">
  <p:tag name="KSO_WM_FULL_TEXT_BEAUTIFY_COPY_ID" val="97"/>
  <p:tag name="KSO_WM_UNIT_TEXT_FILL_FORE_SCHEMECOLOR_INDEX_BRIGHTNESS" val="0"/>
  <p:tag name="KSO_WM_UNIT_TEXT_FILL_FORE_SCHEMECOLOR_INDEX" val="2"/>
  <p:tag name="KSO_WM_UNIT_TEXT_FILL_TYPE" val="1"/>
</p:tagLst>
</file>

<file path=ppt/tags/tag672.xml><?xml version="1.0" encoding="utf-8"?>
<p:tagLst xmlns:p="http://schemas.openxmlformats.org/presentationml/2006/main">
  <p:tag name="KSO_WM_FULL_TEXT_BEAUTIFY_COPY_ID" val="98"/>
  <p:tag name="KSO_WM_UNIT_TEXT_FILL_FORE_SCHEMECOLOR_INDEX_BRIGHTNESS" val="0"/>
  <p:tag name="KSO_WM_UNIT_TEXT_FILL_FORE_SCHEMECOLOR_INDEX" val="2"/>
  <p:tag name="KSO_WM_UNIT_TEXT_FILL_TYPE" val="1"/>
</p:tagLst>
</file>

<file path=ppt/tags/tag673.xml><?xml version="1.0" encoding="utf-8"?>
<p:tagLst xmlns:p="http://schemas.openxmlformats.org/presentationml/2006/main">
  <p:tag name="KSO_WM_FULL_TEXT_BEAUTIFY_COPY_ID" val="99"/>
  <p:tag name="KSO_WM_UNIT_TEXT_FILL_FORE_SCHEMECOLOR_INDEX_BRIGHTNESS" val="0"/>
  <p:tag name="KSO_WM_UNIT_TEXT_FILL_FORE_SCHEMECOLOR_INDEX" val="2"/>
  <p:tag name="KSO_WM_UNIT_TEXT_FILL_TYPE" val="1"/>
</p:tagLst>
</file>

<file path=ppt/tags/tag674.xml><?xml version="1.0" encoding="utf-8"?>
<p:tagLst xmlns:p="http://schemas.openxmlformats.org/presentationml/2006/main">
  <p:tag name="KSO_WM_FULL_TEXT_BEAUTIFY_COPY_ID" val="100"/>
  <p:tag name="KSO_WM_UNIT_TEXT_FILL_FORE_SCHEMECOLOR_INDEX_BRIGHTNESS" val="0"/>
  <p:tag name="KSO_WM_UNIT_TEXT_FILL_FORE_SCHEMECOLOR_INDEX" val="2"/>
  <p:tag name="KSO_WM_UNIT_TEXT_FILL_TYPE" val="1"/>
</p:tagLst>
</file>

<file path=ppt/tags/tag675.xml><?xml version="1.0" encoding="utf-8"?>
<p:tagLst xmlns:p="http://schemas.openxmlformats.org/presentationml/2006/main">
  <p:tag name="KSO_WM_FULL_TEXT_BEAUTIFY_COPY_ID" val="101"/>
  <p:tag name="KSO_WM_UNIT_TEXT_FILL_FORE_SCHEMECOLOR_INDEX_BRIGHTNESS" val="0"/>
  <p:tag name="KSO_WM_UNIT_TEXT_FILL_FORE_SCHEMECOLOR_INDEX" val="2"/>
  <p:tag name="KSO_WM_UNIT_TEXT_FILL_TYPE" val="1"/>
</p:tagLst>
</file>

<file path=ppt/tags/tag676.xml><?xml version="1.0" encoding="utf-8"?>
<p:tagLst xmlns:p="http://schemas.openxmlformats.org/presentationml/2006/main">
  <p:tag name="KSO_WM_FULL_TEXT_BEAUTIFY_COPY_ID" val="102"/>
  <p:tag name="KSO_WM_UNIT_TEXT_FILL_FORE_SCHEMECOLOR_INDEX_BRIGHTNESS" val="0"/>
  <p:tag name="KSO_WM_UNIT_TEXT_FILL_FORE_SCHEMECOLOR_INDEX" val="2"/>
  <p:tag name="KSO_WM_UNIT_TEXT_FILL_TYPE" val="1"/>
</p:tagLst>
</file>

<file path=ppt/tags/tag677.xml><?xml version="1.0" encoding="utf-8"?>
<p:tagLst xmlns:p="http://schemas.openxmlformats.org/presentationml/2006/main">
  <p:tag name="KSO_WM_FULL_TEXT_BEAUTIFY_COPY_ID" val="103"/>
  <p:tag name="KSO_WM_UNIT_TEXT_FILL_FORE_SCHEMECOLOR_INDEX_BRIGHTNESS" val="0"/>
  <p:tag name="KSO_WM_UNIT_TEXT_FILL_FORE_SCHEMECOLOR_INDEX" val="2"/>
  <p:tag name="KSO_WM_UNIT_TEXT_FILL_TYPE" val="1"/>
</p:tagLst>
</file>

<file path=ppt/tags/tag678.xml><?xml version="1.0" encoding="utf-8"?>
<p:tagLst xmlns:p="http://schemas.openxmlformats.org/presentationml/2006/main">
  <p:tag name="KSO_WM_FULL_TEXT_BEAUTIFY_COPY_ID" val="104"/>
  <p:tag name="KSO_WM_UNIT_TEXT_FILL_FORE_SCHEMECOLOR_INDEX_BRIGHTNESS" val="0"/>
  <p:tag name="KSO_WM_UNIT_TEXT_FILL_FORE_SCHEMECOLOR_INDEX" val="2"/>
  <p:tag name="KSO_WM_UNIT_TEXT_FILL_TYPE" val="1"/>
</p:tagLst>
</file>

<file path=ppt/tags/tag679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FULL_TEXT_BEAUTIFY_COPY_ID" val="31"/>
</p:tagLst>
</file>

<file path=ppt/tags/tag681.xml><?xml version="1.0" encoding="utf-8"?>
<p:tagLst xmlns:p="http://schemas.openxmlformats.org/presentationml/2006/main">
  <p:tag name="KSO_WM_FULL_TEXT_BEAUTIFY_COPY_ID" val="33"/>
</p:tagLst>
</file>

<file path=ppt/tags/tag682.xml><?xml version="1.0" encoding="utf-8"?>
<p:tagLst xmlns:p="http://schemas.openxmlformats.org/presentationml/2006/main">
  <p:tag name="KSO_WM_FULL_TEXT_BEAUTIFY_COPY_ID" val="37"/>
</p:tagLst>
</file>

<file path=ppt/tags/tag683.xml><?xml version="1.0" encoding="utf-8"?>
<p:tagLst xmlns:p="http://schemas.openxmlformats.org/presentationml/2006/main">
  <p:tag name="KSO_WM_FULL_TEXT_BEAUTIFY_COPY_ID" val="38"/>
</p:tagLst>
</file>

<file path=ppt/tags/tag684.xml><?xml version="1.0" encoding="utf-8"?>
<p:tagLst xmlns:p="http://schemas.openxmlformats.org/presentationml/2006/main">
  <p:tag name="KSO_WM_FULL_TEXT_BEAUTIFY_COPY_ID" val="39"/>
</p:tagLst>
</file>

<file path=ppt/tags/tag685.xml><?xml version="1.0" encoding="utf-8"?>
<p:tagLst xmlns:p="http://schemas.openxmlformats.org/presentationml/2006/main">
  <p:tag name="KSO_WM_FULL_TEXT_BEAUTIFY_COPY_ID" val="36"/>
</p:tagLst>
</file>

<file path=ppt/tags/tag686.xml><?xml version="1.0" encoding="utf-8"?>
<p:tagLst xmlns:p="http://schemas.openxmlformats.org/presentationml/2006/main">
  <p:tag name="KSO_WM_FULL_TEXT_BEAUTIFY_COPY_ID" val="150996283"/>
  <p:tag name="KSO_WM_SLIDE_BK_DARK_LIGHT" val="2"/>
  <p:tag name="KSO_WM_SLIDE_BACKGROUND_TYPE" val="general"/>
  <p:tag name="KSO_WM_SPECIAL_SOURCE" val="bdnull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6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6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FULL_TEXT_BEAUTIFY_COPY_ID" val="3"/>
</p:tagLst>
</file>

<file path=ppt/tags/tag691.xml><?xml version="1.0" encoding="utf-8"?>
<p:tagLst xmlns:p="http://schemas.openxmlformats.org/presentationml/2006/main">
  <p:tag name="KSO_WM_FULL_TEXT_BEAUTIFY_COPY_ID" val="93"/>
  <p:tag name="KSO_WM_UNIT_TEXT_FILL_FORE_SCHEMECOLOR_INDEX_BRIGHTNESS" val="0"/>
  <p:tag name="KSO_WM_UNIT_TEXT_FILL_FORE_SCHEMECOLOR_INDEX" val="13"/>
  <p:tag name="KSO_WM_UNIT_TEXT_FILL_TYPE" val="1"/>
</p:tagLst>
</file>

<file path=ppt/tags/tag692.xml><?xml version="1.0" encoding="utf-8"?>
<p:tagLst xmlns:p="http://schemas.openxmlformats.org/presentationml/2006/main">
  <p:tag name="KSO_WM_FULL_TEXT_BEAUTIFY_COPY_ID" val="6"/>
</p:tagLst>
</file>

<file path=ppt/tags/tag693.xml><?xml version="1.0" encoding="utf-8"?>
<p:tagLst xmlns:p="http://schemas.openxmlformats.org/presentationml/2006/main">
  <p:tag name="KSO_WM_FULL_TEXT_BEAUTIFY_COPY_ID" val="22"/>
  <p:tag name="KSO_WM_UNIT_TEXT_FILL_FORE_SCHEMECOLOR_INDEX_BRIGHTNESS" val="0"/>
  <p:tag name="KSO_WM_UNIT_TEXT_FILL_FORE_SCHEMECOLOR_INDEX" val="2"/>
  <p:tag name="KSO_WM_UNIT_TEXT_FILL_TYPE" val="1"/>
</p:tagLst>
</file>

<file path=ppt/tags/tag694.xml><?xml version="1.0" encoding="utf-8"?>
<p:tagLst xmlns:p="http://schemas.openxmlformats.org/presentationml/2006/main">
  <p:tag name="KSO_WM_FULL_TEXT_BEAUTIFY_COPY_ID" val="150996284"/>
  <p:tag name="KSO_WM_SLIDE_BK_DARK_LIGHT" val="2"/>
  <p:tag name="KSO_WM_SLIDE_BACKGROUND_TYPE" val="general"/>
  <p:tag name="KSO_WM_SPECIAL_SOURCE" val="bdnull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0"/>
</p:tagLst>
</file>

<file path=ppt/tags/tag6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1"/>
</p:tagLst>
</file>

<file path=ppt/tags/tag698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699.xml><?xml version="1.0" encoding="utf-8"?>
<p:tagLst xmlns:p="http://schemas.openxmlformats.org/presentationml/2006/main">
  <p:tag name="KSO_WM_FULL_TEXT_BEAUTIFY_COPY_ID" val="7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FULL_TEXT_BEAUTIFY_COPY_ID" val="4"/>
</p:tagLst>
</file>

<file path=ppt/tags/tag701.xml><?xml version="1.0" encoding="utf-8"?>
<p:tagLst xmlns:p="http://schemas.openxmlformats.org/presentationml/2006/main">
  <p:tag name="KSO_WM_FULL_TEXT_BEAUTIFY_COPY_ID" val="5"/>
</p:tagLst>
</file>

<file path=ppt/tags/tag702.xml><?xml version="1.0" encoding="utf-8"?>
<p:tagLst xmlns:p="http://schemas.openxmlformats.org/presentationml/2006/main">
  <p:tag name="KSO_WM_FULL_TEXT_BEAUTIFY_COPY_ID" val="8"/>
</p:tagLst>
</file>

<file path=ppt/tags/tag703.xml><?xml version="1.0" encoding="utf-8"?>
<p:tagLst xmlns:p="http://schemas.openxmlformats.org/presentationml/2006/main">
  <p:tag name="KSO_WM_FULL_TEXT_BEAUTIFY_COPY_ID" val="150996285"/>
  <p:tag name="KSO_WM_SLIDE_BK_DARK_LIGHT" val="2"/>
  <p:tag name="KSO_WM_SLIDE_BACKGROUND_TYPE" val="general"/>
  <p:tag name="KSO_WM_SPECIAL_SOURCE" val="bdnull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7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707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708.xml><?xml version="1.0" encoding="utf-8"?>
<p:tagLst xmlns:p="http://schemas.openxmlformats.org/presentationml/2006/main">
  <p:tag name="KSO_WM_FULL_TEXT_BEAUTIFY_COPY_ID" val="3"/>
</p:tagLst>
</file>

<file path=ppt/tags/tag709.xml><?xml version="1.0" encoding="utf-8"?>
<p:tagLst xmlns:p="http://schemas.openxmlformats.org/presentationml/2006/main">
  <p:tag name="KSO_WM_FULL_TEXT_BEAUTIFY_COPY_ID" val="150996286"/>
  <p:tag name="KSO_WM_SLIDE_BK_DARK_LIGHT" val="2"/>
  <p:tag name="KSO_WM_SLIDE_BACKGROUND_TYPE" val="general"/>
  <p:tag name="KSO_WM_SPECIAL_SOURCE" val="bdnull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713.xml><?xml version="1.0" encoding="utf-8"?>
<p:tagLst xmlns:p="http://schemas.openxmlformats.org/presentationml/2006/main">
  <p:tag name="KSO_WM_FULL_TEXT_BEAUTIFY_COPY_ID" val="9"/>
</p:tagLst>
</file>

<file path=ppt/tags/tag714.xml><?xml version="1.0" encoding="utf-8"?>
<p:tagLst xmlns:p="http://schemas.openxmlformats.org/presentationml/2006/main">
  <p:tag name="KSO_WM_FULL_TEXT_BEAUTIFY_COPY_ID" val="10"/>
</p:tagLst>
</file>

<file path=ppt/tags/tag715.xml><?xml version="1.0" encoding="utf-8"?>
<p:tagLst xmlns:p="http://schemas.openxmlformats.org/presentationml/2006/main">
  <p:tag name="KSO_WM_FULL_TEXT_BEAUTIFY_COPY_ID" val="93"/>
  <p:tag name="KSO_WM_UNIT_TEXT_FILL_FORE_SCHEMECOLOR_INDEX_BRIGHTNESS" val="0"/>
  <p:tag name="KSO_WM_UNIT_TEXT_FILL_FORE_SCHEMECOLOR_INDEX" val="13"/>
  <p:tag name="KSO_WM_UNIT_TEXT_FILL_TYPE" val="1"/>
</p:tagLst>
</file>

<file path=ppt/tags/tag716.xml><?xml version="1.0" encoding="utf-8"?>
<p:tagLst xmlns:p="http://schemas.openxmlformats.org/presentationml/2006/main">
  <p:tag name="KSO_WM_FULL_TEXT_BEAUTIFY_COPY_ID" val="3"/>
</p:tagLst>
</file>

<file path=ppt/tags/tag717.xml><?xml version="1.0" encoding="utf-8"?>
<p:tagLst xmlns:p="http://schemas.openxmlformats.org/presentationml/2006/main">
  <p:tag name="KSO_WM_FULL_TEXT_BEAUTIFY_COPY_ID" val="150996287"/>
  <p:tag name="KSO_WM_SLIDE_BK_DARK_LIGHT" val="2"/>
  <p:tag name="KSO_WM_SLIDE_BACKGROUND_TYPE" val="general"/>
  <p:tag name="KSO_WM_SPECIAL_SOURCE" val="bdnull"/>
</p:tagLst>
</file>

<file path=ppt/tags/tag7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7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721.xml><?xml version="1.0" encoding="utf-8"?>
<p:tagLst xmlns:p="http://schemas.openxmlformats.org/presentationml/2006/main">
  <p:tag name="KSO_WM_FULL_TEXT_BEAUTIFY_COPY_ID" val="15364"/>
  <p:tag name="KSO_WM_UNIT_TEXT_FILL_FORE_SCHEMECOLOR_INDEX_BRIGHTNESS" val="0"/>
  <p:tag name="KSO_WM_UNIT_TEXT_FILL_FORE_SCHEMECOLOR_INDEX" val="13"/>
  <p:tag name="KSO_WM_UNIT_TEXT_FILL_TYPE" val="1"/>
</p:tagLst>
</file>

<file path=ppt/tags/tag722.xml><?xml version="1.0" encoding="utf-8"?>
<p:tagLst xmlns:p="http://schemas.openxmlformats.org/presentationml/2006/main">
  <p:tag name="KSO_WM_FULL_TEXT_BEAUTIFY_COPY_ID" val="9"/>
</p:tagLst>
</file>

<file path=ppt/tags/tag723.xml><?xml version="1.0" encoding="utf-8"?>
<p:tagLst xmlns:p="http://schemas.openxmlformats.org/presentationml/2006/main">
  <p:tag name="KSO_WM_FULL_TEXT_BEAUTIFY_COPY_ID" val="18"/>
  <p:tag name="KSO_WM_UNIT_TEXT_FILL_FORE_SCHEMECOLOR_INDEX_BRIGHTNESS" val="0"/>
  <p:tag name="KSO_WM_UNIT_TEXT_FILL_FORE_SCHEMECOLOR_INDEX" val="13"/>
  <p:tag name="KSO_WM_UNIT_TEXT_FILL_TYPE" val="1"/>
</p:tagLst>
</file>

<file path=ppt/tags/tag724.xml><?xml version="1.0" encoding="utf-8"?>
<p:tagLst xmlns:p="http://schemas.openxmlformats.org/presentationml/2006/main">
  <p:tag name="KSO_WM_FULL_TEXT_BEAUTIFY_COPY_ID" val="19"/>
</p:tagLst>
</file>

<file path=ppt/tags/tag725.xml><?xml version="1.0" encoding="utf-8"?>
<p:tagLst xmlns:p="http://schemas.openxmlformats.org/presentationml/2006/main">
  <p:tag name="KSO_WM_FULL_TEXT_BEAUTIFY_COPY_ID" val="12"/>
  <p:tag name="KSO_WM_UNIT_TEXT_FILL_FORE_SCHEMECOLOR_INDEX_BRIGHTNESS" val="0"/>
  <p:tag name="KSO_WM_UNIT_TEXT_FILL_FORE_SCHEMECOLOR_INDEX" val="13"/>
  <p:tag name="KSO_WM_UNIT_TEXT_FILL_TYPE" val="1"/>
</p:tagLst>
</file>

<file path=ppt/tags/tag726.xml><?xml version="1.0" encoding="utf-8"?>
<p:tagLst xmlns:p="http://schemas.openxmlformats.org/presentationml/2006/main">
  <p:tag name="KSO_WM_FULL_TEXT_BEAUTIFY_COPY_ID" val="13"/>
</p:tagLst>
</file>

<file path=ppt/tags/tag727.xml><?xml version="1.0" encoding="utf-8"?>
<p:tagLst xmlns:p="http://schemas.openxmlformats.org/presentationml/2006/main">
  <p:tag name="KSO_WM_FULL_TEXT_BEAUTIFY_COPY_ID" val="14"/>
  <p:tag name="KSO_WM_UNIT_TEXT_FILL_FORE_SCHEMECOLOR_INDEX_BRIGHTNESS" val="0"/>
  <p:tag name="KSO_WM_UNIT_TEXT_FILL_FORE_SCHEMECOLOR_INDEX" val="13"/>
  <p:tag name="KSO_WM_UNIT_TEXT_FILL_TYPE" val="1"/>
</p:tagLst>
</file>

<file path=ppt/tags/tag728.xml><?xml version="1.0" encoding="utf-8"?>
<p:tagLst xmlns:p="http://schemas.openxmlformats.org/presentationml/2006/main">
  <p:tag name="KSO_WM_FULL_TEXT_BEAUTIFY_COPY_ID" val="15"/>
</p:tagLst>
</file>

<file path=ppt/tags/tag729.xml><?xml version="1.0" encoding="utf-8"?>
<p:tagLst xmlns:p="http://schemas.openxmlformats.org/presentationml/2006/main">
  <p:tag name="KSO_WM_FULL_TEXT_BEAUTIFY_COPY_ID" val="5122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FULL_TEXT_BEAUTIFY_COPY_ID" val="5123"/>
</p:tagLst>
</file>

<file path=ppt/tags/tag731.xml><?xml version="1.0" encoding="utf-8"?>
<p:tagLst xmlns:p="http://schemas.openxmlformats.org/presentationml/2006/main">
  <p:tag name="KSO_WM_FULL_TEXT_BEAUTIFY_COPY_ID" val="27"/>
</p:tagLst>
</file>

<file path=ppt/tags/tag732.xml><?xml version="1.0" encoding="utf-8"?>
<p:tagLst xmlns:p="http://schemas.openxmlformats.org/presentationml/2006/main">
  <p:tag name="KSO_WM_FULL_TEXT_BEAUTIFY_COPY_ID" val="29"/>
</p:tagLst>
</file>

<file path=ppt/tags/tag733.xml><?xml version="1.0" encoding="utf-8"?>
<p:tagLst xmlns:p="http://schemas.openxmlformats.org/presentationml/2006/main">
  <p:tag name="KSO_WM_FULL_TEXT_BEAUTIFY_COPY_ID" val="31"/>
</p:tagLst>
</file>

<file path=ppt/tags/tag734.xml><?xml version="1.0" encoding="utf-8"?>
<p:tagLst xmlns:p="http://schemas.openxmlformats.org/presentationml/2006/main">
  <p:tag name="KSO_WM_FULL_TEXT_BEAUTIFY_COPY_ID" val="32"/>
</p:tagLst>
</file>

<file path=ppt/tags/tag735.xml><?xml version="1.0" encoding="utf-8"?>
<p:tagLst xmlns:p="http://schemas.openxmlformats.org/presentationml/2006/main">
  <p:tag name="KSO_WM_FULL_TEXT_BEAUTIFY_COPY_ID" val="33"/>
</p:tagLst>
</file>

<file path=ppt/tags/tag736.xml><?xml version="1.0" encoding="utf-8"?>
<p:tagLst xmlns:p="http://schemas.openxmlformats.org/presentationml/2006/main">
  <p:tag name="KSO_WM_FULL_TEXT_BEAUTIFY_COPY_ID" val="150996288"/>
  <p:tag name="KSO_WM_SLIDE_BK_DARK_LIGHT" val="2"/>
  <p:tag name="KSO_WM_SLIDE_BACKGROUND_TYPE" val="general"/>
  <p:tag name="KSO_WM_SPECIAL_SOURCE" val="bdnull"/>
</p:tagLst>
</file>

<file path=ppt/tags/tag7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7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7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FULL_TEXT_BEAUTIFY_COPY_ID" val="24"/>
</p:tagLst>
</file>

<file path=ppt/tags/tag741.xml><?xml version="1.0" encoding="utf-8"?>
<p:tagLst xmlns:p="http://schemas.openxmlformats.org/presentationml/2006/main">
  <p:tag name="KSO_WM_FULL_TEXT_BEAUTIFY_COPY_ID" val="25"/>
</p:tagLst>
</file>

<file path=ppt/tags/tag742.xml><?xml version="1.0" encoding="utf-8"?>
<p:tagLst xmlns:p="http://schemas.openxmlformats.org/presentationml/2006/main">
  <p:tag name="KSO_WM_FULL_TEXT_BEAUTIFY_COPY_ID" val="26"/>
</p:tagLst>
</file>

<file path=ppt/tags/tag743.xml><?xml version="1.0" encoding="utf-8"?>
<p:tagLst xmlns:p="http://schemas.openxmlformats.org/presentationml/2006/main">
  <p:tag name="KSO_WM_FULL_TEXT_BEAUTIFY_COPY_ID" val="27"/>
</p:tagLst>
</file>

<file path=ppt/tags/tag744.xml><?xml version="1.0" encoding="utf-8"?>
<p:tagLst xmlns:p="http://schemas.openxmlformats.org/presentationml/2006/main">
  <p:tag name="KSO_WM_FULL_TEXT_BEAUTIFY_COPY_ID" val="28"/>
</p:tagLst>
</file>

<file path=ppt/tags/tag745.xml><?xml version="1.0" encoding="utf-8"?>
<p:tagLst xmlns:p="http://schemas.openxmlformats.org/presentationml/2006/main">
  <p:tag name="KSO_WM_FULL_TEXT_BEAUTIFY_COPY_ID" val="29"/>
</p:tagLst>
</file>

<file path=ppt/tags/tag746.xml><?xml version="1.0" encoding="utf-8"?>
<p:tagLst xmlns:p="http://schemas.openxmlformats.org/presentationml/2006/main">
  <p:tag name="KSO_WM_FULL_TEXT_BEAUTIFY_COPY_ID" val="30"/>
</p:tagLst>
</file>

<file path=ppt/tags/tag747.xml><?xml version="1.0" encoding="utf-8"?>
<p:tagLst xmlns:p="http://schemas.openxmlformats.org/presentationml/2006/main">
  <p:tag name="KSO_WM_FULL_TEXT_BEAUTIFY_COPY_ID" val="31"/>
</p:tagLst>
</file>

<file path=ppt/tags/tag748.xml><?xml version="1.0" encoding="utf-8"?>
<p:tagLst xmlns:p="http://schemas.openxmlformats.org/presentationml/2006/main">
  <p:tag name="KSO_WM_FULL_TEXT_BEAUTIFY_COPY_ID" val="32"/>
</p:tagLst>
</file>

<file path=ppt/tags/tag749.xml><?xml version="1.0" encoding="utf-8"?>
<p:tagLst xmlns:p="http://schemas.openxmlformats.org/presentationml/2006/main">
  <p:tag name="KSO_WM_FULL_TEXT_BEAUTIFY_COPY_ID" val="33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FULL_TEXT_BEAUTIFY_COPY_ID" val="34"/>
</p:tagLst>
</file>

<file path=ppt/tags/tag751.xml><?xml version="1.0" encoding="utf-8"?>
<p:tagLst xmlns:p="http://schemas.openxmlformats.org/presentationml/2006/main">
  <p:tag name="KSO_WM_FULL_TEXT_BEAUTIFY_COPY_ID" val="35"/>
</p:tagLst>
</file>

<file path=ppt/tags/tag752.xml><?xml version="1.0" encoding="utf-8"?>
<p:tagLst xmlns:p="http://schemas.openxmlformats.org/presentationml/2006/main">
  <p:tag name="KSO_WM_FULL_TEXT_BEAUTIFY_COPY_ID" val="36"/>
</p:tagLst>
</file>

<file path=ppt/tags/tag753.xml><?xml version="1.0" encoding="utf-8"?>
<p:tagLst xmlns:p="http://schemas.openxmlformats.org/presentationml/2006/main">
  <p:tag name="KSO_WM_FULL_TEXT_BEAUTIFY_COPY_ID" val="37"/>
</p:tagLst>
</file>

<file path=ppt/tags/tag754.xml><?xml version="1.0" encoding="utf-8"?>
<p:tagLst xmlns:p="http://schemas.openxmlformats.org/presentationml/2006/main">
  <p:tag name="KSO_WM_FULL_TEXT_BEAUTIFY_COPY_ID" val="38"/>
</p:tagLst>
</file>

<file path=ppt/tags/tag755.xml><?xml version="1.0" encoding="utf-8"?>
<p:tagLst xmlns:p="http://schemas.openxmlformats.org/presentationml/2006/main">
  <p:tag name="KSO_WM_FULL_TEXT_BEAUTIFY_COPY_ID" val="39"/>
</p:tagLst>
</file>

<file path=ppt/tags/tag756.xml><?xml version="1.0" encoding="utf-8"?>
<p:tagLst xmlns:p="http://schemas.openxmlformats.org/presentationml/2006/main">
  <p:tag name="KSO_WM_FULL_TEXT_BEAUTIFY_COPY_ID" val="40"/>
</p:tagLst>
</file>

<file path=ppt/tags/tag757.xml><?xml version="1.0" encoding="utf-8"?>
<p:tagLst xmlns:p="http://schemas.openxmlformats.org/presentationml/2006/main">
  <p:tag name="KSO_WM_FULL_TEXT_BEAUTIFY_COPY_ID" val="41"/>
</p:tagLst>
</file>

<file path=ppt/tags/tag758.xml><?xml version="1.0" encoding="utf-8"?>
<p:tagLst xmlns:p="http://schemas.openxmlformats.org/presentationml/2006/main">
  <p:tag name="KSO_WM_FULL_TEXT_BEAUTIFY_COPY_ID" val="42"/>
</p:tagLst>
</file>

<file path=ppt/tags/tag759.xml><?xml version="1.0" encoding="utf-8"?>
<p:tagLst xmlns:p="http://schemas.openxmlformats.org/presentationml/2006/main">
  <p:tag name="KSO_WM_FULL_TEXT_BEAUTIFY_COPY_ID" val="43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FULL_TEXT_BEAUTIFY_COPY_ID" val="44"/>
</p:tagLst>
</file>

<file path=ppt/tags/tag761.xml><?xml version="1.0" encoding="utf-8"?>
<p:tagLst xmlns:p="http://schemas.openxmlformats.org/presentationml/2006/main">
  <p:tag name="KSO_WM_FULL_TEXT_BEAUTIFY_COPY_ID" val="45"/>
</p:tagLst>
</file>

<file path=ppt/tags/tag762.xml><?xml version="1.0" encoding="utf-8"?>
<p:tagLst xmlns:p="http://schemas.openxmlformats.org/presentationml/2006/main">
  <p:tag name="KSO_WM_FULL_TEXT_BEAUTIFY_COPY_ID" val="46"/>
</p:tagLst>
</file>

<file path=ppt/tags/tag763.xml><?xml version="1.0" encoding="utf-8"?>
<p:tagLst xmlns:p="http://schemas.openxmlformats.org/presentationml/2006/main">
  <p:tag name="KSO_WM_FULL_TEXT_BEAUTIFY_COPY_ID" val="47"/>
</p:tagLst>
</file>

<file path=ppt/tags/tag764.xml><?xml version="1.0" encoding="utf-8"?>
<p:tagLst xmlns:p="http://schemas.openxmlformats.org/presentationml/2006/main">
  <p:tag name="KSO_WM_FULL_TEXT_BEAUTIFY_COPY_ID" val="48"/>
</p:tagLst>
</file>

<file path=ppt/tags/tag765.xml><?xml version="1.0" encoding="utf-8"?>
<p:tagLst xmlns:p="http://schemas.openxmlformats.org/presentationml/2006/main">
  <p:tag name="KSO_WM_FULL_TEXT_BEAUTIFY_COPY_ID" val="49"/>
</p:tagLst>
</file>

<file path=ppt/tags/tag766.xml><?xml version="1.0" encoding="utf-8"?>
<p:tagLst xmlns:p="http://schemas.openxmlformats.org/presentationml/2006/main">
  <p:tag name="KSO_WM_FULL_TEXT_BEAUTIFY_COPY_ID" val="50"/>
</p:tagLst>
</file>

<file path=ppt/tags/tag767.xml><?xml version="1.0" encoding="utf-8"?>
<p:tagLst xmlns:p="http://schemas.openxmlformats.org/presentationml/2006/main">
  <p:tag name="KSO_WM_FULL_TEXT_BEAUTIFY_COPY_ID" val="51"/>
</p:tagLst>
</file>

<file path=ppt/tags/tag768.xml><?xml version="1.0" encoding="utf-8"?>
<p:tagLst xmlns:p="http://schemas.openxmlformats.org/presentationml/2006/main">
  <p:tag name="KSO_WM_FULL_TEXT_BEAUTIFY_COPY_ID" val="52"/>
</p:tagLst>
</file>

<file path=ppt/tags/tag769.xml><?xml version="1.0" encoding="utf-8"?>
<p:tagLst xmlns:p="http://schemas.openxmlformats.org/presentationml/2006/main">
  <p:tag name="KSO_WM_FULL_TEXT_BEAUTIFY_COPY_ID" val="53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FULL_TEXT_BEAUTIFY_COPY_ID" val="54"/>
</p:tagLst>
</file>

<file path=ppt/tags/tag771.xml><?xml version="1.0" encoding="utf-8"?>
<p:tagLst xmlns:p="http://schemas.openxmlformats.org/presentationml/2006/main">
  <p:tag name="KSO_WM_FULL_TEXT_BEAUTIFY_COPY_ID" val="55"/>
</p:tagLst>
</file>

<file path=ppt/tags/tag772.xml><?xml version="1.0" encoding="utf-8"?>
<p:tagLst xmlns:p="http://schemas.openxmlformats.org/presentationml/2006/main">
  <p:tag name="KSO_WM_FULL_TEXT_BEAUTIFY_COPY_ID" val="58"/>
  <p:tag name="KSO_WM_UNIT_TEXT_FILL_FORE_SCHEMECOLOR_INDEX_BRIGHTNESS" val="0"/>
  <p:tag name="KSO_WM_UNIT_TEXT_FILL_FORE_SCHEMECOLOR_INDEX" val="13"/>
  <p:tag name="KSO_WM_UNIT_TEXT_FILL_TYPE" val="1"/>
</p:tagLst>
</file>

<file path=ppt/tags/tag773.xml><?xml version="1.0" encoding="utf-8"?>
<p:tagLst xmlns:p="http://schemas.openxmlformats.org/presentationml/2006/main">
  <p:tag name="KSO_WM_FULL_TEXT_BEAUTIFY_COPY_ID" val="82"/>
  <p:tag name="KSO_WM_UNIT_TEXT_FILL_FORE_SCHEMECOLOR_INDEX_BRIGHTNESS" val="0"/>
  <p:tag name="KSO_WM_UNIT_TEXT_FILL_FORE_SCHEMECOLOR_INDEX" val="2"/>
  <p:tag name="KSO_WM_UNIT_TEXT_FILL_TYPE" val="1"/>
</p:tagLst>
</file>

<file path=ppt/tags/tag774.xml><?xml version="1.0" encoding="utf-8"?>
<p:tagLst xmlns:p="http://schemas.openxmlformats.org/presentationml/2006/main">
  <p:tag name="KSO_WM_FULL_TEXT_BEAUTIFY_COPY_ID" val="83"/>
  <p:tag name="KSO_WM_UNIT_TEXT_FILL_FORE_SCHEMECOLOR_INDEX_BRIGHTNESS" val="0"/>
  <p:tag name="KSO_WM_UNIT_TEXT_FILL_FORE_SCHEMECOLOR_INDEX" val="2"/>
  <p:tag name="KSO_WM_UNIT_TEXT_FILL_TYPE" val="1"/>
</p:tagLst>
</file>

<file path=ppt/tags/tag775.xml><?xml version="1.0" encoding="utf-8"?>
<p:tagLst xmlns:p="http://schemas.openxmlformats.org/presentationml/2006/main">
  <p:tag name="KSO_WM_FULL_TEXT_BEAUTIFY_COPY_ID" val="60"/>
  <p:tag name="KSO_WM_UNIT_TEXT_FILL_FORE_SCHEMECOLOR_INDEX_BRIGHTNESS" val="0"/>
  <p:tag name="KSO_WM_UNIT_TEXT_FILL_FORE_SCHEMECOLOR_INDEX" val="13"/>
  <p:tag name="KSO_WM_UNIT_TEXT_FILL_TYPE" val="1"/>
</p:tagLst>
</file>

<file path=ppt/tags/tag776.xml><?xml version="1.0" encoding="utf-8"?>
<p:tagLst xmlns:p="http://schemas.openxmlformats.org/presentationml/2006/main">
  <p:tag name="KSO_WM_FULL_TEXT_BEAUTIFY_COPY_ID" val="57"/>
</p:tagLst>
</file>

<file path=ppt/tags/tag777.xml><?xml version="1.0" encoding="utf-8"?>
<p:tagLst xmlns:p="http://schemas.openxmlformats.org/presentationml/2006/main">
  <p:tag name="KSO_WM_FULL_TEXT_BEAUTIFY_COPY_ID" val="3"/>
</p:tagLst>
</file>

<file path=ppt/tags/tag778.xml><?xml version="1.0" encoding="utf-8"?>
<p:tagLst xmlns:p="http://schemas.openxmlformats.org/presentationml/2006/main">
  <p:tag name="KSO_WM_FULL_TEXT_BEAUTIFY_COPY_ID" val="4"/>
  <p:tag name="KSO_WM_UNIT_TEXT_FILL_FORE_SCHEMECOLOR_INDEX_BRIGHTNESS" val="0"/>
  <p:tag name="KSO_WM_UNIT_TEXT_FILL_FORE_SCHEMECOLOR_INDEX" val="13"/>
  <p:tag name="KSO_WM_UNIT_TEXT_FILL_TYPE" val="1"/>
</p:tagLst>
</file>

<file path=ppt/tags/tag779.xml><?xml version="1.0" encoding="utf-8"?>
<p:tagLst xmlns:p="http://schemas.openxmlformats.org/presentationml/2006/main">
  <p:tag name="KSO_WM_FULL_TEXT_BEAUTIFY_COPY_ID" val="56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FULL_TEXT_BEAUTIFY_COPY_ID" val="61"/>
</p:tagLst>
</file>

<file path=ppt/tags/tag781.xml><?xml version="1.0" encoding="utf-8"?>
<p:tagLst xmlns:p="http://schemas.openxmlformats.org/presentationml/2006/main">
  <p:tag name="KSO_WM_FULL_TEXT_BEAUTIFY_COPY_ID" val="63"/>
</p:tagLst>
</file>

<file path=ppt/tags/tag782.xml><?xml version="1.0" encoding="utf-8"?>
<p:tagLst xmlns:p="http://schemas.openxmlformats.org/presentationml/2006/main">
  <p:tag name="KSO_WM_FULL_TEXT_BEAUTIFY_COPY_ID" val="64"/>
</p:tagLst>
</file>

<file path=ppt/tags/tag783.xml><?xml version="1.0" encoding="utf-8"?>
<p:tagLst xmlns:p="http://schemas.openxmlformats.org/presentationml/2006/main">
  <p:tag name="KSO_WM_FULL_TEXT_BEAUTIFY_COPY_ID" val="65"/>
</p:tagLst>
</file>

<file path=ppt/tags/tag784.xml><?xml version="1.0" encoding="utf-8"?>
<p:tagLst xmlns:p="http://schemas.openxmlformats.org/presentationml/2006/main">
  <p:tag name="KSO_WM_FULL_TEXT_BEAUTIFY_COPY_ID" val="150996289"/>
  <p:tag name="KSO_WM_SLIDE_BK_DARK_LIGHT" val="2"/>
  <p:tag name="KSO_WM_SLIDE_BACKGROUND_TYPE" val="general"/>
  <p:tag name="KSO_WM_SPECIAL_SOURCE" val="bdnull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788.xml><?xml version="1.0" encoding="utf-8"?>
<p:tagLst xmlns:p="http://schemas.openxmlformats.org/presentationml/2006/main">
  <p:tag name="KSO_WM_FULL_TEXT_BEAUTIFY_COPY_ID" val="15364"/>
  <p:tag name="KSO_WM_UNIT_TEXT_FILL_FORE_SCHEMECOLOR_INDEX_BRIGHTNESS" val="0"/>
  <p:tag name="KSO_WM_UNIT_TEXT_FILL_FORE_SCHEMECOLOR_INDEX" val="13"/>
  <p:tag name="KSO_WM_UNIT_TEXT_FILL_TYPE" val="1"/>
</p:tagLst>
</file>

<file path=ppt/tags/tag789.xml><?xml version="1.0" encoding="utf-8"?>
<p:tagLst xmlns:p="http://schemas.openxmlformats.org/presentationml/2006/main">
  <p:tag name="KSO_WM_FULL_TEXT_BEAUTIFY_COPY_ID" val="9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FULL_TEXT_BEAUTIFY_COPY_ID" val="18"/>
  <p:tag name="KSO_WM_UNIT_TEXT_FILL_FORE_SCHEMECOLOR_INDEX_BRIGHTNESS" val="0"/>
  <p:tag name="KSO_WM_UNIT_TEXT_FILL_FORE_SCHEMECOLOR_INDEX" val="13"/>
  <p:tag name="KSO_WM_UNIT_TEXT_FILL_TYPE" val="1"/>
</p:tagLst>
</file>

<file path=ppt/tags/tag791.xml><?xml version="1.0" encoding="utf-8"?>
<p:tagLst xmlns:p="http://schemas.openxmlformats.org/presentationml/2006/main">
  <p:tag name="KSO_WM_FULL_TEXT_BEAUTIFY_COPY_ID" val="19"/>
</p:tagLst>
</file>

<file path=ppt/tags/tag792.xml><?xml version="1.0" encoding="utf-8"?>
<p:tagLst xmlns:p="http://schemas.openxmlformats.org/presentationml/2006/main">
  <p:tag name="KSO_WM_FULL_TEXT_BEAUTIFY_COPY_ID" val="12"/>
  <p:tag name="KSO_WM_UNIT_TEXT_FILL_FORE_SCHEMECOLOR_INDEX_BRIGHTNESS" val="0"/>
  <p:tag name="KSO_WM_UNIT_TEXT_FILL_FORE_SCHEMECOLOR_INDEX" val="13"/>
  <p:tag name="KSO_WM_UNIT_TEXT_FILL_TYPE" val="1"/>
</p:tagLst>
</file>

<file path=ppt/tags/tag793.xml><?xml version="1.0" encoding="utf-8"?>
<p:tagLst xmlns:p="http://schemas.openxmlformats.org/presentationml/2006/main">
  <p:tag name="KSO_WM_FULL_TEXT_BEAUTIFY_COPY_ID" val="13"/>
</p:tagLst>
</file>

<file path=ppt/tags/tag794.xml><?xml version="1.0" encoding="utf-8"?>
<p:tagLst xmlns:p="http://schemas.openxmlformats.org/presentationml/2006/main">
  <p:tag name="KSO_WM_FULL_TEXT_BEAUTIFY_COPY_ID" val="14"/>
  <p:tag name="KSO_WM_UNIT_TEXT_FILL_FORE_SCHEMECOLOR_INDEX_BRIGHTNESS" val="0"/>
  <p:tag name="KSO_WM_UNIT_TEXT_FILL_FORE_SCHEMECOLOR_INDEX" val="13"/>
  <p:tag name="KSO_WM_UNIT_TEXT_FILL_TYPE" val="1"/>
</p:tagLst>
</file>

<file path=ppt/tags/tag795.xml><?xml version="1.0" encoding="utf-8"?>
<p:tagLst xmlns:p="http://schemas.openxmlformats.org/presentationml/2006/main">
  <p:tag name="KSO_WM_FULL_TEXT_BEAUTIFY_COPY_ID" val="15"/>
</p:tagLst>
</file>

<file path=ppt/tags/tag796.xml><?xml version="1.0" encoding="utf-8"?>
<p:tagLst xmlns:p="http://schemas.openxmlformats.org/presentationml/2006/main">
  <p:tag name="KSO_WM_FULL_TEXT_BEAUTIFY_COPY_ID" val="6146"/>
</p:tagLst>
</file>

<file path=ppt/tags/tag797.xml><?xml version="1.0" encoding="utf-8"?>
<p:tagLst xmlns:p="http://schemas.openxmlformats.org/presentationml/2006/main">
  <p:tag name="KSO_WM_FULL_TEXT_BEAUTIFY_COPY_ID" val="6148"/>
</p:tagLst>
</file>

<file path=ppt/tags/tag798.xml><?xml version="1.0" encoding="utf-8"?>
<p:tagLst xmlns:p="http://schemas.openxmlformats.org/presentationml/2006/main">
  <p:tag name="KSO_WM_FULL_TEXT_BEAUTIFY_COPY_ID" val="16"/>
</p:tagLst>
</file>

<file path=ppt/tags/tag799.xml><?xml version="1.0" encoding="utf-8"?>
<p:tagLst xmlns:p="http://schemas.openxmlformats.org/presentationml/2006/main">
  <p:tag name="KSO_WM_FULL_TEXT_BEAUTIFY_COPY_ID" val="2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FULL_TEXT_BEAUTIFY_COPY_ID" val="22"/>
</p:tagLst>
</file>

<file path=ppt/tags/tag801.xml><?xml version="1.0" encoding="utf-8"?>
<p:tagLst xmlns:p="http://schemas.openxmlformats.org/presentationml/2006/main">
  <p:tag name="KSO_WM_FULL_TEXT_BEAUTIFY_COPY_ID" val="23"/>
</p:tagLst>
</file>

<file path=ppt/tags/tag802.xml><?xml version="1.0" encoding="utf-8"?>
<p:tagLst xmlns:p="http://schemas.openxmlformats.org/presentationml/2006/main">
  <p:tag name="KSO_WM_FULL_TEXT_BEAUTIFY_COPY_ID" val="24"/>
</p:tagLst>
</file>

<file path=ppt/tags/tag803.xml><?xml version="1.0" encoding="utf-8"?>
<p:tagLst xmlns:p="http://schemas.openxmlformats.org/presentationml/2006/main">
  <p:tag name="KSO_WM_FULL_TEXT_BEAUTIFY_COPY_ID" val="150996290"/>
  <p:tag name="KSO_WM_SLIDE_BK_DARK_LIGHT" val="2"/>
  <p:tag name="KSO_WM_SLIDE_BACKGROUND_TYPE" val="general"/>
  <p:tag name="KSO_WM_SPECIAL_SOURCE" val="bdnull"/>
</p:tagLst>
</file>

<file path=ppt/tags/tag8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8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5"/>
</p:tagLst>
</file>

<file path=ppt/tags/tag807.xml><?xml version="1.0" encoding="utf-8"?>
<p:tagLst xmlns:p="http://schemas.openxmlformats.org/presentationml/2006/main">
  <p:tag name="KSO_WM_FULL_TEXT_BEAUTIFY_COPY_ID" val="9"/>
</p:tagLst>
</file>

<file path=ppt/tags/tag808.xml><?xml version="1.0" encoding="utf-8"?>
<p:tagLst xmlns:p="http://schemas.openxmlformats.org/presentationml/2006/main">
  <p:tag name="KSO_WM_FULL_TEXT_BEAUTIFY_COPY_ID" val="10"/>
</p:tagLst>
</file>

<file path=ppt/tags/tag809.xml><?xml version="1.0" encoding="utf-8"?>
<p:tagLst xmlns:p="http://schemas.openxmlformats.org/presentationml/2006/main">
  <p:tag name="KSO_WM_FULL_TEXT_BEAUTIFY_COPY_ID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FULL_TEXT_BEAUTIFY_COPY_ID" val="6"/>
</p:tagLst>
</file>

<file path=ppt/tags/tag811.xml><?xml version="1.0" encoding="utf-8"?>
<p:tagLst xmlns:p="http://schemas.openxmlformats.org/presentationml/2006/main">
  <p:tag name="KSO_WM_FULL_TEXT_BEAUTIFY_COPY_ID" val="22"/>
  <p:tag name="KSO_WM_UNIT_TEXT_FILL_FORE_SCHEMECOLOR_INDEX_BRIGHTNESS" val="0"/>
  <p:tag name="KSO_WM_UNIT_TEXT_FILL_FORE_SCHEMECOLOR_INDEX" val="2"/>
  <p:tag name="KSO_WM_UNIT_TEXT_FILL_TYPE" val="1"/>
</p:tagLst>
</file>

<file path=ppt/tags/tag812.xml><?xml version="1.0" encoding="utf-8"?>
<p:tagLst xmlns:p="http://schemas.openxmlformats.org/presentationml/2006/main">
  <p:tag name="KSO_WM_FULL_TEXT_BEAUTIFY_COPY_ID" val="150996291"/>
  <p:tag name="KSO_WM_SLIDE_BK_DARK_LIGHT" val="2"/>
  <p:tag name="KSO_WM_SLIDE_BACKGROUND_TYPE" val="general"/>
  <p:tag name="KSO_WM_SPECIAL_SOURCE" val="bdnull"/>
</p:tagLst>
</file>

<file path=ppt/tags/tag8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5"/>
</p:tagLst>
</file>

<file path=ppt/tags/tag8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6"/>
</p:tagLst>
</file>

<file path=ppt/tags/tag8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7"/>
</p:tagLst>
</file>

<file path=ppt/tags/tag816.xml><?xml version="1.0" encoding="utf-8"?>
<p:tagLst xmlns:p="http://schemas.openxmlformats.org/presentationml/2006/main">
  <p:tag name="KSO_WM_FULL_TEXT_BEAUTIFY_COPY_ID" val="2"/>
</p:tagLst>
</file>

<file path=ppt/tags/tag817.xml><?xml version="1.0" encoding="utf-8"?>
<p:tagLst xmlns:p="http://schemas.openxmlformats.org/presentationml/2006/main">
  <p:tag name="KSO_WM_FULL_TEXT_BEAUTIFY_COPY_ID" val="4"/>
</p:tagLst>
</file>

<file path=ppt/tags/tag818.xml><?xml version="1.0" encoding="utf-8"?>
<p:tagLst xmlns:p="http://schemas.openxmlformats.org/presentationml/2006/main">
  <p:tag name="KSO_WM_FULL_TEXT_BEAUTIFY_COPY_ID" val="5"/>
  <p:tag name="KSO_WM_UNIT_TEXT_SHADOW_SCHEMECOLOR_INDEX_BRIGHTNESS" val="0"/>
  <p:tag name="KSO_WM_UNIT_TEXT_SHADOW_SCHEMECOLOR_INDEX" val="1"/>
</p:tagLst>
</file>

<file path=ppt/tags/tag819.xml><?xml version="1.0" encoding="utf-8"?>
<p:tagLst xmlns:p="http://schemas.openxmlformats.org/presentationml/2006/main">
  <p:tag name="KSO_WM_FULL_TEXT_BEAUTIFY_COPY_ID" val="6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FULL_TEXT_BEAUTIFY_COPY_ID" val="8"/>
</p:tagLst>
</file>

<file path=ppt/tags/tag821.xml><?xml version="1.0" encoding="utf-8"?>
<p:tagLst xmlns:p="http://schemas.openxmlformats.org/presentationml/2006/main">
  <p:tag name="KSO_WM_FULL_TEXT_BEAUTIFY_COPY_ID" val="9"/>
  <p:tag name="KSO_WM_UNIT_TEXT_SHADOW_SCHEMECOLOR_INDEX_BRIGHTNESS" val="0"/>
  <p:tag name="KSO_WM_UNIT_TEXT_SHADOW_SCHEMECOLOR_INDEX" val="1"/>
</p:tagLst>
</file>

<file path=ppt/tags/tag822.xml><?xml version="1.0" encoding="utf-8"?>
<p:tagLst xmlns:p="http://schemas.openxmlformats.org/presentationml/2006/main">
  <p:tag name="KSO_WM_FULL_TEXT_BEAUTIFY_COPY_ID" val="10"/>
</p:tagLst>
</file>

<file path=ppt/tags/tag823.xml><?xml version="1.0" encoding="utf-8"?>
<p:tagLst xmlns:p="http://schemas.openxmlformats.org/presentationml/2006/main">
  <p:tag name="KSO_WM_FULL_TEXT_BEAUTIFY_COPY_ID" val="11"/>
  <p:tag name="KSO_WM_UNIT_TEXT_SHADOW_SCHEMECOLOR_INDEX_BRIGHTNESS" val="0"/>
  <p:tag name="KSO_WM_UNIT_TEXT_SHADOW_SCHEMECOLOR_INDEX" val="1"/>
</p:tagLst>
</file>

<file path=ppt/tags/tag824.xml><?xml version="1.0" encoding="utf-8"?>
<p:tagLst xmlns:p="http://schemas.openxmlformats.org/presentationml/2006/main">
  <p:tag name="KSO_WM_FULL_TEXT_BEAUTIFY_COPY_ID" val="12"/>
</p:tagLst>
</file>

<file path=ppt/tags/tag825.xml><?xml version="1.0" encoding="utf-8"?>
<p:tagLst xmlns:p="http://schemas.openxmlformats.org/presentationml/2006/main">
  <p:tag name="KSO_WM_FULL_TEXT_BEAUTIFY_COPY_ID" val="13"/>
  <p:tag name="KSO_WM_UNIT_TEXT_SHADOW_SCHEMECOLOR_INDEX_BRIGHTNESS" val="0"/>
  <p:tag name="KSO_WM_UNIT_TEXT_SHADOW_SCHEMECOLOR_INDEX" val="1"/>
</p:tagLst>
</file>

<file path=ppt/tags/tag826.xml><?xml version="1.0" encoding="utf-8"?>
<p:tagLst xmlns:p="http://schemas.openxmlformats.org/presentationml/2006/main">
  <p:tag name="KSO_WM_FULL_TEXT_BEAUTIFY_COPY_ID" val="150996292"/>
  <p:tag name="KSO_WM_SLIDE_BK_DARK_LIGHT" val="2"/>
  <p:tag name="KSO_WM_SLIDE_BACKGROUND_TYPE" val="general"/>
  <p:tag name="KSO_WM_SPECIAL_SOURCE" val="bdnull"/>
</p:tagLst>
</file>

<file path=ppt/tags/tag8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8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831.xml><?xml version="1.0" encoding="utf-8"?>
<p:tagLst xmlns:p="http://schemas.openxmlformats.org/presentationml/2006/main">
  <p:tag name="KSO_WM_FULL_TEXT_BEAUTIFY_COPY_ID" val="3"/>
</p:tagLst>
</file>

<file path=ppt/tags/tag832.xml><?xml version="1.0" encoding="utf-8"?>
<p:tagLst xmlns:p="http://schemas.openxmlformats.org/presentationml/2006/main">
  <p:tag name="KSO_WM_FULL_TEXT_BEAUTIFY_COPY_ID" val="150996293"/>
  <p:tag name="KSO_WM_SLIDE_BK_DARK_LIGHT" val="2"/>
  <p:tag name="KSO_WM_SLIDE_BACKGROUND_TYPE" val="general"/>
  <p:tag name="KSO_WM_SPECIAL_SOURCE" val="bdnull"/>
</p:tagLst>
</file>

<file path=ppt/tags/tag8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8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36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837.xml><?xml version="1.0" encoding="utf-8"?>
<p:tagLst xmlns:p="http://schemas.openxmlformats.org/presentationml/2006/main">
  <p:tag name="KSO_WM_FULL_TEXT_BEAUTIFY_COPY_ID" val="3"/>
</p:tagLst>
</file>

<file path=ppt/tags/tag838.xml><?xml version="1.0" encoding="utf-8"?>
<p:tagLst xmlns:p="http://schemas.openxmlformats.org/presentationml/2006/main">
  <p:tag name="KSO_WM_FULL_TEXT_BEAUTIFY_COPY_ID" val="150996294"/>
  <p:tag name="KSO_WM_SLIDE_BK_DARK_LIGHT" val="2"/>
  <p:tag name="KSO_WM_SLIDE_BACKGROUND_TYPE" val="general"/>
  <p:tag name="KSO_WM_SPECIAL_SOURCE" val="bdnull"/>
</p:tagLst>
</file>

<file path=ppt/tags/tag8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42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843.xml><?xml version="1.0" encoding="utf-8"?>
<p:tagLst xmlns:p="http://schemas.openxmlformats.org/presentationml/2006/main">
  <p:tag name="KSO_WM_FULL_TEXT_BEAUTIFY_COPY_ID" val="3"/>
</p:tagLst>
</file>

<file path=ppt/tags/tag844.xml><?xml version="1.0" encoding="utf-8"?>
<p:tagLst xmlns:p="http://schemas.openxmlformats.org/presentationml/2006/main">
  <p:tag name="KSO_WM_FULL_TEXT_BEAUTIFY_COPY_ID" val="150996295"/>
  <p:tag name="KSO_WM_SLIDE_BK_DARK_LIGHT" val="2"/>
  <p:tag name="KSO_WM_SLIDE_BACKGROUND_TYPE" val="general"/>
  <p:tag name="KSO_WM_SPECIAL_SOURCE" val="bdnull"/>
</p:tagLst>
</file>

<file path=ppt/tags/tag8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8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48.xml><?xml version="1.0" encoding="utf-8"?>
<p:tagLst xmlns:p="http://schemas.openxmlformats.org/presentationml/2006/main">
  <p:tag name="KSO_WM_FULL_TEXT_BEAUTIFY_COPY_ID" val="2"/>
  <p:tag name="KSO_WM_UNIT_TEXT_FILL_FORE_SCHEMECOLOR_INDEX_BRIGHTNESS" val="0"/>
  <p:tag name="KSO_WM_UNIT_TEXT_FILL_FORE_SCHEMECOLOR_INDEX" val="13"/>
  <p:tag name="KSO_WM_UNIT_TEXT_FILL_TYPE" val="1"/>
</p:tagLst>
</file>

<file path=ppt/tags/tag849.xml><?xml version="1.0" encoding="utf-8"?>
<p:tagLst xmlns:p="http://schemas.openxmlformats.org/presentationml/2006/main">
  <p:tag name="KSO_WM_FULL_TEXT_BEAUTIFY_COPY_ID" val="4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7bb18362-1c96-4ccf-993d-06ff195d143b}"/>
</p:tagLst>
</file>

<file path=ppt/tags/tag850.xml><?xml version="1.0" encoding="utf-8"?>
<p:tagLst xmlns:p="http://schemas.openxmlformats.org/presentationml/2006/main">
  <p:tag name="KSO_WM_FULL_TEXT_BEAUTIFY_COPY_ID" val="150996296"/>
  <p:tag name="KSO_WM_SLIDE_BK_DARK_LIGHT" val="2"/>
  <p:tag name="KSO_WM_SLIDE_BACKGROUND_TYPE" val="general"/>
  <p:tag name="KSO_WM_SPECIAL_SOURCE" val="bdnull"/>
</p:tagLst>
</file>

<file path=ppt/tags/tag8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4"/>
</p:tagLst>
</file>

<file path=ppt/tags/tag8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5"/>
</p:tagLst>
</file>

<file path=ppt/tags/tag854.xml><?xml version="1.0" encoding="utf-8"?>
<p:tagLst xmlns:p="http://schemas.openxmlformats.org/presentationml/2006/main">
  <p:tag name="KSO_WM_FULL_TEXT_BEAUTIFY_COPY_ID" val="15364"/>
  <p:tag name="KSO_WM_UNIT_TEXT_FILL_FORE_SCHEMECOLOR_INDEX_BRIGHTNESS" val="0"/>
  <p:tag name="KSO_WM_UNIT_TEXT_FILL_FORE_SCHEMECOLOR_INDEX" val="13"/>
  <p:tag name="KSO_WM_UNIT_TEXT_FILL_TYPE" val="1"/>
</p:tagLst>
</file>

<file path=ppt/tags/tag855.xml><?xml version="1.0" encoding="utf-8"?>
<p:tagLst xmlns:p="http://schemas.openxmlformats.org/presentationml/2006/main">
  <p:tag name="KSO_WM_FULL_TEXT_BEAUTIFY_COPY_ID" val="9"/>
</p:tagLst>
</file>

<file path=ppt/tags/tag856.xml><?xml version="1.0" encoding="utf-8"?>
<p:tagLst xmlns:p="http://schemas.openxmlformats.org/presentationml/2006/main">
  <p:tag name="KSO_WM_FULL_TEXT_BEAUTIFY_COPY_ID" val="18"/>
  <p:tag name="KSO_WM_UNIT_TEXT_FILL_FORE_SCHEMECOLOR_INDEX_BRIGHTNESS" val="0"/>
  <p:tag name="KSO_WM_UNIT_TEXT_FILL_FORE_SCHEMECOLOR_INDEX" val="13"/>
  <p:tag name="KSO_WM_UNIT_TEXT_FILL_TYPE" val="1"/>
</p:tagLst>
</file>

<file path=ppt/tags/tag857.xml><?xml version="1.0" encoding="utf-8"?>
<p:tagLst xmlns:p="http://schemas.openxmlformats.org/presentationml/2006/main">
  <p:tag name="KSO_WM_FULL_TEXT_BEAUTIFY_COPY_ID" val="19"/>
</p:tagLst>
</file>

<file path=ppt/tags/tag858.xml><?xml version="1.0" encoding="utf-8"?>
<p:tagLst xmlns:p="http://schemas.openxmlformats.org/presentationml/2006/main">
  <p:tag name="KSO_WM_FULL_TEXT_BEAUTIFY_COPY_ID" val="7170"/>
</p:tagLst>
</file>

<file path=ppt/tags/tag859.xml><?xml version="1.0" encoding="utf-8"?>
<p:tagLst xmlns:p="http://schemas.openxmlformats.org/presentationml/2006/main">
  <p:tag name="KSO_WM_FULL_TEXT_BEAUTIFY_COPY_ID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0b00eea3-2131-40d1-b098-2b895063f87c}"/>
</p:tagLst>
</file>

<file path=ppt/tags/tag860.xml><?xml version="1.0" encoding="utf-8"?>
<p:tagLst xmlns:p="http://schemas.openxmlformats.org/presentationml/2006/main">
  <p:tag name="KSO_WM_FULL_TEXT_BEAUTIFY_COPY_ID" val="3"/>
</p:tagLst>
</file>

<file path=ppt/tags/tag861.xml><?xml version="1.0" encoding="utf-8"?>
<p:tagLst xmlns:p="http://schemas.openxmlformats.org/presentationml/2006/main">
  <p:tag name="KSO_WM_FULL_TEXT_BEAUTIFY_COPY_ID" val="10"/>
</p:tagLst>
</file>

<file path=ppt/tags/tag862.xml><?xml version="1.0" encoding="utf-8"?>
<p:tagLst xmlns:p="http://schemas.openxmlformats.org/presentationml/2006/main">
  <p:tag name="KSO_WM_FULL_TEXT_BEAUTIFY_COPY_ID" val="12"/>
</p:tagLst>
</file>

<file path=ppt/tags/tag863.xml><?xml version="1.0" encoding="utf-8"?>
<p:tagLst xmlns:p="http://schemas.openxmlformats.org/presentationml/2006/main">
  <p:tag name="KSO_WM_FULL_TEXT_BEAUTIFY_COPY_ID" val="14"/>
</p:tagLst>
</file>

<file path=ppt/tags/tag864.xml><?xml version="1.0" encoding="utf-8"?>
<p:tagLst xmlns:p="http://schemas.openxmlformats.org/presentationml/2006/main">
  <p:tag name="KSO_WM_FULL_TEXT_BEAUTIFY_COPY_ID" val="15"/>
</p:tagLst>
</file>

<file path=ppt/tags/tag865.xml><?xml version="1.0" encoding="utf-8"?>
<p:tagLst xmlns:p="http://schemas.openxmlformats.org/presentationml/2006/main">
  <p:tag name="KSO_WM_FULL_TEXT_BEAUTIFY_COPY_ID" val="16"/>
</p:tagLst>
</file>

<file path=ppt/tags/tag866.xml><?xml version="1.0" encoding="utf-8"?>
<p:tagLst xmlns:p="http://schemas.openxmlformats.org/presentationml/2006/main">
  <p:tag name="KSO_WM_FULL_TEXT_BEAUTIFY_COPY_ID" val="150996297"/>
  <p:tag name="KSO_WM_SLIDE_BK_DARK_LIGHT" val="2"/>
  <p:tag name="KSO_WM_SLIDE_BACKGROUND_TYPE" val="general"/>
  <p:tag name="KSO_WM_SPECIAL_SOURCE" val="bdnull"/>
</p:tagLst>
</file>

<file path=ppt/tags/tag8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0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af6ec6e-3fe7-495d-acda-11dd2753acff}"/>
</p:tagLst>
</file>

<file path=ppt/tags/tag870.xml><?xml version="1.0" encoding="utf-8"?>
<p:tagLst xmlns:p="http://schemas.openxmlformats.org/presentationml/2006/main">
  <p:tag name="KSO_WM_FULL_TEXT_BEAUTIFY_COPY_ID" val="2"/>
</p:tagLst>
</file>

<file path=ppt/tags/tag871.xml><?xml version="1.0" encoding="utf-8"?>
<p:tagLst xmlns:p="http://schemas.openxmlformats.org/presentationml/2006/main">
  <p:tag name="KSO_WM_FULL_TEXT_BEAUTIFY_COPY_ID" val="3"/>
</p:tagLst>
</file>

<file path=ppt/tags/tag872.xml><?xml version="1.0" encoding="utf-8"?>
<p:tagLst xmlns:p="http://schemas.openxmlformats.org/presentationml/2006/main">
  <p:tag name="KSO_WM_FULL_TEXT_BEAUTIFY_COPY_ID" val="4"/>
</p:tagLst>
</file>

<file path=ppt/tags/tag873.xml><?xml version="1.0" encoding="utf-8"?>
<p:tagLst xmlns:p="http://schemas.openxmlformats.org/presentationml/2006/main">
  <p:tag name="KSO_WM_FULL_TEXT_BEAUTIFY_COPY_ID" val="5"/>
</p:tagLst>
</file>

<file path=ppt/tags/tag874.xml><?xml version="1.0" encoding="utf-8"?>
<p:tagLst xmlns:p="http://schemas.openxmlformats.org/presentationml/2006/main">
  <p:tag name="KSO_WM_FULL_TEXT_BEAUTIFY_COPY_ID" val="150996298"/>
  <p:tag name="KSO_WM_SLIDE_BK_DARK_LIGHT" val="2"/>
  <p:tag name="KSO_WM_SLIDE_BACKGROUND_TYPE" val="general"/>
  <p:tag name="KSO_WM_SPECIAL_SOURCE" val="bdnull"/>
</p:tagLst>
</file>

<file path=ppt/tags/tag8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8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78.xml><?xml version="1.0" encoding="utf-8"?>
<p:tagLst xmlns:p="http://schemas.openxmlformats.org/presentationml/2006/main">
  <p:tag name="KSO_WM_FULL_TEXT_BEAUTIFY_COPY_ID" val="3"/>
  <p:tag name="KSO_WM_UNIT_TEXT_FILL_FORE_SCHEMECOLOR_INDEX_BRIGHTNESS" val="0"/>
  <p:tag name="KSO_WM_UNIT_TEXT_FILL_FORE_SCHEMECOLOR_INDEX" val="13"/>
  <p:tag name="KSO_WM_UNIT_TEXT_FILL_TYPE" val="1"/>
</p:tagLst>
</file>

<file path=ppt/tags/tag879.xml><?xml version="1.0" encoding="utf-8"?>
<p:tagLst xmlns:p="http://schemas.openxmlformats.org/presentationml/2006/main">
  <p:tag name="KSO_WM_FULL_TEXT_BEAUTIFY_COPY_ID" val="4"/>
  <p:tag name="KSO_WM_UNIT_TEXT_FILL_FORE_SCHEMECOLOR_INDEX_BRIGHTNESS" val="0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b3cffc17-bd1c-499e-a747-14e2534cf22e}"/>
</p:tagLst>
</file>

<file path=ppt/tags/tag880.xml><?xml version="1.0" encoding="utf-8"?>
<p:tagLst xmlns:p="http://schemas.openxmlformats.org/presentationml/2006/main">
  <p:tag name="KSO_WM_FULL_TEXT_BEAUTIFY_COPY_ID" val="5"/>
</p:tagLst>
</file>

<file path=ppt/tags/tag881.xml><?xml version="1.0" encoding="utf-8"?>
<p:tagLst xmlns:p="http://schemas.openxmlformats.org/presentationml/2006/main">
  <p:tag name="KSO_WM_FULL_TEXT_BEAUTIFY_COPY_ID" val="150996299"/>
  <p:tag name="KSO_WM_SLIDE_BK_DARK_LIGHT" val="2"/>
  <p:tag name="KSO_WM_SLIDE_BACKGROUND_TYPE" val="general"/>
  <p:tag name="KSO_WM_SPECIAL_SOURCE" val="bdnull"/>
</p:tagLst>
</file>

<file path=ppt/tags/tag8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8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8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885.xml><?xml version="1.0" encoding="utf-8"?>
<p:tagLst xmlns:p="http://schemas.openxmlformats.org/presentationml/2006/main">
  <p:tag name="KSO_WM_FULL_TEXT_BEAUTIFY_COPY_ID" val="4"/>
</p:tagLst>
</file>

<file path=ppt/tags/tag886.xml><?xml version="1.0" encoding="utf-8"?>
<p:tagLst xmlns:p="http://schemas.openxmlformats.org/presentationml/2006/main">
  <p:tag name="KSO_WM_FULL_TEXT_BEAUTIFY_COPY_ID" val="11"/>
</p:tagLst>
</file>

<file path=ppt/tags/tag887.xml><?xml version="1.0" encoding="utf-8"?>
<p:tagLst xmlns:p="http://schemas.openxmlformats.org/presentationml/2006/main">
  <p:tag name="KSO_WM_FULL_TEXT_BEAUTIFY_COPY_ID" val="12"/>
  <p:tag name="KSO_WM_UNIT_TEXT_FILL_FORE_SCHEMECOLOR_INDEX_BRIGHTNESS" val="0"/>
  <p:tag name="KSO_WM_UNIT_TEXT_FILL_FORE_SCHEMECOLOR_INDEX" val="13"/>
  <p:tag name="KSO_WM_UNIT_TEXT_FILL_TYPE" val="1"/>
</p:tagLst>
</file>

<file path=ppt/tags/tag888.xml><?xml version="1.0" encoding="utf-8"?>
<p:tagLst xmlns:p="http://schemas.openxmlformats.org/presentationml/2006/main">
  <p:tag name="KSO_WM_FULL_TEXT_BEAUTIFY_COPY_ID" val="15"/>
  <p:tag name="KSO_WM_UNIT_TEXT_FILL_FORE_SCHEMECOLOR_INDEX_BRIGHTNESS" val="0"/>
  <p:tag name="KSO_WM_UNIT_TEXT_FILL_FORE_SCHEMECOLOR_INDEX" val="13"/>
  <p:tag name="KSO_WM_UNIT_TEXT_FILL_TYPE" val="1"/>
</p:tagLst>
</file>

<file path=ppt/tags/tag889.xml><?xml version="1.0" encoding="utf-8"?>
<p:tagLst xmlns:p="http://schemas.openxmlformats.org/presentationml/2006/main">
  <p:tag name="KSO_WM_FULL_TEXT_BEAUTIFY_COPY_ID" val="150996300"/>
  <p:tag name="KSO_WM_SLIDE_BK_DARK_LIGHT" val="2"/>
  <p:tag name="KSO_WM_SLIDE_BACKGROUND_TYPE" val="general"/>
  <p:tag name="KSO_WM_SPECIAL_SOURCE" val="bdnull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5aa2b4a5-b560-4d72-aef9-52ea69144b9c}"/>
</p:tagLst>
</file>

<file path=ppt/tags/tag8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1"/>
</p:tagLst>
</file>

<file path=ppt/tags/tag8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15"/>
</p:tagLst>
</file>

<file path=ppt/tags/tag8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16"/>
</p:tagLst>
</file>

<file path=ppt/tags/tag893.xml><?xml version="1.0" encoding="utf-8"?>
<p:tagLst xmlns:p="http://schemas.openxmlformats.org/presentationml/2006/main">
  <p:tag name="KSO_WM_FULL_TEXT_BEAUTIFY_COPY_ID" val="2"/>
</p:tagLst>
</file>

<file path=ppt/tags/tag894.xml><?xml version="1.0" encoding="utf-8"?>
<p:tagLst xmlns:p="http://schemas.openxmlformats.org/presentationml/2006/main">
  <p:tag name="KSO_WM_FULL_TEXT_BEAUTIFY_COPY_ID" val="7"/>
</p:tagLst>
</file>

<file path=ppt/tags/tag895.xml><?xml version="1.0" encoding="utf-8"?>
<p:tagLst xmlns:p="http://schemas.openxmlformats.org/presentationml/2006/main">
  <p:tag name="KSO_WM_FULL_TEXT_BEAUTIFY_COPY_ID" val="5"/>
</p:tagLst>
</file>

<file path=ppt/tags/tag896.xml><?xml version="1.0" encoding="utf-8"?>
<p:tagLst xmlns:p="http://schemas.openxmlformats.org/presentationml/2006/main">
  <p:tag name="KSO_WM_FULL_TEXT_BEAUTIFY_COPY_ID" val="9"/>
</p:tagLst>
</file>

<file path=ppt/tags/tag897.xml><?xml version="1.0" encoding="utf-8"?>
<p:tagLst xmlns:p="http://schemas.openxmlformats.org/presentationml/2006/main">
  <p:tag name="KSO_WM_FULL_TEXT_BEAUTIFY_COPY_ID" val="10"/>
</p:tagLst>
</file>

<file path=ppt/tags/tag898.xml><?xml version="1.0" encoding="utf-8"?>
<p:tagLst xmlns:p="http://schemas.openxmlformats.org/presentationml/2006/main">
  <p:tag name="KSO_WM_FULL_TEXT_BEAUTIFY_COPY_ID" val="12"/>
  <p:tag name="KSO_WM_UNIT_TEXT_FILL_FORE_SCHEMECOLOR_INDEX_BRIGHTNESS" val="0"/>
  <p:tag name="KSO_WM_UNIT_TEXT_FILL_FORE_SCHEMECOLOR_INDEX" val="13"/>
  <p:tag name="KSO_WM_UNIT_TEXT_FILL_TYPE" val="1"/>
</p:tagLst>
</file>

<file path=ppt/tags/tag899.xml><?xml version="1.0" encoding="utf-8"?>
<p:tagLst xmlns:p="http://schemas.openxmlformats.org/presentationml/2006/main">
  <p:tag name="KSO_WM_FULL_TEXT_BEAUTIFY_COPY_ID" val="13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9b76a481-ebb0-4201-8cf3-941d34cb837a}"/>
</p:tagLst>
</file>

<file path=ppt/tags/tag900.xml><?xml version="1.0" encoding="utf-8"?>
<p:tagLst xmlns:p="http://schemas.openxmlformats.org/presentationml/2006/main">
  <p:tag name="KSO_WM_FULL_TEXT_BEAUTIFY_COPY_ID" val="14"/>
</p:tagLst>
</file>

<file path=ppt/tags/tag901.xml><?xml version="1.0" encoding="utf-8"?>
<p:tagLst xmlns:p="http://schemas.openxmlformats.org/presentationml/2006/main">
  <p:tag name="KSO_WM_FULL_TEXT_BEAUTIFY_COPY_ID" val="150996301"/>
  <p:tag name="KSO_WM_SLIDE_BK_DARK_LIGHT" val="2"/>
  <p:tag name="KSO_WM_SLIDE_BACKGROUND_TYPE" val="general"/>
  <p:tag name="KSO_WM_SPECIAL_SOURCE" val="bdnull"/>
</p:tagLst>
</file>

<file path=ppt/tags/tag9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9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9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905.xml><?xml version="1.0" encoding="utf-8"?>
<p:tagLst xmlns:p="http://schemas.openxmlformats.org/presentationml/2006/main">
  <p:tag name="KSO_WM_FULL_TEXT_BEAUTIFY_COPY_ID" val="11"/>
</p:tagLst>
</file>

<file path=ppt/tags/tag906.xml><?xml version="1.0" encoding="utf-8"?>
<p:tagLst xmlns:p="http://schemas.openxmlformats.org/presentationml/2006/main">
  <p:tag name="KSO_WM_FULL_TEXT_BEAUTIFY_COPY_ID" val="2"/>
</p:tagLst>
</file>

<file path=ppt/tags/tag907.xml><?xml version="1.0" encoding="utf-8"?>
<p:tagLst xmlns:p="http://schemas.openxmlformats.org/presentationml/2006/main">
  <p:tag name="KSO_WM_FULL_TEXT_BEAUTIFY_COPY_ID" val="22"/>
  <p:tag name="KSO_WM_UNIT_TEXT_FILL_FORE_SCHEMECOLOR_INDEX_BRIGHTNESS" val="0"/>
  <p:tag name="KSO_WM_UNIT_TEXT_FILL_FORE_SCHEMECOLOR_INDEX" val="2"/>
  <p:tag name="KSO_WM_UNIT_TEXT_FILL_TYPE" val="1"/>
</p:tagLst>
</file>

<file path=ppt/tags/tag908.xml><?xml version="1.0" encoding="utf-8"?>
<p:tagLst xmlns:p="http://schemas.openxmlformats.org/presentationml/2006/main">
  <p:tag name="KSO_WM_FULL_TEXT_BEAUTIFY_COPY_ID" val="150996302"/>
  <p:tag name="KSO_WM_SLIDE_BK_DARK_LIGHT" val="2"/>
  <p:tag name="KSO_WM_SLIDE_BACKGROUND_TYPE" val="general"/>
  <p:tag name="KSO_WM_SPECIAL_SOURCE" val="bdnull"/>
</p:tagLst>
</file>

<file path=ppt/tags/tag9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WM_BEAUTIFY_SHAPE_IDENTITY" val="{f83b19c3-21db-4dca-b9dc-5614ec08d7d2}"/>
</p:tagLst>
</file>

<file path=ppt/tags/tag9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9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912.xml><?xml version="1.0" encoding="utf-8"?>
<p:tagLst xmlns:p="http://schemas.openxmlformats.org/presentationml/2006/main">
  <p:tag name="KSO_WM_FULL_TEXT_BEAUTIFY_COPY_ID" val="2"/>
</p:tagLst>
</file>

<file path=ppt/tags/tag913.xml><?xml version="1.0" encoding="utf-8"?>
<p:tagLst xmlns:p="http://schemas.openxmlformats.org/presentationml/2006/main">
  <p:tag name="KSO_WM_FULL_TEXT_BEAUTIFY_COPY_ID" val="10"/>
</p:tagLst>
</file>

<file path=ppt/tags/tag914.xml><?xml version="1.0" encoding="utf-8"?>
<p:tagLst xmlns:p="http://schemas.openxmlformats.org/presentationml/2006/main">
  <p:tag name="KSO_WM_FULL_TEXT_BEAUTIFY_COPY_ID" val="4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915.xml><?xml version="1.0" encoding="utf-8"?>
<p:tagLst xmlns:p="http://schemas.openxmlformats.org/presentationml/2006/main">
  <p:tag name="KSO_WM_FULL_TEXT_BEAUTIFY_COPY_ID" val="150996303"/>
  <p:tag name="KSO_WM_SLIDE_BK_DARK_LIGHT" val="2"/>
  <p:tag name="KSO_WM_SLIDE_BACKGROUND_TYPE" val="general"/>
  <p:tag name="KSO_WM_SPECIAL_SOURCE" val="bdnull"/>
</p:tagLst>
</file>

<file path=ppt/tags/tag9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9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9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919.xml><?xml version="1.0" encoding="utf-8"?>
<p:tagLst xmlns:p="http://schemas.openxmlformats.org/presentationml/2006/main">
  <p:tag name="KSO_WM_FULL_TEXT_BEAUTIFY_COPY_ID" val="21"/>
  <p:tag name="KSO_WM_UNIT_TEXT_FILL_FORE_SCHEMECOLOR_INDEX_BRIGHTNESS" val="0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  <p:tag name="WM_BEAUTIFY_SHAPE_IDENTITY" val="{92cc2120-dd6b-4376-abce-6818731d77b0}"/>
</p:tagLst>
</file>

<file path=ppt/tags/tag920.xml><?xml version="1.0" encoding="utf-8"?>
<p:tagLst xmlns:p="http://schemas.openxmlformats.org/presentationml/2006/main">
  <p:tag name="KSO_WM_FULL_TEXT_BEAUTIFY_COPY_ID" val="22"/>
</p:tagLst>
</file>

<file path=ppt/tags/tag921.xml><?xml version="1.0" encoding="utf-8"?>
<p:tagLst xmlns:p="http://schemas.openxmlformats.org/presentationml/2006/main">
  <p:tag name="KSO_WM_FULL_TEXT_BEAUTIFY_COPY_ID" val="25"/>
  <p:tag name="KSO_WM_UNIT_TEXT_SHADOW_SCHEMECOLOR_INDEX_BRIGHTNESS" val="0"/>
  <p:tag name="KSO_WM_UNIT_TEXT_SHADOW_SCHEMECOLOR_INDEX" val="1"/>
</p:tagLst>
</file>

<file path=ppt/tags/tag922.xml><?xml version="1.0" encoding="utf-8"?>
<p:tagLst xmlns:p="http://schemas.openxmlformats.org/presentationml/2006/main">
  <p:tag name="KSO_WM_FULL_TEXT_BEAUTIFY_COPY_ID" val="26"/>
  <p:tag name="KSO_WM_UNIT_TEXT_SHADOW_SCHEMECOLOR_INDEX_BRIGHTNESS" val="0"/>
  <p:tag name="KSO_WM_UNIT_TEXT_SHADOW_SCHEMECOLOR_INDEX" val="1"/>
</p:tagLst>
</file>

<file path=ppt/tags/tag923.xml><?xml version="1.0" encoding="utf-8"?>
<p:tagLst xmlns:p="http://schemas.openxmlformats.org/presentationml/2006/main">
  <p:tag name="KSO_WM_FULL_TEXT_BEAUTIFY_COPY_ID" val="27"/>
  <p:tag name="KSO_WM_UNIT_TEXT_SHADOW_SCHEMECOLOR_INDEX_BRIGHTNESS" val="0"/>
  <p:tag name="KSO_WM_UNIT_TEXT_SHADOW_SCHEMECOLOR_INDEX" val="1"/>
</p:tagLst>
</file>

<file path=ppt/tags/tag924.xml><?xml version="1.0" encoding="utf-8"?>
<p:tagLst xmlns:p="http://schemas.openxmlformats.org/presentationml/2006/main">
  <p:tag name="KSO_WM_FULL_TEXT_BEAUTIFY_COPY_ID" val="28"/>
  <p:tag name="KSO_WM_UNIT_TEXT_SHADOW_SCHEMECOLOR_INDEX_BRIGHTNESS" val="0"/>
  <p:tag name="KSO_WM_UNIT_TEXT_SHADOW_SCHEMECOLOR_INDEX" val="1"/>
</p:tagLst>
</file>

<file path=ppt/tags/tag925.xml><?xml version="1.0" encoding="utf-8"?>
<p:tagLst xmlns:p="http://schemas.openxmlformats.org/presentationml/2006/main">
  <p:tag name="KSO_WM_FULL_TEXT_BEAUTIFY_COPY_ID" val="29"/>
  <p:tag name="KSO_WM_UNIT_TEXT_SHADOW_SCHEMECOLOR_INDEX_BRIGHTNESS" val="0"/>
  <p:tag name="KSO_WM_UNIT_TEXT_SHADOW_SCHEMECOLOR_INDEX" val="1"/>
</p:tagLst>
</file>

<file path=ppt/tags/tag926.xml><?xml version="1.0" encoding="utf-8"?>
<p:tagLst xmlns:p="http://schemas.openxmlformats.org/presentationml/2006/main">
  <p:tag name="KSO_WM_FULL_TEXT_BEAUTIFY_COPY_ID" val="30"/>
  <p:tag name="KSO_WM_UNIT_TEXT_SHADOW_SCHEMECOLOR_INDEX_BRIGHTNESS" val="0"/>
  <p:tag name="KSO_WM_UNIT_TEXT_SHADOW_SCHEMECOLOR_INDEX" val="1"/>
</p:tagLst>
</file>

<file path=ppt/tags/tag927.xml><?xml version="1.0" encoding="utf-8"?>
<p:tagLst xmlns:p="http://schemas.openxmlformats.org/presentationml/2006/main">
  <p:tag name="KSO_WM_FULL_TEXT_BEAUTIFY_COPY_ID" val="13"/>
</p:tagLst>
</file>

<file path=ppt/tags/tag928.xml><?xml version="1.0" encoding="utf-8"?>
<p:tagLst xmlns:p="http://schemas.openxmlformats.org/presentationml/2006/main">
  <p:tag name="KSO_WM_FULL_TEXT_BEAUTIFY_COPY_ID" val="14"/>
</p:tagLst>
</file>

<file path=ppt/tags/tag929.xml><?xml version="1.0" encoding="utf-8"?>
<p:tagLst xmlns:p="http://schemas.openxmlformats.org/presentationml/2006/main">
  <p:tag name="KSO_WM_FULL_TEXT_BEAUTIFY_COPY_ID" val="150996304"/>
  <p:tag name="KSO_WM_SLIDE_BK_DARK_LIGHT" val="2"/>
  <p:tag name="KSO_WM_SLIDE_BACKGROUND_TYPE" val="general"/>
  <p:tag name="KSO_WM_SPECIAL_SOURCE" val="bdnull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8ba580b2-cbc1-4691-8984-162afc60e689}"/>
</p:tagLst>
</file>

<file path=ppt/tags/tag9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2"/>
</p:tagLst>
</file>

<file path=ppt/tags/tag9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9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933.xml><?xml version="1.0" encoding="utf-8"?>
<p:tagLst xmlns:p="http://schemas.openxmlformats.org/presentationml/2006/main">
  <p:tag name="KSO_WM_FULL_TEXT_BEAUTIFY_COPY_ID" val="21"/>
  <p:tag name="KSO_WM_UNIT_TEXT_FILL_FORE_SCHEMECOLOR_INDEX_BRIGHTNESS" val="0"/>
  <p:tag name="KSO_WM_UNIT_TEXT_FILL_FORE_SCHEMECOLOR_INDEX" val="13"/>
  <p:tag name="KSO_WM_UNIT_TEXT_FILL_TYPE" val="1"/>
</p:tagLst>
</file>

<file path=ppt/tags/tag934.xml><?xml version="1.0" encoding="utf-8"?>
<p:tagLst xmlns:p="http://schemas.openxmlformats.org/presentationml/2006/main">
  <p:tag name="KSO_WM_FULL_TEXT_BEAUTIFY_COPY_ID" val="22"/>
  <p:tag name="KSO_WM_UNIT_TEXT_FILL_FORE_SCHEMECOLOR_INDEX_BRIGHTNESS" val="0"/>
  <p:tag name="KSO_WM_UNIT_TEXT_FILL_FORE_SCHEMECOLOR_INDEX" val="13"/>
  <p:tag name="KSO_WM_UNIT_TEXT_FILL_TYPE" val="1"/>
</p:tagLst>
</file>

<file path=ppt/tags/tag935.xml><?xml version="1.0" encoding="utf-8"?>
<p:tagLst xmlns:p="http://schemas.openxmlformats.org/presentationml/2006/main">
  <p:tag name="KSO_WM_FULL_TEXT_BEAUTIFY_COPY_ID" val="25"/>
</p:tagLst>
</file>

<file path=ppt/tags/tag936.xml><?xml version="1.0" encoding="utf-8"?>
<p:tagLst xmlns:p="http://schemas.openxmlformats.org/presentationml/2006/main">
  <p:tag name="KSO_WM_FULL_TEXT_BEAUTIFY_COPY_ID" val="26"/>
</p:tagLst>
</file>

<file path=ppt/tags/tag937.xml><?xml version="1.0" encoding="utf-8"?>
<p:tagLst xmlns:p="http://schemas.openxmlformats.org/presentationml/2006/main">
  <p:tag name="KSO_WM_FULL_TEXT_BEAUTIFY_COPY_ID" val="27"/>
</p:tagLst>
</file>

<file path=ppt/tags/tag938.xml><?xml version="1.0" encoding="utf-8"?>
<p:tagLst xmlns:p="http://schemas.openxmlformats.org/presentationml/2006/main">
  <p:tag name="KSO_WM_FULL_TEXT_BEAUTIFY_COPY_ID" val="28"/>
</p:tagLst>
</file>

<file path=ppt/tags/tag939.xml><?xml version="1.0" encoding="utf-8"?>
<p:tagLst xmlns:p="http://schemas.openxmlformats.org/presentationml/2006/main">
  <p:tag name="KSO_WM_FULL_TEXT_BEAUTIFY_COPY_ID" val="29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40.xml><?xml version="1.0" encoding="utf-8"?>
<p:tagLst xmlns:p="http://schemas.openxmlformats.org/presentationml/2006/main">
  <p:tag name="KSO_WM_FULL_TEXT_BEAUTIFY_COPY_ID" val="30"/>
</p:tagLst>
</file>

<file path=ppt/tags/tag941.xml><?xml version="1.0" encoding="utf-8"?>
<p:tagLst xmlns:p="http://schemas.openxmlformats.org/presentationml/2006/main">
  <p:tag name="KSO_WM_FULL_TEXT_BEAUTIFY_COPY_ID" val="150996305"/>
  <p:tag name="KSO_WM_SLIDE_BK_DARK_LIGHT" val="2"/>
  <p:tag name="KSO_WM_SLIDE_BACKGROUND_TYPE" val="general"/>
  <p:tag name="KSO_WM_SPECIAL_SOURCE" val="bdnull"/>
</p:tagLst>
</file>

<file path=ppt/tags/tag9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"/>
  <p:tag name="KSO_WM_UNIT_FILL_FORE_SCHEMECOLOR_INDEX_1" val="7"/>
  <p:tag name="KSO_WM_UNIT_FILL_FORE_SCHEMECOLOR_INDEX_1_POS" val="0"/>
  <p:tag name="KSO_WM_UNIT_FILL_FORE_SCHEMECOLOR_INDEX_1_TRANS" val="0"/>
  <p:tag name="KSO_WM_UNIT_FILL_FORE_SCHEMECOLOR_INDEX_2_BRIGHTNESS" val="0.4"/>
  <p:tag name="KSO_WM_UNIT_FILL_FORE_SCHEMECOLOR_INDEX_2" val="7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3"/>
</p:tagLst>
</file>

<file path=ppt/tags/tag9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TEXT_FILL_FORE_SCHEMECOLOR_INDEX_BRIGHTNESS" val="0.15"/>
  <p:tag name="KSO_WM_UNIT_TEXT_FILL_FORE_SCHEMECOLOR_INDEX" val="13"/>
  <p:tag name="KSO_WM_UNIT_TEXT_FILL_TYPE" val="1"/>
  <p:tag name="KSO_WM_FULL_TEXT_BEAUTIFY_COPY_ID" val="8"/>
</p:tagLst>
</file>

<file path=ppt/tags/tag9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  <p:tag name="KSO_WM_UNIT_FILL_FORE_SCHEMECOLOR_INDEX_1_BRIGHTNESS" val="0.8"/>
  <p:tag name="KSO_WM_UNIT_FILL_FORE_SCHEMECOLOR_INDEX_1" val="10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10"/>
  <p:tag name="KSO_WM_UNIT_FILL_FORE_SCHEMECOLOR_INDEX_2_POS" val="1"/>
  <p:tag name="KSO_WM_UNIT_FILL_FORE_SCHEMECOLOR_INDEX_2_TRANS" val="0"/>
  <p:tag name="KSO_WM_UNIT_FILL_GRADIENT_TYPE" val="0"/>
  <p:tag name="KSO_WM_UNIT_FILL_GRADIENT_ANGLE" val="0"/>
  <p:tag name="KSO_WM_UNIT_FILL_GRADIENT_Direction" val="3"/>
  <p:tag name="KSO_WM_UNIT_FILL_TYPE" val="3"/>
  <p:tag name="KSO_WM_UNIT_TEXT_FILL_FORE_SCHEMECOLOR_INDEX_BRIGHTNESS" val="0.15"/>
  <p:tag name="KSO_WM_UNIT_TEXT_FILL_FORE_SCHEMECOLOR_INDEX" val="13"/>
  <p:tag name="KSO_WM_UNIT_TEXT_FILL_TYPE" val="1"/>
  <p:tag name="KSO_WM_FULL_TEXT_BEAUTIFY_COPY_ID" val="9"/>
</p:tagLst>
</file>

<file path=ppt/tags/tag945.xml><?xml version="1.0" encoding="utf-8"?>
<p:tagLst xmlns:p="http://schemas.openxmlformats.org/presentationml/2006/main">
  <p:tag name="KSO_WM_FULL_TEXT_BEAUTIFY_COPY_ID" val="5"/>
  <p:tag name="KSO_WM_UNIT_TEXT_FILL_FORE_SCHEMECOLOR_INDEX_BRIGHTNESS" val="0"/>
  <p:tag name="KSO_WM_UNIT_TEXT_FILL_FORE_SCHEMECOLOR_INDEX" val="13"/>
  <p:tag name="KSO_WM_UNIT_TEXT_FILL_TYPE" val="1"/>
</p:tagLst>
</file>

<file path=ppt/tags/tag946.xml><?xml version="1.0" encoding="utf-8"?>
<p:tagLst xmlns:p="http://schemas.openxmlformats.org/presentationml/2006/main">
  <p:tag name="KSO_WM_FULL_TEXT_BEAUTIFY_COPY_ID" val="6"/>
  <p:tag name="KSO_WM_UNIT_TEXT_FILL_FORE_SCHEMECOLOR_INDEX_BRIGHTNESS" val="0"/>
  <p:tag name="KSO_WM_UNIT_TEXT_FILL_FORE_SCHEMECOLOR_INDEX" val="13"/>
  <p:tag name="KSO_WM_UNIT_TEXT_FILL_TYPE" val="1"/>
</p:tagLst>
</file>

<file path=ppt/tags/tag947.xml><?xml version="1.0" encoding="utf-8"?>
<p:tagLst xmlns:p="http://schemas.openxmlformats.org/presentationml/2006/main">
  <p:tag name="KSO_WM_FULL_TEXT_BEAUTIFY_COPY_ID" val="10"/>
  <p:tag name="KSO_WM_UNIT_TEXT_FILL_FORE_SCHEMECOLOR_INDEX_BRIGHTNESS" val="0"/>
  <p:tag name="KSO_WM_UNIT_TEXT_FILL_FORE_SCHEMECOLOR_INDEX" val="13"/>
  <p:tag name="KSO_WM_UNIT_TEXT_FILL_TYPE" val="1"/>
</p:tagLst>
</file>

<file path=ppt/tags/tag948.xml><?xml version="1.0" encoding="utf-8"?>
<p:tagLst xmlns:p="http://schemas.openxmlformats.org/presentationml/2006/main">
  <p:tag name="KSO_WM_FULL_TEXT_BEAUTIFY_COPY_ID" val="11"/>
</p:tagLst>
</file>

<file path=ppt/tags/tag949.xml><?xml version="1.0" encoding="utf-8"?>
<p:tagLst xmlns:p="http://schemas.openxmlformats.org/presentationml/2006/main">
  <p:tag name="KSO_WM_FULL_TEXT_BEAUTIFY_COPY_ID" val="1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0.xml><?xml version="1.0" encoding="utf-8"?>
<p:tagLst xmlns:p="http://schemas.openxmlformats.org/presentationml/2006/main">
  <p:tag name="KSO_WM_FULL_TEXT_BEAUTIFY_COPY_ID" val="13"/>
</p:tagLst>
</file>

<file path=ppt/tags/tag951.xml><?xml version="1.0" encoding="utf-8"?>
<p:tagLst xmlns:p="http://schemas.openxmlformats.org/presentationml/2006/main">
  <p:tag name="KSO_WM_FULL_TEXT_BEAUTIFY_COPY_ID" val="14"/>
</p:tagLst>
</file>

<file path=ppt/tags/tag952.xml><?xml version="1.0" encoding="utf-8"?>
<p:tagLst xmlns:p="http://schemas.openxmlformats.org/presentationml/2006/main">
  <p:tag name="KSO_WM_FULL_TEXT_BEAUTIFY_COPY_ID" val="15"/>
</p:tagLst>
</file>

<file path=ppt/tags/tag953.xml><?xml version="1.0" encoding="utf-8"?>
<p:tagLst xmlns:p="http://schemas.openxmlformats.org/presentationml/2006/main">
  <p:tag name="KSO_WM_FULL_TEXT_BEAUTIFY_COPY_ID" val="150996306"/>
  <p:tag name="KSO_WM_SLIDE_BK_DARK_LIGHT" val="2"/>
  <p:tag name="KSO_WM_SLIDE_BACKGROUND_TYPE" val="general"/>
  <p:tag name="KSO_WM_SPECIAL_SOURCE" val="bdnull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6804145f-c568-4427-b98a-166680a5c440}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  <p:tag name="WM_BEAUTIFY_SHAPE_IDENTITY" val="{f49f1e51-0586-4bbf-9091-82d233f3cfd0}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ysClr val="windowText" lastClr="000000"/>
      </a:dk1>
      <a:lt1>
        <a:sysClr val="window" lastClr="FFFFFF"/>
      </a:lt1>
      <a:dk2>
        <a:srgbClr val="2E334E"/>
      </a:dk2>
      <a:lt2>
        <a:srgbClr val="FFFFFF"/>
      </a:lt2>
      <a:accent1>
        <a:srgbClr val="1A5FB8"/>
      </a:accent1>
      <a:accent2>
        <a:srgbClr val="1A9095"/>
      </a:accent2>
      <a:accent3>
        <a:srgbClr val="1AB467"/>
      </a:accent3>
      <a:accent4>
        <a:srgbClr val="73C740"/>
      </a:accent4>
      <a:accent5>
        <a:srgbClr val="C4CD32"/>
      </a:accent5>
      <a:accent6>
        <a:srgbClr val="FCD41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">
      <a:dk1>
        <a:sysClr val="windowText" lastClr="000000"/>
      </a:dk1>
      <a:lt1>
        <a:sysClr val="window" lastClr="FFFFFF"/>
      </a:lt1>
      <a:dk2>
        <a:srgbClr val="2E334E"/>
      </a:dk2>
      <a:lt2>
        <a:srgbClr val="FFFFFF"/>
      </a:lt2>
      <a:accent1>
        <a:srgbClr val="1A5FB8"/>
      </a:accent1>
      <a:accent2>
        <a:srgbClr val="1A9095"/>
      </a:accent2>
      <a:accent3>
        <a:srgbClr val="1AB467"/>
      </a:accent3>
      <a:accent4>
        <a:srgbClr val="73C740"/>
      </a:accent4>
      <a:accent5>
        <a:srgbClr val="C4CD32"/>
      </a:accent5>
      <a:accent6>
        <a:srgbClr val="FCD41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EFEAEA"/>
      </a:dk2>
      <a:lt2>
        <a:srgbClr val="FCFBFB"/>
      </a:lt2>
      <a:accent1>
        <a:srgbClr val="A63642"/>
      </a:accent1>
      <a:accent2>
        <a:srgbClr val="B0422E"/>
      </a:accent2>
      <a:accent3>
        <a:srgbClr val="A15724"/>
      </a:accent3>
      <a:accent4>
        <a:srgbClr val="807126"/>
      </a:accent4>
      <a:accent5>
        <a:srgbClr val="598C37"/>
      </a:accent5>
      <a:accent6>
        <a:srgbClr val="35A65F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Application>WPS 演示</Application>
  <PresentationFormat>全屏显示(16:9)</PresentationFormat>
  <Paragraphs>326</Paragraphs>
  <Slides>34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34</vt:i4>
      </vt:variant>
    </vt:vector>
  </HeadingPairs>
  <TitlesOfParts>
    <vt:vector size="52" baseType="lpstr">
      <vt:lpstr>Arial</vt:lpstr>
      <vt:lpstr>宋体</vt:lpstr>
      <vt:lpstr>Wingdings</vt:lpstr>
      <vt:lpstr>Times New Roman</vt:lpstr>
      <vt:lpstr>微软雅黑</vt:lpstr>
      <vt:lpstr>黑体</vt:lpstr>
      <vt:lpstr>汉仪旗黑-85S</vt:lpstr>
      <vt:lpstr>Calibri</vt:lpstr>
      <vt:lpstr>Arial Unicode MS</vt:lpstr>
      <vt:lpstr>汉语拼音</vt:lpstr>
      <vt:lpstr>Vijaya</vt:lpstr>
      <vt:lpstr>楷体</vt:lpstr>
      <vt:lpstr>隶书</vt:lpstr>
      <vt:lpstr>汉仪尚巍手书W</vt:lpstr>
      <vt:lpstr>1_默认设计模板</vt:lpstr>
      <vt:lpstr>2_Office 主题​​</vt:lpstr>
      <vt:lpstr>3_Office 主题​​</vt:lpstr>
      <vt:lpstr>1_Office 主题​​</vt:lpstr>
      <vt:lpstr>同学们，你们从图上看到了什么？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L先生</cp:lastModifiedBy>
  <cp:revision>382</cp:revision>
  <dcterms:created xsi:type="dcterms:W3CDTF">2017-03-17T02:28:00Z</dcterms:created>
  <dcterms:modified xsi:type="dcterms:W3CDTF">2020-10-27T06:38:46Z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2052-11.1.0.10072</vt:lpwstr>
  </property>
</Properties>
</file>